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51992" y="124245"/>
            <a:ext cx="8409408" cy="60902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12235" y="4488580"/>
            <a:ext cx="3908160" cy="1455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4401" y="1876550"/>
            <a:ext cx="1231578" cy="1377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751729" y="1876551"/>
            <a:ext cx="3168666" cy="2100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55" y="2315128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50" y="2315128"/>
            <a:ext cx="640080" cy="64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67" y="2166671"/>
            <a:ext cx="640080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992" y="3279077"/>
            <a:ext cx="640080" cy="640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929" y="3276961"/>
            <a:ext cx="640080" cy="640080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3352129" y="1909145"/>
            <a:ext cx="1967867" cy="299261"/>
            <a:chOff x="3607143" y="1909145"/>
            <a:chExt cx="1967867" cy="299261"/>
          </a:xfrm>
        </p:grpSpPr>
        <p:pic>
          <p:nvPicPr>
            <p:cNvPr id="22" name="Picture 2" descr="Weight 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143" y="1909145"/>
              <a:ext cx="299261" cy="299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678476" y="1920276"/>
              <a:ext cx="1896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>
                  <a:latin typeface="Trebuchet MS" panose="020B0603020202020204" pitchFamily="34" charset="0"/>
                </a:rPr>
                <a:t>Trankil</a:t>
              </a:r>
              <a:r>
                <a:rPr lang="fr-FR" sz="1200" b="1" dirty="0" smtClean="0">
                  <a:latin typeface="Trebuchet MS" panose="020B0603020202020204" pitchFamily="34" charset="0"/>
                </a:rPr>
                <a:t> application</a:t>
              </a:r>
              <a:endParaRPr lang="en-US" sz="1200" b="1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61823" y="1912098"/>
            <a:ext cx="95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User input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626" y="2841402"/>
            <a:ext cx="5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User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38900" y="5649286"/>
            <a:ext cx="863600" cy="27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Outputs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8326" y="2496669"/>
            <a:ext cx="1056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Linguee API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39733" y="2471528"/>
            <a:ext cx="1954856" cy="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44128" y="2863294"/>
            <a:ext cx="9504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44128" y="2860778"/>
            <a:ext cx="0" cy="1733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3"/>
          </p:cNvCxnSpPr>
          <p:nvPr/>
        </p:nvCxnSpPr>
        <p:spPr>
          <a:xfrm flipH="1">
            <a:off x="4931009" y="2860778"/>
            <a:ext cx="719483" cy="736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162492" y="2471528"/>
            <a:ext cx="178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197463" y="4730226"/>
            <a:ext cx="640645" cy="914726"/>
            <a:chOff x="5197463" y="4730226"/>
            <a:chExt cx="640645" cy="91472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7745" y="4730226"/>
              <a:ext cx="640080" cy="64008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5197463" y="5398731"/>
              <a:ext cx="640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errors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86237" y="4730226"/>
            <a:ext cx="728824" cy="914726"/>
            <a:chOff x="3977014" y="4730226"/>
            <a:chExt cx="728824" cy="914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386" y="4730226"/>
              <a:ext cx="640080" cy="64008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977014" y="5398731"/>
              <a:ext cx="72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history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48229" y="4730226"/>
            <a:ext cx="855605" cy="914726"/>
            <a:chOff x="2990251" y="4730226"/>
            <a:chExt cx="855605" cy="9147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013" y="4730226"/>
              <a:ext cx="640080" cy="64008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990251" y="5398731"/>
              <a:ext cx="85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HTML cards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04473" y="4730226"/>
            <a:ext cx="855605" cy="914726"/>
            <a:chOff x="2136400" y="4730226"/>
            <a:chExt cx="855605" cy="9147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162" y="4730226"/>
              <a:ext cx="640080" cy="64008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2136400" y="5398731"/>
              <a:ext cx="85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Anki deck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49921" y="2983245"/>
            <a:ext cx="138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Words to translate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63841" y="2214363"/>
            <a:ext cx="794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request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22880" y="2841402"/>
            <a:ext cx="771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response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26311" y="3946491"/>
            <a:ext cx="95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Trebuchet MS" panose="020B0603020202020204" pitchFamily="34" charset="0"/>
              </a:rPr>
              <a:t>e</a:t>
            </a:r>
            <a:r>
              <a:rPr lang="fr-FR" sz="1000" i="1" dirty="0" smtClean="0">
                <a:latin typeface="Trebuchet MS" panose="020B0603020202020204" pitchFamily="34" charset="0"/>
              </a:rPr>
              <a:t>rror reponse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49538" y="2635168"/>
            <a:ext cx="68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valid reponse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cxnSp>
        <p:nvCxnSpPr>
          <p:cNvPr id="79" name="Straight Arrow Connector 78"/>
          <p:cNvCxnSpPr>
            <a:stCxn id="20" idx="1"/>
            <a:endCxn id="19" idx="3"/>
          </p:cNvCxnSpPr>
          <p:nvPr/>
        </p:nvCxnSpPr>
        <p:spPr>
          <a:xfrm flipH="1">
            <a:off x="3796072" y="3597001"/>
            <a:ext cx="494857" cy="2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5906" y="3040068"/>
            <a:ext cx="950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processing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61405" y="3030689"/>
            <a:ext cx="1229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Card generation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cxnSp>
        <p:nvCxnSpPr>
          <p:cNvPr id="93" name="Straight Arrow Connector 92"/>
          <p:cNvCxnSpPr>
            <a:stCxn id="19" idx="1"/>
            <a:endCxn id="10" idx="3"/>
          </p:cNvCxnSpPr>
          <p:nvPr/>
        </p:nvCxnSpPr>
        <p:spPr>
          <a:xfrm flipH="1" flipV="1">
            <a:off x="2160230" y="2635168"/>
            <a:ext cx="995762" cy="96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2"/>
            <a:endCxn id="12" idx="0"/>
          </p:cNvCxnSpPr>
          <p:nvPr/>
        </p:nvCxnSpPr>
        <p:spPr>
          <a:xfrm flipH="1">
            <a:off x="2332275" y="3919157"/>
            <a:ext cx="1143757" cy="811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" idx="2"/>
            <a:endCxn id="7" idx="0"/>
          </p:cNvCxnSpPr>
          <p:nvPr/>
        </p:nvCxnSpPr>
        <p:spPr>
          <a:xfrm flipH="1">
            <a:off x="3476031" y="3919157"/>
            <a:ext cx="1" cy="811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" idx="2"/>
            <a:endCxn id="4" idx="0"/>
          </p:cNvCxnSpPr>
          <p:nvPr/>
        </p:nvCxnSpPr>
        <p:spPr>
          <a:xfrm>
            <a:off x="3476032" y="3919157"/>
            <a:ext cx="1074617" cy="811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8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>ESSILOR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COURATIER</dc:creator>
  <cp:lastModifiedBy>Adrien COURATIER</cp:lastModifiedBy>
  <cp:revision>14</cp:revision>
  <dcterms:created xsi:type="dcterms:W3CDTF">2025-09-16T04:35:46Z</dcterms:created>
  <dcterms:modified xsi:type="dcterms:W3CDTF">2025-09-16T07:59:07Z</dcterms:modified>
</cp:coreProperties>
</file>