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5119D-87B0-A742-9029-14086FDB28D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36868-2D58-3340-8906-1A057F76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36868-2D58-3340-8906-1A057F7668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6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AEE6234-899A-1C44-81FE-08A6DEFD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205" y="5629521"/>
            <a:ext cx="2953734" cy="556193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Luyi Dai (Louise)</a:t>
            </a:r>
          </a:p>
        </p:txBody>
      </p:sp>
      <p:pic>
        <p:nvPicPr>
          <p:cNvPr id="4" name="Picture 3" descr="Top view of leaves on a pink surface">
            <a:extLst>
              <a:ext uri="{FF2B5EF4-FFF2-40B4-BE49-F238E27FC236}">
                <a16:creationId xmlns:a16="http://schemas.microsoft.com/office/drawing/2014/main" id="{590B5E86-4195-4ADC-B633-A8AE196C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5" r="39255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C0B8C3-AAC8-5046-836B-478E9C8C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205" y="1246099"/>
            <a:ext cx="6818341" cy="239988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/>
              <a:t>Domain: </a:t>
            </a:r>
            <a:br>
              <a:rPr lang="en-US" sz="5400" dirty="0"/>
            </a:br>
            <a:br>
              <a:rPr lang="en-US" sz="3600" dirty="0"/>
            </a:br>
            <a:r>
              <a:rPr lang="en-US" sz="3100" dirty="0"/>
              <a:t>Developing a ubiquitous </a:t>
            </a:r>
            <a:r>
              <a:rPr lang="en-AU" sz="3100" dirty="0"/>
              <a:t>smart homes with health care for the elderly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5376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3CBC-9D6D-CC41-ABA7-165CF9B5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Quick recap: 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B069-F0A2-7842-A1FD-676A5062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 Population growth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especially the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increase in ageing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has brought a great burden to medical care, and the elderly may not receive adequate medical assistance. </a:t>
            </a:r>
          </a:p>
          <a:p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Aim to increase the elderly’s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independence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life quality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medical care quality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and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self-efficiency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b="1" dirty="0"/>
              <a:t>Target audience</a:t>
            </a:r>
            <a:r>
              <a:rPr lang="en-US" dirty="0"/>
              <a:t>: the elderly and potential elderly over 50 years old</a:t>
            </a:r>
          </a:p>
          <a:p>
            <a:endParaRPr lang="en-AU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4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633C-12AB-6847-A699-1A9D6A4C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4" y="83106"/>
            <a:ext cx="10515600" cy="1325563"/>
          </a:xfrm>
        </p:spPr>
        <p:txBody>
          <a:bodyPr/>
          <a:lstStyle/>
          <a:p>
            <a:r>
              <a:rPr lang="en-US" dirty="0"/>
              <a:t>Requirements: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02ED72-1035-7146-A952-187F192FC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618" y="1198604"/>
            <a:ext cx="7566764" cy="5202196"/>
          </a:xfrm>
        </p:spPr>
      </p:pic>
    </p:spTree>
    <p:extLst>
      <p:ext uri="{BB962C8B-B14F-4D97-AF65-F5344CB8AC3E}">
        <p14:creationId xmlns:p14="http://schemas.microsoft.com/office/powerpoint/2010/main" val="429089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30C0-058C-3040-BA22-A803E30B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C3EB-4963-0D42-875F-9A40DC97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Icons are big, so it is easy to tap</a:t>
            </a:r>
          </a:p>
          <a:p>
            <a:r>
              <a:rPr lang="en-US" dirty="0"/>
              <a:t>Home button is small</a:t>
            </a:r>
          </a:p>
          <a:p>
            <a:r>
              <a:rPr lang="en-US" dirty="0"/>
              <a:t>Inside contacts, it is hard to separate clinicians and families </a:t>
            </a:r>
          </a:p>
          <a:p>
            <a:r>
              <a:rPr lang="en-US" dirty="0"/>
              <a:t>It is good to have a notification for having medicine</a:t>
            </a:r>
          </a:p>
          <a:p>
            <a:r>
              <a:rPr lang="en-US" dirty="0"/>
              <a:t>It’s better to have important notifications shown on home page</a:t>
            </a:r>
          </a:p>
          <a:p>
            <a:r>
              <a:rPr lang="en-US" dirty="0"/>
              <a:t>Emergency contact is small that may be touched accidently </a:t>
            </a:r>
          </a:p>
          <a:p>
            <a:r>
              <a:rPr lang="en-US" dirty="0"/>
              <a:t>Doctors are difficult to remember if just shows their names</a:t>
            </a:r>
          </a:p>
        </p:txBody>
      </p:sp>
    </p:spTree>
    <p:extLst>
      <p:ext uri="{BB962C8B-B14F-4D97-AF65-F5344CB8AC3E}">
        <p14:creationId xmlns:p14="http://schemas.microsoft.com/office/powerpoint/2010/main" val="399494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6AD-CB3B-804C-9FE6-A4A84209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plans: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1ECE-5861-534A-AB45-78B55303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93"/>
            <a:ext cx="10515600" cy="4657082"/>
          </a:xfrm>
        </p:spPr>
        <p:txBody>
          <a:bodyPr>
            <a:normAutofit/>
          </a:bodyPr>
          <a:lstStyle/>
          <a:p>
            <a:r>
              <a:rPr lang="en-US" dirty="0"/>
              <a:t>Continuing develop a better prototype</a:t>
            </a:r>
          </a:p>
          <a:p>
            <a:r>
              <a:rPr lang="en-US" dirty="0"/>
              <a:t>Change the sizes and fonts of the layouts for better reading</a:t>
            </a:r>
          </a:p>
          <a:p>
            <a:r>
              <a:rPr lang="en-US" dirty="0"/>
              <a:t>Separate doctors and families in contract</a:t>
            </a:r>
          </a:p>
          <a:p>
            <a:r>
              <a:rPr lang="en-US" dirty="0"/>
              <a:t>Group doctors in different health departments </a:t>
            </a:r>
          </a:p>
          <a:p>
            <a:r>
              <a:rPr lang="en-US" dirty="0"/>
              <a:t>Allow elderly to change their emergency contacts</a:t>
            </a:r>
          </a:p>
          <a:p>
            <a:r>
              <a:rPr lang="en-US" dirty="0"/>
              <a:t>Add more functions based on more user tests (e.g. weather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3304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213B38"/>
      </a:dk2>
      <a:lt2>
        <a:srgbClr val="E2E7E8"/>
      </a:lt2>
      <a:accent1>
        <a:srgbClr val="CF7D69"/>
      </a:accent1>
      <a:accent2>
        <a:srgbClr val="D88497"/>
      </a:accent2>
      <a:accent3>
        <a:srgbClr val="C59C5B"/>
      </a:accent3>
      <a:accent4>
        <a:srgbClr val="5BB486"/>
      </a:accent4>
      <a:accent5>
        <a:srgbClr val="6BAFA8"/>
      </a:accent5>
      <a:accent6>
        <a:srgbClr val="61ABCD"/>
      </a:accent6>
      <a:hlink>
        <a:srgbClr val="5B8B97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204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AvenirNext LT Pro Medium</vt:lpstr>
      <vt:lpstr>Arial</vt:lpstr>
      <vt:lpstr>Avenir Next LT Pro</vt:lpstr>
      <vt:lpstr>Calibri</vt:lpstr>
      <vt:lpstr>Rockwell</vt:lpstr>
      <vt:lpstr>Segoe UI</vt:lpstr>
      <vt:lpstr>ExploreVTI</vt:lpstr>
      <vt:lpstr>Domain:   Developing a ubiquitous smart homes with health care for the elderly</vt:lpstr>
      <vt:lpstr>Quick recap:  </vt:lpstr>
      <vt:lpstr>Requirements:</vt:lpstr>
      <vt:lpstr>User tests:</vt:lpstr>
      <vt:lpstr>Future plans: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Domain:   Developing a ubiquitous smart homes with health care for the elderly</dc:title>
  <dc:creator>Luyi Dai</dc:creator>
  <cp:lastModifiedBy>Luyi Dai</cp:lastModifiedBy>
  <cp:revision>9</cp:revision>
  <dcterms:created xsi:type="dcterms:W3CDTF">2021-09-15T02:46:56Z</dcterms:created>
  <dcterms:modified xsi:type="dcterms:W3CDTF">2021-10-06T07:05:56Z</dcterms:modified>
</cp:coreProperties>
</file>