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wzJMIVlTns3Nt3AZ9bWpQTPr3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3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28.png"/><Relationship Id="rId13" Type="http://schemas.openxmlformats.org/officeDocument/2006/relationships/image" Target="../media/image3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Relationship Id="rId7" Type="http://schemas.openxmlformats.org/officeDocument/2006/relationships/image" Target="../media/image30.png"/><Relationship Id="rId8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Relationship Id="rId4" Type="http://schemas.openxmlformats.org/officeDocument/2006/relationships/image" Target="../media/image36.jpg"/><Relationship Id="rId5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jpg"/><Relationship Id="rId4" Type="http://schemas.openxmlformats.org/officeDocument/2006/relationships/image" Target="../media/image22.png"/><Relationship Id="rId5" Type="http://schemas.openxmlformats.org/officeDocument/2006/relationships/image" Target="../media/image35.jpg"/><Relationship Id="rId6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nts de Chicago à Chicago: 3 expériences et 11 photos" id="88" name="Google Shape;88;p1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0" y="12247"/>
            <a:ext cx="12192000" cy="684575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fr-FR"/>
              <a:t>CRIMINALITÉ À CHICAGO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Stockage – Calcul d’indicateur - Prédictions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83994" y="6374375"/>
            <a:ext cx="16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RSA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640042" y="6374368"/>
            <a:ext cx="1098826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1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7210425" y="6374368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Master : Ryme Youb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e image contenant texte&#10;&#10;Description générée automatiquement"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75" y="114300"/>
            <a:ext cx="2181225" cy="754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enez ingénieur⋅e matériaux par apprentissage | Diplôme d&amp;#39;ingénieur bac+5  du Conservatoire National des Arts et Métiers, reconnu par la CTI"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82275" y="353561"/>
            <a:ext cx="138112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838200" y="3518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Rappel du projet – Bilan Sprint 0</a:t>
            </a:r>
            <a:endParaRPr/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927" y="1703940"/>
            <a:ext cx="5669073" cy="2820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5522" y="4309235"/>
            <a:ext cx="5663816" cy="218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97536" y="1472439"/>
            <a:ext cx="4592149" cy="255622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426927" y="4828072"/>
            <a:ext cx="6096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Plusieurs étapes réalisées 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fr-FR" sz="1800"/>
              <a:t>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hoix de notre base de données d’étude 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fr-FR" sz="1800"/>
              <a:t>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éfinition de notre architecture technique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fr-FR" sz="1800"/>
              <a:t>C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onstruction de prototype d’indicateurs résumant les données de criminalité de la ville de Chicago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276" y="1068141"/>
            <a:ext cx="9662264" cy="550524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>
            <p:ph type="title"/>
          </p:nvPr>
        </p:nvSpPr>
        <p:spPr>
          <a:xfrm>
            <a:off x="16668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Evolution de notre processus technique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8200" y="107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Accès au serveur du CNAM – Mongo DB (1)</a:t>
            </a:r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722" y="1093913"/>
            <a:ext cx="461010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9400" y="2134324"/>
            <a:ext cx="4724400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"/>
          <p:cNvSpPr txBox="1"/>
          <p:nvPr/>
        </p:nvSpPr>
        <p:spPr>
          <a:xfrm>
            <a:off x="5448300" y="3022480"/>
            <a:ext cx="6743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Connexion </a:t>
            </a:r>
            <a:r>
              <a:rPr b="0" i="0" lang="fr-F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 la machine Mongo DB depuis l’</a:t>
            </a:r>
            <a:r>
              <a:rPr b="1" i="0" lang="fr-F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Putty </a:t>
            </a:r>
            <a:r>
              <a:rPr b="0" i="0" lang="fr-F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fournissant le nom utilisateur et le mot de passe.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1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Création</a:t>
            </a:r>
            <a:r>
              <a:rPr b="1" i="0" lang="fr-F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d’un dossier à notre nom </a:t>
            </a:r>
            <a:r>
              <a:rPr b="0" i="0" lang="fr-F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dans lequel sera stocké l’ensemble de l’éco-système de notre projet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Transferts de nos fichiers et du module Python à l’aide de la </a:t>
            </a:r>
            <a:r>
              <a:rPr b="1"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commande PSCP</a:t>
            </a:r>
            <a:r>
              <a:rPr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fr-F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client SCP pour le transfert de fichiers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fr-F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ossier constitué de notre script Python et de nos données utiles pour notre étude au sein du serveur.</a:t>
            </a:r>
            <a:endParaRPr/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2480" y="5115465"/>
            <a:ext cx="1823042" cy="121536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/>
          <p:nvPr/>
        </p:nvSpPr>
        <p:spPr>
          <a:xfrm rot="-5400000">
            <a:off x="2168075" y="4215958"/>
            <a:ext cx="668700" cy="31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5231710" y="2134324"/>
            <a:ext cx="1156252" cy="31805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3113" y="4741338"/>
            <a:ext cx="2038625" cy="1963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838200" y="3518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Accès au serveur du CNAM – Mongo DB (2)</a:t>
            </a:r>
            <a:endParaRPr/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35522" l="0" r="1941" t="0"/>
          <a:stretch/>
        </p:blipFill>
        <p:spPr>
          <a:xfrm>
            <a:off x="5654535" y="3770590"/>
            <a:ext cx="6337075" cy="273553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/>
          <p:nvPr/>
        </p:nvSpPr>
        <p:spPr>
          <a:xfrm>
            <a:off x="7010400" y="4651513"/>
            <a:ext cx="689113" cy="34455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511" y="2351915"/>
            <a:ext cx="28194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275" y="2351915"/>
            <a:ext cx="10858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0502" y="2351915"/>
            <a:ext cx="17526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4036" y="3614462"/>
            <a:ext cx="14192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50502" y="3995462"/>
            <a:ext cx="4762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03549" y="1650949"/>
            <a:ext cx="573405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/>
          <p:nvPr/>
        </p:nvSpPr>
        <p:spPr>
          <a:xfrm>
            <a:off x="3839197" y="2663687"/>
            <a:ext cx="1156252" cy="31805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 rot="5400000">
            <a:off x="8759242" y="3850223"/>
            <a:ext cx="614775" cy="28057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0" y="5035136"/>
            <a:ext cx="565453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Serveur du CNAM constitué d’une machine MongoDB et d’une machine Hadoop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Connexion à la machine MongoDB depuis le client Mongo Compass grâce à une chaine de connexion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Création de notre base de données « P2_RSA »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5304564" y="2503729"/>
            <a:ext cx="5734200" cy="935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mongodb://admin:passadmin33@10.8.2.5:27017/?authSource=admin&amp;readPreference=primary&amp;appname=MongoDB%20Compass&amp;directConnection=true&amp;ssl=false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Développement requête Map Reduce</a:t>
            </a:r>
            <a:endParaRPr/>
          </a:p>
        </p:txBody>
      </p:sp>
      <p:pic>
        <p:nvPicPr>
          <p:cNvPr id="145" name="Google Shape;14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9313"/>
            <a:ext cx="573405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1650" y="3046198"/>
            <a:ext cx="2863150" cy="10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9825" y="3450863"/>
            <a:ext cx="44386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82825" y="1193050"/>
            <a:ext cx="2163843" cy="10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 txBox="1"/>
          <p:nvPr/>
        </p:nvSpPr>
        <p:spPr>
          <a:xfrm>
            <a:off x="-159950" y="4809250"/>
            <a:ext cx="6358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fr-FR" sz="2000">
                <a:latin typeface="Calibri"/>
                <a:ea typeface="Calibri"/>
                <a:cs typeface="Calibri"/>
                <a:sym typeface="Calibri"/>
              </a:rPr>
              <a:t>Objectif : </a:t>
            </a:r>
            <a:r>
              <a:rPr b="1" lang="fr-FR" sz="2000">
                <a:latin typeface="Calibri"/>
                <a:ea typeface="Calibri"/>
                <a:cs typeface="Calibri"/>
                <a:sym typeface="Calibri"/>
              </a:rPr>
              <a:t>Calcul du Nombre de crimes par “Block” </a:t>
            </a:r>
            <a:r>
              <a:rPr lang="fr-FR" sz="2000">
                <a:latin typeface="Calibri"/>
                <a:ea typeface="Calibri"/>
                <a:cs typeface="Calibri"/>
                <a:sym typeface="Calibri"/>
              </a:rPr>
              <a:t>- Zones stratégiques de la ville de Chicago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fr-FR" sz="2000">
                <a:latin typeface="Calibri"/>
                <a:ea typeface="Calibri"/>
                <a:cs typeface="Calibri"/>
                <a:sym typeface="Calibri"/>
              </a:rPr>
              <a:t>Calcul réalisé par une simple agrégation depuis Python grâce à la librairie PyMongo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fr-FR" sz="2000">
                <a:latin typeface="Calibri"/>
                <a:ea typeface="Calibri"/>
                <a:cs typeface="Calibri"/>
                <a:sym typeface="Calibri"/>
              </a:rPr>
              <a:t>Puis calculé par la tehcnique </a:t>
            </a:r>
            <a:r>
              <a:rPr b="1" lang="fr-FR" sz="2000">
                <a:latin typeface="Calibri"/>
                <a:ea typeface="Calibri"/>
                <a:cs typeface="Calibri"/>
                <a:sym typeface="Calibri"/>
              </a:rPr>
              <a:t>Map Reduce</a:t>
            </a:r>
            <a:r>
              <a:rPr lang="fr-FR" sz="2000">
                <a:latin typeface="Calibri"/>
                <a:ea typeface="Calibri"/>
                <a:cs typeface="Calibri"/>
                <a:sym typeface="Calibri"/>
              </a:rPr>
              <a:t> depuis le client MongoCompass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18150" y="2766202"/>
            <a:ext cx="1031003" cy="13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33238" y="1958163"/>
            <a:ext cx="31718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98199" y="5085674"/>
            <a:ext cx="2863150" cy="16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98258" y="4756288"/>
            <a:ext cx="6125818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50950" y="5830374"/>
            <a:ext cx="3171825" cy="401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02250" y="2766200"/>
            <a:ext cx="1031001" cy="54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448725" y="3876775"/>
            <a:ext cx="1031000" cy="10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838200" y="33699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Bilan – Sprint T1</a:t>
            </a:r>
            <a:endParaRPr/>
          </a:p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0" y="2408150"/>
            <a:ext cx="6878100" cy="3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17803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i="0" lang="fr-FR" sz="2718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l’issue du Sprint TO, plusieurs étapes essentielles ont été réalisées, notamment :</a:t>
            </a:r>
            <a:endParaRPr sz="371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221"/>
              <a:buNone/>
            </a:pPr>
            <a:r>
              <a:t/>
            </a:r>
            <a:endParaRPr sz="2718">
              <a:latin typeface="Arial"/>
              <a:ea typeface="Arial"/>
              <a:cs typeface="Arial"/>
              <a:sym typeface="Arial"/>
            </a:endParaRPr>
          </a:p>
          <a:p>
            <a:pPr indent="-217803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i="0" lang="fr-FR" sz="2718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Evolution de la définition de notre processus technique en mode agile</a:t>
            </a:r>
            <a:endParaRPr sz="3318">
              <a:latin typeface="Arial"/>
              <a:ea typeface="Arial"/>
              <a:cs typeface="Arial"/>
              <a:sym typeface="Arial"/>
            </a:endParaRPr>
          </a:p>
          <a:p>
            <a:pPr indent="-217803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i="0" lang="fr-FR" sz="2718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Lancement de requêtes Map Reduce en local depuis une base Mongo DB</a:t>
            </a:r>
            <a:endParaRPr sz="3318">
              <a:latin typeface="Arial"/>
              <a:ea typeface="Arial"/>
              <a:cs typeface="Arial"/>
              <a:sym typeface="Arial"/>
            </a:endParaRPr>
          </a:p>
          <a:p>
            <a:pPr indent="-217803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i="0" lang="fr-FR" sz="2718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Accès au serveur du CNAM et import de l’éco système de notre projet dans la machine Mongo DB</a:t>
            </a:r>
            <a:endParaRPr sz="3318"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221"/>
              <a:buNone/>
            </a:pPr>
            <a:r>
              <a:t/>
            </a:r>
            <a:endParaRPr sz="27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221"/>
              <a:buNone/>
            </a:pPr>
            <a:r>
              <a:t/>
            </a:r>
            <a:endParaRPr sz="27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872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221"/>
              <a:buFont typeface="Arial"/>
              <a:buNone/>
            </a:pPr>
            <a:r>
              <a:t/>
            </a:r>
            <a:endParaRPr i="0" sz="2718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803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i="0" lang="fr-FR" sz="2718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Faible durée du sprint  🡪 </a:t>
            </a:r>
            <a:r>
              <a:rPr lang="fr-FR" sz="27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Tout n’a pas été abordé mais </a:t>
            </a:r>
            <a:r>
              <a:rPr i="0" lang="fr-FR" sz="2718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stockant les données depuis la base de données MongoDB (Base No SQL) et en les requêtant à l’aide de la librairie “PyMongo” Python, nous avons réussi à prototyper la création de nos  indicateurs définis en début de Sprint.</a:t>
            </a:r>
            <a:endParaRPr i="0" sz="2718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803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fr-FR" sz="27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Convergence de nos démarches depuis la machine MongoDB du serveur</a:t>
            </a:r>
            <a:endParaRPr b="1" sz="27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872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11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1857" y="232471"/>
            <a:ext cx="2038097" cy="2175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815" y="232471"/>
            <a:ext cx="2038097" cy="1807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0500" y="2408140"/>
            <a:ext cx="5009101" cy="346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Perspectives – Sprint 2</a:t>
            </a:r>
            <a:endParaRPr/>
          </a:p>
        </p:txBody>
      </p:sp>
      <p:sp>
        <p:nvSpPr>
          <p:cNvPr id="171" name="Google Shape;171;p8"/>
          <p:cNvSpPr txBox="1"/>
          <p:nvPr/>
        </p:nvSpPr>
        <p:spPr>
          <a:xfrm>
            <a:off x="93808" y="1690688"/>
            <a:ext cx="843240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fr-F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rochaines étapes 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Prédiction d’indicateurs et la réalisation d’algorithmes de Machine Learning, objectif final de notre projet. </a:t>
            </a:r>
            <a:r>
              <a:rPr b="1" i="0" lang="fr-FR" sz="1800" u="none" strike="noStrike">
                <a:solidFill>
                  <a:srgbClr val="000000"/>
                </a:solidFill>
              </a:rPr>
              <a:t>(en cours)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Prédiction de la sévérité du crime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Prédiction du type du crime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</a:rPr>
              <a:t>- </a:t>
            </a:r>
            <a:r>
              <a:rPr lang="fr-FR" sz="1900">
                <a:solidFill>
                  <a:schemeClr val="dk1"/>
                </a:solidFill>
              </a:rPr>
              <a:t>Réalisation d’un tableau de bord pour visualisation l’ensemble de nos indicateurs visuels et prédictifs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752851" y="4692973"/>
            <a:ext cx="3507100" cy="197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742" y="4103742"/>
            <a:ext cx="6224587" cy="246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99413" y="4429642"/>
            <a:ext cx="2325174" cy="1472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6225" y="2511675"/>
            <a:ext cx="3390300" cy="23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2021-11-24T18:33:38Z</dcterms:created>
  <dc:creator>eric lehouga</dc:creator>
</cp:coreProperties>
</file>