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3"/>
  </p:notesMasterIdLst>
  <p:handoutMasterIdLst>
    <p:handoutMasterId r:id="rId14"/>
  </p:handoutMasterIdLst>
  <p:sldIdLst>
    <p:sldId id="257" r:id="rId2"/>
    <p:sldId id="262" r:id="rId3"/>
    <p:sldId id="263" r:id="rId4"/>
    <p:sldId id="266" r:id="rId5"/>
    <p:sldId id="267" r:id="rId6"/>
    <p:sldId id="268" r:id="rId7"/>
    <p:sldId id="269" r:id="rId8"/>
    <p:sldId id="270" r:id="rId9"/>
    <p:sldId id="271" r:id="rId10"/>
    <p:sldId id="272" r:id="rId11"/>
    <p:sldId id="273" r:id="rId12"/>
  </p:sldIdLst>
  <p:sldSz cx="12192000" cy="6858000"/>
  <p:notesSz cx="6858000" cy="9144000"/>
  <p:defaultTextStyle>
    <a:defPPr rtl="0">
      <a:defRPr lang="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3722"/>
    <a:srgbClr val="344529"/>
    <a:srgbClr val="2B39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1" d="100"/>
          <a:sy n="111" d="100"/>
        </p:scale>
        <p:origin x="456" y="102"/>
      </p:cViewPr>
      <p:guideLst/>
    </p:cSldViewPr>
  </p:slid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Dátum hely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814DCE5-411A-4E42-AD3C-2494A4EAE779}" type="datetime1">
              <a:rPr lang="hu-HU" smtClean="0"/>
              <a:t>2024. 10. 28.</a:t>
            </a:fld>
            <a:endParaRPr lang="en-US" dirty="0"/>
          </a:p>
        </p:txBody>
      </p:sp>
      <p:sp>
        <p:nvSpPr>
          <p:cNvPr id="4" name="Élőláb hely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Dia számának hely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7ACF5E7-ACB0-497B-A8C6-F2E617B4631D}" type="slidenum">
              <a:rPr lang="en-US" smtClean="0"/>
              <a:t>‹#›</a:t>
            </a:fld>
            <a:endParaRPr lang="en-US"/>
          </a:p>
        </p:txBody>
      </p:sp>
    </p:spTree>
    <p:extLst>
      <p:ext uri="{BB962C8B-B14F-4D97-AF65-F5344CB8AC3E}">
        <p14:creationId xmlns:p14="http://schemas.microsoft.com/office/powerpoint/2010/main" val="193853396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Dátum hely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79368516-3842-4620-B9B3-67F535CB3A5D}" type="datetime1">
              <a:rPr lang="hu-HU" smtClean="0"/>
              <a:t>2024. 10. 28.</a:t>
            </a:fld>
            <a:endParaRPr lang="en-US"/>
          </a:p>
        </p:txBody>
      </p:sp>
      <p:sp>
        <p:nvSpPr>
          <p:cNvPr id="4" name="Diakép hely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Jegyzetek hely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hu"/>
              <a:t>Mintaszöveg szerkesztése</a:t>
            </a:r>
            <a:endParaRPr lang="en-US"/>
          </a:p>
          <a:p>
            <a:pPr lvl="1" rtl="0"/>
            <a:r>
              <a:rPr lang="hu"/>
              <a:t>Második szint</a:t>
            </a:r>
          </a:p>
          <a:p>
            <a:pPr lvl="2" rtl="0"/>
            <a:r>
              <a:rPr lang="hu"/>
              <a:t>Harmadik szint</a:t>
            </a:r>
          </a:p>
          <a:p>
            <a:pPr lvl="3" rtl="0"/>
            <a:r>
              <a:rPr lang="hu"/>
              <a:t>Negyedik szint</a:t>
            </a:r>
          </a:p>
          <a:p>
            <a:pPr lvl="4" rtl="0"/>
            <a:r>
              <a:rPr lang="hu"/>
              <a:t>Ötödik szint</a:t>
            </a:r>
            <a:endParaRPr lang="en-US"/>
          </a:p>
        </p:txBody>
      </p:sp>
      <p:sp>
        <p:nvSpPr>
          <p:cNvPr id="6" name="Élőláb hely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Dia számának hely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7A705E3-E620-489D-9973-6221209A4B3B}" type="slidenum">
              <a:rPr lang="en-US" smtClean="0"/>
              <a:t>‹#›</a:t>
            </a:fld>
            <a:endParaRPr lang="en-US"/>
          </a:p>
        </p:txBody>
      </p:sp>
    </p:spTree>
    <p:extLst>
      <p:ext uri="{BB962C8B-B14F-4D97-AF65-F5344CB8AC3E}">
        <p14:creationId xmlns:p14="http://schemas.microsoft.com/office/powerpoint/2010/main" val="388958183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ímdia">
    <p:spTree>
      <p:nvGrpSpPr>
        <p:cNvPr id="1" name=""/>
        <p:cNvGrpSpPr/>
        <p:nvPr/>
      </p:nvGrpSpPr>
      <p:grpSpPr>
        <a:xfrm>
          <a:off x="0" y="0"/>
          <a:ext cx="0" cy="0"/>
          <a:chOff x="0" y="0"/>
          <a:chExt cx="0" cy="0"/>
        </a:xfrm>
      </p:grpSpPr>
      <p:sp>
        <p:nvSpPr>
          <p:cNvPr id="5" name="Téglalap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10" name="Téglalap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Téglalap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Téglalap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Csoport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Egyenes összekötő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Egyenes összekötő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Egyenes összekötő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Cím 1"/>
          <p:cNvSpPr>
            <a:spLocks noGrp="1"/>
          </p:cNvSpPr>
          <p:nvPr>
            <p:ph type="ctrTitle"/>
          </p:nvPr>
        </p:nvSpPr>
        <p:spPr>
          <a:xfrm>
            <a:off x="1629103" y="2244830"/>
            <a:ext cx="8933796" cy="2437232"/>
          </a:xfrm>
        </p:spPr>
        <p:txBody>
          <a:bodyPr tIns="45720" bIns="45720" rtlCol="0" anchor="ctr">
            <a:noAutofit/>
          </a:bodyPr>
          <a:lstStyle>
            <a:lvl1pPr algn="ctr">
              <a:lnSpc>
                <a:spcPct val="83000"/>
              </a:lnSpc>
              <a:defRPr lang="en-US" sz="6000" b="0" kern="1200" cap="all" spc="-100" baseline="0" dirty="0">
                <a:solidFill>
                  <a:schemeClr val="tx1">
                    <a:lumMod val="85000"/>
                    <a:lumOff val="15000"/>
                  </a:schemeClr>
                </a:solidFill>
                <a:effectLst/>
                <a:latin typeface="+mj-lt"/>
                <a:ea typeface="+mn-ea"/>
                <a:cs typeface="+mn-cs"/>
              </a:defRPr>
            </a:lvl1pPr>
          </a:lstStyle>
          <a:p>
            <a:pPr rtl="0"/>
            <a:r>
              <a:rPr lang="hu-HU"/>
              <a:t>Mintacím szerkesztése</a:t>
            </a:r>
            <a:endParaRPr lang="en-US" dirty="0"/>
          </a:p>
        </p:txBody>
      </p:sp>
      <p:sp>
        <p:nvSpPr>
          <p:cNvPr id="3" name="Alcím 2"/>
          <p:cNvSpPr>
            <a:spLocks noGrp="1"/>
          </p:cNvSpPr>
          <p:nvPr>
            <p:ph type="subTitle" idx="1"/>
          </p:nvPr>
        </p:nvSpPr>
        <p:spPr>
          <a:xfrm>
            <a:off x="1629101" y="4682062"/>
            <a:ext cx="8936846" cy="457201"/>
          </a:xfrm>
        </p:spPr>
        <p:txBody>
          <a:bodyPr rtlCol="0">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hu-HU"/>
              <a:t>Kattintson ide az alcím mintájának szerkesztéséhez</a:t>
            </a:r>
            <a:endParaRPr lang="en-US" dirty="0"/>
          </a:p>
        </p:txBody>
      </p:sp>
      <p:sp>
        <p:nvSpPr>
          <p:cNvPr id="20" name="Dátum helye 19"/>
          <p:cNvSpPr>
            <a:spLocks noGrp="1"/>
          </p:cNvSpPr>
          <p:nvPr>
            <p:ph type="dt" sz="half" idx="10"/>
          </p:nvPr>
        </p:nvSpPr>
        <p:spPr>
          <a:xfrm>
            <a:off x="5318760" y="1341256"/>
            <a:ext cx="1554480" cy="485546"/>
          </a:xfrm>
        </p:spPr>
        <p:txBody>
          <a:bodyPr rtlCol="0"/>
          <a:lstStyle>
            <a:lvl1pPr algn="ctr">
              <a:defRPr sz="1300" spc="0" baseline="0">
                <a:solidFill>
                  <a:srgbClr val="FFFFFF"/>
                </a:solidFill>
                <a:latin typeface="+mn-lt"/>
              </a:defRPr>
            </a:lvl1pPr>
          </a:lstStyle>
          <a:p>
            <a:pPr rtl="0"/>
            <a:fld id="{E8BDBE0D-D7BD-4B72-8656-1BA1EE15204D}" type="datetime1">
              <a:rPr lang="hu-HU" smtClean="0"/>
              <a:t>2024. 10. 28.</a:t>
            </a:fld>
            <a:endParaRPr lang="en-US" dirty="0"/>
          </a:p>
        </p:txBody>
      </p:sp>
      <p:sp>
        <p:nvSpPr>
          <p:cNvPr id="21" name="Élőláb helye 20"/>
          <p:cNvSpPr>
            <a:spLocks noGrp="1"/>
          </p:cNvSpPr>
          <p:nvPr>
            <p:ph type="ftr" sz="quarter" idx="11"/>
          </p:nvPr>
        </p:nvSpPr>
        <p:spPr>
          <a:xfrm>
            <a:off x="1629100" y="5177408"/>
            <a:ext cx="5730295" cy="228600"/>
          </a:xfrm>
        </p:spPr>
        <p:txBody>
          <a:bodyPr rtlCol="0"/>
          <a:lstStyle>
            <a:lvl1pPr algn="l">
              <a:defRPr>
                <a:solidFill>
                  <a:schemeClr val="tx1">
                    <a:lumMod val="85000"/>
                    <a:lumOff val="15000"/>
                  </a:schemeClr>
                </a:solidFill>
              </a:defRPr>
            </a:lvl1pPr>
          </a:lstStyle>
          <a:p>
            <a:pPr rtl="0"/>
            <a:endParaRPr lang="en-US" dirty="0"/>
          </a:p>
        </p:txBody>
      </p:sp>
      <p:sp>
        <p:nvSpPr>
          <p:cNvPr id="22" name="Dia számának helye 21"/>
          <p:cNvSpPr>
            <a:spLocks noGrp="1"/>
          </p:cNvSpPr>
          <p:nvPr>
            <p:ph type="sldNum" sz="quarter" idx="12"/>
          </p:nvPr>
        </p:nvSpPr>
        <p:spPr>
          <a:xfrm>
            <a:off x="8606920" y="5177408"/>
            <a:ext cx="1955980" cy="228600"/>
          </a:xfrm>
        </p:spPr>
        <p:txBody>
          <a:bodyPr rtlCol="0"/>
          <a:lstStyle>
            <a:lvl1pPr>
              <a:defRPr>
                <a:solidFill>
                  <a:schemeClr val="tx1">
                    <a:lumMod val="85000"/>
                    <a:lumOff val="15000"/>
                  </a:schemeClr>
                </a:solidFill>
              </a:defRPr>
            </a:lvl1p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p:cNvSpPr>
            <a:spLocks noGrp="1"/>
          </p:cNvSpPr>
          <p:nvPr>
            <p:ph type="title"/>
          </p:nvPr>
        </p:nvSpPr>
        <p:spPr/>
        <p:txBody>
          <a:bodyPr rtlCol="0"/>
          <a:lstStyle/>
          <a:p>
            <a:pPr rtl="0"/>
            <a:r>
              <a:rPr lang="hu-HU"/>
              <a:t>Mintacím szerkesztése</a:t>
            </a:r>
            <a:endParaRPr lang="en-US" dirty="0"/>
          </a:p>
        </p:txBody>
      </p:sp>
      <p:sp>
        <p:nvSpPr>
          <p:cNvPr id="3" name="Függőleges szöveg helye 2"/>
          <p:cNvSpPr>
            <a:spLocks noGrp="1"/>
          </p:cNvSpPr>
          <p:nvPr>
            <p:ph type="body" orient="vert" idx="1"/>
          </p:nvPr>
        </p:nvSpPr>
        <p:spPr/>
        <p:txBody>
          <a:bodyPr vert="eaVert" rtlCol="0"/>
          <a:lstStyle/>
          <a:p>
            <a:pPr lvl="0" rtl="0"/>
            <a:r>
              <a:rPr lang="hu-HU"/>
              <a:t>Mintaszöveg szerkesztése</a:t>
            </a:r>
          </a:p>
          <a:p>
            <a:pPr lvl="1" rtl="0"/>
            <a:r>
              <a:rPr lang="hu-HU"/>
              <a:t>Második szint</a:t>
            </a:r>
          </a:p>
          <a:p>
            <a:pPr lvl="2" rtl="0"/>
            <a:r>
              <a:rPr lang="hu-HU"/>
              <a:t>Harmadik szint</a:t>
            </a:r>
          </a:p>
          <a:p>
            <a:pPr lvl="3" rtl="0"/>
            <a:r>
              <a:rPr lang="hu-HU"/>
              <a:t>Negyedik szint</a:t>
            </a:r>
          </a:p>
          <a:p>
            <a:pPr lvl="4" rtl="0"/>
            <a:r>
              <a:rPr lang="hu-HU"/>
              <a:t>Ötödik szint</a:t>
            </a:r>
            <a:endParaRPr lang="en-US" dirty="0"/>
          </a:p>
        </p:txBody>
      </p:sp>
      <p:sp>
        <p:nvSpPr>
          <p:cNvPr id="4" name="Dátum helye 3"/>
          <p:cNvSpPr>
            <a:spLocks noGrp="1"/>
          </p:cNvSpPr>
          <p:nvPr>
            <p:ph type="dt" sz="half" idx="10"/>
          </p:nvPr>
        </p:nvSpPr>
        <p:spPr/>
        <p:txBody>
          <a:bodyPr rtlCol="0"/>
          <a:lstStyle/>
          <a:p>
            <a:pPr rtl="0"/>
            <a:fld id="{18164A21-2A73-421C-B26A-59E41BBEFBEB}" type="datetime1">
              <a:rPr lang="hu-HU" smtClean="0"/>
              <a:t>2024. 10. 28.</a:t>
            </a:fld>
            <a:endParaRPr lang="en-US"/>
          </a:p>
        </p:txBody>
      </p:sp>
      <p:sp>
        <p:nvSpPr>
          <p:cNvPr id="5" name="Élőláb helye 4"/>
          <p:cNvSpPr>
            <a:spLocks noGrp="1"/>
          </p:cNvSpPr>
          <p:nvPr>
            <p:ph type="ftr" sz="quarter" idx="11"/>
          </p:nvPr>
        </p:nvSpPr>
        <p:spPr/>
        <p:txBody>
          <a:bodyPr rtlCol="0"/>
          <a:lstStyle/>
          <a:p>
            <a:pPr rtl="0"/>
            <a:endParaRPr lang="en-US"/>
          </a:p>
        </p:txBody>
      </p:sp>
      <p:sp>
        <p:nvSpPr>
          <p:cNvPr id="6" name="Dia számának helye 5"/>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Függőleges cím 1"/>
          <p:cNvSpPr>
            <a:spLocks noGrp="1"/>
          </p:cNvSpPr>
          <p:nvPr>
            <p:ph type="title" orient="vert"/>
          </p:nvPr>
        </p:nvSpPr>
        <p:spPr>
          <a:xfrm>
            <a:off x="8991600" y="762000"/>
            <a:ext cx="2362200" cy="5257800"/>
          </a:xfrm>
        </p:spPr>
        <p:txBody>
          <a:bodyPr vert="eaVert" rtlCol="0"/>
          <a:lstStyle/>
          <a:p>
            <a:pPr rtl="0"/>
            <a:r>
              <a:rPr lang="hu-HU"/>
              <a:t>Mintacím szerkesztése</a:t>
            </a:r>
            <a:endParaRPr lang="en-US" dirty="0"/>
          </a:p>
        </p:txBody>
      </p:sp>
      <p:sp>
        <p:nvSpPr>
          <p:cNvPr id="3" name="Függőleges szöveg helye 2"/>
          <p:cNvSpPr>
            <a:spLocks noGrp="1"/>
          </p:cNvSpPr>
          <p:nvPr>
            <p:ph type="body" orient="vert" idx="1"/>
          </p:nvPr>
        </p:nvSpPr>
        <p:spPr>
          <a:xfrm>
            <a:off x="838200" y="762000"/>
            <a:ext cx="8077200" cy="5257800"/>
          </a:xfrm>
        </p:spPr>
        <p:txBody>
          <a:bodyPr vert="eaVert" rtlCol="0"/>
          <a:lstStyle/>
          <a:p>
            <a:pPr lvl="0" rtl="0"/>
            <a:r>
              <a:rPr lang="hu-HU"/>
              <a:t>Mintaszöveg szerkesztése</a:t>
            </a:r>
          </a:p>
          <a:p>
            <a:pPr lvl="1" rtl="0"/>
            <a:r>
              <a:rPr lang="hu-HU"/>
              <a:t>Második szint</a:t>
            </a:r>
          </a:p>
          <a:p>
            <a:pPr lvl="2" rtl="0"/>
            <a:r>
              <a:rPr lang="hu-HU"/>
              <a:t>Harmadik szint</a:t>
            </a:r>
          </a:p>
          <a:p>
            <a:pPr lvl="3" rtl="0"/>
            <a:r>
              <a:rPr lang="hu-HU"/>
              <a:t>Negyedik szint</a:t>
            </a:r>
          </a:p>
          <a:p>
            <a:pPr lvl="4" rtl="0"/>
            <a:r>
              <a:rPr lang="hu-HU"/>
              <a:t>Ötödik szint</a:t>
            </a:r>
            <a:endParaRPr lang="en-US" dirty="0"/>
          </a:p>
        </p:txBody>
      </p:sp>
      <p:sp>
        <p:nvSpPr>
          <p:cNvPr id="4" name="Dátum helye 3"/>
          <p:cNvSpPr>
            <a:spLocks noGrp="1"/>
          </p:cNvSpPr>
          <p:nvPr>
            <p:ph type="dt" sz="half" idx="10"/>
          </p:nvPr>
        </p:nvSpPr>
        <p:spPr/>
        <p:txBody>
          <a:bodyPr rtlCol="0"/>
          <a:lstStyle/>
          <a:p>
            <a:pPr rtl="0"/>
            <a:fld id="{C27CBEE9-063A-466D-A69B-CD20FA75015F}" type="datetime1">
              <a:rPr lang="hu-HU" smtClean="0"/>
              <a:t>2024. 10. 28.</a:t>
            </a:fld>
            <a:endParaRPr lang="en-US"/>
          </a:p>
        </p:txBody>
      </p:sp>
      <p:sp>
        <p:nvSpPr>
          <p:cNvPr id="5" name="Élőláb helye 4"/>
          <p:cNvSpPr>
            <a:spLocks noGrp="1"/>
          </p:cNvSpPr>
          <p:nvPr>
            <p:ph type="ftr" sz="quarter" idx="11"/>
          </p:nvPr>
        </p:nvSpPr>
        <p:spPr/>
        <p:txBody>
          <a:bodyPr rtlCol="0"/>
          <a:lstStyle/>
          <a:p>
            <a:pPr rtl="0"/>
            <a:endParaRPr lang="en-US"/>
          </a:p>
        </p:txBody>
      </p:sp>
      <p:sp>
        <p:nvSpPr>
          <p:cNvPr id="6" name="Dia számának helye 5"/>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p:cNvSpPr>
            <a:spLocks noGrp="1"/>
          </p:cNvSpPr>
          <p:nvPr>
            <p:ph type="title"/>
          </p:nvPr>
        </p:nvSpPr>
        <p:spPr/>
        <p:txBody>
          <a:bodyPr rtlCol="0"/>
          <a:lstStyle/>
          <a:p>
            <a:pPr rtl="0"/>
            <a:r>
              <a:rPr lang="hu-HU"/>
              <a:t>Mintacím szerkesztése</a:t>
            </a:r>
            <a:endParaRPr lang="en-US" dirty="0"/>
          </a:p>
        </p:txBody>
      </p:sp>
      <p:sp>
        <p:nvSpPr>
          <p:cNvPr id="3" name="Tartalom helye 2"/>
          <p:cNvSpPr>
            <a:spLocks noGrp="1"/>
          </p:cNvSpPr>
          <p:nvPr>
            <p:ph idx="1"/>
          </p:nvPr>
        </p:nvSpPr>
        <p:spPr/>
        <p:txBody>
          <a:bodyPr rtlCol="0"/>
          <a:lstStyle/>
          <a:p>
            <a:pPr lvl="0" rtl="0"/>
            <a:r>
              <a:rPr lang="hu-HU"/>
              <a:t>Mintaszöveg szerkesztése</a:t>
            </a:r>
          </a:p>
          <a:p>
            <a:pPr lvl="1" rtl="0"/>
            <a:r>
              <a:rPr lang="hu-HU"/>
              <a:t>Második szint</a:t>
            </a:r>
          </a:p>
          <a:p>
            <a:pPr lvl="2" rtl="0"/>
            <a:r>
              <a:rPr lang="hu-HU"/>
              <a:t>Harmadik szint</a:t>
            </a:r>
          </a:p>
          <a:p>
            <a:pPr lvl="3" rtl="0"/>
            <a:r>
              <a:rPr lang="hu-HU"/>
              <a:t>Negyedik szint</a:t>
            </a:r>
          </a:p>
          <a:p>
            <a:pPr lvl="4" rtl="0"/>
            <a:r>
              <a:rPr lang="hu-HU"/>
              <a:t>Ötödik szint</a:t>
            </a:r>
            <a:endParaRPr lang="en-US" dirty="0"/>
          </a:p>
        </p:txBody>
      </p:sp>
      <p:sp>
        <p:nvSpPr>
          <p:cNvPr id="4" name="Dátum helye 3"/>
          <p:cNvSpPr>
            <a:spLocks noGrp="1"/>
          </p:cNvSpPr>
          <p:nvPr>
            <p:ph type="dt" sz="half" idx="10"/>
          </p:nvPr>
        </p:nvSpPr>
        <p:spPr/>
        <p:txBody>
          <a:bodyPr rtlCol="0"/>
          <a:lstStyle/>
          <a:p>
            <a:pPr rtl="0"/>
            <a:fld id="{7B7A52B9-A8AB-438E-B534-4C40C3A9E74F}" type="datetime1">
              <a:rPr lang="hu-HU" smtClean="0"/>
              <a:t>2024. 10. 28.</a:t>
            </a:fld>
            <a:endParaRPr lang="en-US"/>
          </a:p>
        </p:txBody>
      </p:sp>
      <p:sp>
        <p:nvSpPr>
          <p:cNvPr id="5" name="Élőláb helye 4"/>
          <p:cNvSpPr>
            <a:spLocks noGrp="1"/>
          </p:cNvSpPr>
          <p:nvPr>
            <p:ph type="ftr" sz="quarter" idx="11"/>
          </p:nvPr>
        </p:nvSpPr>
        <p:spPr/>
        <p:txBody>
          <a:bodyPr rtlCol="0"/>
          <a:lstStyle/>
          <a:p>
            <a:pPr rtl="0"/>
            <a:endParaRPr lang="en-US"/>
          </a:p>
        </p:txBody>
      </p:sp>
      <p:sp>
        <p:nvSpPr>
          <p:cNvPr id="6" name="Dia számának helye 5"/>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zakaszfejléc">
    <p:spTree>
      <p:nvGrpSpPr>
        <p:cNvPr id="1" name=""/>
        <p:cNvGrpSpPr/>
        <p:nvPr/>
      </p:nvGrpSpPr>
      <p:grpSpPr>
        <a:xfrm>
          <a:off x="0" y="0"/>
          <a:ext cx="0" cy="0"/>
          <a:chOff x="0" y="0"/>
          <a:chExt cx="0" cy="0"/>
        </a:xfrm>
      </p:grpSpPr>
      <p:sp>
        <p:nvSpPr>
          <p:cNvPr id="15" name="Téglalap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23" name="Téglalap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Téglalap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Téglalap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Cím 1"/>
          <p:cNvSpPr>
            <a:spLocks noGrp="1"/>
          </p:cNvSpPr>
          <p:nvPr>
            <p:ph type="title"/>
          </p:nvPr>
        </p:nvSpPr>
        <p:spPr>
          <a:xfrm>
            <a:off x="1629156" y="2275165"/>
            <a:ext cx="8933688" cy="2406895"/>
          </a:xfrm>
        </p:spPr>
        <p:txBody>
          <a:bodyPr rtlCol="0" anchor="ctr">
            <a:noAutofit/>
          </a:bodyPr>
          <a:lstStyle>
            <a:lvl1pPr algn="ctr">
              <a:lnSpc>
                <a:spcPct val="83000"/>
              </a:lnSpc>
              <a:defRPr lang="en-US" sz="6000" kern="1200" cap="all" spc="-100" baseline="0" dirty="0">
                <a:solidFill>
                  <a:schemeClr val="tx1">
                    <a:lumMod val="85000"/>
                    <a:lumOff val="15000"/>
                  </a:schemeClr>
                </a:solidFill>
                <a:effectLst/>
                <a:latin typeface="+mj-lt"/>
                <a:ea typeface="+mn-ea"/>
                <a:cs typeface="+mn-cs"/>
              </a:defRPr>
            </a:lvl1pPr>
          </a:lstStyle>
          <a:p>
            <a:pPr rtl="0"/>
            <a:r>
              <a:rPr lang="hu-HU"/>
              <a:t>Mintacím szerkesztése</a:t>
            </a:r>
            <a:endParaRPr lang="en-US" dirty="0"/>
          </a:p>
        </p:txBody>
      </p:sp>
      <p:grpSp>
        <p:nvGrpSpPr>
          <p:cNvPr id="16" name="Csoport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Egyenes összekötő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Egyenes összekötő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Egyenes összekötő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Szöveg helye 2"/>
          <p:cNvSpPr>
            <a:spLocks noGrp="1"/>
          </p:cNvSpPr>
          <p:nvPr>
            <p:ph type="body" idx="1"/>
          </p:nvPr>
        </p:nvSpPr>
        <p:spPr>
          <a:xfrm>
            <a:off x="1629156" y="4682062"/>
            <a:ext cx="8939784" cy="457200"/>
          </a:xfrm>
        </p:spPr>
        <p:txBody>
          <a:bodyPr rtlCol="0"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hu-HU"/>
              <a:t>Mintaszöveg szerkesztése</a:t>
            </a:r>
          </a:p>
        </p:txBody>
      </p:sp>
      <p:sp>
        <p:nvSpPr>
          <p:cNvPr id="4" name="Dátum helye 3"/>
          <p:cNvSpPr>
            <a:spLocks noGrp="1"/>
          </p:cNvSpPr>
          <p:nvPr>
            <p:ph type="dt" sz="half" idx="10"/>
          </p:nvPr>
        </p:nvSpPr>
        <p:spPr>
          <a:xfrm>
            <a:off x="5318760" y="1344502"/>
            <a:ext cx="1554480" cy="498781"/>
          </a:xfrm>
        </p:spPr>
        <p:txBody>
          <a:bodyPr rtlCol="0"/>
          <a:lstStyle>
            <a:lvl1pPr algn="ctr">
              <a:defRPr lang="en-US" sz="1300" kern="1200" spc="0" baseline="0">
                <a:solidFill>
                  <a:srgbClr val="FFFFFF"/>
                </a:solidFill>
                <a:latin typeface="+mn-lt"/>
                <a:ea typeface="+mn-ea"/>
                <a:cs typeface="+mn-cs"/>
              </a:defRPr>
            </a:lvl1pPr>
          </a:lstStyle>
          <a:p>
            <a:pPr rtl="0"/>
            <a:fld id="{F11F62F7-5E21-4DF6-AD45-F2360C22BAAE}" type="datetime1">
              <a:rPr lang="hu-HU" smtClean="0"/>
              <a:t>2024. 10. 28.</a:t>
            </a:fld>
            <a:endParaRPr lang="en-US" dirty="0"/>
          </a:p>
        </p:txBody>
      </p:sp>
      <p:sp>
        <p:nvSpPr>
          <p:cNvPr id="5" name="Élőláb helye 4"/>
          <p:cNvSpPr>
            <a:spLocks noGrp="1"/>
          </p:cNvSpPr>
          <p:nvPr>
            <p:ph type="ftr" sz="quarter" idx="11"/>
          </p:nvPr>
        </p:nvSpPr>
        <p:spPr>
          <a:xfrm>
            <a:off x="1629157" y="5177408"/>
            <a:ext cx="5660134" cy="228600"/>
          </a:xfrm>
        </p:spPr>
        <p:txBody>
          <a:bodyPr rtlCol="0"/>
          <a:lstStyle>
            <a:lvl1pPr algn="l">
              <a:defRPr>
                <a:solidFill>
                  <a:schemeClr val="tx1">
                    <a:lumMod val="85000"/>
                    <a:lumOff val="15000"/>
                  </a:schemeClr>
                </a:solidFill>
              </a:defRPr>
            </a:lvl1pPr>
          </a:lstStyle>
          <a:p>
            <a:pPr rtl="0"/>
            <a:endParaRPr lang="en-US" dirty="0"/>
          </a:p>
        </p:txBody>
      </p:sp>
      <p:sp>
        <p:nvSpPr>
          <p:cNvPr id="6" name="Dia számának helye 5"/>
          <p:cNvSpPr>
            <a:spLocks noGrp="1"/>
          </p:cNvSpPr>
          <p:nvPr>
            <p:ph type="sldNum" sz="quarter" idx="12"/>
          </p:nvPr>
        </p:nvSpPr>
        <p:spPr>
          <a:xfrm>
            <a:off x="8604504" y="5177408"/>
            <a:ext cx="1958339" cy="228600"/>
          </a:xfrm>
        </p:spPr>
        <p:txBody>
          <a:bodyPr rtlCol="0"/>
          <a:lstStyle>
            <a:lvl1pPr>
              <a:defRPr>
                <a:solidFill>
                  <a:schemeClr val="tx1">
                    <a:lumMod val="85000"/>
                    <a:lumOff val="15000"/>
                  </a:schemeClr>
                </a:solidFill>
              </a:defRPr>
            </a:lvl1p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Két tartalomrész">
    <p:spTree>
      <p:nvGrpSpPr>
        <p:cNvPr id="1" name=""/>
        <p:cNvGrpSpPr/>
        <p:nvPr/>
      </p:nvGrpSpPr>
      <p:grpSpPr>
        <a:xfrm>
          <a:off x="0" y="0"/>
          <a:ext cx="0" cy="0"/>
          <a:chOff x="0" y="0"/>
          <a:chExt cx="0" cy="0"/>
        </a:xfrm>
      </p:grpSpPr>
      <p:sp>
        <p:nvSpPr>
          <p:cNvPr id="8" name="Cím 7"/>
          <p:cNvSpPr>
            <a:spLocks noGrp="1"/>
          </p:cNvSpPr>
          <p:nvPr>
            <p:ph type="title"/>
          </p:nvPr>
        </p:nvSpPr>
        <p:spPr/>
        <p:txBody>
          <a:bodyPr rtlCol="0"/>
          <a:lstStyle/>
          <a:p>
            <a:pPr rtl="0"/>
            <a:r>
              <a:rPr lang="hu-HU"/>
              <a:t>Mintacím szerkesztése</a:t>
            </a:r>
            <a:endParaRPr lang="en-US" dirty="0"/>
          </a:p>
        </p:txBody>
      </p:sp>
      <p:sp>
        <p:nvSpPr>
          <p:cNvPr id="3" name="Tartalom helye 2"/>
          <p:cNvSpPr>
            <a:spLocks noGrp="1"/>
          </p:cNvSpPr>
          <p:nvPr>
            <p:ph sz="half" idx="1"/>
          </p:nvPr>
        </p:nvSpPr>
        <p:spPr>
          <a:xfrm>
            <a:off x="106680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hu-HU"/>
              <a:t>Mintaszöveg szerkesztése</a:t>
            </a:r>
          </a:p>
          <a:p>
            <a:pPr lvl="1" rtl="0"/>
            <a:r>
              <a:rPr lang="hu-HU"/>
              <a:t>Második szint</a:t>
            </a:r>
          </a:p>
          <a:p>
            <a:pPr lvl="2" rtl="0"/>
            <a:r>
              <a:rPr lang="hu-HU"/>
              <a:t>Harmadik szint</a:t>
            </a:r>
          </a:p>
          <a:p>
            <a:pPr lvl="3" rtl="0"/>
            <a:r>
              <a:rPr lang="hu-HU"/>
              <a:t>Negyedik szint</a:t>
            </a:r>
          </a:p>
          <a:p>
            <a:pPr lvl="4" rtl="0"/>
            <a:r>
              <a:rPr lang="hu-HU"/>
              <a:t>Ötödik szint</a:t>
            </a:r>
            <a:endParaRPr lang="en-US" dirty="0"/>
          </a:p>
        </p:txBody>
      </p:sp>
      <p:sp>
        <p:nvSpPr>
          <p:cNvPr id="4" name="Tartalom helye 3"/>
          <p:cNvSpPr>
            <a:spLocks noGrp="1"/>
          </p:cNvSpPr>
          <p:nvPr>
            <p:ph sz="half" idx="2"/>
          </p:nvPr>
        </p:nvSpPr>
        <p:spPr>
          <a:xfrm>
            <a:off x="646176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hu-HU"/>
              <a:t>Mintaszöveg szerkesztése</a:t>
            </a:r>
          </a:p>
          <a:p>
            <a:pPr lvl="1" rtl="0"/>
            <a:r>
              <a:rPr lang="hu-HU"/>
              <a:t>Második szint</a:t>
            </a:r>
          </a:p>
          <a:p>
            <a:pPr lvl="2" rtl="0"/>
            <a:r>
              <a:rPr lang="hu-HU"/>
              <a:t>Harmadik szint</a:t>
            </a:r>
          </a:p>
          <a:p>
            <a:pPr lvl="3" rtl="0"/>
            <a:r>
              <a:rPr lang="hu-HU"/>
              <a:t>Negyedik szint</a:t>
            </a:r>
          </a:p>
          <a:p>
            <a:pPr lvl="4" rtl="0"/>
            <a:r>
              <a:rPr lang="hu-HU"/>
              <a:t>Ötödik szint</a:t>
            </a:r>
            <a:endParaRPr lang="en-US" dirty="0"/>
          </a:p>
        </p:txBody>
      </p:sp>
      <p:sp>
        <p:nvSpPr>
          <p:cNvPr id="5" name="Dátum helye 4"/>
          <p:cNvSpPr>
            <a:spLocks noGrp="1"/>
          </p:cNvSpPr>
          <p:nvPr>
            <p:ph type="dt" sz="half" idx="10"/>
          </p:nvPr>
        </p:nvSpPr>
        <p:spPr/>
        <p:txBody>
          <a:bodyPr rtlCol="0"/>
          <a:lstStyle/>
          <a:p>
            <a:pPr rtl="0"/>
            <a:fld id="{C1AD0CF7-F942-4A78-BD5B-565FEA1F0330}" type="datetime1">
              <a:rPr lang="hu-HU" smtClean="0"/>
              <a:t>2024. 10. 28.</a:t>
            </a:fld>
            <a:endParaRPr lang="en-US"/>
          </a:p>
        </p:txBody>
      </p:sp>
      <p:sp>
        <p:nvSpPr>
          <p:cNvPr id="6" name="Élőláb helye 5"/>
          <p:cNvSpPr>
            <a:spLocks noGrp="1"/>
          </p:cNvSpPr>
          <p:nvPr>
            <p:ph type="ftr" sz="quarter" idx="11"/>
          </p:nvPr>
        </p:nvSpPr>
        <p:spPr/>
        <p:txBody>
          <a:bodyPr rtlCol="0"/>
          <a:lstStyle/>
          <a:p>
            <a:pPr rtl="0"/>
            <a:endParaRPr lang="en-US"/>
          </a:p>
        </p:txBody>
      </p:sp>
      <p:sp>
        <p:nvSpPr>
          <p:cNvPr id="7" name="Dia számának helye 6"/>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Cím 1"/>
          <p:cNvSpPr>
            <a:spLocks noGrp="1"/>
          </p:cNvSpPr>
          <p:nvPr>
            <p:ph type="title"/>
          </p:nvPr>
        </p:nvSpPr>
        <p:spPr/>
        <p:txBody>
          <a:bodyPr rtlCol="0"/>
          <a:lstStyle/>
          <a:p>
            <a:pPr rtl="0"/>
            <a:r>
              <a:rPr lang="hu-HU"/>
              <a:t>Mintacím szerkesztése</a:t>
            </a:r>
            <a:endParaRPr lang="en-US" dirty="0"/>
          </a:p>
        </p:txBody>
      </p:sp>
      <p:sp>
        <p:nvSpPr>
          <p:cNvPr id="3" name="Szöveg helye 2"/>
          <p:cNvSpPr>
            <a:spLocks noGrp="1"/>
          </p:cNvSpPr>
          <p:nvPr>
            <p:ph type="body" idx="1"/>
          </p:nvPr>
        </p:nvSpPr>
        <p:spPr>
          <a:xfrm>
            <a:off x="1069848" y="2074334"/>
            <a:ext cx="4663440" cy="640080"/>
          </a:xfrm>
        </p:spPr>
        <p:txBody>
          <a:bodyPr rtlCol="0"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hu-HU"/>
              <a:t>Mintaszöveg szerkesztése</a:t>
            </a:r>
          </a:p>
        </p:txBody>
      </p:sp>
      <p:sp>
        <p:nvSpPr>
          <p:cNvPr id="4" name="Tartalom helye 3"/>
          <p:cNvSpPr>
            <a:spLocks noGrp="1"/>
          </p:cNvSpPr>
          <p:nvPr>
            <p:ph sz="half" idx="2"/>
          </p:nvPr>
        </p:nvSpPr>
        <p:spPr>
          <a:xfrm>
            <a:off x="1069848" y="2792472"/>
            <a:ext cx="4663440" cy="3163825"/>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hu-HU"/>
              <a:t>Mintaszöveg szerkesztése</a:t>
            </a:r>
          </a:p>
          <a:p>
            <a:pPr lvl="1" rtl="0"/>
            <a:r>
              <a:rPr lang="hu-HU"/>
              <a:t>Második szint</a:t>
            </a:r>
          </a:p>
          <a:p>
            <a:pPr lvl="2" rtl="0"/>
            <a:r>
              <a:rPr lang="hu-HU"/>
              <a:t>Harmadik szint</a:t>
            </a:r>
          </a:p>
          <a:p>
            <a:pPr lvl="3" rtl="0"/>
            <a:r>
              <a:rPr lang="hu-HU"/>
              <a:t>Negyedik szint</a:t>
            </a:r>
          </a:p>
          <a:p>
            <a:pPr lvl="4" rtl="0"/>
            <a:r>
              <a:rPr lang="hu-HU"/>
              <a:t>Ötödik szint</a:t>
            </a:r>
            <a:endParaRPr lang="hu"/>
          </a:p>
        </p:txBody>
      </p:sp>
      <p:sp>
        <p:nvSpPr>
          <p:cNvPr id="5" name="Szöveg helye 4"/>
          <p:cNvSpPr>
            <a:spLocks noGrp="1"/>
          </p:cNvSpPr>
          <p:nvPr>
            <p:ph type="body" sz="quarter" idx="3"/>
          </p:nvPr>
        </p:nvSpPr>
        <p:spPr>
          <a:xfrm>
            <a:off x="6458712" y="2074334"/>
            <a:ext cx="4663440" cy="640080"/>
          </a:xfrm>
        </p:spPr>
        <p:txBody>
          <a:bodyPr rtlCol="0"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hu-HU"/>
              <a:t>Mintaszöveg szerkesztése</a:t>
            </a:r>
          </a:p>
        </p:txBody>
      </p:sp>
      <p:sp>
        <p:nvSpPr>
          <p:cNvPr id="6" name="Tartalom helye 5"/>
          <p:cNvSpPr>
            <a:spLocks noGrp="1"/>
          </p:cNvSpPr>
          <p:nvPr>
            <p:ph sz="quarter" idx="4"/>
          </p:nvPr>
        </p:nvSpPr>
        <p:spPr>
          <a:xfrm>
            <a:off x="6458712" y="2792471"/>
            <a:ext cx="4663440" cy="3164509"/>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hu-HU"/>
              <a:t>Mintaszöveg szerkesztése</a:t>
            </a:r>
          </a:p>
          <a:p>
            <a:pPr lvl="1" rtl="0"/>
            <a:r>
              <a:rPr lang="hu-HU"/>
              <a:t>Második szint</a:t>
            </a:r>
          </a:p>
          <a:p>
            <a:pPr lvl="2" rtl="0"/>
            <a:r>
              <a:rPr lang="hu-HU"/>
              <a:t>Harmadik szint</a:t>
            </a:r>
          </a:p>
          <a:p>
            <a:pPr lvl="3" rtl="0"/>
            <a:r>
              <a:rPr lang="hu-HU"/>
              <a:t>Negyedik szint</a:t>
            </a:r>
          </a:p>
          <a:p>
            <a:pPr lvl="4" rtl="0"/>
            <a:r>
              <a:rPr lang="hu-HU"/>
              <a:t>Ötödik szint</a:t>
            </a:r>
            <a:endParaRPr lang="hu"/>
          </a:p>
        </p:txBody>
      </p:sp>
      <p:sp>
        <p:nvSpPr>
          <p:cNvPr id="7" name="Dátum helye 6"/>
          <p:cNvSpPr>
            <a:spLocks noGrp="1"/>
          </p:cNvSpPr>
          <p:nvPr>
            <p:ph type="dt" sz="half" idx="10"/>
          </p:nvPr>
        </p:nvSpPr>
        <p:spPr/>
        <p:txBody>
          <a:bodyPr rtlCol="0"/>
          <a:lstStyle/>
          <a:p>
            <a:pPr rtl="0"/>
            <a:fld id="{52B1E64E-AF4C-4D8A-B1A2-6376454CC97D}" type="datetime1">
              <a:rPr lang="hu-HU" smtClean="0"/>
              <a:t>2024. 10. 28.</a:t>
            </a:fld>
            <a:endParaRPr lang="en-US"/>
          </a:p>
        </p:txBody>
      </p:sp>
      <p:sp>
        <p:nvSpPr>
          <p:cNvPr id="8" name="Élőláb helye 7"/>
          <p:cNvSpPr>
            <a:spLocks noGrp="1"/>
          </p:cNvSpPr>
          <p:nvPr>
            <p:ph type="ftr" sz="quarter" idx="11"/>
          </p:nvPr>
        </p:nvSpPr>
        <p:spPr/>
        <p:txBody>
          <a:bodyPr rtlCol="0"/>
          <a:lstStyle/>
          <a:p>
            <a:pPr rtl="0"/>
            <a:endParaRPr lang="en-US"/>
          </a:p>
        </p:txBody>
      </p:sp>
      <p:sp>
        <p:nvSpPr>
          <p:cNvPr id="9" name="Dia számának helye 8"/>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p:cNvSpPr>
            <a:spLocks noGrp="1"/>
          </p:cNvSpPr>
          <p:nvPr>
            <p:ph type="title"/>
          </p:nvPr>
        </p:nvSpPr>
        <p:spPr/>
        <p:txBody>
          <a:bodyPr rtlCol="0"/>
          <a:lstStyle/>
          <a:p>
            <a:pPr rtl="0"/>
            <a:r>
              <a:rPr lang="hu-HU"/>
              <a:t>Mintacím szerkesztése</a:t>
            </a:r>
            <a:endParaRPr lang="en-US" dirty="0"/>
          </a:p>
        </p:txBody>
      </p:sp>
      <p:sp>
        <p:nvSpPr>
          <p:cNvPr id="3" name="Dátum helye 2"/>
          <p:cNvSpPr>
            <a:spLocks noGrp="1"/>
          </p:cNvSpPr>
          <p:nvPr>
            <p:ph type="dt" sz="half" idx="10"/>
          </p:nvPr>
        </p:nvSpPr>
        <p:spPr/>
        <p:txBody>
          <a:bodyPr rtlCol="0"/>
          <a:lstStyle/>
          <a:p>
            <a:pPr rtl="0"/>
            <a:fld id="{AD377358-1C37-4F07-9A78-BAC0F950DA57}" type="datetime1">
              <a:rPr lang="hu-HU" smtClean="0"/>
              <a:t>2024. 10. 28.</a:t>
            </a:fld>
            <a:endParaRPr lang="en-US"/>
          </a:p>
        </p:txBody>
      </p:sp>
      <p:sp>
        <p:nvSpPr>
          <p:cNvPr id="4" name="Élőláb helye 3"/>
          <p:cNvSpPr>
            <a:spLocks noGrp="1"/>
          </p:cNvSpPr>
          <p:nvPr>
            <p:ph type="ftr" sz="quarter" idx="11"/>
          </p:nvPr>
        </p:nvSpPr>
        <p:spPr/>
        <p:txBody>
          <a:bodyPr rtlCol="0"/>
          <a:lstStyle/>
          <a:p>
            <a:pPr rtl="0"/>
            <a:endParaRPr lang="en-US"/>
          </a:p>
        </p:txBody>
      </p:sp>
      <p:sp>
        <p:nvSpPr>
          <p:cNvPr id="5" name="Dia számának helye 4"/>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átum helye 1"/>
          <p:cNvSpPr>
            <a:spLocks noGrp="1"/>
          </p:cNvSpPr>
          <p:nvPr>
            <p:ph type="dt" sz="half" idx="10"/>
          </p:nvPr>
        </p:nvSpPr>
        <p:spPr/>
        <p:txBody>
          <a:bodyPr rtlCol="0"/>
          <a:lstStyle/>
          <a:p>
            <a:pPr rtl="0"/>
            <a:fld id="{7FCB3493-9A23-4FBB-AEE0-C0E6D5F3648B}" type="datetime1">
              <a:rPr lang="hu-HU" smtClean="0"/>
              <a:t>2024. 10. 28.</a:t>
            </a:fld>
            <a:endParaRPr lang="en-US"/>
          </a:p>
        </p:txBody>
      </p:sp>
      <p:sp>
        <p:nvSpPr>
          <p:cNvPr id="3" name="Élőláb helye 2"/>
          <p:cNvSpPr>
            <a:spLocks noGrp="1"/>
          </p:cNvSpPr>
          <p:nvPr>
            <p:ph type="ftr" sz="quarter" idx="11"/>
          </p:nvPr>
        </p:nvSpPr>
        <p:spPr/>
        <p:txBody>
          <a:bodyPr rtlCol="0"/>
          <a:lstStyle/>
          <a:p>
            <a:pPr rtl="0"/>
            <a:endParaRPr lang="en-US"/>
          </a:p>
        </p:txBody>
      </p:sp>
      <p:sp>
        <p:nvSpPr>
          <p:cNvPr id="4" name="Dia számának helye 3"/>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Tartalomrész képaláírással">
    <p:spTree>
      <p:nvGrpSpPr>
        <p:cNvPr id="1" name=""/>
        <p:cNvGrpSpPr/>
        <p:nvPr/>
      </p:nvGrpSpPr>
      <p:grpSpPr>
        <a:xfrm>
          <a:off x="0" y="0"/>
          <a:ext cx="0" cy="0"/>
          <a:chOff x="0" y="0"/>
          <a:chExt cx="0" cy="0"/>
        </a:xfrm>
      </p:grpSpPr>
      <p:sp>
        <p:nvSpPr>
          <p:cNvPr id="10" name="Téglalap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Téglalap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Cím 1"/>
          <p:cNvSpPr>
            <a:spLocks noGrp="1"/>
          </p:cNvSpPr>
          <p:nvPr>
            <p:ph type="title"/>
          </p:nvPr>
        </p:nvSpPr>
        <p:spPr>
          <a:xfrm>
            <a:off x="8458200" y="607392"/>
            <a:ext cx="3161963" cy="1645920"/>
          </a:xfrm>
        </p:spPr>
        <p:txBody>
          <a:bodyPr rtlCol="0"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pPr rtl="0"/>
            <a:r>
              <a:rPr lang="hu-HU"/>
              <a:t>Mintacím szerkesztése</a:t>
            </a:r>
            <a:endParaRPr lang="en-US" dirty="0"/>
          </a:p>
        </p:txBody>
      </p:sp>
      <p:sp>
        <p:nvSpPr>
          <p:cNvPr id="3" name="Tartalom helye 2"/>
          <p:cNvSpPr>
            <a:spLocks noGrp="1"/>
          </p:cNvSpPr>
          <p:nvPr>
            <p:ph idx="1"/>
          </p:nvPr>
        </p:nvSpPr>
        <p:spPr>
          <a:xfrm>
            <a:off x="685800" y="609600"/>
            <a:ext cx="6858000" cy="5334000"/>
          </a:xfrm>
        </p:spPr>
        <p:txBody>
          <a:bodyPr rtlCol="0"/>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hu-HU"/>
              <a:t>Mintaszöveg szerkesztése</a:t>
            </a:r>
          </a:p>
          <a:p>
            <a:pPr lvl="1" rtl="0"/>
            <a:r>
              <a:rPr lang="hu-HU"/>
              <a:t>Második szint</a:t>
            </a:r>
          </a:p>
          <a:p>
            <a:pPr lvl="2" rtl="0"/>
            <a:r>
              <a:rPr lang="hu-HU"/>
              <a:t>Harmadik szint</a:t>
            </a:r>
          </a:p>
          <a:p>
            <a:pPr lvl="3" rtl="0"/>
            <a:r>
              <a:rPr lang="hu-HU"/>
              <a:t>Negyedik szint</a:t>
            </a:r>
          </a:p>
          <a:p>
            <a:pPr lvl="4" rtl="0"/>
            <a:r>
              <a:rPr lang="hu-HU"/>
              <a:t>Ötödik szint</a:t>
            </a:r>
            <a:endParaRPr lang="en-US" dirty="0"/>
          </a:p>
        </p:txBody>
      </p:sp>
      <p:sp>
        <p:nvSpPr>
          <p:cNvPr id="4" name="Szöveg helye 3"/>
          <p:cNvSpPr>
            <a:spLocks noGrp="1"/>
          </p:cNvSpPr>
          <p:nvPr>
            <p:ph type="body" sz="half" idx="2"/>
          </p:nvPr>
        </p:nvSpPr>
        <p:spPr>
          <a:xfrm>
            <a:off x="8458200" y="2336800"/>
            <a:ext cx="3161963" cy="3606800"/>
          </a:xfrm>
        </p:spPr>
        <p:txBody>
          <a:bodyPr rtlCol="0">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hu-HU"/>
              <a:t>Mintaszöveg szerkesztése</a:t>
            </a:r>
          </a:p>
        </p:txBody>
      </p:sp>
      <p:sp>
        <p:nvSpPr>
          <p:cNvPr id="8" name="Dátum helye 7"/>
          <p:cNvSpPr>
            <a:spLocks noGrp="1"/>
          </p:cNvSpPr>
          <p:nvPr>
            <p:ph type="dt" sz="half" idx="10"/>
          </p:nvPr>
        </p:nvSpPr>
        <p:spPr>
          <a:xfrm>
            <a:off x="5588000" y="6035040"/>
            <a:ext cx="1955800" cy="365760"/>
          </a:xfrm>
        </p:spPr>
        <p:txBody>
          <a:bodyPr rtlCol="0"/>
          <a:lstStyle>
            <a:lvl1pPr>
              <a:defRPr>
                <a:solidFill>
                  <a:schemeClr val="tx1">
                    <a:lumMod val="85000"/>
                    <a:lumOff val="15000"/>
                  </a:schemeClr>
                </a:solidFill>
              </a:defRPr>
            </a:lvl1pPr>
          </a:lstStyle>
          <a:p>
            <a:pPr rtl="0"/>
            <a:fld id="{C45F6E80-D825-48C2-9648-1D1B31372F92}" type="datetime1">
              <a:rPr lang="hu-HU" smtClean="0"/>
              <a:t>2024. 10. 28.</a:t>
            </a:fld>
            <a:endParaRPr lang="en-US"/>
          </a:p>
        </p:txBody>
      </p:sp>
      <p:sp>
        <p:nvSpPr>
          <p:cNvPr id="9" name="Élőláb helye 8"/>
          <p:cNvSpPr>
            <a:spLocks noGrp="1"/>
          </p:cNvSpPr>
          <p:nvPr>
            <p:ph type="ftr" sz="quarter" idx="11"/>
          </p:nvPr>
        </p:nvSpPr>
        <p:spPr>
          <a:xfrm>
            <a:off x="685801" y="6035040"/>
            <a:ext cx="4584700" cy="365760"/>
          </a:xfrm>
        </p:spPr>
        <p:txBody>
          <a:bodyPr rtlCol="0"/>
          <a:lstStyle>
            <a:lvl1pPr algn="l">
              <a:defRPr/>
            </a:lvl1pPr>
          </a:lstStyle>
          <a:p>
            <a:pPr rtl="0"/>
            <a:endParaRPr lang="en-US"/>
          </a:p>
        </p:txBody>
      </p:sp>
      <p:sp>
        <p:nvSpPr>
          <p:cNvPr id="11" name="Dia számának helye 10"/>
          <p:cNvSpPr>
            <a:spLocks noGrp="1"/>
          </p:cNvSpPr>
          <p:nvPr>
            <p:ph type="sldNum" sz="quarter" idx="12"/>
          </p:nvPr>
        </p:nvSpPr>
        <p:spPr>
          <a:xfrm>
            <a:off x="10396728" y="6035040"/>
            <a:ext cx="1223435" cy="365760"/>
          </a:xfrm>
        </p:spPr>
        <p:txBody>
          <a:bodyPr rtlCol="0"/>
          <a:lstStyle>
            <a:lvl1pPr>
              <a:defRPr>
                <a:solidFill>
                  <a:schemeClr val="tx1">
                    <a:lumMod val="85000"/>
                    <a:lumOff val="15000"/>
                  </a:schemeClr>
                </a:solidFill>
              </a:defRPr>
            </a:lvl1pPr>
          </a:lstStyle>
          <a:p>
            <a:pPr rtl="0"/>
            <a:fld id="{34B7E4EF-A1BD-40F4-AB7B-04F084DD991D}" type="slidenum">
              <a:rPr lang="en-US" smtClean="0"/>
              <a:t>‹#›</a:t>
            </a:fld>
            <a:endParaRPr lang="en-US"/>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Kép képaláírással">
    <p:spTree>
      <p:nvGrpSpPr>
        <p:cNvPr id="1" name=""/>
        <p:cNvGrpSpPr/>
        <p:nvPr/>
      </p:nvGrpSpPr>
      <p:grpSpPr>
        <a:xfrm>
          <a:off x="0" y="0"/>
          <a:ext cx="0" cy="0"/>
          <a:chOff x="0" y="0"/>
          <a:chExt cx="0" cy="0"/>
        </a:xfrm>
      </p:grpSpPr>
      <p:sp>
        <p:nvSpPr>
          <p:cNvPr id="11" name="Téglalap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Kép helyőrzője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hu-HU"/>
              <a:t>Kép beszúrásához kattintson az ikonra</a:t>
            </a:r>
            <a:endParaRPr lang="en-US" dirty="0"/>
          </a:p>
        </p:txBody>
      </p:sp>
      <p:sp>
        <p:nvSpPr>
          <p:cNvPr id="5" name="Dátum helye 4"/>
          <p:cNvSpPr>
            <a:spLocks noGrp="1"/>
          </p:cNvSpPr>
          <p:nvPr>
            <p:ph type="dt" sz="half" idx="10"/>
          </p:nvPr>
        </p:nvSpPr>
        <p:spPr>
          <a:xfrm>
            <a:off x="5662337" y="6035040"/>
            <a:ext cx="2071963" cy="365760"/>
          </a:xfrm>
        </p:spPr>
        <p:txBody>
          <a:bodyPr rtlCol="0"/>
          <a:lstStyle>
            <a:lvl1pPr>
              <a:defRPr b="1">
                <a:solidFill>
                  <a:srgbClr val="FFFFFF"/>
                </a:solidFill>
                <a:effectLst>
                  <a:outerShdw blurRad="19050" dist="6350" dir="2700000" algn="tl" rotWithShape="0">
                    <a:prstClr val="black">
                      <a:alpha val="40000"/>
                    </a:prstClr>
                  </a:outerShdw>
                </a:effectLst>
              </a:defRPr>
            </a:lvl1pPr>
          </a:lstStyle>
          <a:p>
            <a:pPr rtl="0"/>
            <a:fld id="{8977A4C8-8FD0-44EA-A473-E0338D05B7ED}" type="datetime1">
              <a:rPr lang="hu-HU" smtClean="0"/>
              <a:t>2024. 10. 28.</a:t>
            </a:fld>
            <a:endParaRPr lang="en-US" dirty="0"/>
          </a:p>
        </p:txBody>
      </p:sp>
      <p:sp>
        <p:nvSpPr>
          <p:cNvPr id="6" name="Élőláb helye 5"/>
          <p:cNvSpPr>
            <a:spLocks noGrp="1"/>
          </p:cNvSpPr>
          <p:nvPr>
            <p:ph type="ftr" sz="quarter" idx="11"/>
          </p:nvPr>
        </p:nvSpPr>
        <p:spPr>
          <a:xfrm>
            <a:off x="612648" y="6035040"/>
            <a:ext cx="4588002" cy="365760"/>
          </a:xfrm>
        </p:spPr>
        <p:txBody>
          <a:bodyPr rtlCol="0"/>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rtl="0"/>
            <a:endParaRPr lang="en-US" dirty="0"/>
          </a:p>
        </p:txBody>
      </p:sp>
      <p:sp>
        <p:nvSpPr>
          <p:cNvPr id="7" name="Dia számának helye 6"/>
          <p:cNvSpPr>
            <a:spLocks noGrp="1"/>
          </p:cNvSpPr>
          <p:nvPr>
            <p:ph type="sldNum" sz="quarter" idx="12"/>
          </p:nvPr>
        </p:nvSpPr>
        <p:spPr>
          <a:xfrm>
            <a:off x="10396728" y="6035040"/>
            <a:ext cx="1225296" cy="365760"/>
          </a:xfrm>
        </p:spPr>
        <p:txBody>
          <a:bodyPr rtlCol="0"/>
          <a:lstStyle/>
          <a:p>
            <a:pPr rtl="0"/>
            <a:fld id="{34B7E4EF-A1BD-40F4-AB7B-04F084DD991D}" type="slidenum">
              <a:rPr lang="en-US" smtClean="0"/>
              <a:t>‹#›</a:t>
            </a:fld>
            <a:endParaRPr lang="en-US"/>
          </a:p>
        </p:txBody>
      </p:sp>
      <p:sp>
        <p:nvSpPr>
          <p:cNvPr id="12" name="Téglalap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Cím 1"/>
          <p:cNvSpPr>
            <a:spLocks noGrp="1"/>
          </p:cNvSpPr>
          <p:nvPr>
            <p:ph type="title"/>
          </p:nvPr>
        </p:nvSpPr>
        <p:spPr>
          <a:xfrm>
            <a:off x="8477250" y="603504"/>
            <a:ext cx="3144774" cy="1645920"/>
          </a:xfrm>
        </p:spPr>
        <p:txBody>
          <a:bodyPr rtlCol="0" anchor="b">
            <a:noAutofit/>
          </a:bodyPr>
          <a:lstStyle>
            <a:lvl1pPr algn="l">
              <a:lnSpc>
                <a:spcPct val="100000"/>
              </a:lnSpc>
              <a:defRPr sz="3200" b="0">
                <a:solidFill>
                  <a:schemeClr val="tx1"/>
                </a:solidFill>
                <a:latin typeface="+mj-lt"/>
              </a:defRPr>
            </a:lvl1pPr>
          </a:lstStyle>
          <a:p>
            <a:pPr rtl="0"/>
            <a:r>
              <a:rPr lang="hu-HU"/>
              <a:t>Mintacím szerkesztése</a:t>
            </a:r>
            <a:endParaRPr lang="en-US" dirty="0"/>
          </a:p>
        </p:txBody>
      </p:sp>
      <p:sp>
        <p:nvSpPr>
          <p:cNvPr id="4" name="Szöveg helye 3"/>
          <p:cNvSpPr>
            <a:spLocks noGrp="1"/>
          </p:cNvSpPr>
          <p:nvPr>
            <p:ph type="body" sz="half" idx="2"/>
          </p:nvPr>
        </p:nvSpPr>
        <p:spPr>
          <a:xfrm>
            <a:off x="8477250" y="2386584"/>
            <a:ext cx="3144774" cy="3511296"/>
          </a:xfrm>
        </p:spPr>
        <p:txBody>
          <a:bodyPr rtlCol="0">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hu-HU"/>
              <a:t>Mintaszöveg szerkesztése</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Téglalap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7" name="Téglalap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Téglalap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Cím helye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pPr rtl="0"/>
            <a:r>
              <a:rPr lang="hu"/>
              <a:t>Mintacím stílusának szerkesztése</a:t>
            </a:r>
            <a:endParaRPr lang="en-US" dirty="0"/>
          </a:p>
        </p:txBody>
      </p:sp>
      <p:sp>
        <p:nvSpPr>
          <p:cNvPr id="3" name="Szöveg helye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rtl="0"/>
            <a:r>
              <a:rPr lang="hu"/>
              <a:t>Mintaszöveg szerkesztése</a:t>
            </a:r>
          </a:p>
          <a:p>
            <a:pPr lvl="1" rtl="0"/>
            <a:r>
              <a:rPr lang="hu"/>
              <a:t>Második szint</a:t>
            </a:r>
          </a:p>
          <a:p>
            <a:pPr lvl="2" rtl="0"/>
            <a:r>
              <a:rPr lang="hu"/>
              <a:t>Harmadik szint</a:t>
            </a:r>
          </a:p>
          <a:p>
            <a:pPr lvl="3" rtl="0"/>
            <a:r>
              <a:rPr lang="hu"/>
              <a:t>Negyedik szint</a:t>
            </a:r>
          </a:p>
          <a:p>
            <a:pPr lvl="4" rtl="0"/>
            <a:r>
              <a:rPr lang="hu"/>
              <a:t>Ötödik szint</a:t>
            </a:r>
            <a:endParaRPr lang="en-US" dirty="0"/>
          </a:p>
        </p:txBody>
      </p:sp>
      <p:sp>
        <p:nvSpPr>
          <p:cNvPr id="4" name="Dátum helye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pPr rtl="0"/>
            <a:fld id="{10150E88-5DA4-48FE-971C-3A8E0386704F}" type="datetime1">
              <a:rPr lang="hu-HU" smtClean="0"/>
              <a:t>2024. 10. 28.</a:t>
            </a:fld>
            <a:endParaRPr lang="en-US" dirty="0"/>
          </a:p>
        </p:txBody>
      </p:sp>
      <p:sp>
        <p:nvSpPr>
          <p:cNvPr id="5" name="Élőláb helye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pPr rtl="0"/>
            <a:endParaRPr lang="en-US" dirty="0"/>
          </a:p>
        </p:txBody>
      </p:sp>
      <p:sp>
        <p:nvSpPr>
          <p:cNvPr id="6" name="Dia számának helye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pPr rtl="0"/>
            <a:fld id="{34B7E4EF-A1BD-40F4-AB7B-04F084DD991D}" type="slidenum">
              <a:rPr lang="en-US" smtClean="0"/>
              <a:t>‹#›</a:t>
            </a:fld>
            <a:endParaRPr lang="en-US"/>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Kép 5" descr="Egy embléma közelképe&#10;&#10;Automatikusan létrehozott leírás">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r="-1"/>
          <a:stretch/>
        </p:blipFill>
        <p:spPr>
          <a:xfrm>
            <a:off x="20" y="10"/>
            <a:ext cx="12191979" cy="6857990"/>
          </a:xfrm>
          <a:prstGeom prst="rect">
            <a:avLst/>
          </a:prstGeom>
        </p:spPr>
      </p:pic>
      <p:sp>
        <p:nvSpPr>
          <p:cNvPr id="82" name="Téglalap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Téglalap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Cím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2363191"/>
          </a:xfrm>
        </p:spPr>
        <p:txBody>
          <a:bodyPr rtlCol="0">
            <a:normAutofit/>
          </a:bodyPr>
          <a:lstStyle/>
          <a:p>
            <a:pPr rtl="0"/>
            <a:r>
              <a:rPr lang="hu" sz="4400" dirty="0">
                <a:solidFill>
                  <a:schemeClr val="tx1"/>
                </a:solidFill>
              </a:rPr>
              <a:t>Product analysis</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67052F-5472-C914-4E20-021B78274A1F}"/>
            </a:ext>
          </a:extLst>
        </p:cNvPr>
        <p:cNvGrpSpPr/>
        <p:nvPr/>
      </p:nvGrpSpPr>
      <p:grpSpPr>
        <a:xfrm>
          <a:off x="0" y="0"/>
          <a:ext cx="0" cy="0"/>
          <a:chOff x="0" y="0"/>
          <a:chExt cx="0" cy="0"/>
        </a:xfrm>
      </p:grpSpPr>
      <p:sp>
        <p:nvSpPr>
          <p:cNvPr id="2" name="Cím 1">
            <a:extLst>
              <a:ext uri="{FF2B5EF4-FFF2-40B4-BE49-F238E27FC236}">
                <a16:creationId xmlns:a16="http://schemas.microsoft.com/office/drawing/2014/main" id="{6C27D581-1E20-9A16-4C35-A419F0A8871B}"/>
              </a:ext>
            </a:extLst>
          </p:cNvPr>
          <p:cNvSpPr>
            <a:spLocks noGrp="1"/>
          </p:cNvSpPr>
          <p:nvPr>
            <p:ph type="title"/>
          </p:nvPr>
        </p:nvSpPr>
        <p:spPr/>
        <p:txBody>
          <a:bodyPr/>
          <a:lstStyle/>
          <a:p>
            <a:r>
              <a:rPr lang="hu-HU" dirty="0" err="1"/>
              <a:t>User</a:t>
            </a:r>
            <a:r>
              <a:rPr lang="hu-HU" dirty="0"/>
              <a:t> and </a:t>
            </a:r>
            <a:r>
              <a:rPr lang="hu-HU" dirty="0" err="1"/>
              <a:t>revenue</a:t>
            </a:r>
            <a:r>
              <a:rPr lang="hu-HU" dirty="0"/>
              <a:t> </a:t>
            </a:r>
            <a:r>
              <a:rPr lang="hu-HU" dirty="0" err="1"/>
              <a:t>distribution</a:t>
            </a:r>
            <a:r>
              <a:rPr lang="hu-HU" dirty="0"/>
              <a:t> </a:t>
            </a:r>
            <a:r>
              <a:rPr lang="hu-HU" dirty="0" err="1"/>
              <a:t>by</a:t>
            </a:r>
            <a:r>
              <a:rPr lang="hu-HU" dirty="0"/>
              <a:t> </a:t>
            </a:r>
            <a:r>
              <a:rPr lang="hu-HU" dirty="0" err="1"/>
              <a:t>purchase</a:t>
            </a:r>
            <a:r>
              <a:rPr lang="hu-HU" dirty="0"/>
              <a:t> </a:t>
            </a:r>
            <a:r>
              <a:rPr lang="hu-HU" dirty="0" err="1"/>
              <a:t>time</a:t>
            </a:r>
            <a:endParaRPr lang="hu-HU" dirty="0"/>
          </a:p>
        </p:txBody>
      </p:sp>
      <p:sp>
        <p:nvSpPr>
          <p:cNvPr id="4" name="Tartalom helye 3">
            <a:extLst>
              <a:ext uri="{FF2B5EF4-FFF2-40B4-BE49-F238E27FC236}">
                <a16:creationId xmlns:a16="http://schemas.microsoft.com/office/drawing/2014/main" id="{77B5E30F-A08A-D753-5A3A-474BAECB6871}"/>
              </a:ext>
            </a:extLst>
          </p:cNvPr>
          <p:cNvSpPr>
            <a:spLocks noGrp="1"/>
          </p:cNvSpPr>
          <p:nvPr>
            <p:ph sz="half" idx="2"/>
          </p:nvPr>
        </p:nvSpPr>
        <p:spPr>
          <a:xfrm>
            <a:off x="5987307" y="2229835"/>
            <a:ext cx="4663440" cy="1371601"/>
          </a:xfrm>
        </p:spPr>
        <p:txBody>
          <a:bodyPr>
            <a:normAutofit fontScale="92500" lnSpcReduction="20000"/>
          </a:bodyPr>
          <a:lstStyle/>
          <a:p>
            <a:r>
              <a:rPr lang="hu-HU" dirty="0">
                <a:solidFill>
                  <a:schemeClr val="accent3">
                    <a:lumMod val="75000"/>
                  </a:schemeClr>
                </a:solidFill>
              </a:rPr>
              <a:t>Strong</a:t>
            </a:r>
            <a:r>
              <a:rPr lang="hu-HU" b="1" dirty="0">
                <a:solidFill>
                  <a:schemeClr val="accent3">
                    <a:lumMod val="75000"/>
                  </a:schemeClr>
                </a:solidFill>
              </a:rPr>
              <a:t> </a:t>
            </a:r>
            <a:r>
              <a:rPr lang="hu-HU" b="1" dirty="0" err="1">
                <a:solidFill>
                  <a:schemeClr val="accent3">
                    <a:lumMod val="75000"/>
                  </a:schemeClr>
                </a:solidFill>
              </a:rPr>
              <a:t>correlation</a:t>
            </a:r>
            <a:r>
              <a:rPr lang="hu-HU" b="1" dirty="0">
                <a:solidFill>
                  <a:schemeClr val="accent3">
                    <a:lumMod val="75000"/>
                  </a:schemeClr>
                </a:solidFill>
              </a:rPr>
              <a:t> </a:t>
            </a:r>
            <a:r>
              <a:rPr lang="hu-HU" dirty="0" err="1">
                <a:solidFill>
                  <a:schemeClr val="accent3">
                    <a:lumMod val="75000"/>
                  </a:schemeClr>
                </a:solidFill>
              </a:rPr>
              <a:t>between</a:t>
            </a:r>
            <a:r>
              <a:rPr lang="hu-HU" dirty="0">
                <a:solidFill>
                  <a:schemeClr val="accent3">
                    <a:lumMod val="75000"/>
                  </a:schemeClr>
                </a:solidFill>
              </a:rPr>
              <a:t> </a:t>
            </a:r>
            <a:r>
              <a:rPr lang="hu-HU" dirty="0" err="1">
                <a:solidFill>
                  <a:schemeClr val="accent3">
                    <a:lumMod val="75000"/>
                  </a:schemeClr>
                </a:solidFill>
              </a:rPr>
              <a:t>actions</a:t>
            </a:r>
            <a:r>
              <a:rPr lang="hu-HU" dirty="0">
                <a:solidFill>
                  <a:schemeClr val="accent3">
                    <a:lumMod val="75000"/>
                  </a:schemeClr>
                </a:solidFill>
              </a:rPr>
              <a:t> </a:t>
            </a:r>
            <a:r>
              <a:rPr lang="hu-HU" dirty="0" err="1">
                <a:solidFill>
                  <a:schemeClr val="accent3">
                    <a:lumMod val="75000"/>
                  </a:schemeClr>
                </a:solidFill>
              </a:rPr>
              <a:t>taken</a:t>
            </a:r>
            <a:r>
              <a:rPr lang="hu-HU" dirty="0">
                <a:solidFill>
                  <a:schemeClr val="accent3">
                    <a:lumMod val="75000"/>
                  </a:schemeClr>
                </a:solidFill>
              </a:rPr>
              <a:t> </a:t>
            </a:r>
            <a:r>
              <a:rPr lang="hu-HU" dirty="0" err="1">
                <a:solidFill>
                  <a:schemeClr val="accent3">
                    <a:lumMod val="75000"/>
                  </a:schemeClr>
                </a:solidFill>
              </a:rPr>
              <a:t>by</a:t>
            </a:r>
            <a:r>
              <a:rPr lang="hu-HU" dirty="0">
                <a:solidFill>
                  <a:schemeClr val="accent3">
                    <a:lumMod val="75000"/>
                  </a:schemeClr>
                </a:solidFill>
              </a:rPr>
              <a:t> </a:t>
            </a:r>
            <a:r>
              <a:rPr lang="hu-HU" dirty="0" err="1">
                <a:solidFill>
                  <a:schemeClr val="accent3">
                    <a:lumMod val="75000"/>
                  </a:schemeClr>
                </a:solidFill>
              </a:rPr>
              <a:t>the</a:t>
            </a:r>
            <a:r>
              <a:rPr lang="hu-HU" dirty="0">
                <a:solidFill>
                  <a:schemeClr val="accent3">
                    <a:lumMod val="75000"/>
                  </a:schemeClr>
                </a:solidFill>
              </a:rPr>
              <a:t> </a:t>
            </a:r>
            <a:r>
              <a:rPr lang="hu-HU" dirty="0" err="1">
                <a:solidFill>
                  <a:schemeClr val="accent3">
                    <a:lumMod val="75000"/>
                  </a:schemeClr>
                </a:solidFill>
              </a:rPr>
              <a:t>customer</a:t>
            </a:r>
            <a:r>
              <a:rPr lang="hu-HU" dirty="0">
                <a:solidFill>
                  <a:schemeClr val="accent3">
                    <a:lumMod val="75000"/>
                  </a:schemeClr>
                </a:solidFill>
              </a:rPr>
              <a:t> and </a:t>
            </a:r>
            <a:r>
              <a:rPr lang="hu-HU" dirty="0" err="1">
                <a:solidFill>
                  <a:schemeClr val="accent3">
                    <a:lumMod val="75000"/>
                  </a:schemeClr>
                </a:solidFill>
              </a:rPr>
              <a:t>revenue</a:t>
            </a:r>
            <a:r>
              <a:rPr lang="hu-HU" dirty="0">
                <a:solidFill>
                  <a:schemeClr val="accent3">
                    <a:lumMod val="75000"/>
                  </a:schemeClr>
                </a:solidFill>
              </a:rPr>
              <a:t> (more </a:t>
            </a:r>
            <a:r>
              <a:rPr lang="hu-HU" dirty="0" err="1">
                <a:solidFill>
                  <a:schemeClr val="accent3">
                    <a:lumMod val="75000"/>
                  </a:schemeClr>
                </a:solidFill>
              </a:rPr>
              <a:t>items</a:t>
            </a:r>
            <a:r>
              <a:rPr lang="hu-HU" dirty="0">
                <a:solidFill>
                  <a:schemeClr val="accent3">
                    <a:lumMod val="75000"/>
                  </a:schemeClr>
                </a:solidFill>
              </a:rPr>
              <a:t> </a:t>
            </a:r>
            <a:r>
              <a:rPr lang="hu-HU" dirty="0" err="1">
                <a:solidFill>
                  <a:schemeClr val="accent3">
                    <a:lumMod val="75000"/>
                  </a:schemeClr>
                </a:solidFill>
              </a:rPr>
              <a:t>placed</a:t>
            </a:r>
            <a:r>
              <a:rPr lang="hu-HU" dirty="0">
                <a:solidFill>
                  <a:schemeClr val="accent3">
                    <a:lumMod val="75000"/>
                  </a:schemeClr>
                </a:solidFill>
              </a:rPr>
              <a:t> in </a:t>
            </a:r>
            <a:r>
              <a:rPr lang="hu-HU" dirty="0" err="1">
                <a:solidFill>
                  <a:schemeClr val="accent3">
                    <a:lumMod val="75000"/>
                  </a:schemeClr>
                </a:solidFill>
              </a:rPr>
              <a:t>cart</a:t>
            </a:r>
            <a:r>
              <a:rPr lang="hu-HU" dirty="0">
                <a:solidFill>
                  <a:schemeClr val="accent3">
                    <a:lumMod val="75000"/>
                  </a:schemeClr>
                </a:solidFill>
              </a:rPr>
              <a:t> </a:t>
            </a:r>
            <a:r>
              <a:rPr lang="hu-HU" dirty="0" err="1">
                <a:solidFill>
                  <a:schemeClr val="accent3">
                    <a:lumMod val="75000"/>
                  </a:schemeClr>
                </a:solidFill>
              </a:rPr>
              <a:t>etc</a:t>
            </a:r>
            <a:r>
              <a:rPr lang="hu-HU" dirty="0">
                <a:solidFill>
                  <a:schemeClr val="accent3">
                    <a:lumMod val="75000"/>
                  </a:schemeClr>
                </a:solidFill>
              </a:rPr>
              <a:t>)</a:t>
            </a:r>
          </a:p>
          <a:p>
            <a:r>
              <a:rPr lang="hu-HU" dirty="0" err="1">
                <a:solidFill>
                  <a:schemeClr val="accent3">
                    <a:lumMod val="75000"/>
                  </a:schemeClr>
                </a:solidFill>
              </a:rPr>
              <a:t>Not</a:t>
            </a:r>
            <a:r>
              <a:rPr lang="hu-HU" dirty="0">
                <a:solidFill>
                  <a:schemeClr val="accent3">
                    <a:lumMod val="75000"/>
                  </a:schemeClr>
                </a:solidFill>
              </a:rPr>
              <a:t> </a:t>
            </a:r>
            <a:r>
              <a:rPr lang="hu-HU" dirty="0" err="1">
                <a:solidFill>
                  <a:schemeClr val="accent3">
                    <a:lumMod val="75000"/>
                  </a:schemeClr>
                </a:solidFill>
              </a:rPr>
              <a:t>many</a:t>
            </a:r>
            <a:r>
              <a:rPr lang="hu-HU" dirty="0">
                <a:solidFill>
                  <a:schemeClr val="accent3">
                    <a:lumMod val="75000"/>
                  </a:schemeClr>
                </a:solidFill>
              </a:rPr>
              <a:t> </a:t>
            </a:r>
            <a:r>
              <a:rPr lang="hu-HU" dirty="0" err="1">
                <a:solidFill>
                  <a:schemeClr val="accent3">
                    <a:lumMod val="75000"/>
                  </a:schemeClr>
                </a:solidFill>
              </a:rPr>
              <a:t>unnecessary</a:t>
            </a:r>
            <a:r>
              <a:rPr lang="hu-HU" dirty="0">
                <a:solidFill>
                  <a:schemeClr val="accent3">
                    <a:lumMod val="75000"/>
                  </a:schemeClr>
                </a:solidFill>
              </a:rPr>
              <a:t> </a:t>
            </a:r>
            <a:r>
              <a:rPr lang="hu-HU" dirty="0" err="1">
                <a:solidFill>
                  <a:schemeClr val="accent3">
                    <a:lumMod val="75000"/>
                  </a:schemeClr>
                </a:solidFill>
              </a:rPr>
              <a:t>actions</a:t>
            </a:r>
            <a:r>
              <a:rPr lang="hu-HU" dirty="0">
                <a:solidFill>
                  <a:schemeClr val="accent3">
                    <a:lumMod val="75000"/>
                  </a:schemeClr>
                </a:solidFill>
              </a:rPr>
              <a:t> (</a:t>
            </a:r>
            <a:r>
              <a:rPr lang="hu-HU" dirty="0" err="1">
                <a:solidFill>
                  <a:schemeClr val="accent3">
                    <a:lumMod val="75000"/>
                  </a:schemeClr>
                </a:solidFill>
              </a:rPr>
              <a:t>probaly</a:t>
            </a:r>
            <a:r>
              <a:rPr lang="hu-HU" dirty="0">
                <a:solidFill>
                  <a:schemeClr val="accent3">
                    <a:lumMod val="75000"/>
                  </a:schemeClr>
                </a:solidFill>
              </a:rPr>
              <a:t> </a:t>
            </a:r>
            <a:r>
              <a:rPr lang="hu-HU" dirty="0" err="1">
                <a:solidFill>
                  <a:schemeClr val="accent3">
                    <a:lumMod val="75000"/>
                  </a:schemeClr>
                </a:solidFill>
              </a:rPr>
              <a:t>items</a:t>
            </a:r>
            <a:r>
              <a:rPr lang="hu-HU" dirty="0">
                <a:solidFill>
                  <a:schemeClr val="accent3">
                    <a:lumMod val="75000"/>
                  </a:schemeClr>
                </a:solidFill>
              </a:rPr>
              <a:t> </a:t>
            </a:r>
            <a:r>
              <a:rPr lang="hu-HU" dirty="0" err="1">
                <a:solidFill>
                  <a:schemeClr val="accent3">
                    <a:lumMod val="75000"/>
                  </a:schemeClr>
                </a:solidFill>
              </a:rPr>
              <a:t>viewed</a:t>
            </a:r>
            <a:r>
              <a:rPr lang="hu-HU" dirty="0">
                <a:solidFill>
                  <a:schemeClr val="accent3">
                    <a:lumMod val="75000"/>
                  </a:schemeClr>
                </a:solidFill>
              </a:rPr>
              <a:t> </a:t>
            </a:r>
            <a:r>
              <a:rPr lang="hu-HU" dirty="0" err="1">
                <a:solidFill>
                  <a:schemeClr val="accent3">
                    <a:lumMod val="75000"/>
                  </a:schemeClr>
                </a:solidFill>
              </a:rPr>
              <a:t>are</a:t>
            </a:r>
            <a:r>
              <a:rPr lang="hu-HU" dirty="0">
                <a:solidFill>
                  <a:schemeClr val="accent3">
                    <a:lumMod val="75000"/>
                  </a:schemeClr>
                </a:solidFill>
              </a:rPr>
              <a:t> </a:t>
            </a:r>
            <a:r>
              <a:rPr lang="hu-HU" dirty="0" err="1">
                <a:solidFill>
                  <a:schemeClr val="accent3">
                    <a:lumMod val="75000"/>
                  </a:schemeClr>
                </a:solidFill>
              </a:rPr>
              <a:t>usually</a:t>
            </a:r>
            <a:r>
              <a:rPr lang="hu-HU" dirty="0">
                <a:solidFill>
                  <a:schemeClr val="accent3">
                    <a:lumMod val="75000"/>
                  </a:schemeClr>
                </a:solidFill>
              </a:rPr>
              <a:t> </a:t>
            </a:r>
            <a:r>
              <a:rPr lang="hu-HU" dirty="0" err="1">
                <a:solidFill>
                  <a:schemeClr val="accent3">
                    <a:lumMod val="75000"/>
                  </a:schemeClr>
                </a:solidFill>
              </a:rPr>
              <a:t>purchased</a:t>
            </a:r>
            <a:endParaRPr lang="hu-HU" dirty="0">
              <a:solidFill>
                <a:schemeClr val="accent3">
                  <a:lumMod val="75000"/>
                </a:schemeClr>
              </a:solidFill>
            </a:endParaRPr>
          </a:p>
        </p:txBody>
      </p:sp>
      <p:pic>
        <p:nvPicPr>
          <p:cNvPr id="13" name="Tartalom helye 12">
            <a:extLst>
              <a:ext uri="{FF2B5EF4-FFF2-40B4-BE49-F238E27FC236}">
                <a16:creationId xmlns:a16="http://schemas.microsoft.com/office/drawing/2014/main" id="{5DD4715D-0E4E-3FB2-9FA2-37F0246CD9A7}"/>
              </a:ext>
            </a:extLst>
          </p:cNvPr>
          <p:cNvPicPr>
            <a:picLocks noGrp="1" noChangeAspect="1"/>
          </p:cNvPicPr>
          <p:nvPr>
            <p:ph sz="half" idx="1"/>
          </p:nvPr>
        </p:nvPicPr>
        <p:blipFill>
          <a:blip r:embed="rId2"/>
          <a:stretch>
            <a:fillRect/>
          </a:stretch>
        </p:blipFill>
        <p:spPr>
          <a:xfrm>
            <a:off x="1731035" y="2229835"/>
            <a:ext cx="3651849" cy="2989504"/>
          </a:xfrm>
        </p:spPr>
      </p:pic>
    </p:spTree>
    <p:extLst>
      <p:ext uri="{BB962C8B-B14F-4D97-AF65-F5344CB8AC3E}">
        <p14:creationId xmlns:p14="http://schemas.microsoft.com/office/powerpoint/2010/main" val="2229300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79034F0B-1B5B-E10F-C3AE-A3DA3E309B91}"/>
              </a:ext>
            </a:extLst>
          </p:cNvPr>
          <p:cNvSpPr>
            <a:spLocks noGrp="1"/>
          </p:cNvSpPr>
          <p:nvPr>
            <p:ph type="title"/>
          </p:nvPr>
        </p:nvSpPr>
        <p:spPr/>
        <p:txBody>
          <a:bodyPr/>
          <a:lstStyle/>
          <a:p>
            <a:r>
              <a:rPr lang="hu-HU" dirty="0" err="1"/>
              <a:t>Conclusion</a:t>
            </a:r>
            <a:endParaRPr lang="hu-HU" dirty="0"/>
          </a:p>
        </p:txBody>
      </p:sp>
      <p:sp>
        <p:nvSpPr>
          <p:cNvPr id="3" name="Tartalom helye 2">
            <a:extLst>
              <a:ext uri="{FF2B5EF4-FFF2-40B4-BE49-F238E27FC236}">
                <a16:creationId xmlns:a16="http://schemas.microsoft.com/office/drawing/2014/main" id="{E694A42C-855A-18B1-5874-35D94D53A8C2}"/>
              </a:ext>
            </a:extLst>
          </p:cNvPr>
          <p:cNvSpPr>
            <a:spLocks noGrp="1"/>
          </p:cNvSpPr>
          <p:nvPr>
            <p:ph idx="1"/>
          </p:nvPr>
        </p:nvSpPr>
        <p:spPr>
          <a:xfrm>
            <a:off x="1066800" y="2014194"/>
            <a:ext cx="10058400" cy="3938550"/>
          </a:xfrm>
        </p:spPr>
        <p:txBody>
          <a:bodyPr/>
          <a:lstStyle/>
          <a:p>
            <a:r>
              <a:rPr lang="hu-HU" dirty="0">
                <a:solidFill>
                  <a:schemeClr val="accent3">
                    <a:lumMod val="75000"/>
                  </a:schemeClr>
                </a:solidFill>
              </a:rPr>
              <a:t>The </a:t>
            </a:r>
            <a:r>
              <a:rPr lang="hu-HU" dirty="0" err="1">
                <a:solidFill>
                  <a:schemeClr val="accent3">
                    <a:lumMod val="75000"/>
                  </a:schemeClr>
                </a:solidFill>
              </a:rPr>
              <a:t>average</a:t>
            </a:r>
            <a:r>
              <a:rPr lang="hu-HU" dirty="0">
                <a:solidFill>
                  <a:schemeClr val="accent3">
                    <a:lumMod val="75000"/>
                  </a:schemeClr>
                </a:solidFill>
              </a:rPr>
              <a:t> </a:t>
            </a:r>
            <a:r>
              <a:rPr lang="hu-HU" dirty="0" err="1">
                <a:solidFill>
                  <a:schemeClr val="accent3">
                    <a:lumMod val="75000"/>
                  </a:schemeClr>
                </a:solidFill>
              </a:rPr>
              <a:t>time</a:t>
            </a:r>
            <a:r>
              <a:rPr lang="hu-HU" dirty="0">
                <a:solidFill>
                  <a:schemeClr val="accent3">
                    <a:lumMod val="75000"/>
                  </a:schemeClr>
                </a:solidFill>
              </a:rPr>
              <a:t> </a:t>
            </a:r>
            <a:r>
              <a:rPr lang="hu-HU" dirty="0" err="1">
                <a:solidFill>
                  <a:schemeClr val="accent3">
                    <a:lumMod val="75000"/>
                  </a:schemeClr>
                </a:solidFill>
              </a:rPr>
              <a:t>customers</a:t>
            </a:r>
            <a:r>
              <a:rPr lang="hu-HU" dirty="0">
                <a:solidFill>
                  <a:schemeClr val="accent3">
                    <a:lumMod val="75000"/>
                  </a:schemeClr>
                </a:solidFill>
              </a:rPr>
              <a:t> </a:t>
            </a:r>
            <a:r>
              <a:rPr lang="hu-HU" dirty="0" err="1">
                <a:solidFill>
                  <a:schemeClr val="accent3">
                    <a:lumMod val="75000"/>
                  </a:schemeClr>
                </a:solidFill>
              </a:rPr>
              <a:t>spend</a:t>
            </a:r>
            <a:r>
              <a:rPr lang="hu-HU" dirty="0">
                <a:solidFill>
                  <a:schemeClr val="accent3">
                    <a:lumMod val="75000"/>
                  </a:schemeClr>
                </a:solidFill>
              </a:rPr>
              <a:t> </a:t>
            </a:r>
            <a:r>
              <a:rPr lang="hu-HU" dirty="0" err="1">
                <a:solidFill>
                  <a:schemeClr val="accent3">
                    <a:lumMod val="75000"/>
                  </a:schemeClr>
                </a:solidFill>
              </a:rPr>
              <a:t>on</a:t>
            </a:r>
            <a:r>
              <a:rPr lang="hu-HU" dirty="0">
                <a:solidFill>
                  <a:schemeClr val="accent3">
                    <a:lumMod val="75000"/>
                  </a:schemeClr>
                </a:solidFill>
              </a:rPr>
              <a:t> </a:t>
            </a:r>
            <a:r>
              <a:rPr lang="hu-HU" dirty="0" err="1">
                <a:solidFill>
                  <a:schemeClr val="accent3">
                    <a:lumMod val="75000"/>
                  </a:schemeClr>
                </a:solidFill>
              </a:rPr>
              <a:t>the</a:t>
            </a:r>
            <a:r>
              <a:rPr lang="hu-HU" dirty="0">
                <a:solidFill>
                  <a:schemeClr val="accent3">
                    <a:lumMod val="75000"/>
                  </a:schemeClr>
                </a:solidFill>
              </a:rPr>
              <a:t> website </a:t>
            </a:r>
            <a:r>
              <a:rPr lang="hu-HU" dirty="0" err="1">
                <a:solidFill>
                  <a:schemeClr val="accent3">
                    <a:lumMod val="75000"/>
                  </a:schemeClr>
                </a:solidFill>
              </a:rPr>
              <a:t>before</a:t>
            </a:r>
            <a:r>
              <a:rPr lang="hu-HU" dirty="0">
                <a:solidFill>
                  <a:schemeClr val="accent3">
                    <a:lumMod val="75000"/>
                  </a:schemeClr>
                </a:solidFill>
              </a:rPr>
              <a:t> </a:t>
            </a:r>
            <a:r>
              <a:rPr lang="hu-HU" dirty="0" err="1">
                <a:solidFill>
                  <a:schemeClr val="accent3">
                    <a:lumMod val="75000"/>
                  </a:schemeClr>
                </a:solidFill>
              </a:rPr>
              <a:t>purchasing</a:t>
            </a:r>
            <a:r>
              <a:rPr lang="hu-HU" dirty="0">
                <a:solidFill>
                  <a:schemeClr val="accent3">
                    <a:lumMod val="75000"/>
                  </a:schemeClr>
                </a:solidFill>
              </a:rPr>
              <a:t> is ~19 </a:t>
            </a:r>
            <a:r>
              <a:rPr lang="hu-HU" dirty="0" err="1">
                <a:solidFill>
                  <a:schemeClr val="accent3">
                    <a:lumMod val="75000"/>
                  </a:schemeClr>
                </a:solidFill>
              </a:rPr>
              <a:t>mins</a:t>
            </a:r>
            <a:r>
              <a:rPr lang="hu-HU" dirty="0">
                <a:solidFill>
                  <a:schemeClr val="accent3">
                    <a:lumMod val="75000"/>
                  </a:schemeClr>
                </a:solidFill>
              </a:rPr>
              <a:t>.</a:t>
            </a:r>
          </a:p>
          <a:p>
            <a:r>
              <a:rPr lang="hu-HU" dirty="0" err="1">
                <a:solidFill>
                  <a:schemeClr val="accent3">
                    <a:lumMod val="75000"/>
                  </a:schemeClr>
                </a:solidFill>
              </a:rPr>
              <a:t>Slightly</a:t>
            </a:r>
            <a:r>
              <a:rPr lang="hu-HU" dirty="0">
                <a:solidFill>
                  <a:schemeClr val="accent3">
                    <a:lumMod val="75000"/>
                  </a:schemeClr>
                </a:solidFill>
              </a:rPr>
              <a:t> </a:t>
            </a:r>
            <a:r>
              <a:rPr lang="hu-HU" dirty="0" err="1">
                <a:solidFill>
                  <a:schemeClr val="accent3">
                    <a:lumMod val="75000"/>
                  </a:schemeClr>
                </a:solidFill>
              </a:rPr>
              <a:t>higher</a:t>
            </a:r>
            <a:r>
              <a:rPr lang="hu-HU" dirty="0">
                <a:solidFill>
                  <a:schemeClr val="accent3">
                    <a:lumMod val="75000"/>
                  </a:schemeClr>
                </a:solidFill>
              </a:rPr>
              <a:t> </a:t>
            </a:r>
            <a:r>
              <a:rPr lang="hu-HU" dirty="0" err="1">
                <a:solidFill>
                  <a:schemeClr val="accent3">
                    <a:lumMod val="75000"/>
                  </a:schemeClr>
                </a:solidFill>
              </a:rPr>
              <a:t>activity</a:t>
            </a:r>
            <a:r>
              <a:rPr lang="hu-HU" dirty="0">
                <a:solidFill>
                  <a:schemeClr val="accent3">
                    <a:lumMod val="75000"/>
                  </a:schemeClr>
                </a:solidFill>
              </a:rPr>
              <a:t> and </a:t>
            </a:r>
            <a:r>
              <a:rPr lang="hu-HU" dirty="0" err="1">
                <a:solidFill>
                  <a:schemeClr val="accent3">
                    <a:lumMod val="75000"/>
                  </a:schemeClr>
                </a:solidFill>
              </a:rPr>
              <a:t>purchase</a:t>
            </a:r>
            <a:r>
              <a:rPr lang="hu-HU" dirty="0">
                <a:solidFill>
                  <a:schemeClr val="accent3">
                    <a:lumMod val="75000"/>
                  </a:schemeClr>
                </a:solidFill>
              </a:rPr>
              <a:t> </a:t>
            </a:r>
            <a:r>
              <a:rPr lang="hu-HU" dirty="0" err="1">
                <a:solidFill>
                  <a:schemeClr val="accent3">
                    <a:lumMod val="75000"/>
                  </a:schemeClr>
                </a:solidFill>
              </a:rPr>
              <a:t>before</a:t>
            </a:r>
            <a:r>
              <a:rPr lang="hu-HU" dirty="0">
                <a:solidFill>
                  <a:schemeClr val="accent3">
                    <a:lumMod val="75000"/>
                  </a:schemeClr>
                </a:solidFill>
              </a:rPr>
              <a:t> </a:t>
            </a:r>
            <a:r>
              <a:rPr lang="hu-HU" dirty="0" err="1">
                <a:solidFill>
                  <a:schemeClr val="accent3">
                    <a:lumMod val="75000"/>
                  </a:schemeClr>
                </a:solidFill>
              </a:rPr>
              <a:t>the</a:t>
            </a:r>
            <a:r>
              <a:rPr lang="hu-HU" dirty="0">
                <a:solidFill>
                  <a:schemeClr val="accent3">
                    <a:lumMod val="75000"/>
                  </a:schemeClr>
                </a:solidFill>
              </a:rPr>
              <a:t> </a:t>
            </a:r>
            <a:r>
              <a:rPr lang="hu-HU" dirty="0" err="1">
                <a:solidFill>
                  <a:schemeClr val="accent3">
                    <a:lumMod val="75000"/>
                  </a:schemeClr>
                </a:solidFill>
              </a:rPr>
              <a:t>holidays</a:t>
            </a:r>
            <a:r>
              <a:rPr lang="hu-HU" dirty="0">
                <a:solidFill>
                  <a:schemeClr val="accent3">
                    <a:lumMod val="75000"/>
                  </a:schemeClr>
                </a:solidFill>
              </a:rPr>
              <a:t>, </a:t>
            </a:r>
            <a:r>
              <a:rPr lang="hu-HU" dirty="0" err="1">
                <a:solidFill>
                  <a:schemeClr val="accent3">
                    <a:lumMod val="75000"/>
                  </a:schemeClr>
                </a:solidFill>
              </a:rPr>
              <a:t>drop</a:t>
            </a:r>
            <a:r>
              <a:rPr lang="hu-HU" dirty="0">
                <a:solidFill>
                  <a:schemeClr val="accent3">
                    <a:lumMod val="75000"/>
                  </a:schemeClr>
                </a:solidFill>
              </a:rPr>
              <a:t> </a:t>
            </a:r>
            <a:r>
              <a:rPr lang="hu-HU" dirty="0" err="1">
                <a:solidFill>
                  <a:schemeClr val="accent3">
                    <a:lumMod val="75000"/>
                  </a:schemeClr>
                </a:solidFill>
              </a:rPr>
              <a:t>at</a:t>
            </a:r>
            <a:r>
              <a:rPr lang="hu-HU" dirty="0">
                <a:solidFill>
                  <a:schemeClr val="accent3">
                    <a:lumMod val="75000"/>
                  </a:schemeClr>
                </a:solidFill>
              </a:rPr>
              <a:t> </a:t>
            </a:r>
            <a:r>
              <a:rPr lang="hu-HU" dirty="0" err="1">
                <a:solidFill>
                  <a:schemeClr val="accent3">
                    <a:lumMod val="75000"/>
                  </a:schemeClr>
                </a:solidFill>
              </a:rPr>
              <a:t>the</a:t>
            </a:r>
            <a:r>
              <a:rPr lang="hu-HU" dirty="0">
                <a:solidFill>
                  <a:schemeClr val="accent3">
                    <a:lumMod val="75000"/>
                  </a:schemeClr>
                </a:solidFill>
              </a:rPr>
              <a:t> end of </a:t>
            </a:r>
            <a:r>
              <a:rPr lang="hu-HU" dirty="0" err="1">
                <a:solidFill>
                  <a:schemeClr val="accent3">
                    <a:lumMod val="75000"/>
                  </a:schemeClr>
                </a:solidFill>
              </a:rPr>
              <a:t>January</a:t>
            </a:r>
            <a:r>
              <a:rPr lang="hu-HU" dirty="0">
                <a:solidFill>
                  <a:schemeClr val="accent3">
                    <a:lumMod val="75000"/>
                  </a:schemeClr>
                </a:solidFill>
              </a:rPr>
              <a:t>.</a:t>
            </a:r>
          </a:p>
          <a:p>
            <a:r>
              <a:rPr lang="hu-HU" dirty="0" err="1">
                <a:solidFill>
                  <a:schemeClr val="accent3">
                    <a:lumMod val="75000"/>
                  </a:schemeClr>
                </a:solidFill>
              </a:rPr>
              <a:t>On</a:t>
            </a:r>
            <a:r>
              <a:rPr lang="hu-HU" dirty="0">
                <a:solidFill>
                  <a:schemeClr val="accent3">
                    <a:lumMod val="75000"/>
                  </a:schemeClr>
                </a:solidFill>
              </a:rPr>
              <a:t> </a:t>
            </a:r>
            <a:r>
              <a:rPr lang="hu-HU" dirty="0" err="1">
                <a:solidFill>
                  <a:schemeClr val="accent3">
                    <a:lumMod val="75000"/>
                  </a:schemeClr>
                </a:solidFill>
              </a:rPr>
              <a:t>Wednesdays</a:t>
            </a:r>
            <a:r>
              <a:rPr lang="hu-HU" dirty="0">
                <a:solidFill>
                  <a:schemeClr val="accent3">
                    <a:lumMod val="75000"/>
                  </a:schemeClr>
                </a:solidFill>
              </a:rPr>
              <a:t> and </a:t>
            </a:r>
            <a:r>
              <a:rPr lang="hu-HU" dirty="0" err="1">
                <a:solidFill>
                  <a:schemeClr val="accent3">
                    <a:lumMod val="75000"/>
                  </a:schemeClr>
                </a:solidFill>
              </a:rPr>
              <a:t>Saturdays</a:t>
            </a:r>
            <a:r>
              <a:rPr lang="hu-HU" dirty="0">
                <a:solidFill>
                  <a:schemeClr val="accent3">
                    <a:lumMod val="75000"/>
                  </a:schemeClr>
                </a:solidFill>
              </a:rPr>
              <a:t> </a:t>
            </a:r>
            <a:r>
              <a:rPr lang="hu-HU" dirty="0" err="1">
                <a:solidFill>
                  <a:schemeClr val="accent3">
                    <a:lumMod val="75000"/>
                  </a:schemeClr>
                </a:solidFill>
              </a:rPr>
              <a:t>customers</a:t>
            </a:r>
            <a:r>
              <a:rPr lang="hu-HU" dirty="0">
                <a:solidFill>
                  <a:schemeClr val="accent3">
                    <a:lumMod val="75000"/>
                  </a:schemeClr>
                </a:solidFill>
              </a:rPr>
              <a:t> </a:t>
            </a:r>
            <a:r>
              <a:rPr lang="hu-HU" dirty="0" err="1">
                <a:solidFill>
                  <a:schemeClr val="accent3">
                    <a:lumMod val="75000"/>
                  </a:schemeClr>
                </a:solidFill>
              </a:rPr>
              <a:t>tend</a:t>
            </a:r>
            <a:r>
              <a:rPr lang="hu-HU" dirty="0">
                <a:solidFill>
                  <a:schemeClr val="accent3">
                    <a:lumMod val="75000"/>
                  </a:schemeClr>
                </a:solidFill>
              </a:rPr>
              <a:t> </a:t>
            </a:r>
            <a:r>
              <a:rPr lang="hu-HU" dirty="0" err="1">
                <a:solidFill>
                  <a:schemeClr val="accent3">
                    <a:lumMod val="75000"/>
                  </a:schemeClr>
                </a:solidFill>
              </a:rPr>
              <a:t>to</a:t>
            </a:r>
            <a:r>
              <a:rPr lang="hu-HU" dirty="0">
                <a:solidFill>
                  <a:schemeClr val="accent3">
                    <a:lumMod val="75000"/>
                  </a:schemeClr>
                </a:solidFill>
              </a:rPr>
              <a:t> </a:t>
            </a:r>
            <a:r>
              <a:rPr lang="hu-HU" dirty="0" err="1">
                <a:solidFill>
                  <a:schemeClr val="accent3">
                    <a:lumMod val="75000"/>
                  </a:schemeClr>
                </a:solidFill>
              </a:rPr>
              <a:t>spend</a:t>
            </a:r>
            <a:r>
              <a:rPr lang="hu-HU" dirty="0">
                <a:solidFill>
                  <a:schemeClr val="accent3">
                    <a:lumMod val="75000"/>
                  </a:schemeClr>
                </a:solidFill>
              </a:rPr>
              <a:t> more </a:t>
            </a:r>
            <a:r>
              <a:rPr lang="hu-HU" dirty="0" err="1">
                <a:solidFill>
                  <a:schemeClr val="accent3">
                    <a:lumMod val="75000"/>
                  </a:schemeClr>
                </a:solidFill>
              </a:rPr>
              <a:t>time</a:t>
            </a:r>
            <a:r>
              <a:rPr lang="hu-HU" dirty="0">
                <a:solidFill>
                  <a:schemeClr val="accent3">
                    <a:lumMod val="75000"/>
                  </a:schemeClr>
                </a:solidFill>
              </a:rPr>
              <a:t> </a:t>
            </a:r>
            <a:r>
              <a:rPr lang="hu-HU" dirty="0" err="1">
                <a:solidFill>
                  <a:schemeClr val="accent3">
                    <a:lumMod val="75000"/>
                  </a:schemeClr>
                </a:solidFill>
              </a:rPr>
              <a:t>before</a:t>
            </a:r>
            <a:r>
              <a:rPr lang="hu-HU" dirty="0">
                <a:solidFill>
                  <a:schemeClr val="accent3">
                    <a:lumMod val="75000"/>
                  </a:schemeClr>
                </a:solidFill>
              </a:rPr>
              <a:t> </a:t>
            </a:r>
            <a:r>
              <a:rPr lang="hu-HU" dirty="0" err="1">
                <a:solidFill>
                  <a:schemeClr val="accent3">
                    <a:lumMod val="75000"/>
                  </a:schemeClr>
                </a:solidFill>
              </a:rPr>
              <a:t>purchasing</a:t>
            </a:r>
            <a:r>
              <a:rPr lang="hu-HU" dirty="0">
                <a:solidFill>
                  <a:schemeClr val="accent3">
                    <a:lumMod val="75000"/>
                  </a:schemeClr>
                </a:solidFill>
              </a:rPr>
              <a:t>.</a:t>
            </a:r>
          </a:p>
          <a:p>
            <a:r>
              <a:rPr lang="hu-HU" dirty="0" err="1">
                <a:solidFill>
                  <a:schemeClr val="accent3">
                    <a:lumMod val="75000"/>
                  </a:schemeClr>
                </a:solidFill>
              </a:rPr>
              <a:t>On</a:t>
            </a:r>
            <a:r>
              <a:rPr lang="hu-HU" dirty="0">
                <a:solidFill>
                  <a:schemeClr val="accent3">
                    <a:lumMod val="75000"/>
                  </a:schemeClr>
                </a:solidFill>
              </a:rPr>
              <a:t> </a:t>
            </a:r>
            <a:r>
              <a:rPr lang="hu-HU" dirty="0" err="1">
                <a:solidFill>
                  <a:schemeClr val="accent3">
                    <a:lumMod val="75000"/>
                  </a:schemeClr>
                </a:solidFill>
              </a:rPr>
              <a:t>the</a:t>
            </a:r>
            <a:r>
              <a:rPr lang="hu-HU" dirty="0">
                <a:solidFill>
                  <a:schemeClr val="accent3">
                    <a:lumMod val="75000"/>
                  </a:schemeClr>
                </a:solidFill>
              </a:rPr>
              <a:t> </a:t>
            </a:r>
            <a:r>
              <a:rPr lang="hu-HU" dirty="0" err="1">
                <a:solidFill>
                  <a:schemeClr val="accent3">
                    <a:lumMod val="75000"/>
                  </a:schemeClr>
                </a:solidFill>
              </a:rPr>
              <a:t>weekends</a:t>
            </a:r>
            <a:r>
              <a:rPr lang="hu-HU" dirty="0">
                <a:solidFill>
                  <a:schemeClr val="accent3">
                    <a:lumMod val="75000"/>
                  </a:schemeClr>
                </a:solidFill>
              </a:rPr>
              <a:t> </a:t>
            </a:r>
            <a:r>
              <a:rPr lang="hu-HU" dirty="0" err="1">
                <a:solidFill>
                  <a:schemeClr val="accent3">
                    <a:lumMod val="75000"/>
                  </a:schemeClr>
                </a:solidFill>
              </a:rPr>
              <a:t>there</a:t>
            </a:r>
            <a:r>
              <a:rPr lang="hu-HU" dirty="0">
                <a:solidFill>
                  <a:schemeClr val="accent3">
                    <a:lumMod val="75000"/>
                  </a:schemeClr>
                </a:solidFill>
              </a:rPr>
              <a:t> is </a:t>
            </a:r>
            <a:r>
              <a:rPr lang="hu-HU" dirty="0" err="1">
                <a:solidFill>
                  <a:schemeClr val="accent3">
                    <a:lumMod val="75000"/>
                  </a:schemeClr>
                </a:solidFill>
              </a:rPr>
              <a:t>lower</a:t>
            </a:r>
            <a:r>
              <a:rPr lang="hu-HU" dirty="0">
                <a:solidFill>
                  <a:schemeClr val="accent3">
                    <a:lumMod val="75000"/>
                  </a:schemeClr>
                </a:solidFill>
              </a:rPr>
              <a:t> </a:t>
            </a:r>
            <a:r>
              <a:rPr lang="hu-HU" dirty="0" err="1">
                <a:solidFill>
                  <a:schemeClr val="accent3">
                    <a:lumMod val="75000"/>
                  </a:schemeClr>
                </a:solidFill>
              </a:rPr>
              <a:t>amount</a:t>
            </a:r>
            <a:r>
              <a:rPr lang="hu-HU" dirty="0">
                <a:solidFill>
                  <a:schemeClr val="accent3">
                    <a:lumMod val="75000"/>
                  </a:schemeClr>
                </a:solidFill>
              </a:rPr>
              <a:t> of </a:t>
            </a:r>
            <a:r>
              <a:rPr lang="hu-HU" dirty="0" err="1">
                <a:solidFill>
                  <a:schemeClr val="accent3">
                    <a:lumMod val="75000"/>
                  </a:schemeClr>
                </a:solidFill>
              </a:rPr>
              <a:t>purchases</a:t>
            </a:r>
            <a:r>
              <a:rPr lang="hu-HU" dirty="0">
                <a:solidFill>
                  <a:schemeClr val="accent3">
                    <a:lumMod val="75000"/>
                  </a:schemeClr>
                </a:solidFill>
              </a:rPr>
              <a:t>.</a:t>
            </a:r>
          </a:p>
          <a:p>
            <a:r>
              <a:rPr lang="hu-HU" dirty="0">
                <a:solidFill>
                  <a:schemeClr val="accent3">
                    <a:lumMod val="75000"/>
                  </a:schemeClr>
                </a:solidFill>
              </a:rPr>
              <a:t>During </a:t>
            </a:r>
            <a:r>
              <a:rPr lang="hu-HU" dirty="0" err="1">
                <a:solidFill>
                  <a:schemeClr val="accent3">
                    <a:lumMod val="75000"/>
                  </a:schemeClr>
                </a:solidFill>
              </a:rPr>
              <a:t>the</a:t>
            </a:r>
            <a:r>
              <a:rPr lang="hu-HU" dirty="0">
                <a:solidFill>
                  <a:schemeClr val="accent3">
                    <a:lumMod val="75000"/>
                  </a:schemeClr>
                </a:solidFill>
              </a:rPr>
              <a:t> </a:t>
            </a:r>
            <a:r>
              <a:rPr lang="hu-HU" dirty="0" err="1">
                <a:solidFill>
                  <a:schemeClr val="accent3">
                    <a:lumMod val="75000"/>
                  </a:schemeClr>
                </a:solidFill>
              </a:rPr>
              <a:t>day</a:t>
            </a:r>
            <a:r>
              <a:rPr lang="hu-HU" dirty="0">
                <a:solidFill>
                  <a:schemeClr val="accent3">
                    <a:lumMod val="75000"/>
                  </a:schemeClr>
                </a:solidFill>
              </a:rPr>
              <a:t> </a:t>
            </a:r>
            <a:r>
              <a:rPr lang="hu-HU" dirty="0" err="1">
                <a:solidFill>
                  <a:schemeClr val="accent3">
                    <a:lumMod val="75000"/>
                  </a:schemeClr>
                </a:solidFill>
              </a:rPr>
              <a:t>customers</a:t>
            </a:r>
            <a:r>
              <a:rPr lang="hu-HU" dirty="0">
                <a:solidFill>
                  <a:schemeClr val="accent3">
                    <a:lumMod val="75000"/>
                  </a:schemeClr>
                </a:solidFill>
              </a:rPr>
              <a:t> </a:t>
            </a:r>
            <a:r>
              <a:rPr lang="hu-HU" dirty="0" err="1">
                <a:solidFill>
                  <a:schemeClr val="accent3">
                    <a:lumMod val="75000"/>
                  </a:schemeClr>
                </a:solidFill>
              </a:rPr>
              <a:t>are</a:t>
            </a:r>
            <a:r>
              <a:rPr lang="hu-HU" dirty="0">
                <a:solidFill>
                  <a:schemeClr val="accent3">
                    <a:lumMod val="75000"/>
                  </a:schemeClr>
                </a:solidFill>
              </a:rPr>
              <a:t> more </a:t>
            </a:r>
            <a:r>
              <a:rPr lang="hu-HU" dirty="0" err="1">
                <a:solidFill>
                  <a:schemeClr val="accent3">
                    <a:lumMod val="75000"/>
                  </a:schemeClr>
                </a:solidFill>
              </a:rPr>
              <a:t>active</a:t>
            </a:r>
            <a:r>
              <a:rPr lang="hu-HU" dirty="0">
                <a:solidFill>
                  <a:schemeClr val="accent3">
                    <a:lumMod val="75000"/>
                  </a:schemeClr>
                </a:solidFill>
              </a:rPr>
              <a:t> </a:t>
            </a:r>
            <a:r>
              <a:rPr lang="hu-HU" dirty="0" err="1">
                <a:solidFill>
                  <a:schemeClr val="accent3">
                    <a:lumMod val="75000"/>
                  </a:schemeClr>
                </a:solidFill>
              </a:rPr>
              <a:t>early</a:t>
            </a:r>
            <a:r>
              <a:rPr lang="hu-HU" dirty="0">
                <a:solidFill>
                  <a:schemeClr val="accent3">
                    <a:lumMod val="75000"/>
                  </a:schemeClr>
                </a:solidFill>
              </a:rPr>
              <a:t> in </a:t>
            </a:r>
            <a:r>
              <a:rPr lang="hu-HU" dirty="0" err="1">
                <a:solidFill>
                  <a:schemeClr val="accent3">
                    <a:lumMod val="75000"/>
                  </a:schemeClr>
                </a:solidFill>
              </a:rPr>
              <a:t>the</a:t>
            </a:r>
            <a:r>
              <a:rPr lang="hu-HU" dirty="0">
                <a:solidFill>
                  <a:schemeClr val="accent3">
                    <a:lumMod val="75000"/>
                  </a:schemeClr>
                </a:solidFill>
              </a:rPr>
              <a:t> </a:t>
            </a:r>
            <a:r>
              <a:rPr lang="hu-HU" dirty="0" err="1">
                <a:solidFill>
                  <a:schemeClr val="accent3">
                    <a:lumMod val="75000"/>
                  </a:schemeClr>
                </a:solidFill>
              </a:rPr>
              <a:t>morning</a:t>
            </a:r>
            <a:r>
              <a:rPr lang="hu-HU" dirty="0">
                <a:solidFill>
                  <a:schemeClr val="accent3">
                    <a:lumMod val="75000"/>
                  </a:schemeClr>
                </a:solidFill>
              </a:rPr>
              <a:t> and in </a:t>
            </a:r>
            <a:r>
              <a:rPr lang="hu-HU" dirty="0" err="1">
                <a:solidFill>
                  <a:schemeClr val="accent3">
                    <a:lumMod val="75000"/>
                  </a:schemeClr>
                </a:solidFill>
              </a:rPr>
              <a:t>the</a:t>
            </a:r>
            <a:r>
              <a:rPr lang="hu-HU" dirty="0">
                <a:solidFill>
                  <a:schemeClr val="accent3">
                    <a:lumMod val="75000"/>
                  </a:schemeClr>
                </a:solidFill>
              </a:rPr>
              <a:t> </a:t>
            </a:r>
            <a:r>
              <a:rPr lang="hu-HU" dirty="0" err="1">
                <a:solidFill>
                  <a:schemeClr val="accent3">
                    <a:lumMod val="75000"/>
                  </a:schemeClr>
                </a:solidFill>
              </a:rPr>
              <a:t>evening</a:t>
            </a:r>
            <a:r>
              <a:rPr lang="hu-HU" dirty="0">
                <a:solidFill>
                  <a:schemeClr val="accent3">
                    <a:lumMod val="75000"/>
                  </a:schemeClr>
                </a:solidFill>
              </a:rPr>
              <a:t>.</a:t>
            </a:r>
          </a:p>
          <a:p>
            <a:r>
              <a:rPr lang="hu-HU" dirty="0" err="1">
                <a:solidFill>
                  <a:schemeClr val="accent3">
                    <a:lumMod val="75000"/>
                  </a:schemeClr>
                </a:solidFill>
              </a:rPr>
              <a:t>Significant</a:t>
            </a:r>
            <a:r>
              <a:rPr lang="hu-HU" dirty="0">
                <a:solidFill>
                  <a:schemeClr val="accent3">
                    <a:lumMod val="75000"/>
                  </a:schemeClr>
                </a:solidFill>
              </a:rPr>
              <a:t> part of </a:t>
            </a:r>
            <a:r>
              <a:rPr lang="hu-HU" dirty="0" err="1">
                <a:solidFill>
                  <a:schemeClr val="accent3">
                    <a:lumMod val="75000"/>
                  </a:schemeClr>
                </a:solidFill>
              </a:rPr>
              <a:t>customers</a:t>
            </a:r>
            <a:r>
              <a:rPr lang="hu-HU" dirty="0">
                <a:solidFill>
                  <a:schemeClr val="accent3">
                    <a:lumMod val="75000"/>
                  </a:schemeClr>
                </a:solidFill>
              </a:rPr>
              <a:t> </a:t>
            </a:r>
            <a:r>
              <a:rPr lang="hu-HU" dirty="0" err="1">
                <a:solidFill>
                  <a:schemeClr val="accent3">
                    <a:lumMod val="75000"/>
                  </a:schemeClr>
                </a:solidFill>
              </a:rPr>
              <a:t>spend</a:t>
            </a:r>
            <a:r>
              <a:rPr lang="hu-HU" dirty="0">
                <a:solidFill>
                  <a:schemeClr val="accent3">
                    <a:lumMod val="75000"/>
                  </a:schemeClr>
                </a:solidFill>
              </a:rPr>
              <a:t> </a:t>
            </a:r>
            <a:r>
              <a:rPr lang="hu-HU" dirty="0" err="1">
                <a:solidFill>
                  <a:schemeClr val="accent3">
                    <a:lumMod val="75000"/>
                  </a:schemeClr>
                </a:solidFill>
              </a:rPr>
              <a:t>little</a:t>
            </a:r>
            <a:r>
              <a:rPr lang="hu-HU" dirty="0">
                <a:solidFill>
                  <a:schemeClr val="accent3">
                    <a:lumMod val="75000"/>
                  </a:schemeClr>
                </a:solidFill>
              </a:rPr>
              <a:t> </a:t>
            </a:r>
            <a:r>
              <a:rPr lang="hu-HU" dirty="0" err="1">
                <a:solidFill>
                  <a:schemeClr val="accent3">
                    <a:lumMod val="75000"/>
                  </a:schemeClr>
                </a:solidFill>
              </a:rPr>
              <a:t>amount</a:t>
            </a:r>
            <a:r>
              <a:rPr lang="hu-HU" dirty="0">
                <a:solidFill>
                  <a:schemeClr val="accent3">
                    <a:lumMod val="75000"/>
                  </a:schemeClr>
                </a:solidFill>
              </a:rPr>
              <a:t> of </a:t>
            </a:r>
            <a:r>
              <a:rPr lang="hu-HU" dirty="0" err="1">
                <a:solidFill>
                  <a:schemeClr val="accent3">
                    <a:lumMod val="75000"/>
                  </a:schemeClr>
                </a:solidFill>
              </a:rPr>
              <a:t>time</a:t>
            </a:r>
            <a:r>
              <a:rPr lang="hu-HU" dirty="0">
                <a:solidFill>
                  <a:schemeClr val="accent3">
                    <a:lumMod val="75000"/>
                  </a:schemeClr>
                </a:solidFill>
              </a:rPr>
              <a:t> (</a:t>
            </a:r>
            <a:r>
              <a:rPr lang="hu-HU" dirty="0" err="1">
                <a:solidFill>
                  <a:schemeClr val="accent3">
                    <a:lumMod val="75000"/>
                  </a:schemeClr>
                </a:solidFill>
              </a:rPr>
              <a:t>under</a:t>
            </a:r>
            <a:r>
              <a:rPr lang="hu-HU" dirty="0">
                <a:solidFill>
                  <a:schemeClr val="accent3">
                    <a:lumMod val="75000"/>
                  </a:schemeClr>
                </a:solidFill>
              </a:rPr>
              <a:t> 10 </a:t>
            </a:r>
            <a:r>
              <a:rPr lang="hu-HU" dirty="0" err="1">
                <a:solidFill>
                  <a:schemeClr val="accent3">
                    <a:lumMod val="75000"/>
                  </a:schemeClr>
                </a:solidFill>
              </a:rPr>
              <a:t>mins</a:t>
            </a:r>
            <a:r>
              <a:rPr lang="hu-HU" dirty="0">
                <a:solidFill>
                  <a:schemeClr val="accent3">
                    <a:lumMod val="75000"/>
                  </a:schemeClr>
                </a:solidFill>
              </a:rPr>
              <a:t>) </a:t>
            </a:r>
            <a:r>
              <a:rPr lang="hu-HU" dirty="0" err="1">
                <a:solidFill>
                  <a:schemeClr val="accent3">
                    <a:lumMod val="75000"/>
                  </a:schemeClr>
                </a:solidFill>
              </a:rPr>
              <a:t>before</a:t>
            </a:r>
            <a:r>
              <a:rPr lang="hu-HU" dirty="0">
                <a:solidFill>
                  <a:schemeClr val="accent3">
                    <a:lumMod val="75000"/>
                  </a:schemeClr>
                </a:solidFill>
              </a:rPr>
              <a:t> </a:t>
            </a:r>
            <a:r>
              <a:rPr lang="hu-HU" dirty="0" err="1">
                <a:solidFill>
                  <a:schemeClr val="accent3">
                    <a:lumMod val="75000"/>
                  </a:schemeClr>
                </a:solidFill>
              </a:rPr>
              <a:t>purchasing</a:t>
            </a:r>
            <a:r>
              <a:rPr lang="hu-HU" dirty="0">
                <a:solidFill>
                  <a:schemeClr val="accent3">
                    <a:lumMod val="75000"/>
                  </a:schemeClr>
                </a:solidFill>
              </a:rPr>
              <a:t>.</a:t>
            </a:r>
          </a:p>
          <a:p>
            <a:r>
              <a:rPr lang="hu-HU" dirty="0">
                <a:solidFill>
                  <a:schemeClr val="accent3">
                    <a:lumMod val="75000"/>
                  </a:schemeClr>
                </a:solidFill>
              </a:rPr>
              <a:t>The more </a:t>
            </a:r>
            <a:r>
              <a:rPr lang="hu-HU" dirty="0" err="1">
                <a:solidFill>
                  <a:schemeClr val="accent3">
                    <a:lumMod val="75000"/>
                  </a:schemeClr>
                </a:solidFill>
              </a:rPr>
              <a:t>time</a:t>
            </a:r>
            <a:r>
              <a:rPr lang="hu-HU" dirty="0">
                <a:solidFill>
                  <a:schemeClr val="accent3">
                    <a:lumMod val="75000"/>
                  </a:schemeClr>
                </a:solidFill>
              </a:rPr>
              <a:t> </a:t>
            </a:r>
            <a:r>
              <a:rPr lang="hu-HU" dirty="0" err="1">
                <a:solidFill>
                  <a:schemeClr val="accent3">
                    <a:lumMod val="75000"/>
                  </a:schemeClr>
                </a:solidFill>
              </a:rPr>
              <a:t>customers</a:t>
            </a:r>
            <a:r>
              <a:rPr lang="hu-HU" dirty="0">
                <a:solidFill>
                  <a:schemeClr val="accent3">
                    <a:lumMod val="75000"/>
                  </a:schemeClr>
                </a:solidFill>
              </a:rPr>
              <a:t> </a:t>
            </a:r>
            <a:r>
              <a:rPr lang="hu-HU" dirty="0" err="1">
                <a:solidFill>
                  <a:schemeClr val="accent3">
                    <a:lumMod val="75000"/>
                  </a:schemeClr>
                </a:solidFill>
              </a:rPr>
              <a:t>spend</a:t>
            </a:r>
            <a:r>
              <a:rPr lang="hu-HU" dirty="0">
                <a:solidFill>
                  <a:schemeClr val="accent3">
                    <a:lumMod val="75000"/>
                  </a:schemeClr>
                </a:solidFill>
              </a:rPr>
              <a:t> </a:t>
            </a:r>
            <a:r>
              <a:rPr lang="hu-HU" dirty="0" err="1">
                <a:solidFill>
                  <a:schemeClr val="accent3">
                    <a:lumMod val="75000"/>
                  </a:schemeClr>
                </a:solidFill>
              </a:rPr>
              <a:t>on</a:t>
            </a:r>
            <a:r>
              <a:rPr lang="hu-HU" dirty="0">
                <a:solidFill>
                  <a:schemeClr val="accent3">
                    <a:lumMod val="75000"/>
                  </a:schemeClr>
                </a:solidFill>
              </a:rPr>
              <a:t> </a:t>
            </a:r>
            <a:r>
              <a:rPr lang="hu-HU" dirty="0" err="1">
                <a:solidFill>
                  <a:schemeClr val="accent3">
                    <a:lumMod val="75000"/>
                  </a:schemeClr>
                </a:solidFill>
              </a:rPr>
              <a:t>the</a:t>
            </a:r>
            <a:r>
              <a:rPr lang="hu-HU" dirty="0">
                <a:solidFill>
                  <a:schemeClr val="accent3">
                    <a:lumMod val="75000"/>
                  </a:schemeClr>
                </a:solidFill>
              </a:rPr>
              <a:t> website, </a:t>
            </a:r>
            <a:r>
              <a:rPr lang="hu-HU" dirty="0" err="1">
                <a:solidFill>
                  <a:schemeClr val="accent3">
                    <a:lumMod val="75000"/>
                  </a:schemeClr>
                </a:solidFill>
              </a:rPr>
              <a:t>the</a:t>
            </a:r>
            <a:r>
              <a:rPr lang="hu-HU" dirty="0">
                <a:solidFill>
                  <a:schemeClr val="accent3">
                    <a:lumMod val="75000"/>
                  </a:schemeClr>
                </a:solidFill>
              </a:rPr>
              <a:t> more </a:t>
            </a:r>
            <a:r>
              <a:rPr lang="hu-HU" dirty="0" err="1">
                <a:solidFill>
                  <a:schemeClr val="accent3">
                    <a:lumMod val="75000"/>
                  </a:schemeClr>
                </a:solidFill>
              </a:rPr>
              <a:t>purchases</a:t>
            </a:r>
            <a:r>
              <a:rPr lang="hu-HU" dirty="0">
                <a:solidFill>
                  <a:schemeClr val="accent3">
                    <a:lumMod val="75000"/>
                  </a:schemeClr>
                </a:solidFill>
              </a:rPr>
              <a:t> </a:t>
            </a:r>
            <a:r>
              <a:rPr lang="hu-HU" dirty="0" err="1">
                <a:solidFill>
                  <a:schemeClr val="accent3">
                    <a:lumMod val="75000"/>
                  </a:schemeClr>
                </a:solidFill>
              </a:rPr>
              <a:t>they</a:t>
            </a:r>
            <a:r>
              <a:rPr lang="hu-HU" dirty="0">
                <a:solidFill>
                  <a:schemeClr val="accent3">
                    <a:lumMod val="75000"/>
                  </a:schemeClr>
                </a:solidFill>
              </a:rPr>
              <a:t> </a:t>
            </a:r>
            <a:r>
              <a:rPr lang="hu-HU" dirty="0" err="1">
                <a:solidFill>
                  <a:schemeClr val="accent3">
                    <a:lumMod val="75000"/>
                  </a:schemeClr>
                </a:solidFill>
              </a:rPr>
              <a:t>make</a:t>
            </a:r>
            <a:endParaRPr lang="hu-HU" dirty="0">
              <a:solidFill>
                <a:schemeClr val="accent3">
                  <a:lumMod val="75000"/>
                </a:schemeClr>
              </a:solidFill>
            </a:endParaRPr>
          </a:p>
          <a:p>
            <a:pPr marL="0" indent="0">
              <a:buNone/>
            </a:pPr>
            <a:r>
              <a:rPr lang="hu-HU" sz="2000" dirty="0" err="1">
                <a:solidFill>
                  <a:schemeClr val="accent3">
                    <a:lumMod val="75000"/>
                  </a:schemeClr>
                </a:solidFill>
              </a:rPr>
              <a:t>Improvement</a:t>
            </a:r>
            <a:r>
              <a:rPr lang="hu-HU" sz="2000" dirty="0">
                <a:solidFill>
                  <a:schemeClr val="accent3">
                    <a:lumMod val="75000"/>
                  </a:schemeClr>
                </a:solidFill>
              </a:rPr>
              <a:t>:</a:t>
            </a:r>
          </a:p>
          <a:p>
            <a:r>
              <a:rPr lang="hu-HU" dirty="0" err="1">
                <a:solidFill>
                  <a:schemeClr val="accent3">
                    <a:lumMod val="75000"/>
                  </a:schemeClr>
                </a:solidFill>
              </a:rPr>
              <a:t>Additional</a:t>
            </a:r>
            <a:r>
              <a:rPr lang="hu-HU" dirty="0">
                <a:solidFill>
                  <a:schemeClr val="accent3">
                    <a:lumMod val="75000"/>
                  </a:schemeClr>
                </a:solidFill>
              </a:rPr>
              <a:t> </a:t>
            </a:r>
            <a:r>
              <a:rPr lang="hu-HU" dirty="0" err="1">
                <a:solidFill>
                  <a:schemeClr val="accent3">
                    <a:lumMod val="75000"/>
                  </a:schemeClr>
                </a:solidFill>
              </a:rPr>
              <a:t>features</a:t>
            </a:r>
            <a:r>
              <a:rPr lang="hu-HU" dirty="0">
                <a:solidFill>
                  <a:schemeClr val="accent3">
                    <a:lumMod val="75000"/>
                  </a:schemeClr>
                </a:solidFill>
              </a:rPr>
              <a:t> </a:t>
            </a:r>
            <a:r>
              <a:rPr lang="hu-HU" dirty="0" err="1">
                <a:solidFill>
                  <a:schemeClr val="accent3">
                    <a:lumMod val="75000"/>
                  </a:schemeClr>
                </a:solidFill>
              </a:rPr>
              <a:t>on</a:t>
            </a:r>
            <a:r>
              <a:rPr lang="hu-HU" dirty="0">
                <a:solidFill>
                  <a:schemeClr val="accent3">
                    <a:lumMod val="75000"/>
                  </a:schemeClr>
                </a:solidFill>
              </a:rPr>
              <a:t> </a:t>
            </a:r>
            <a:r>
              <a:rPr lang="hu-HU" dirty="0" err="1">
                <a:solidFill>
                  <a:schemeClr val="accent3">
                    <a:lumMod val="75000"/>
                  </a:schemeClr>
                </a:solidFill>
              </a:rPr>
              <a:t>the</a:t>
            </a:r>
            <a:r>
              <a:rPr lang="hu-HU" dirty="0">
                <a:solidFill>
                  <a:schemeClr val="accent3">
                    <a:lumMod val="75000"/>
                  </a:schemeClr>
                </a:solidFill>
              </a:rPr>
              <a:t> site (linking </a:t>
            </a:r>
            <a:r>
              <a:rPr lang="hu-HU" dirty="0" err="1">
                <a:solidFill>
                  <a:schemeClr val="accent3">
                    <a:lumMod val="75000"/>
                  </a:schemeClr>
                </a:solidFill>
              </a:rPr>
              <a:t>products</a:t>
            </a:r>
            <a:r>
              <a:rPr lang="hu-HU" dirty="0">
                <a:solidFill>
                  <a:schemeClr val="accent3">
                    <a:lumMod val="75000"/>
                  </a:schemeClr>
                </a:solidFill>
              </a:rPr>
              <a:t>)</a:t>
            </a:r>
          </a:p>
          <a:p>
            <a:r>
              <a:rPr lang="hu-HU" dirty="0" err="1">
                <a:solidFill>
                  <a:schemeClr val="accent3">
                    <a:lumMod val="75000"/>
                  </a:schemeClr>
                </a:solidFill>
              </a:rPr>
              <a:t>Analyze</a:t>
            </a:r>
            <a:r>
              <a:rPr lang="hu-HU" dirty="0">
                <a:solidFill>
                  <a:schemeClr val="accent3">
                    <a:lumMod val="75000"/>
                  </a:schemeClr>
                </a:solidFill>
              </a:rPr>
              <a:t> </a:t>
            </a:r>
            <a:r>
              <a:rPr lang="hu-HU" dirty="0" err="1">
                <a:solidFill>
                  <a:schemeClr val="accent3">
                    <a:lumMod val="75000"/>
                  </a:schemeClr>
                </a:solidFill>
              </a:rPr>
              <a:t>number</a:t>
            </a:r>
            <a:r>
              <a:rPr lang="hu-HU" dirty="0">
                <a:solidFill>
                  <a:schemeClr val="accent3">
                    <a:lumMod val="75000"/>
                  </a:schemeClr>
                </a:solidFill>
              </a:rPr>
              <a:t> of session </a:t>
            </a:r>
            <a:r>
              <a:rPr lang="hu-HU" dirty="0" err="1">
                <a:solidFill>
                  <a:schemeClr val="accent3">
                    <a:lumMod val="75000"/>
                  </a:schemeClr>
                </a:solidFill>
              </a:rPr>
              <a:t>before</a:t>
            </a:r>
            <a:r>
              <a:rPr lang="hu-HU" dirty="0">
                <a:solidFill>
                  <a:schemeClr val="accent3">
                    <a:lumMod val="75000"/>
                  </a:schemeClr>
                </a:solidFill>
              </a:rPr>
              <a:t> </a:t>
            </a:r>
            <a:r>
              <a:rPr lang="hu-HU" dirty="0" err="1">
                <a:solidFill>
                  <a:schemeClr val="accent3">
                    <a:lumMod val="75000"/>
                  </a:schemeClr>
                </a:solidFill>
              </a:rPr>
              <a:t>the</a:t>
            </a:r>
            <a:r>
              <a:rPr lang="hu-HU" dirty="0">
                <a:solidFill>
                  <a:schemeClr val="accent3">
                    <a:lumMod val="75000"/>
                  </a:schemeClr>
                </a:solidFill>
              </a:rPr>
              <a:t> </a:t>
            </a:r>
            <a:r>
              <a:rPr lang="hu-HU" dirty="0" err="1">
                <a:solidFill>
                  <a:schemeClr val="accent3">
                    <a:lumMod val="75000"/>
                  </a:schemeClr>
                </a:solidFill>
              </a:rPr>
              <a:t>actual</a:t>
            </a:r>
            <a:r>
              <a:rPr lang="hu-HU" dirty="0">
                <a:solidFill>
                  <a:schemeClr val="accent3">
                    <a:lumMod val="75000"/>
                  </a:schemeClr>
                </a:solidFill>
              </a:rPr>
              <a:t> </a:t>
            </a:r>
            <a:r>
              <a:rPr lang="hu-HU" dirty="0" err="1">
                <a:solidFill>
                  <a:schemeClr val="accent3">
                    <a:lumMod val="75000"/>
                  </a:schemeClr>
                </a:solidFill>
              </a:rPr>
              <a:t>purchasing</a:t>
            </a:r>
            <a:r>
              <a:rPr lang="hu-HU" dirty="0">
                <a:solidFill>
                  <a:schemeClr val="accent3">
                    <a:lumMod val="75000"/>
                  </a:schemeClr>
                </a:solidFill>
              </a:rPr>
              <a:t> session</a:t>
            </a:r>
          </a:p>
        </p:txBody>
      </p:sp>
    </p:spTree>
    <p:extLst>
      <p:ext uri="{BB962C8B-B14F-4D97-AF65-F5344CB8AC3E}">
        <p14:creationId xmlns:p14="http://schemas.microsoft.com/office/powerpoint/2010/main" val="846074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46EF8224-30B3-8AD0-4FCC-07A3F3E1639D}"/>
              </a:ext>
            </a:extLst>
          </p:cNvPr>
          <p:cNvSpPr>
            <a:spLocks noGrp="1"/>
          </p:cNvSpPr>
          <p:nvPr>
            <p:ph type="title"/>
          </p:nvPr>
        </p:nvSpPr>
        <p:spPr>
          <a:xfrm>
            <a:off x="1066800" y="642594"/>
            <a:ext cx="2867637" cy="1371600"/>
          </a:xfrm>
        </p:spPr>
        <p:txBody>
          <a:bodyPr/>
          <a:lstStyle/>
          <a:p>
            <a:r>
              <a:rPr lang="hu-HU" dirty="0" err="1"/>
              <a:t>Objective</a:t>
            </a:r>
            <a:endParaRPr lang="hu-HU" dirty="0"/>
          </a:p>
        </p:txBody>
      </p:sp>
      <p:sp>
        <p:nvSpPr>
          <p:cNvPr id="3" name="Tartalom helye 2">
            <a:extLst>
              <a:ext uri="{FF2B5EF4-FFF2-40B4-BE49-F238E27FC236}">
                <a16:creationId xmlns:a16="http://schemas.microsoft.com/office/drawing/2014/main" id="{6C2D38C8-E2F0-0547-66A5-A33C5D6EA9F4}"/>
              </a:ext>
            </a:extLst>
          </p:cNvPr>
          <p:cNvSpPr>
            <a:spLocks noGrp="1"/>
          </p:cNvSpPr>
          <p:nvPr>
            <p:ph idx="1"/>
          </p:nvPr>
        </p:nvSpPr>
        <p:spPr>
          <a:xfrm>
            <a:off x="1066800" y="2592198"/>
            <a:ext cx="8521817" cy="3360546"/>
          </a:xfrm>
        </p:spPr>
        <p:txBody>
          <a:bodyPr/>
          <a:lstStyle/>
          <a:p>
            <a:pPr>
              <a:lnSpc>
                <a:spcPct val="150000"/>
              </a:lnSpc>
            </a:pPr>
            <a:r>
              <a:rPr lang="hu-HU" dirty="0">
                <a:solidFill>
                  <a:schemeClr val="accent3">
                    <a:lumMod val="75000"/>
                  </a:schemeClr>
                </a:solidFill>
              </a:rPr>
              <a:t>Data </a:t>
            </a:r>
            <a:r>
              <a:rPr lang="hu-HU" dirty="0" err="1">
                <a:solidFill>
                  <a:schemeClr val="accent3">
                    <a:lumMod val="75000"/>
                  </a:schemeClr>
                </a:solidFill>
              </a:rPr>
              <a:t>about</a:t>
            </a:r>
            <a:r>
              <a:rPr lang="hu-HU" dirty="0">
                <a:solidFill>
                  <a:schemeClr val="accent3">
                    <a:lumMod val="75000"/>
                  </a:schemeClr>
                </a:solidFill>
              </a:rPr>
              <a:t> </a:t>
            </a:r>
            <a:r>
              <a:rPr lang="hu-HU" dirty="0" err="1">
                <a:solidFill>
                  <a:schemeClr val="accent3">
                    <a:lumMod val="75000"/>
                  </a:schemeClr>
                </a:solidFill>
              </a:rPr>
              <a:t>customer</a:t>
            </a:r>
            <a:r>
              <a:rPr lang="hu-HU" dirty="0">
                <a:solidFill>
                  <a:schemeClr val="accent3">
                    <a:lumMod val="75000"/>
                  </a:schemeClr>
                </a:solidFill>
              </a:rPr>
              <a:t> </a:t>
            </a:r>
            <a:r>
              <a:rPr lang="hu-HU" dirty="0" err="1">
                <a:solidFill>
                  <a:schemeClr val="accent3">
                    <a:lumMod val="75000"/>
                  </a:schemeClr>
                </a:solidFill>
              </a:rPr>
              <a:t>activity</a:t>
            </a:r>
            <a:r>
              <a:rPr lang="hu-HU" dirty="0">
                <a:solidFill>
                  <a:schemeClr val="accent3">
                    <a:lumMod val="75000"/>
                  </a:schemeClr>
                </a:solidFill>
              </a:rPr>
              <a:t> </a:t>
            </a:r>
            <a:r>
              <a:rPr lang="hu-HU" dirty="0" err="1">
                <a:solidFill>
                  <a:schemeClr val="accent3">
                    <a:lumMod val="75000"/>
                  </a:schemeClr>
                </a:solidFill>
              </a:rPr>
              <a:t>on</a:t>
            </a:r>
            <a:r>
              <a:rPr lang="hu-HU" dirty="0">
                <a:solidFill>
                  <a:schemeClr val="accent3">
                    <a:lumMod val="75000"/>
                  </a:schemeClr>
                </a:solidFill>
              </a:rPr>
              <a:t> an e-</a:t>
            </a:r>
            <a:r>
              <a:rPr lang="hu-HU" dirty="0" err="1">
                <a:solidFill>
                  <a:schemeClr val="accent3">
                    <a:lumMod val="75000"/>
                  </a:schemeClr>
                </a:solidFill>
              </a:rPr>
              <a:t>commerce</a:t>
            </a:r>
            <a:r>
              <a:rPr lang="hu-HU" dirty="0">
                <a:solidFill>
                  <a:schemeClr val="accent3">
                    <a:lumMod val="75000"/>
                  </a:schemeClr>
                </a:solidFill>
              </a:rPr>
              <a:t> website</a:t>
            </a:r>
          </a:p>
          <a:p>
            <a:pPr>
              <a:lnSpc>
                <a:spcPct val="150000"/>
              </a:lnSpc>
            </a:pPr>
            <a:r>
              <a:rPr lang="hu-HU" dirty="0" err="1">
                <a:solidFill>
                  <a:schemeClr val="accent3">
                    <a:lumMod val="75000"/>
                  </a:schemeClr>
                </a:solidFill>
              </a:rPr>
              <a:t>Timeframe</a:t>
            </a:r>
            <a:r>
              <a:rPr lang="hu-HU" dirty="0">
                <a:solidFill>
                  <a:schemeClr val="accent3">
                    <a:lumMod val="75000"/>
                  </a:schemeClr>
                </a:solidFill>
              </a:rPr>
              <a:t>: 3 </a:t>
            </a:r>
            <a:r>
              <a:rPr lang="hu-HU" dirty="0" err="1">
                <a:solidFill>
                  <a:schemeClr val="accent3">
                    <a:lumMod val="75000"/>
                  </a:schemeClr>
                </a:solidFill>
              </a:rPr>
              <a:t>months</a:t>
            </a:r>
            <a:endParaRPr lang="hu-HU" b="0" i="0" dirty="0">
              <a:solidFill>
                <a:schemeClr val="accent3">
                  <a:lumMod val="75000"/>
                </a:schemeClr>
              </a:solidFill>
              <a:effectLst/>
            </a:endParaRPr>
          </a:p>
          <a:p>
            <a:pPr>
              <a:lnSpc>
                <a:spcPct val="150000"/>
              </a:lnSpc>
            </a:pPr>
            <a:r>
              <a:rPr lang="hu-HU" b="0" i="0" dirty="0">
                <a:solidFill>
                  <a:schemeClr val="accent3">
                    <a:lumMod val="75000"/>
                  </a:schemeClr>
                </a:solidFill>
                <a:effectLst/>
              </a:rPr>
              <a:t>„</a:t>
            </a:r>
            <a:r>
              <a:rPr lang="en-US" b="0" i="0" dirty="0">
                <a:solidFill>
                  <a:schemeClr val="accent3">
                    <a:lumMod val="75000"/>
                  </a:schemeClr>
                </a:solidFill>
                <a:effectLst/>
              </a:rPr>
              <a:t>You have a follow up task from your product manager to identify how much time it takes for a user to make a purchase on your website. Your PM would like to see the users' duration from first arriving on the website on any given day until their first purchase on that same day. Your final result should show the duration dynamic daily.</a:t>
            </a:r>
            <a:r>
              <a:rPr lang="hu-HU" b="0" i="0" dirty="0">
                <a:solidFill>
                  <a:schemeClr val="accent3">
                    <a:lumMod val="75000"/>
                  </a:schemeClr>
                </a:solidFill>
                <a:effectLst/>
              </a:rPr>
              <a:t>”</a:t>
            </a:r>
          </a:p>
          <a:p>
            <a:pPr>
              <a:lnSpc>
                <a:spcPct val="150000"/>
              </a:lnSpc>
            </a:pPr>
            <a:r>
              <a:rPr lang="hu-HU" dirty="0">
                <a:solidFill>
                  <a:schemeClr val="accent3">
                    <a:lumMod val="75000"/>
                  </a:schemeClr>
                </a:solidFill>
              </a:rPr>
              <a:t>Session </a:t>
            </a:r>
            <a:r>
              <a:rPr lang="hu-HU" dirty="0" err="1">
                <a:solidFill>
                  <a:schemeClr val="accent3">
                    <a:lumMod val="75000"/>
                  </a:schemeClr>
                </a:solidFill>
              </a:rPr>
              <a:t>time</a:t>
            </a:r>
            <a:r>
              <a:rPr lang="hu-HU" dirty="0">
                <a:solidFill>
                  <a:schemeClr val="accent3">
                    <a:lumMod val="75000"/>
                  </a:schemeClr>
                </a:solidFill>
              </a:rPr>
              <a:t> </a:t>
            </a:r>
            <a:r>
              <a:rPr lang="hu-HU" dirty="0" err="1">
                <a:solidFill>
                  <a:schemeClr val="accent3">
                    <a:lumMod val="75000"/>
                  </a:schemeClr>
                </a:solidFill>
              </a:rPr>
              <a:t>maximized</a:t>
            </a:r>
            <a:r>
              <a:rPr lang="hu-HU" dirty="0">
                <a:solidFill>
                  <a:schemeClr val="accent3">
                    <a:lumMod val="75000"/>
                  </a:schemeClr>
                </a:solidFill>
              </a:rPr>
              <a:t> in 5h</a:t>
            </a:r>
            <a:endParaRPr lang="hu-HU" b="0" i="0" dirty="0">
              <a:solidFill>
                <a:schemeClr val="accent3">
                  <a:lumMod val="75000"/>
                </a:schemeClr>
              </a:solidFill>
              <a:effectLst/>
            </a:endParaRPr>
          </a:p>
        </p:txBody>
      </p:sp>
      <p:sp>
        <p:nvSpPr>
          <p:cNvPr id="6" name="Szövegdoboz 5">
            <a:extLst>
              <a:ext uri="{FF2B5EF4-FFF2-40B4-BE49-F238E27FC236}">
                <a16:creationId xmlns:a16="http://schemas.microsoft.com/office/drawing/2014/main" id="{BF5A5E71-A55C-3CA6-1C2E-841BE54425F0}"/>
              </a:ext>
            </a:extLst>
          </p:cNvPr>
          <p:cNvSpPr txBox="1"/>
          <p:nvPr/>
        </p:nvSpPr>
        <p:spPr>
          <a:xfrm>
            <a:off x="5252873" y="1005228"/>
            <a:ext cx="4417337" cy="646331"/>
          </a:xfrm>
          <a:prstGeom prst="rect">
            <a:avLst/>
          </a:prstGeom>
          <a:noFill/>
        </p:spPr>
        <p:txBody>
          <a:bodyPr wrap="square">
            <a:spAutoFit/>
          </a:bodyPr>
          <a:lstStyle/>
          <a:p>
            <a:pPr marL="0" indent="0" algn="ctr">
              <a:buNone/>
            </a:pPr>
            <a:r>
              <a:rPr lang="en-US" sz="1800" b="0" i="0" dirty="0">
                <a:solidFill>
                  <a:schemeClr val="accent3">
                    <a:lumMod val="75000"/>
                  </a:schemeClr>
                </a:solidFill>
                <a:effectLst/>
                <a:latin typeface="+mj-lt"/>
              </a:rPr>
              <a:t>Create a presentation centered around the dynamic daily duration</a:t>
            </a:r>
            <a:endParaRPr lang="hu-HU" sz="1800" b="0" i="0" dirty="0">
              <a:solidFill>
                <a:schemeClr val="accent3">
                  <a:lumMod val="75000"/>
                </a:schemeClr>
              </a:solidFill>
              <a:effectLst/>
              <a:latin typeface="+mj-lt"/>
            </a:endParaRPr>
          </a:p>
        </p:txBody>
      </p:sp>
    </p:spTree>
    <p:extLst>
      <p:ext uri="{BB962C8B-B14F-4D97-AF65-F5344CB8AC3E}">
        <p14:creationId xmlns:p14="http://schemas.microsoft.com/office/powerpoint/2010/main" val="1510990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103E1522-E453-5C84-64BB-ADFA149F54A1}"/>
              </a:ext>
            </a:extLst>
          </p:cNvPr>
          <p:cNvSpPr>
            <a:spLocks noGrp="1"/>
          </p:cNvSpPr>
          <p:nvPr>
            <p:ph type="title"/>
          </p:nvPr>
        </p:nvSpPr>
        <p:spPr/>
        <p:txBody>
          <a:bodyPr/>
          <a:lstStyle/>
          <a:p>
            <a:r>
              <a:rPr lang="hu-HU" dirty="0" err="1"/>
              <a:t>Questions</a:t>
            </a:r>
            <a:endParaRPr lang="hu-HU" dirty="0"/>
          </a:p>
        </p:txBody>
      </p:sp>
      <p:sp>
        <p:nvSpPr>
          <p:cNvPr id="3" name="Tartalom helye 2">
            <a:extLst>
              <a:ext uri="{FF2B5EF4-FFF2-40B4-BE49-F238E27FC236}">
                <a16:creationId xmlns:a16="http://schemas.microsoft.com/office/drawing/2014/main" id="{11FBEC3B-6E4D-A436-1134-259F5F994606}"/>
              </a:ext>
            </a:extLst>
          </p:cNvPr>
          <p:cNvSpPr>
            <a:spLocks noGrp="1"/>
          </p:cNvSpPr>
          <p:nvPr>
            <p:ph idx="1"/>
          </p:nvPr>
        </p:nvSpPr>
        <p:spPr/>
        <p:txBody>
          <a:bodyPr/>
          <a:lstStyle/>
          <a:p>
            <a:r>
              <a:rPr lang="hu-HU" dirty="0">
                <a:solidFill>
                  <a:schemeClr val="accent3">
                    <a:lumMod val="75000"/>
                  </a:schemeClr>
                </a:solidFill>
              </a:rPr>
              <a:t>Main </a:t>
            </a:r>
            <a:r>
              <a:rPr lang="hu-HU" dirty="0" err="1">
                <a:solidFill>
                  <a:schemeClr val="accent3">
                    <a:lumMod val="75000"/>
                  </a:schemeClr>
                </a:solidFill>
              </a:rPr>
              <a:t>KPIs</a:t>
            </a:r>
            <a:endParaRPr lang="hu-HU" dirty="0">
              <a:solidFill>
                <a:schemeClr val="accent3">
                  <a:lumMod val="75000"/>
                </a:schemeClr>
              </a:solidFill>
            </a:endParaRPr>
          </a:p>
          <a:p>
            <a:r>
              <a:rPr lang="hu-HU" dirty="0" err="1">
                <a:solidFill>
                  <a:schemeClr val="accent3">
                    <a:lumMod val="75000"/>
                  </a:schemeClr>
                </a:solidFill>
              </a:rPr>
              <a:t>How</a:t>
            </a:r>
            <a:r>
              <a:rPr lang="hu-HU" dirty="0">
                <a:solidFill>
                  <a:schemeClr val="accent3">
                    <a:lumMod val="75000"/>
                  </a:schemeClr>
                </a:solidFill>
              </a:rPr>
              <a:t> </a:t>
            </a:r>
            <a:r>
              <a:rPr lang="hu-HU" dirty="0" err="1">
                <a:solidFill>
                  <a:schemeClr val="accent3">
                    <a:lumMod val="75000"/>
                  </a:schemeClr>
                </a:solidFill>
              </a:rPr>
              <a:t>does</a:t>
            </a:r>
            <a:r>
              <a:rPr lang="hu-HU" dirty="0">
                <a:solidFill>
                  <a:schemeClr val="accent3">
                    <a:lumMod val="75000"/>
                  </a:schemeClr>
                </a:solidFill>
              </a:rPr>
              <a:t> </a:t>
            </a:r>
            <a:r>
              <a:rPr lang="hu-HU" dirty="0" err="1">
                <a:solidFill>
                  <a:schemeClr val="accent3">
                    <a:lumMod val="75000"/>
                  </a:schemeClr>
                </a:solidFill>
              </a:rPr>
              <a:t>purchasing</a:t>
            </a:r>
            <a:r>
              <a:rPr lang="hu-HU" dirty="0">
                <a:solidFill>
                  <a:schemeClr val="accent3">
                    <a:lumMod val="75000"/>
                  </a:schemeClr>
                </a:solidFill>
              </a:rPr>
              <a:t> </a:t>
            </a:r>
            <a:r>
              <a:rPr lang="hu-HU" dirty="0" err="1">
                <a:solidFill>
                  <a:schemeClr val="accent3">
                    <a:lumMod val="75000"/>
                  </a:schemeClr>
                </a:solidFill>
              </a:rPr>
              <a:t>time</a:t>
            </a:r>
            <a:r>
              <a:rPr lang="hu-HU" dirty="0">
                <a:solidFill>
                  <a:schemeClr val="accent3">
                    <a:lumMod val="75000"/>
                  </a:schemeClr>
                </a:solidFill>
              </a:rPr>
              <a:t> </a:t>
            </a:r>
            <a:r>
              <a:rPr lang="hu-HU" dirty="0" err="1">
                <a:solidFill>
                  <a:schemeClr val="accent3">
                    <a:lumMod val="75000"/>
                  </a:schemeClr>
                </a:solidFill>
              </a:rPr>
              <a:t>change</a:t>
            </a:r>
            <a:r>
              <a:rPr lang="hu-HU" dirty="0">
                <a:solidFill>
                  <a:schemeClr val="accent3">
                    <a:lumMod val="75000"/>
                  </a:schemeClr>
                </a:solidFill>
              </a:rPr>
              <a:t> over </a:t>
            </a:r>
            <a:r>
              <a:rPr lang="hu-HU" dirty="0" err="1">
                <a:solidFill>
                  <a:schemeClr val="accent3">
                    <a:lumMod val="75000"/>
                  </a:schemeClr>
                </a:solidFill>
              </a:rPr>
              <a:t>time</a:t>
            </a:r>
            <a:r>
              <a:rPr lang="hu-HU" dirty="0">
                <a:solidFill>
                  <a:schemeClr val="accent3">
                    <a:lumMod val="75000"/>
                  </a:schemeClr>
                </a:solidFill>
              </a:rPr>
              <a:t>? </a:t>
            </a:r>
            <a:r>
              <a:rPr lang="hu-HU" dirty="0" err="1">
                <a:solidFill>
                  <a:schemeClr val="accent3">
                    <a:lumMod val="75000"/>
                  </a:schemeClr>
                </a:solidFill>
              </a:rPr>
              <a:t>What</a:t>
            </a:r>
            <a:r>
              <a:rPr lang="hu-HU" dirty="0">
                <a:solidFill>
                  <a:schemeClr val="accent3">
                    <a:lumMod val="75000"/>
                  </a:schemeClr>
                </a:solidFill>
              </a:rPr>
              <a:t> is </a:t>
            </a:r>
            <a:r>
              <a:rPr lang="hu-HU" dirty="0" err="1">
                <a:solidFill>
                  <a:schemeClr val="accent3">
                    <a:lumMod val="75000"/>
                  </a:schemeClr>
                </a:solidFill>
              </a:rPr>
              <a:t>the</a:t>
            </a:r>
            <a:r>
              <a:rPr lang="hu-HU" dirty="0">
                <a:solidFill>
                  <a:schemeClr val="accent3">
                    <a:lumMod val="75000"/>
                  </a:schemeClr>
                </a:solidFill>
              </a:rPr>
              <a:t> </a:t>
            </a:r>
            <a:r>
              <a:rPr lang="hu-HU" dirty="0" err="1">
                <a:solidFill>
                  <a:schemeClr val="accent3">
                    <a:lumMod val="75000"/>
                  </a:schemeClr>
                </a:solidFill>
              </a:rPr>
              <a:t>difference</a:t>
            </a:r>
            <a:r>
              <a:rPr lang="hu-HU" dirty="0">
                <a:solidFill>
                  <a:schemeClr val="accent3">
                    <a:lumMod val="75000"/>
                  </a:schemeClr>
                </a:solidFill>
              </a:rPr>
              <a:t> </a:t>
            </a:r>
            <a:r>
              <a:rPr lang="hu-HU" dirty="0" err="1">
                <a:solidFill>
                  <a:schemeClr val="accent3">
                    <a:lumMod val="75000"/>
                  </a:schemeClr>
                </a:solidFill>
              </a:rPr>
              <a:t>between</a:t>
            </a:r>
            <a:r>
              <a:rPr lang="hu-HU" dirty="0">
                <a:solidFill>
                  <a:schemeClr val="accent3">
                    <a:lumMod val="75000"/>
                  </a:schemeClr>
                </a:solidFill>
              </a:rPr>
              <a:t> </a:t>
            </a:r>
            <a:r>
              <a:rPr lang="hu-HU" dirty="0" err="1">
                <a:solidFill>
                  <a:schemeClr val="accent3">
                    <a:lumMod val="75000"/>
                  </a:schemeClr>
                </a:solidFill>
              </a:rPr>
              <a:t>first-time</a:t>
            </a:r>
            <a:r>
              <a:rPr lang="hu-HU" dirty="0">
                <a:solidFill>
                  <a:schemeClr val="accent3">
                    <a:lumMod val="75000"/>
                  </a:schemeClr>
                </a:solidFill>
              </a:rPr>
              <a:t> and </a:t>
            </a:r>
            <a:r>
              <a:rPr lang="hu-HU" dirty="0" err="1">
                <a:solidFill>
                  <a:schemeClr val="accent3">
                    <a:lumMod val="75000"/>
                  </a:schemeClr>
                </a:solidFill>
              </a:rPr>
              <a:t>returning</a:t>
            </a:r>
            <a:r>
              <a:rPr lang="hu-HU" dirty="0">
                <a:solidFill>
                  <a:schemeClr val="accent3">
                    <a:lumMod val="75000"/>
                  </a:schemeClr>
                </a:solidFill>
              </a:rPr>
              <a:t> </a:t>
            </a:r>
            <a:r>
              <a:rPr lang="hu-HU" dirty="0" err="1">
                <a:solidFill>
                  <a:schemeClr val="accent3">
                    <a:lumMod val="75000"/>
                  </a:schemeClr>
                </a:solidFill>
              </a:rPr>
              <a:t>customers</a:t>
            </a:r>
            <a:r>
              <a:rPr lang="hu-HU" dirty="0">
                <a:solidFill>
                  <a:schemeClr val="accent3">
                    <a:lumMod val="75000"/>
                  </a:schemeClr>
                </a:solidFill>
              </a:rPr>
              <a:t>?</a:t>
            </a:r>
          </a:p>
          <a:p>
            <a:r>
              <a:rPr lang="hu-HU" dirty="0" err="1">
                <a:solidFill>
                  <a:schemeClr val="accent3">
                    <a:lumMod val="75000"/>
                  </a:schemeClr>
                </a:solidFill>
              </a:rPr>
              <a:t>How</a:t>
            </a:r>
            <a:r>
              <a:rPr lang="hu-HU" dirty="0">
                <a:solidFill>
                  <a:schemeClr val="accent3">
                    <a:lumMod val="75000"/>
                  </a:schemeClr>
                </a:solidFill>
              </a:rPr>
              <a:t> </a:t>
            </a:r>
            <a:r>
              <a:rPr lang="hu-HU" dirty="0" err="1">
                <a:solidFill>
                  <a:schemeClr val="accent3">
                    <a:lumMod val="75000"/>
                  </a:schemeClr>
                </a:solidFill>
              </a:rPr>
              <a:t>does</a:t>
            </a:r>
            <a:r>
              <a:rPr lang="hu-HU" dirty="0">
                <a:solidFill>
                  <a:schemeClr val="accent3">
                    <a:lumMod val="75000"/>
                  </a:schemeClr>
                </a:solidFill>
              </a:rPr>
              <a:t> </a:t>
            </a:r>
            <a:r>
              <a:rPr lang="hu-HU" dirty="0" err="1">
                <a:solidFill>
                  <a:schemeClr val="accent3">
                    <a:lumMod val="75000"/>
                  </a:schemeClr>
                </a:solidFill>
              </a:rPr>
              <a:t>purchase</a:t>
            </a:r>
            <a:r>
              <a:rPr lang="hu-HU" dirty="0">
                <a:solidFill>
                  <a:schemeClr val="accent3">
                    <a:lumMod val="75000"/>
                  </a:schemeClr>
                </a:solidFill>
              </a:rPr>
              <a:t> </a:t>
            </a:r>
            <a:r>
              <a:rPr lang="hu-HU" dirty="0" err="1">
                <a:solidFill>
                  <a:schemeClr val="accent3">
                    <a:lumMod val="75000"/>
                  </a:schemeClr>
                </a:solidFill>
              </a:rPr>
              <a:t>time</a:t>
            </a:r>
            <a:r>
              <a:rPr lang="hu-HU" dirty="0">
                <a:solidFill>
                  <a:schemeClr val="accent3">
                    <a:lumMod val="75000"/>
                  </a:schemeClr>
                </a:solidFill>
              </a:rPr>
              <a:t> </a:t>
            </a:r>
            <a:r>
              <a:rPr lang="hu-HU" dirty="0" err="1">
                <a:solidFill>
                  <a:schemeClr val="accent3">
                    <a:lumMod val="75000"/>
                  </a:schemeClr>
                </a:solidFill>
              </a:rPr>
              <a:t>relate</a:t>
            </a:r>
            <a:r>
              <a:rPr lang="hu-HU" dirty="0">
                <a:solidFill>
                  <a:schemeClr val="accent3">
                    <a:lumMod val="75000"/>
                  </a:schemeClr>
                </a:solidFill>
              </a:rPr>
              <a:t> </a:t>
            </a:r>
            <a:r>
              <a:rPr lang="hu-HU" dirty="0" err="1">
                <a:solidFill>
                  <a:schemeClr val="accent3">
                    <a:lumMod val="75000"/>
                  </a:schemeClr>
                </a:solidFill>
              </a:rPr>
              <a:t>to</a:t>
            </a:r>
            <a:r>
              <a:rPr lang="hu-HU" dirty="0">
                <a:solidFill>
                  <a:schemeClr val="accent3">
                    <a:lumMod val="75000"/>
                  </a:schemeClr>
                </a:solidFill>
              </a:rPr>
              <a:t>:</a:t>
            </a:r>
          </a:p>
          <a:p>
            <a:pPr lvl="1"/>
            <a:r>
              <a:rPr lang="hu-HU" dirty="0" err="1">
                <a:solidFill>
                  <a:schemeClr val="accent3">
                    <a:lumMod val="75000"/>
                  </a:schemeClr>
                </a:solidFill>
              </a:rPr>
              <a:t>Number</a:t>
            </a:r>
            <a:r>
              <a:rPr lang="hu-HU" dirty="0">
                <a:solidFill>
                  <a:schemeClr val="accent3">
                    <a:lumMod val="75000"/>
                  </a:schemeClr>
                </a:solidFill>
              </a:rPr>
              <a:t> of </a:t>
            </a:r>
            <a:r>
              <a:rPr lang="hu-HU" dirty="0" err="1">
                <a:solidFill>
                  <a:schemeClr val="accent3">
                    <a:lumMod val="75000"/>
                  </a:schemeClr>
                </a:solidFill>
              </a:rPr>
              <a:t>actions</a:t>
            </a:r>
            <a:r>
              <a:rPr lang="hu-HU" dirty="0">
                <a:solidFill>
                  <a:schemeClr val="accent3">
                    <a:lumMod val="75000"/>
                  </a:schemeClr>
                </a:solidFill>
              </a:rPr>
              <a:t> </a:t>
            </a:r>
            <a:r>
              <a:rPr lang="hu-HU" dirty="0" err="1">
                <a:solidFill>
                  <a:schemeClr val="accent3">
                    <a:lumMod val="75000"/>
                  </a:schemeClr>
                </a:solidFill>
              </a:rPr>
              <a:t>taken</a:t>
            </a:r>
            <a:endParaRPr lang="hu-HU" dirty="0">
              <a:solidFill>
                <a:schemeClr val="accent3">
                  <a:lumMod val="75000"/>
                </a:schemeClr>
              </a:solidFill>
            </a:endParaRPr>
          </a:p>
          <a:p>
            <a:pPr lvl="1"/>
            <a:r>
              <a:rPr lang="hu-HU" dirty="0" err="1">
                <a:solidFill>
                  <a:schemeClr val="accent3">
                    <a:lumMod val="75000"/>
                  </a:schemeClr>
                </a:solidFill>
              </a:rPr>
              <a:t>Number</a:t>
            </a:r>
            <a:r>
              <a:rPr lang="hu-HU" dirty="0">
                <a:solidFill>
                  <a:schemeClr val="accent3">
                    <a:lumMod val="75000"/>
                  </a:schemeClr>
                </a:solidFill>
              </a:rPr>
              <a:t> of </a:t>
            </a:r>
            <a:r>
              <a:rPr lang="hu-HU" dirty="0" err="1">
                <a:solidFill>
                  <a:schemeClr val="accent3">
                    <a:lumMod val="75000"/>
                  </a:schemeClr>
                </a:solidFill>
              </a:rPr>
              <a:t>users</a:t>
            </a:r>
            <a:endParaRPr lang="hu-HU" dirty="0">
              <a:solidFill>
                <a:schemeClr val="accent3">
                  <a:lumMod val="75000"/>
                </a:schemeClr>
              </a:solidFill>
            </a:endParaRPr>
          </a:p>
          <a:p>
            <a:pPr lvl="1"/>
            <a:r>
              <a:rPr lang="hu-HU" dirty="0" err="1">
                <a:solidFill>
                  <a:schemeClr val="accent3">
                    <a:lumMod val="75000"/>
                  </a:schemeClr>
                </a:solidFill>
              </a:rPr>
              <a:t>Revenue</a:t>
            </a:r>
            <a:r>
              <a:rPr lang="hu-HU" dirty="0">
                <a:solidFill>
                  <a:schemeClr val="accent3">
                    <a:lumMod val="75000"/>
                  </a:schemeClr>
                </a:solidFill>
              </a:rPr>
              <a:t> per </a:t>
            </a:r>
            <a:r>
              <a:rPr lang="hu-HU" dirty="0" err="1">
                <a:solidFill>
                  <a:schemeClr val="accent3">
                    <a:lumMod val="75000"/>
                  </a:schemeClr>
                </a:solidFill>
              </a:rPr>
              <a:t>purchase</a:t>
            </a:r>
            <a:endParaRPr lang="hu-HU" dirty="0">
              <a:solidFill>
                <a:schemeClr val="accent3">
                  <a:lumMod val="75000"/>
                </a:schemeClr>
              </a:solidFill>
            </a:endParaRPr>
          </a:p>
          <a:p>
            <a:pPr lvl="1"/>
            <a:endParaRPr lang="hu-HU" dirty="0">
              <a:solidFill>
                <a:schemeClr val="accent3">
                  <a:lumMod val="75000"/>
                </a:schemeClr>
              </a:solidFill>
            </a:endParaRPr>
          </a:p>
          <a:p>
            <a:r>
              <a:rPr lang="hu-HU" dirty="0" err="1">
                <a:solidFill>
                  <a:schemeClr val="accent3">
                    <a:lumMod val="75000"/>
                  </a:schemeClr>
                </a:solidFill>
              </a:rPr>
              <a:t>What</a:t>
            </a:r>
            <a:r>
              <a:rPr lang="hu-HU" dirty="0">
                <a:solidFill>
                  <a:schemeClr val="accent3">
                    <a:lumMod val="75000"/>
                  </a:schemeClr>
                </a:solidFill>
              </a:rPr>
              <a:t> is </a:t>
            </a:r>
            <a:r>
              <a:rPr lang="hu-HU" dirty="0" err="1">
                <a:solidFill>
                  <a:schemeClr val="accent3">
                    <a:lumMod val="75000"/>
                  </a:schemeClr>
                </a:solidFill>
              </a:rPr>
              <a:t>the</a:t>
            </a:r>
            <a:r>
              <a:rPr lang="hu-HU" dirty="0">
                <a:solidFill>
                  <a:schemeClr val="accent3">
                    <a:lumMod val="75000"/>
                  </a:schemeClr>
                </a:solidFill>
              </a:rPr>
              <a:t> </a:t>
            </a:r>
            <a:r>
              <a:rPr lang="hu-HU" dirty="0" err="1">
                <a:solidFill>
                  <a:schemeClr val="accent3">
                    <a:lumMod val="75000"/>
                  </a:schemeClr>
                </a:solidFill>
              </a:rPr>
              <a:t>daily</a:t>
            </a:r>
            <a:r>
              <a:rPr lang="hu-HU" dirty="0">
                <a:solidFill>
                  <a:schemeClr val="accent3">
                    <a:lumMod val="75000"/>
                  </a:schemeClr>
                </a:solidFill>
              </a:rPr>
              <a:t>/</a:t>
            </a:r>
            <a:r>
              <a:rPr lang="hu-HU" dirty="0" err="1">
                <a:solidFill>
                  <a:schemeClr val="accent3">
                    <a:lumMod val="75000"/>
                  </a:schemeClr>
                </a:solidFill>
              </a:rPr>
              <a:t>weekly</a:t>
            </a:r>
            <a:r>
              <a:rPr lang="hu-HU" dirty="0">
                <a:solidFill>
                  <a:schemeClr val="accent3">
                    <a:lumMod val="75000"/>
                  </a:schemeClr>
                </a:solidFill>
              </a:rPr>
              <a:t> </a:t>
            </a:r>
            <a:r>
              <a:rPr lang="hu-HU" dirty="0" err="1">
                <a:solidFill>
                  <a:schemeClr val="accent3">
                    <a:lumMod val="75000"/>
                  </a:schemeClr>
                </a:solidFill>
              </a:rPr>
              <a:t>distribution</a:t>
            </a:r>
            <a:r>
              <a:rPr lang="hu-HU" dirty="0">
                <a:solidFill>
                  <a:schemeClr val="accent3">
                    <a:lumMod val="75000"/>
                  </a:schemeClr>
                </a:solidFill>
              </a:rPr>
              <a:t> of </a:t>
            </a:r>
            <a:r>
              <a:rPr lang="hu-HU" dirty="0" err="1">
                <a:solidFill>
                  <a:schemeClr val="accent3">
                    <a:lumMod val="75000"/>
                  </a:schemeClr>
                </a:solidFill>
              </a:rPr>
              <a:t>purchase</a:t>
            </a:r>
            <a:r>
              <a:rPr lang="hu-HU" dirty="0">
                <a:solidFill>
                  <a:schemeClr val="accent3">
                    <a:lumMod val="75000"/>
                  </a:schemeClr>
                </a:solidFill>
              </a:rPr>
              <a:t> </a:t>
            </a:r>
            <a:r>
              <a:rPr lang="hu-HU" dirty="0" err="1">
                <a:solidFill>
                  <a:schemeClr val="accent3">
                    <a:lumMod val="75000"/>
                  </a:schemeClr>
                </a:solidFill>
              </a:rPr>
              <a:t>time</a:t>
            </a:r>
            <a:r>
              <a:rPr lang="hu-HU" dirty="0">
                <a:solidFill>
                  <a:schemeClr val="accent3">
                    <a:lumMod val="75000"/>
                  </a:schemeClr>
                </a:solidFill>
              </a:rPr>
              <a:t>?</a:t>
            </a:r>
          </a:p>
          <a:p>
            <a:r>
              <a:rPr lang="hu-HU" dirty="0" err="1">
                <a:solidFill>
                  <a:schemeClr val="accent3">
                    <a:lumMod val="75000"/>
                  </a:schemeClr>
                </a:solidFill>
              </a:rPr>
              <a:t>Slicer</a:t>
            </a:r>
            <a:r>
              <a:rPr lang="hu-HU" dirty="0">
                <a:solidFill>
                  <a:schemeClr val="accent3">
                    <a:lumMod val="75000"/>
                  </a:schemeClr>
                </a:solidFill>
              </a:rPr>
              <a:t> </a:t>
            </a:r>
            <a:r>
              <a:rPr lang="hu-HU" dirty="0" err="1">
                <a:solidFill>
                  <a:schemeClr val="accent3">
                    <a:lumMod val="75000"/>
                  </a:schemeClr>
                </a:solidFill>
              </a:rPr>
              <a:t>options</a:t>
            </a:r>
            <a:r>
              <a:rPr lang="hu-HU" dirty="0">
                <a:solidFill>
                  <a:schemeClr val="accent3">
                    <a:lumMod val="75000"/>
                  </a:schemeClr>
                </a:solidFill>
              </a:rPr>
              <a:t>: country, </a:t>
            </a:r>
            <a:r>
              <a:rPr lang="hu-HU" dirty="0" err="1">
                <a:solidFill>
                  <a:schemeClr val="accent3">
                    <a:lumMod val="75000"/>
                  </a:schemeClr>
                </a:solidFill>
              </a:rPr>
              <a:t>device</a:t>
            </a:r>
            <a:r>
              <a:rPr lang="hu-HU" dirty="0">
                <a:solidFill>
                  <a:schemeClr val="accent3">
                    <a:lumMod val="75000"/>
                  </a:schemeClr>
                </a:solidFill>
              </a:rPr>
              <a:t>, </a:t>
            </a:r>
            <a:r>
              <a:rPr lang="hu-HU" dirty="0" err="1">
                <a:solidFill>
                  <a:schemeClr val="accent3">
                    <a:lumMod val="75000"/>
                  </a:schemeClr>
                </a:solidFill>
              </a:rPr>
              <a:t>customer</a:t>
            </a:r>
            <a:r>
              <a:rPr lang="hu-HU" dirty="0">
                <a:solidFill>
                  <a:schemeClr val="accent3">
                    <a:lumMod val="75000"/>
                  </a:schemeClr>
                </a:solidFill>
              </a:rPr>
              <a:t> </a:t>
            </a:r>
            <a:r>
              <a:rPr lang="hu-HU" dirty="0" err="1">
                <a:solidFill>
                  <a:schemeClr val="accent3">
                    <a:lumMod val="75000"/>
                  </a:schemeClr>
                </a:solidFill>
              </a:rPr>
              <a:t>type</a:t>
            </a:r>
            <a:endParaRPr lang="hu-HU" dirty="0">
              <a:solidFill>
                <a:schemeClr val="accent3">
                  <a:lumMod val="75000"/>
                </a:schemeClr>
              </a:solidFill>
            </a:endParaRPr>
          </a:p>
        </p:txBody>
      </p:sp>
    </p:spTree>
    <p:extLst>
      <p:ext uri="{BB962C8B-B14F-4D97-AF65-F5344CB8AC3E}">
        <p14:creationId xmlns:p14="http://schemas.microsoft.com/office/powerpoint/2010/main" val="1034780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217155DF-9CDD-8224-4974-DDB0625E4DAB}"/>
              </a:ext>
            </a:extLst>
          </p:cNvPr>
          <p:cNvSpPr>
            <a:spLocks noGrp="1"/>
          </p:cNvSpPr>
          <p:nvPr>
            <p:ph type="title"/>
          </p:nvPr>
        </p:nvSpPr>
        <p:spPr>
          <a:xfrm>
            <a:off x="1066800" y="516759"/>
            <a:ext cx="10058400" cy="605900"/>
          </a:xfrm>
        </p:spPr>
        <p:txBody>
          <a:bodyPr>
            <a:normAutofit fontScale="90000"/>
          </a:bodyPr>
          <a:lstStyle/>
          <a:p>
            <a:r>
              <a:rPr lang="hu-HU" dirty="0" err="1"/>
              <a:t>Dashboard</a:t>
            </a:r>
            <a:endParaRPr lang="hu-HU" dirty="0"/>
          </a:p>
        </p:txBody>
      </p:sp>
      <p:pic>
        <p:nvPicPr>
          <p:cNvPr id="9" name="Kép 8">
            <a:extLst>
              <a:ext uri="{FF2B5EF4-FFF2-40B4-BE49-F238E27FC236}">
                <a16:creationId xmlns:a16="http://schemas.microsoft.com/office/drawing/2014/main" id="{8D97557C-555D-72D5-271F-54E8A443A4BC}"/>
              </a:ext>
            </a:extLst>
          </p:cNvPr>
          <p:cNvPicPr>
            <a:picLocks noChangeAspect="1"/>
          </p:cNvPicPr>
          <p:nvPr/>
        </p:nvPicPr>
        <p:blipFill>
          <a:blip r:embed="rId2"/>
          <a:stretch>
            <a:fillRect/>
          </a:stretch>
        </p:blipFill>
        <p:spPr>
          <a:xfrm>
            <a:off x="1420970" y="1070501"/>
            <a:ext cx="9350060" cy="5270740"/>
          </a:xfrm>
          <a:prstGeom prst="rect">
            <a:avLst/>
          </a:prstGeom>
        </p:spPr>
      </p:pic>
    </p:spTree>
    <p:extLst>
      <p:ext uri="{BB962C8B-B14F-4D97-AF65-F5344CB8AC3E}">
        <p14:creationId xmlns:p14="http://schemas.microsoft.com/office/powerpoint/2010/main" val="1446346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A1B144F-CBDA-51BA-CC1D-C358148F31BD}"/>
              </a:ext>
            </a:extLst>
          </p:cNvPr>
          <p:cNvSpPr>
            <a:spLocks noGrp="1"/>
          </p:cNvSpPr>
          <p:nvPr>
            <p:ph type="title"/>
          </p:nvPr>
        </p:nvSpPr>
        <p:spPr/>
        <p:txBody>
          <a:bodyPr/>
          <a:lstStyle/>
          <a:p>
            <a:r>
              <a:rPr lang="hu-HU" dirty="0"/>
              <a:t>Main </a:t>
            </a:r>
            <a:r>
              <a:rPr lang="hu-HU" dirty="0" err="1"/>
              <a:t>KPIs</a:t>
            </a:r>
            <a:endParaRPr lang="hu-HU" dirty="0"/>
          </a:p>
        </p:txBody>
      </p:sp>
      <p:pic>
        <p:nvPicPr>
          <p:cNvPr id="6" name="Kép 5">
            <a:extLst>
              <a:ext uri="{FF2B5EF4-FFF2-40B4-BE49-F238E27FC236}">
                <a16:creationId xmlns:a16="http://schemas.microsoft.com/office/drawing/2014/main" id="{59D9BD50-7B7A-2503-6A6F-F1745F454CE2}"/>
              </a:ext>
            </a:extLst>
          </p:cNvPr>
          <p:cNvPicPr>
            <a:picLocks noChangeAspect="1"/>
          </p:cNvPicPr>
          <p:nvPr/>
        </p:nvPicPr>
        <p:blipFill>
          <a:blip r:embed="rId2"/>
          <a:stretch>
            <a:fillRect/>
          </a:stretch>
        </p:blipFill>
        <p:spPr>
          <a:xfrm>
            <a:off x="1479000" y="2743200"/>
            <a:ext cx="9234000" cy="1371600"/>
          </a:xfrm>
          <a:prstGeom prst="rect">
            <a:avLst/>
          </a:prstGeom>
        </p:spPr>
      </p:pic>
    </p:spTree>
    <p:extLst>
      <p:ext uri="{BB962C8B-B14F-4D97-AF65-F5344CB8AC3E}">
        <p14:creationId xmlns:p14="http://schemas.microsoft.com/office/powerpoint/2010/main" val="4214224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9BF18F39-6FFB-3B17-C03F-A3CA510A3C54}"/>
              </a:ext>
            </a:extLst>
          </p:cNvPr>
          <p:cNvSpPr>
            <a:spLocks noGrp="1"/>
          </p:cNvSpPr>
          <p:nvPr>
            <p:ph type="title"/>
          </p:nvPr>
        </p:nvSpPr>
        <p:spPr/>
        <p:txBody>
          <a:bodyPr/>
          <a:lstStyle/>
          <a:p>
            <a:r>
              <a:rPr lang="hu-HU" dirty="0" err="1"/>
              <a:t>Purchase</a:t>
            </a:r>
            <a:r>
              <a:rPr lang="hu-HU" dirty="0"/>
              <a:t> </a:t>
            </a:r>
            <a:r>
              <a:rPr lang="hu-HU" dirty="0" err="1"/>
              <a:t>time</a:t>
            </a:r>
            <a:endParaRPr lang="hu-HU" dirty="0"/>
          </a:p>
        </p:txBody>
      </p:sp>
      <p:pic>
        <p:nvPicPr>
          <p:cNvPr id="7" name="Tartalom helye 6">
            <a:extLst>
              <a:ext uri="{FF2B5EF4-FFF2-40B4-BE49-F238E27FC236}">
                <a16:creationId xmlns:a16="http://schemas.microsoft.com/office/drawing/2014/main" id="{A40B0FD1-01D8-2D50-B47C-0FEF8E8ED865}"/>
              </a:ext>
            </a:extLst>
          </p:cNvPr>
          <p:cNvPicPr>
            <a:picLocks noGrp="1" noChangeAspect="1"/>
          </p:cNvPicPr>
          <p:nvPr>
            <p:ph sz="half" idx="1"/>
          </p:nvPr>
        </p:nvPicPr>
        <p:blipFill>
          <a:blip r:embed="rId2"/>
          <a:stretch>
            <a:fillRect/>
          </a:stretch>
        </p:blipFill>
        <p:spPr>
          <a:xfrm>
            <a:off x="1122362" y="2472531"/>
            <a:ext cx="4973638" cy="2900635"/>
          </a:xfrm>
        </p:spPr>
      </p:pic>
      <p:sp>
        <p:nvSpPr>
          <p:cNvPr id="4" name="Tartalom helye 3">
            <a:extLst>
              <a:ext uri="{FF2B5EF4-FFF2-40B4-BE49-F238E27FC236}">
                <a16:creationId xmlns:a16="http://schemas.microsoft.com/office/drawing/2014/main" id="{E86C8425-9101-08E7-8D16-94E639DFDB80}"/>
              </a:ext>
            </a:extLst>
          </p:cNvPr>
          <p:cNvSpPr>
            <a:spLocks noGrp="1"/>
          </p:cNvSpPr>
          <p:nvPr>
            <p:ph sz="half" idx="2"/>
          </p:nvPr>
        </p:nvSpPr>
        <p:spPr>
          <a:xfrm>
            <a:off x="6461760" y="2472530"/>
            <a:ext cx="4663440" cy="3379629"/>
          </a:xfrm>
        </p:spPr>
        <p:txBody>
          <a:bodyPr/>
          <a:lstStyle/>
          <a:p>
            <a:r>
              <a:rPr lang="hu-HU" b="1" dirty="0" err="1">
                <a:solidFill>
                  <a:schemeClr val="accent3">
                    <a:lumMod val="75000"/>
                  </a:schemeClr>
                </a:solidFill>
              </a:rPr>
              <a:t>First-time</a:t>
            </a:r>
            <a:r>
              <a:rPr lang="hu-HU" dirty="0">
                <a:solidFill>
                  <a:schemeClr val="accent3">
                    <a:lumMod val="75000"/>
                  </a:schemeClr>
                </a:solidFill>
              </a:rPr>
              <a:t> </a:t>
            </a:r>
            <a:r>
              <a:rPr lang="hu-HU" dirty="0" err="1">
                <a:solidFill>
                  <a:schemeClr val="accent3">
                    <a:lumMod val="75000"/>
                  </a:schemeClr>
                </a:solidFill>
              </a:rPr>
              <a:t>customers</a:t>
            </a:r>
            <a:r>
              <a:rPr lang="hu-HU" dirty="0">
                <a:solidFill>
                  <a:schemeClr val="accent3">
                    <a:lumMod val="75000"/>
                  </a:schemeClr>
                </a:solidFill>
              </a:rPr>
              <a:t> </a:t>
            </a:r>
            <a:r>
              <a:rPr lang="hu-HU" dirty="0" err="1">
                <a:solidFill>
                  <a:schemeClr val="accent3">
                    <a:lumMod val="75000"/>
                  </a:schemeClr>
                </a:solidFill>
              </a:rPr>
              <a:t>spend</a:t>
            </a:r>
            <a:r>
              <a:rPr lang="hu-HU" dirty="0">
                <a:solidFill>
                  <a:schemeClr val="accent3">
                    <a:lumMod val="75000"/>
                  </a:schemeClr>
                </a:solidFill>
              </a:rPr>
              <a:t> </a:t>
            </a:r>
            <a:r>
              <a:rPr lang="hu-HU" b="1" dirty="0">
                <a:solidFill>
                  <a:schemeClr val="accent3">
                    <a:lumMod val="75000"/>
                  </a:schemeClr>
                </a:solidFill>
              </a:rPr>
              <a:t>more </a:t>
            </a:r>
            <a:r>
              <a:rPr lang="hu-HU" b="1" dirty="0" err="1">
                <a:solidFill>
                  <a:schemeClr val="accent3">
                    <a:lumMod val="75000"/>
                  </a:schemeClr>
                </a:solidFill>
              </a:rPr>
              <a:t>time</a:t>
            </a:r>
            <a:r>
              <a:rPr lang="hu-HU" dirty="0">
                <a:solidFill>
                  <a:schemeClr val="accent3">
                    <a:lumMod val="75000"/>
                  </a:schemeClr>
                </a:solidFill>
              </a:rPr>
              <a:t> </a:t>
            </a:r>
            <a:r>
              <a:rPr lang="hu-HU" dirty="0" err="1">
                <a:solidFill>
                  <a:schemeClr val="accent3">
                    <a:lumMod val="75000"/>
                  </a:schemeClr>
                </a:solidFill>
              </a:rPr>
              <a:t>on</a:t>
            </a:r>
            <a:r>
              <a:rPr lang="hu-HU" dirty="0">
                <a:solidFill>
                  <a:schemeClr val="accent3">
                    <a:lumMod val="75000"/>
                  </a:schemeClr>
                </a:solidFill>
              </a:rPr>
              <a:t> </a:t>
            </a:r>
            <a:r>
              <a:rPr lang="hu-HU" dirty="0" err="1">
                <a:solidFill>
                  <a:schemeClr val="accent3">
                    <a:lumMod val="75000"/>
                  </a:schemeClr>
                </a:solidFill>
              </a:rPr>
              <a:t>the</a:t>
            </a:r>
            <a:r>
              <a:rPr lang="hu-HU" dirty="0">
                <a:solidFill>
                  <a:schemeClr val="accent3">
                    <a:lumMod val="75000"/>
                  </a:schemeClr>
                </a:solidFill>
              </a:rPr>
              <a:t> website </a:t>
            </a:r>
            <a:r>
              <a:rPr lang="hu-HU" dirty="0" err="1">
                <a:solidFill>
                  <a:schemeClr val="accent3">
                    <a:lumMod val="75000"/>
                  </a:schemeClr>
                </a:solidFill>
              </a:rPr>
              <a:t>before</a:t>
            </a:r>
            <a:r>
              <a:rPr lang="hu-HU" dirty="0">
                <a:solidFill>
                  <a:schemeClr val="accent3">
                    <a:lumMod val="75000"/>
                  </a:schemeClr>
                </a:solidFill>
              </a:rPr>
              <a:t> </a:t>
            </a:r>
            <a:r>
              <a:rPr lang="hu-HU" dirty="0" err="1">
                <a:solidFill>
                  <a:schemeClr val="accent3">
                    <a:lumMod val="75000"/>
                  </a:schemeClr>
                </a:solidFill>
              </a:rPr>
              <a:t>purchasing</a:t>
            </a:r>
            <a:endParaRPr lang="hu-HU" dirty="0">
              <a:solidFill>
                <a:schemeClr val="accent3">
                  <a:lumMod val="75000"/>
                </a:schemeClr>
              </a:solidFill>
            </a:endParaRPr>
          </a:p>
          <a:p>
            <a:r>
              <a:rPr lang="hu-HU" b="1" dirty="0">
                <a:solidFill>
                  <a:schemeClr val="accent3">
                    <a:lumMod val="75000"/>
                  </a:schemeClr>
                </a:solidFill>
              </a:rPr>
              <a:t>The </a:t>
            </a:r>
            <a:r>
              <a:rPr lang="hu-HU" b="1" dirty="0" err="1">
                <a:solidFill>
                  <a:schemeClr val="accent3">
                    <a:lumMod val="75000"/>
                  </a:schemeClr>
                </a:solidFill>
              </a:rPr>
              <a:t>peak</a:t>
            </a:r>
            <a:r>
              <a:rPr lang="hu-HU" b="1" dirty="0">
                <a:solidFill>
                  <a:schemeClr val="accent3">
                    <a:lumMod val="75000"/>
                  </a:schemeClr>
                </a:solidFill>
              </a:rPr>
              <a:t> in November</a:t>
            </a:r>
            <a:r>
              <a:rPr lang="hu-HU" dirty="0">
                <a:solidFill>
                  <a:schemeClr val="accent3">
                    <a:lumMod val="75000"/>
                  </a:schemeClr>
                </a:solidFill>
              </a:rPr>
              <a:t> is </a:t>
            </a:r>
            <a:r>
              <a:rPr lang="hu-HU" dirty="0" err="1">
                <a:solidFill>
                  <a:schemeClr val="accent3">
                    <a:lumMod val="75000"/>
                  </a:schemeClr>
                </a:solidFill>
              </a:rPr>
              <a:t>possibly</a:t>
            </a:r>
            <a:r>
              <a:rPr lang="hu-HU" dirty="0">
                <a:solidFill>
                  <a:schemeClr val="accent3">
                    <a:lumMod val="75000"/>
                  </a:schemeClr>
                </a:solidFill>
              </a:rPr>
              <a:t> </a:t>
            </a:r>
            <a:r>
              <a:rPr lang="hu-HU" dirty="0" err="1">
                <a:solidFill>
                  <a:schemeClr val="accent3">
                    <a:lumMod val="75000"/>
                  </a:schemeClr>
                </a:solidFill>
              </a:rPr>
              <a:t>due</a:t>
            </a:r>
            <a:r>
              <a:rPr lang="hu-HU" dirty="0">
                <a:solidFill>
                  <a:schemeClr val="accent3">
                    <a:lumMod val="75000"/>
                  </a:schemeClr>
                </a:solidFill>
              </a:rPr>
              <a:t> </a:t>
            </a:r>
            <a:r>
              <a:rPr lang="hu-HU" dirty="0" err="1">
                <a:solidFill>
                  <a:schemeClr val="accent3">
                    <a:lumMod val="75000"/>
                  </a:schemeClr>
                </a:solidFill>
              </a:rPr>
              <a:t>to</a:t>
            </a:r>
            <a:r>
              <a:rPr lang="hu-HU" dirty="0">
                <a:solidFill>
                  <a:schemeClr val="accent3">
                    <a:lumMod val="75000"/>
                  </a:schemeClr>
                </a:solidFill>
              </a:rPr>
              <a:t> a </a:t>
            </a:r>
            <a:r>
              <a:rPr lang="hu-HU" b="1" dirty="0">
                <a:solidFill>
                  <a:schemeClr val="accent3">
                    <a:lumMod val="75000"/>
                  </a:schemeClr>
                </a:solidFill>
              </a:rPr>
              <a:t>Black </a:t>
            </a:r>
            <a:r>
              <a:rPr lang="hu-HU" b="1" dirty="0" err="1">
                <a:solidFill>
                  <a:schemeClr val="accent3">
                    <a:lumMod val="75000"/>
                  </a:schemeClr>
                </a:solidFill>
              </a:rPr>
              <a:t>Friday</a:t>
            </a:r>
            <a:r>
              <a:rPr lang="hu-HU" b="1" dirty="0">
                <a:solidFill>
                  <a:schemeClr val="accent3">
                    <a:lumMod val="75000"/>
                  </a:schemeClr>
                </a:solidFill>
              </a:rPr>
              <a:t> </a:t>
            </a:r>
            <a:r>
              <a:rPr lang="hu-HU" dirty="0" err="1">
                <a:solidFill>
                  <a:schemeClr val="accent3">
                    <a:lumMod val="75000"/>
                  </a:schemeClr>
                </a:solidFill>
              </a:rPr>
              <a:t>promotion</a:t>
            </a:r>
            <a:endParaRPr lang="hu-HU" dirty="0">
              <a:solidFill>
                <a:schemeClr val="accent3">
                  <a:lumMod val="75000"/>
                </a:schemeClr>
              </a:solidFill>
            </a:endParaRPr>
          </a:p>
          <a:p>
            <a:r>
              <a:rPr lang="hu-HU" b="1" dirty="0" err="1">
                <a:solidFill>
                  <a:schemeClr val="accent3">
                    <a:lumMod val="75000"/>
                  </a:schemeClr>
                </a:solidFill>
              </a:rPr>
              <a:t>Peak</a:t>
            </a:r>
            <a:r>
              <a:rPr lang="hu-HU" dirty="0">
                <a:solidFill>
                  <a:schemeClr val="accent3">
                    <a:lumMod val="75000"/>
                  </a:schemeClr>
                </a:solidFill>
              </a:rPr>
              <a:t> of </a:t>
            </a:r>
            <a:r>
              <a:rPr lang="hu-HU" dirty="0" err="1">
                <a:solidFill>
                  <a:schemeClr val="accent3">
                    <a:lumMod val="75000"/>
                  </a:schemeClr>
                </a:solidFill>
              </a:rPr>
              <a:t>first-timers</a:t>
            </a:r>
            <a:r>
              <a:rPr lang="hu-HU" dirty="0">
                <a:solidFill>
                  <a:schemeClr val="accent3">
                    <a:lumMod val="75000"/>
                  </a:schemeClr>
                </a:solidFill>
              </a:rPr>
              <a:t> in </a:t>
            </a:r>
            <a:r>
              <a:rPr lang="hu-HU" b="1" dirty="0" err="1">
                <a:solidFill>
                  <a:schemeClr val="accent3">
                    <a:lumMod val="75000"/>
                  </a:schemeClr>
                </a:solidFill>
              </a:rPr>
              <a:t>January</a:t>
            </a:r>
            <a:endParaRPr lang="hu-HU" b="1" dirty="0">
              <a:solidFill>
                <a:schemeClr val="accent3">
                  <a:lumMod val="75000"/>
                </a:schemeClr>
              </a:solidFill>
            </a:endParaRPr>
          </a:p>
          <a:p>
            <a:r>
              <a:rPr lang="hu-HU" dirty="0" err="1">
                <a:solidFill>
                  <a:schemeClr val="accent3">
                    <a:lumMod val="75000"/>
                  </a:schemeClr>
                </a:solidFill>
              </a:rPr>
              <a:t>At</a:t>
            </a:r>
            <a:r>
              <a:rPr lang="hu-HU" dirty="0">
                <a:solidFill>
                  <a:schemeClr val="accent3">
                    <a:lumMod val="75000"/>
                  </a:schemeClr>
                </a:solidFill>
              </a:rPr>
              <a:t> </a:t>
            </a:r>
            <a:r>
              <a:rPr lang="hu-HU" dirty="0" err="1">
                <a:solidFill>
                  <a:schemeClr val="accent3">
                    <a:lumMod val="75000"/>
                  </a:schemeClr>
                </a:solidFill>
              </a:rPr>
              <a:t>the</a:t>
            </a:r>
            <a:r>
              <a:rPr lang="hu-HU" dirty="0">
                <a:solidFill>
                  <a:schemeClr val="accent3">
                    <a:lumMod val="75000"/>
                  </a:schemeClr>
                </a:solidFill>
              </a:rPr>
              <a:t> end of </a:t>
            </a:r>
            <a:r>
              <a:rPr lang="hu-HU" dirty="0" err="1">
                <a:solidFill>
                  <a:schemeClr val="accent3">
                    <a:lumMod val="75000"/>
                  </a:schemeClr>
                </a:solidFill>
              </a:rPr>
              <a:t>January</a:t>
            </a:r>
            <a:r>
              <a:rPr lang="hu-HU" dirty="0">
                <a:solidFill>
                  <a:schemeClr val="accent3">
                    <a:lumMod val="75000"/>
                  </a:schemeClr>
                </a:solidFill>
              </a:rPr>
              <a:t> </a:t>
            </a:r>
            <a:r>
              <a:rPr lang="hu-HU" dirty="0" err="1">
                <a:solidFill>
                  <a:schemeClr val="accent3">
                    <a:lumMod val="75000"/>
                  </a:schemeClr>
                </a:solidFill>
              </a:rPr>
              <a:t>pruchase</a:t>
            </a:r>
            <a:r>
              <a:rPr lang="hu-HU" dirty="0">
                <a:solidFill>
                  <a:schemeClr val="accent3">
                    <a:lumMod val="75000"/>
                  </a:schemeClr>
                </a:solidFill>
              </a:rPr>
              <a:t> </a:t>
            </a:r>
            <a:r>
              <a:rPr lang="hu-HU" dirty="0" err="1">
                <a:solidFill>
                  <a:schemeClr val="accent3">
                    <a:lumMod val="75000"/>
                  </a:schemeClr>
                </a:solidFill>
              </a:rPr>
              <a:t>time</a:t>
            </a:r>
            <a:r>
              <a:rPr lang="hu-HU" dirty="0">
                <a:solidFill>
                  <a:schemeClr val="accent3">
                    <a:lumMod val="75000"/>
                  </a:schemeClr>
                </a:solidFill>
              </a:rPr>
              <a:t> is </a:t>
            </a:r>
            <a:r>
              <a:rPr lang="hu-HU" b="1" dirty="0" err="1">
                <a:solidFill>
                  <a:schemeClr val="accent3">
                    <a:lumMod val="75000"/>
                  </a:schemeClr>
                </a:solidFill>
              </a:rPr>
              <a:t>decreasing</a:t>
            </a:r>
            <a:endParaRPr lang="hu-HU" b="1" dirty="0">
              <a:solidFill>
                <a:schemeClr val="accent3">
                  <a:lumMod val="75000"/>
                </a:schemeClr>
              </a:solidFill>
            </a:endParaRPr>
          </a:p>
        </p:txBody>
      </p:sp>
    </p:spTree>
    <p:extLst>
      <p:ext uri="{BB962C8B-B14F-4D97-AF65-F5344CB8AC3E}">
        <p14:creationId xmlns:p14="http://schemas.microsoft.com/office/powerpoint/2010/main" val="2779297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8F6FF6-BD93-7336-C6F2-7444EFC56C60}"/>
            </a:ext>
          </a:extLst>
        </p:cNvPr>
        <p:cNvGrpSpPr/>
        <p:nvPr/>
      </p:nvGrpSpPr>
      <p:grpSpPr>
        <a:xfrm>
          <a:off x="0" y="0"/>
          <a:ext cx="0" cy="0"/>
          <a:chOff x="0" y="0"/>
          <a:chExt cx="0" cy="0"/>
        </a:xfrm>
      </p:grpSpPr>
      <p:sp>
        <p:nvSpPr>
          <p:cNvPr id="2" name="Cím 1">
            <a:extLst>
              <a:ext uri="{FF2B5EF4-FFF2-40B4-BE49-F238E27FC236}">
                <a16:creationId xmlns:a16="http://schemas.microsoft.com/office/drawing/2014/main" id="{6480F091-AA24-36E4-9A63-0FABA2ED365A}"/>
              </a:ext>
            </a:extLst>
          </p:cNvPr>
          <p:cNvSpPr>
            <a:spLocks noGrp="1"/>
          </p:cNvSpPr>
          <p:nvPr>
            <p:ph type="title"/>
          </p:nvPr>
        </p:nvSpPr>
        <p:spPr/>
        <p:txBody>
          <a:bodyPr/>
          <a:lstStyle/>
          <a:p>
            <a:r>
              <a:rPr lang="hu-HU" dirty="0" err="1"/>
              <a:t>Purchase</a:t>
            </a:r>
            <a:r>
              <a:rPr lang="hu-HU" dirty="0"/>
              <a:t> </a:t>
            </a:r>
            <a:r>
              <a:rPr lang="hu-HU" dirty="0" err="1"/>
              <a:t>time</a:t>
            </a:r>
            <a:r>
              <a:rPr lang="hu-HU" dirty="0"/>
              <a:t> </a:t>
            </a:r>
            <a:r>
              <a:rPr lang="hu-HU" dirty="0" err="1"/>
              <a:t>vs</a:t>
            </a:r>
            <a:r>
              <a:rPr lang="hu-HU" dirty="0"/>
              <a:t> </a:t>
            </a:r>
            <a:r>
              <a:rPr lang="hu-HU" dirty="0" err="1"/>
              <a:t>revenue</a:t>
            </a:r>
            <a:endParaRPr lang="hu-HU" dirty="0"/>
          </a:p>
        </p:txBody>
      </p:sp>
      <p:sp>
        <p:nvSpPr>
          <p:cNvPr id="4" name="Tartalom helye 3">
            <a:extLst>
              <a:ext uri="{FF2B5EF4-FFF2-40B4-BE49-F238E27FC236}">
                <a16:creationId xmlns:a16="http://schemas.microsoft.com/office/drawing/2014/main" id="{F237798D-114E-F350-E623-51164F4305C1}"/>
              </a:ext>
            </a:extLst>
          </p:cNvPr>
          <p:cNvSpPr>
            <a:spLocks noGrp="1"/>
          </p:cNvSpPr>
          <p:nvPr>
            <p:ph sz="half" idx="2"/>
          </p:nvPr>
        </p:nvSpPr>
        <p:spPr>
          <a:xfrm>
            <a:off x="6461760" y="2280282"/>
            <a:ext cx="4663440" cy="3571877"/>
          </a:xfrm>
        </p:spPr>
        <p:txBody>
          <a:bodyPr/>
          <a:lstStyle/>
          <a:p>
            <a:r>
              <a:rPr lang="hu-HU" b="1" dirty="0" err="1">
                <a:solidFill>
                  <a:schemeClr val="accent3">
                    <a:lumMod val="75000"/>
                  </a:schemeClr>
                </a:solidFill>
              </a:rPr>
              <a:t>Before</a:t>
            </a:r>
            <a:r>
              <a:rPr lang="hu-HU" b="1" dirty="0">
                <a:solidFill>
                  <a:schemeClr val="accent3">
                    <a:lumMod val="75000"/>
                  </a:schemeClr>
                </a:solidFill>
              </a:rPr>
              <a:t> </a:t>
            </a:r>
            <a:r>
              <a:rPr lang="hu-HU" dirty="0" err="1">
                <a:solidFill>
                  <a:schemeClr val="accent3">
                    <a:lumMod val="75000"/>
                  </a:schemeClr>
                </a:solidFill>
              </a:rPr>
              <a:t>the</a:t>
            </a:r>
            <a:r>
              <a:rPr lang="hu-HU" dirty="0">
                <a:solidFill>
                  <a:schemeClr val="accent3">
                    <a:lumMod val="75000"/>
                  </a:schemeClr>
                </a:solidFill>
              </a:rPr>
              <a:t> </a:t>
            </a:r>
            <a:r>
              <a:rPr lang="hu-HU" dirty="0" err="1">
                <a:solidFill>
                  <a:schemeClr val="accent3">
                    <a:lumMod val="75000"/>
                  </a:schemeClr>
                </a:solidFill>
              </a:rPr>
              <a:t>holidays</a:t>
            </a:r>
            <a:r>
              <a:rPr lang="hu-HU" dirty="0">
                <a:solidFill>
                  <a:schemeClr val="accent3">
                    <a:lumMod val="75000"/>
                  </a:schemeClr>
                </a:solidFill>
              </a:rPr>
              <a:t> </a:t>
            </a:r>
            <a:r>
              <a:rPr lang="hu-HU" dirty="0" err="1">
                <a:solidFill>
                  <a:schemeClr val="accent3">
                    <a:lumMod val="75000"/>
                  </a:schemeClr>
                </a:solidFill>
              </a:rPr>
              <a:t>there</a:t>
            </a:r>
            <a:r>
              <a:rPr lang="hu-HU" dirty="0">
                <a:solidFill>
                  <a:schemeClr val="accent3">
                    <a:lumMod val="75000"/>
                  </a:schemeClr>
                </a:solidFill>
              </a:rPr>
              <a:t> is an </a:t>
            </a:r>
            <a:r>
              <a:rPr lang="hu-HU" b="1" dirty="0" err="1">
                <a:solidFill>
                  <a:schemeClr val="accent3">
                    <a:lumMod val="75000"/>
                  </a:schemeClr>
                </a:solidFill>
              </a:rPr>
              <a:t>increase</a:t>
            </a:r>
            <a:r>
              <a:rPr lang="hu-HU" dirty="0">
                <a:solidFill>
                  <a:schemeClr val="accent3">
                    <a:lumMod val="75000"/>
                  </a:schemeClr>
                </a:solidFill>
              </a:rPr>
              <a:t> in </a:t>
            </a:r>
            <a:r>
              <a:rPr lang="hu-HU" dirty="0" err="1">
                <a:solidFill>
                  <a:schemeClr val="accent3">
                    <a:lumMod val="75000"/>
                  </a:schemeClr>
                </a:solidFill>
              </a:rPr>
              <a:t>revenue</a:t>
            </a:r>
            <a:endParaRPr lang="hu-HU" dirty="0">
              <a:solidFill>
                <a:schemeClr val="accent3">
                  <a:lumMod val="75000"/>
                </a:schemeClr>
              </a:solidFill>
            </a:endParaRPr>
          </a:p>
          <a:p>
            <a:r>
              <a:rPr lang="hu-HU" b="1" dirty="0" err="1">
                <a:solidFill>
                  <a:schemeClr val="accent3">
                    <a:lumMod val="75000"/>
                  </a:schemeClr>
                </a:solidFill>
              </a:rPr>
              <a:t>After</a:t>
            </a:r>
            <a:r>
              <a:rPr lang="hu-HU" dirty="0">
                <a:solidFill>
                  <a:schemeClr val="accent3">
                    <a:lumMod val="75000"/>
                  </a:schemeClr>
                </a:solidFill>
              </a:rPr>
              <a:t> </a:t>
            </a:r>
            <a:r>
              <a:rPr lang="hu-HU" dirty="0" err="1">
                <a:solidFill>
                  <a:schemeClr val="accent3">
                    <a:lumMod val="75000"/>
                  </a:schemeClr>
                </a:solidFill>
              </a:rPr>
              <a:t>the</a:t>
            </a:r>
            <a:r>
              <a:rPr lang="hu-HU" dirty="0">
                <a:solidFill>
                  <a:schemeClr val="accent3">
                    <a:lumMod val="75000"/>
                  </a:schemeClr>
                </a:solidFill>
              </a:rPr>
              <a:t> </a:t>
            </a:r>
            <a:r>
              <a:rPr lang="hu-HU" dirty="0" err="1">
                <a:solidFill>
                  <a:schemeClr val="accent3">
                    <a:lumMod val="75000"/>
                  </a:schemeClr>
                </a:solidFill>
              </a:rPr>
              <a:t>holidays</a:t>
            </a:r>
            <a:r>
              <a:rPr lang="hu-HU" dirty="0">
                <a:solidFill>
                  <a:schemeClr val="accent3">
                    <a:lumMod val="75000"/>
                  </a:schemeClr>
                </a:solidFill>
              </a:rPr>
              <a:t>: </a:t>
            </a:r>
            <a:r>
              <a:rPr lang="hu-HU" dirty="0" err="1">
                <a:solidFill>
                  <a:schemeClr val="accent3">
                    <a:lumMod val="75000"/>
                  </a:schemeClr>
                </a:solidFill>
              </a:rPr>
              <a:t>increase</a:t>
            </a:r>
            <a:r>
              <a:rPr lang="hu-HU" dirty="0">
                <a:solidFill>
                  <a:schemeClr val="accent3">
                    <a:lumMod val="75000"/>
                  </a:schemeClr>
                </a:solidFill>
              </a:rPr>
              <a:t> in </a:t>
            </a:r>
            <a:r>
              <a:rPr lang="hu-HU" dirty="0" err="1">
                <a:solidFill>
                  <a:schemeClr val="accent3">
                    <a:lumMod val="75000"/>
                  </a:schemeClr>
                </a:solidFill>
              </a:rPr>
              <a:t>time</a:t>
            </a:r>
            <a:r>
              <a:rPr lang="hu-HU" dirty="0">
                <a:solidFill>
                  <a:schemeClr val="accent3">
                    <a:lumMod val="75000"/>
                  </a:schemeClr>
                </a:solidFill>
              </a:rPr>
              <a:t> </a:t>
            </a:r>
            <a:r>
              <a:rPr lang="hu-HU" dirty="0" err="1">
                <a:solidFill>
                  <a:schemeClr val="accent3">
                    <a:lumMod val="75000"/>
                  </a:schemeClr>
                </a:solidFill>
              </a:rPr>
              <a:t>but</a:t>
            </a:r>
            <a:r>
              <a:rPr lang="hu-HU" dirty="0">
                <a:solidFill>
                  <a:schemeClr val="accent3">
                    <a:lumMod val="75000"/>
                  </a:schemeClr>
                </a:solidFill>
              </a:rPr>
              <a:t> </a:t>
            </a:r>
            <a:r>
              <a:rPr lang="hu-HU" b="1" dirty="0" err="1">
                <a:solidFill>
                  <a:schemeClr val="accent3">
                    <a:lumMod val="75000"/>
                  </a:schemeClr>
                </a:solidFill>
              </a:rPr>
              <a:t>decrease</a:t>
            </a:r>
            <a:r>
              <a:rPr lang="hu-HU" b="1" dirty="0">
                <a:solidFill>
                  <a:schemeClr val="accent3">
                    <a:lumMod val="75000"/>
                  </a:schemeClr>
                </a:solidFill>
              </a:rPr>
              <a:t> </a:t>
            </a:r>
            <a:r>
              <a:rPr lang="hu-HU" dirty="0">
                <a:solidFill>
                  <a:schemeClr val="accent3">
                    <a:lumMod val="75000"/>
                  </a:schemeClr>
                </a:solidFill>
              </a:rPr>
              <a:t>in </a:t>
            </a:r>
            <a:r>
              <a:rPr lang="hu-HU" dirty="0" err="1">
                <a:solidFill>
                  <a:schemeClr val="accent3">
                    <a:lumMod val="75000"/>
                  </a:schemeClr>
                </a:solidFill>
              </a:rPr>
              <a:t>revenue</a:t>
            </a:r>
            <a:endParaRPr lang="hu-HU" dirty="0">
              <a:solidFill>
                <a:schemeClr val="accent3">
                  <a:lumMod val="75000"/>
                </a:schemeClr>
              </a:solidFill>
            </a:endParaRPr>
          </a:p>
          <a:p>
            <a:r>
              <a:rPr lang="hu-HU" b="1" dirty="0">
                <a:solidFill>
                  <a:schemeClr val="accent3">
                    <a:lumMod val="75000"/>
                  </a:schemeClr>
                </a:solidFill>
              </a:rPr>
              <a:t>End of </a:t>
            </a:r>
            <a:r>
              <a:rPr lang="hu-HU" b="1" dirty="0" err="1">
                <a:solidFill>
                  <a:schemeClr val="accent3">
                    <a:lumMod val="75000"/>
                  </a:schemeClr>
                </a:solidFill>
              </a:rPr>
              <a:t>January</a:t>
            </a:r>
            <a:r>
              <a:rPr lang="hu-HU" dirty="0">
                <a:solidFill>
                  <a:schemeClr val="accent3">
                    <a:lumMod val="75000"/>
                  </a:schemeClr>
                </a:solidFill>
              </a:rPr>
              <a:t>: </a:t>
            </a:r>
            <a:r>
              <a:rPr lang="hu-HU" dirty="0" err="1">
                <a:solidFill>
                  <a:schemeClr val="accent3">
                    <a:lumMod val="75000"/>
                  </a:schemeClr>
                </a:solidFill>
              </a:rPr>
              <a:t>bigger</a:t>
            </a:r>
            <a:r>
              <a:rPr lang="hu-HU" dirty="0">
                <a:solidFill>
                  <a:schemeClr val="accent3">
                    <a:lumMod val="75000"/>
                  </a:schemeClr>
                </a:solidFill>
              </a:rPr>
              <a:t> </a:t>
            </a:r>
            <a:r>
              <a:rPr lang="hu-HU" dirty="0" err="1">
                <a:solidFill>
                  <a:schemeClr val="accent3">
                    <a:lumMod val="75000"/>
                  </a:schemeClr>
                </a:solidFill>
              </a:rPr>
              <a:t>drop</a:t>
            </a:r>
            <a:r>
              <a:rPr lang="hu-HU" dirty="0">
                <a:solidFill>
                  <a:schemeClr val="accent3">
                    <a:lumMod val="75000"/>
                  </a:schemeClr>
                </a:solidFill>
              </a:rPr>
              <a:t> in </a:t>
            </a:r>
            <a:r>
              <a:rPr lang="hu-HU" dirty="0" err="1">
                <a:solidFill>
                  <a:schemeClr val="accent3">
                    <a:lumMod val="75000"/>
                  </a:schemeClr>
                </a:solidFill>
              </a:rPr>
              <a:t>both</a:t>
            </a:r>
            <a:r>
              <a:rPr lang="hu-HU" dirty="0">
                <a:solidFill>
                  <a:schemeClr val="accent3">
                    <a:lumMod val="75000"/>
                  </a:schemeClr>
                </a:solidFill>
              </a:rPr>
              <a:t> </a:t>
            </a:r>
            <a:r>
              <a:rPr lang="hu-HU" dirty="0" err="1">
                <a:solidFill>
                  <a:schemeClr val="accent3">
                    <a:lumMod val="75000"/>
                  </a:schemeClr>
                </a:solidFill>
              </a:rPr>
              <a:t>values</a:t>
            </a:r>
            <a:endParaRPr lang="hu-HU" dirty="0">
              <a:solidFill>
                <a:schemeClr val="accent3">
                  <a:lumMod val="75000"/>
                </a:schemeClr>
              </a:solidFill>
            </a:endParaRPr>
          </a:p>
          <a:p>
            <a:r>
              <a:rPr lang="hu-HU" dirty="0">
                <a:solidFill>
                  <a:schemeClr val="accent3">
                    <a:lumMod val="75000"/>
                  </a:schemeClr>
                </a:solidFill>
              </a:rPr>
              <a:t>Overall </a:t>
            </a:r>
            <a:r>
              <a:rPr lang="hu-HU" b="1" dirty="0" err="1">
                <a:solidFill>
                  <a:schemeClr val="accent3">
                    <a:lumMod val="75000"/>
                  </a:schemeClr>
                </a:solidFill>
              </a:rPr>
              <a:t>correlation</a:t>
            </a:r>
            <a:r>
              <a:rPr lang="hu-HU" dirty="0">
                <a:solidFill>
                  <a:schemeClr val="accent3">
                    <a:lumMod val="75000"/>
                  </a:schemeClr>
                </a:solidFill>
              </a:rPr>
              <a:t> is </a:t>
            </a:r>
            <a:r>
              <a:rPr lang="hu-HU" dirty="0" err="1">
                <a:solidFill>
                  <a:schemeClr val="accent3">
                    <a:lumMod val="75000"/>
                  </a:schemeClr>
                </a:solidFill>
              </a:rPr>
              <a:t>visible</a:t>
            </a:r>
            <a:endParaRPr lang="hu-HU" dirty="0">
              <a:solidFill>
                <a:schemeClr val="accent3">
                  <a:lumMod val="75000"/>
                </a:schemeClr>
              </a:solidFill>
            </a:endParaRPr>
          </a:p>
        </p:txBody>
      </p:sp>
      <p:pic>
        <p:nvPicPr>
          <p:cNvPr id="13" name="Tartalom helye 12">
            <a:extLst>
              <a:ext uri="{FF2B5EF4-FFF2-40B4-BE49-F238E27FC236}">
                <a16:creationId xmlns:a16="http://schemas.microsoft.com/office/drawing/2014/main" id="{6168338F-303F-228E-0722-60795987D396}"/>
              </a:ext>
            </a:extLst>
          </p:cNvPr>
          <p:cNvPicPr>
            <a:picLocks noGrp="1" noChangeAspect="1"/>
          </p:cNvPicPr>
          <p:nvPr>
            <p:ph sz="half" idx="1"/>
          </p:nvPr>
        </p:nvPicPr>
        <p:blipFill>
          <a:blip r:embed="rId2"/>
          <a:stretch>
            <a:fillRect/>
          </a:stretch>
        </p:blipFill>
        <p:spPr>
          <a:xfrm>
            <a:off x="1066800" y="2280283"/>
            <a:ext cx="5255713" cy="3050952"/>
          </a:xfrm>
        </p:spPr>
      </p:pic>
    </p:spTree>
    <p:extLst>
      <p:ext uri="{BB962C8B-B14F-4D97-AF65-F5344CB8AC3E}">
        <p14:creationId xmlns:p14="http://schemas.microsoft.com/office/powerpoint/2010/main" val="3862352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AB380F-986B-70CC-2F41-2A5DDA4BEB81}"/>
            </a:ext>
          </a:extLst>
        </p:cNvPr>
        <p:cNvGrpSpPr/>
        <p:nvPr/>
      </p:nvGrpSpPr>
      <p:grpSpPr>
        <a:xfrm>
          <a:off x="0" y="0"/>
          <a:ext cx="0" cy="0"/>
          <a:chOff x="0" y="0"/>
          <a:chExt cx="0" cy="0"/>
        </a:xfrm>
      </p:grpSpPr>
      <p:sp>
        <p:nvSpPr>
          <p:cNvPr id="2" name="Cím 1">
            <a:extLst>
              <a:ext uri="{FF2B5EF4-FFF2-40B4-BE49-F238E27FC236}">
                <a16:creationId xmlns:a16="http://schemas.microsoft.com/office/drawing/2014/main" id="{06188804-1B97-5459-101F-253B0A6F74D2}"/>
              </a:ext>
            </a:extLst>
          </p:cNvPr>
          <p:cNvSpPr>
            <a:spLocks noGrp="1"/>
          </p:cNvSpPr>
          <p:nvPr>
            <p:ph type="title"/>
          </p:nvPr>
        </p:nvSpPr>
        <p:spPr/>
        <p:txBody>
          <a:bodyPr/>
          <a:lstStyle/>
          <a:p>
            <a:r>
              <a:rPr lang="hu-HU" dirty="0" err="1"/>
              <a:t>User</a:t>
            </a:r>
            <a:r>
              <a:rPr lang="hu-HU" dirty="0"/>
              <a:t> and </a:t>
            </a:r>
            <a:r>
              <a:rPr lang="hu-HU" dirty="0" err="1"/>
              <a:t>revenue</a:t>
            </a:r>
            <a:r>
              <a:rPr lang="hu-HU" dirty="0"/>
              <a:t> </a:t>
            </a:r>
            <a:r>
              <a:rPr lang="hu-HU" dirty="0" err="1"/>
              <a:t>distribution</a:t>
            </a:r>
            <a:r>
              <a:rPr lang="hu-HU" dirty="0"/>
              <a:t> </a:t>
            </a:r>
            <a:r>
              <a:rPr lang="hu-HU" dirty="0" err="1"/>
              <a:t>by</a:t>
            </a:r>
            <a:r>
              <a:rPr lang="hu-HU" dirty="0"/>
              <a:t> </a:t>
            </a:r>
            <a:r>
              <a:rPr lang="hu-HU" dirty="0" err="1"/>
              <a:t>purchase</a:t>
            </a:r>
            <a:r>
              <a:rPr lang="hu-HU" dirty="0"/>
              <a:t> </a:t>
            </a:r>
            <a:r>
              <a:rPr lang="hu-HU" dirty="0" err="1"/>
              <a:t>time</a:t>
            </a:r>
            <a:endParaRPr lang="hu-HU" dirty="0"/>
          </a:p>
        </p:txBody>
      </p:sp>
      <p:sp>
        <p:nvSpPr>
          <p:cNvPr id="4" name="Tartalom helye 3">
            <a:extLst>
              <a:ext uri="{FF2B5EF4-FFF2-40B4-BE49-F238E27FC236}">
                <a16:creationId xmlns:a16="http://schemas.microsoft.com/office/drawing/2014/main" id="{61230BAF-F651-C435-030D-F71DE6BE10DF}"/>
              </a:ext>
            </a:extLst>
          </p:cNvPr>
          <p:cNvSpPr>
            <a:spLocks noGrp="1"/>
          </p:cNvSpPr>
          <p:nvPr>
            <p:ph sz="half" idx="2"/>
          </p:nvPr>
        </p:nvSpPr>
        <p:spPr>
          <a:xfrm>
            <a:off x="6461760" y="2322318"/>
            <a:ext cx="4663440" cy="1371601"/>
          </a:xfrm>
        </p:spPr>
        <p:txBody>
          <a:bodyPr/>
          <a:lstStyle/>
          <a:p>
            <a:r>
              <a:rPr lang="hu-HU" b="1" dirty="0" err="1">
                <a:solidFill>
                  <a:schemeClr val="accent3">
                    <a:lumMod val="75000"/>
                  </a:schemeClr>
                </a:solidFill>
              </a:rPr>
              <a:t>Users</a:t>
            </a:r>
            <a:r>
              <a:rPr lang="hu-HU" b="1" dirty="0">
                <a:solidFill>
                  <a:schemeClr val="accent3">
                    <a:lumMod val="75000"/>
                  </a:schemeClr>
                </a:solidFill>
              </a:rPr>
              <a:t> </a:t>
            </a:r>
            <a:r>
              <a:rPr lang="hu-HU" dirty="0" err="1">
                <a:solidFill>
                  <a:schemeClr val="accent3">
                    <a:lumMod val="75000"/>
                  </a:schemeClr>
                </a:solidFill>
              </a:rPr>
              <a:t>follow</a:t>
            </a:r>
            <a:r>
              <a:rPr lang="hu-HU" dirty="0">
                <a:solidFill>
                  <a:schemeClr val="accent3">
                    <a:lumMod val="75000"/>
                  </a:schemeClr>
                </a:solidFill>
              </a:rPr>
              <a:t> </a:t>
            </a:r>
            <a:r>
              <a:rPr lang="hu-HU" dirty="0" err="1">
                <a:solidFill>
                  <a:schemeClr val="accent3">
                    <a:lumMod val="75000"/>
                  </a:schemeClr>
                </a:solidFill>
              </a:rPr>
              <a:t>exponential</a:t>
            </a:r>
            <a:r>
              <a:rPr lang="hu-HU" dirty="0">
                <a:solidFill>
                  <a:schemeClr val="accent3">
                    <a:lumMod val="75000"/>
                  </a:schemeClr>
                </a:solidFill>
              </a:rPr>
              <a:t> </a:t>
            </a:r>
            <a:r>
              <a:rPr lang="hu-HU" dirty="0" err="1">
                <a:solidFill>
                  <a:schemeClr val="accent3">
                    <a:lumMod val="75000"/>
                  </a:schemeClr>
                </a:solidFill>
              </a:rPr>
              <a:t>distribution</a:t>
            </a:r>
            <a:endParaRPr lang="hu-HU" dirty="0">
              <a:solidFill>
                <a:schemeClr val="accent3">
                  <a:lumMod val="75000"/>
                </a:schemeClr>
              </a:solidFill>
            </a:endParaRPr>
          </a:p>
          <a:p>
            <a:r>
              <a:rPr lang="hu-HU" b="1" dirty="0" err="1">
                <a:solidFill>
                  <a:schemeClr val="accent3">
                    <a:lumMod val="75000"/>
                  </a:schemeClr>
                </a:solidFill>
              </a:rPr>
              <a:t>Revenue</a:t>
            </a:r>
            <a:r>
              <a:rPr lang="hu-HU" b="1" dirty="0">
                <a:solidFill>
                  <a:schemeClr val="accent3">
                    <a:lumMod val="75000"/>
                  </a:schemeClr>
                </a:solidFill>
              </a:rPr>
              <a:t> </a:t>
            </a:r>
            <a:r>
              <a:rPr lang="hu-HU" b="1" dirty="0" err="1">
                <a:solidFill>
                  <a:schemeClr val="accent3">
                    <a:lumMod val="75000"/>
                  </a:schemeClr>
                </a:solidFill>
              </a:rPr>
              <a:t>increases</a:t>
            </a:r>
            <a:r>
              <a:rPr lang="hu-HU" dirty="0">
                <a:solidFill>
                  <a:schemeClr val="accent3">
                    <a:lumMod val="75000"/>
                  </a:schemeClr>
                </a:solidFill>
              </a:rPr>
              <a:t> </a:t>
            </a:r>
            <a:r>
              <a:rPr lang="hu-HU" dirty="0" err="1">
                <a:solidFill>
                  <a:schemeClr val="accent3">
                    <a:lumMod val="75000"/>
                  </a:schemeClr>
                </a:solidFill>
              </a:rPr>
              <a:t>with</a:t>
            </a:r>
            <a:r>
              <a:rPr lang="hu-HU" dirty="0">
                <a:solidFill>
                  <a:schemeClr val="accent3">
                    <a:lumMod val="75000"/>
                  </a:schemeClr>
                </a:solidFill>
              </a:rPr>
              <a:t> </a:t>
            </a:r>
            <a:r>
              <a:rPr lang="hu-HU" dirty="0" err="1">
                <a:solidFill>
                  <a:schemeClr val="accent3">
                    <a:lumMod val="75000"/>
                  </a:schemeClr>
                </a:solidFill>
              </a:rPr>
              <a:t>increased</a:t>
            </a:r>
            <a:r>
              <a:rPr lang="hu-HU" dirty="0">
                <a:solidFill>
                  <a:schemeClr val="accent3">
                    <a:lumMod val="75000"/>
                  </a:schemeClr>
                </a:solidFill>
              </a:rPr>
              <a:t> </a:t>
            </a:r>
            <a:r>
              <a:rPr lang="hu-HU" dirty="0" err="1">
                <a:solidFill>
                  <a:schemeClr val="accent3">
                    <a:lumMod val="75000"/>
                  </a:schemeClr>
                </a:solidFill>
              </a:rPr>
              <a:t>purchase</a:t>
            </a:r>
            <a:r>
              <a:rPr lang="hu-HU" dirty="0">
                <a:solidFill>
                  <a:schemeClr val="accent3">
                    <a:lumMod val="75000"/>
                  </a:schemeClr>
                </a:solidFill>
              </a:rPr>
              <a:t> </a:t>
            </a:r>
            <a:r>
              <a:rPr lang="hu-HU" dirty="0" err="1">
                <a:solidFill>
                  <a:schemeClr val="accent3">
                    <a:lumMod val="75000"/>
                  </a:schemeClr>
                </a:solidFill>
              </a:rPr>
              <a:t>time</a:t>
            </a:r>
            <a:endParaRPr lang="hu-HU" dirty="0">
              <a:solidFill>
                <a:schemeClr val="accent3">
                  <a:lumMod val="75000"/>
                </a:schemeClr>
              </a:solidFill>
            </a:endParaRPr>
          </a:p>
        </p:txBody>
      </p:sp>
      <p:pic>
        <p:nvPicPr>
          <p:cNvPr id="8" name="Tartalom helye 7">
            <a:extLst>
              <a:ext uri="{FF2B5EF4-FFF2-40B4-BE49-F238E27FC236}">
                <a16:creationId xmlns:a16="http://schemas.microsoft.com/office/drawing/2014/main" id="{256D280B-6501-357F-0ECC-F9612AA05F53}"/>
              </a:ext>
            </a:extLst>
          </p:cNvPr>
          <p:cNvPicPr>
            <a:picLocks noGrp="1" noChangeAspect="1"/>
          </p:cNvPicPr>
          <p:nvPr>
            <p:ph sz="half" idx="1"/>
          </p:nvPr>
        </p:nvPicPr>
        <p:blipFill>
          <a:blip r:embed="rId2"/>
          <a:stretch>
            <a:fillRect/>
          </a:stretch>
        </p:blipFill>
        <p:spPr>
          <a:xfrm>
            <a:off x="1142300" y="2322318"/>
            <a:ext cx="5063151" cy="2521489"/>
          </a:xfrm>
        </p:spPr>
      </p:pic>
      <p:cxnSp>
        <p:nvCxnSpPr>
          <p:cNvPr id="10" name="Egyenes összekötő 9">
            <a:extLst>
              <a:ext uri="{FF2B5EF4-FFF2-40B4-BE49-F238E27FC236}">
                <a16:creationId xmlns:a16="http://schemas.microsoft.com/office/drawing/2014/main" id="{9CB5BD35-2443-C3DC-F6C5-D84DB46D650B}"/>
              </a:ext>
            </a:extLst>
          </p:cNvPr>
          <p:cNvCxnSpPr>
            <a:cxnSpLocks/>
          </p:cNvCxnSpPr>
          <p:nvPr/>
        </p:nvCxnSpPr>
        <p:spPr>
          <a:xfrm flipV="1">
            <a:off x="1585519" y="3900881"/>
            <a:ext cx="3984771" cy="469783"/>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03542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1E0CBA-74F8-3C57-1526-81C72B26F3F0}"/>
            </a:ext>
          </a:extLst>
        </p:cNvPr>
        <p:cNvGrpSpPr/>
        <p:nvPr/>
      </p:nvGrpSpPr>
      <p:grpSpPr>
        <a:xfrm>
          <a:off x="0" y="0"/>
          <a:ext cx="0" cy="0"/>
          <a:chOff x="0" y="0"/>
          <a:chExt cx="0" cy="0"/>
        </a:xfrm>
      </p:grpSpPr>
      <p:sp>
        <p:nvSpPr>
          <p:cNvPr id="2" name="Cím 1">
            <a:extLst>
              <a:ext uri="{FF2B5EF4-FFF2-40B4-BE49-F238E27FC236}">
                <a16:creationId xmlns:a16="http://schemas.microsoft.com/office/drawing/2014/main" id="{F880C99A-70D4-F896-7F11-07EA04FE3C62}"/>
              </a:ext>
            </a:extLst>
          </p:cNvPr>
          <p:cNvSpPr>
            <a:spLocks noGrp="1"/>
          </p:cNvSpPr>
          <p:nvPr>
            <p:ph type="title"/>
          </p:nvPr>
        </p:nvSpPr>
        <p:spPr/>
        <p:txBody>
          <a:bodyPr/>
          <a:lstStyle/>
          <a:p>
            <a:r>
              <a:rPr lang="hu-HU" dirty="0"/>
              <a:t>Daily and </a:t>
            </a:r>
            <a:r>
              <a:rPr lang="hu-HU" dirty="0" err="1"/>
              <a:t>weekly</a:t>
            </a:r>
            <a:r>
              <a:rPr lang="hu-HU" dirty="0"/>
              <a:t> </a:t>
            </a:r>
            <a:r>
              <a:rPr lang="hu-HU" dirty="0" err="1"/>
              <a:t>distribution</a:t>
            </a:r>
            <a:endParaRPr lang="hu-HU" dirty="0"/>
          </a:p>
        </p:txBody>
      </p:sp>
      <p:sp>
        <p:nvSpPr>
          <p:cNvPr id="4" name="Tartalom helye 3">
            <a:extLst>
              <a:ext uri="{FF2B5EF4-FFF2-40B4-BE49-F238E27FC236}">
                <a16:creationId xmlns:a16="http://schemas.microsoft.com/office/drawing/2014/main" id="{958003BD-51F9-59F9-B5B6-D75F032AEB87}"/>
              </a:ext>
            </a:extLst>
          </p:cNvPr>
          <p:cNvSpPr>
            <a:spLocks noGrp="1"/>
          </p:cNvSpPr>
          <p:nvPr>
            <p:ph sz="half" idx="2"/>
          </p:nvPr>
        </p:nvSpPr>
        <p:spPr>
          <a:xfrm>
            <a:off x="1233184" y="4572001"/>
            <a:ext cx="4770802" cy="1643408"/>
          </a:xfrm>
        </p:spPr>
        <p:txBody>
          <a:bodyPr/>
          <a:lstStyle/>
          <a:p>
            <a:r>
              <a:rPr lang="hu-HU" dirty="0">
                <a:solidFill>
                  <a:schemeClr val="accent3">
                    <a:lumMod val="75000"/>
                  </a:schemeClr>
                </a:solidFill>
              </a:rPr>
              <a:t>During </a:t>
            </a:r>
            <a:r>
              <a:rPr lang="hu-HU" dirty="0" err="1">
                <a:solidFill>
                  <a:schemeClr val="accent3">
                    <a:lumMod val="75000"/>
                  </a:schemeClr>
                </a:solidFill>
              </a:rPr>
              <a:t>the</a:t>
            </a:r>
            <a:r>
              <a:rPr lang="hu-HU" dirty="0">
                <a:solidFill>
                  <a:schemeClr val="accent3">
                    <a:lumMod val="75000"/>
                  </a:schemeClr>
                </a:solidFill>
              </a:rPr>
              <a:t> </a:t>
            </a:r>
            <a:r>
              <a:rPr lang="hu-HU" dirty="0" err="1">
                <a:solidFill>
                  <a:schemeClr val="accent3">
                    <a:lumMod val="75000"/>
                  </a:schemeClr>
                </a:solidFill>
              </a:rPr>
              <a:t>day</a:t>
            </a:r>
            <a:r>
              <a:rPr lang="hu-HU" dirty="0">
                <a:solidFill>
                  <a:schemeClr val="accent3">
                    <a:lumMod val="75000"/>
                  </a:schemeClr>
                </a:solidFill>
              </a:rPr>
              <a:t>:</a:t>
            </a:r>
          </a:p>
          <a:p>
            <a:pPr marL="0" indent="0" defTabSz="361950">
              <a:spcBef>
                <a:spcPts val="0"/>
              </a:spcBef>
              <a:buNone/>
            </a:pPr>
            <a:r>
              <a:rPr lang="hu-HU" dirty="0">
                <a:solidFill>
                  <a:schemeClr val="accent3">
                    <a:lumMod val="75000"/>
                  </a:schemeClr>
                </a:solidFill>
              </a:rPr>
              <a:t>	- </a:t>
            </a:r>
            <a:r>
              <a:rPr lang="hu-HU" dirty="0" err="1">
                <a:solidFill>
                  <a:schemeClr val="accent3">
                    <a:lumMod val="75000"/>
                  </a:schemeClr>
                </a:solidFill>
              </a:rPr>
              <a:t>highest</a:t>
            </a:r>
            <a:r>
              <a:rPr lang="hu-HU" dirty="0">
                <a:solidFill>
                  <a:schemeClr val="accent3">
                    <a:lumMod val="75000"/>
                  </a:schemeClr>
                </a:solidFill>
              </a:rPr>
              <a:t> </a:t>
            </a:r>
            <a:r>
              <a:rPr lang="hu-HU" dirty="0" err="1">
                <a:solidFill>
                  <a:schemeClr val="accent3">
                    <a:lumMod val="75000"/>
                  </a:schemeClr>
                </a:solidFill>
              </a:rPr>
              <a:t>activity</a:t>
            </a:r>
            <a:r>
              <a:rPr lang="hu-HU" dirty="0">
                <a:solidFill>
                  <a:schemeClr val="accent3">
                    <a:lumMod val="75000"/>
                  </a:schemeClr>
                </a:solidFill>
              </a:rPr>
              <a:t>: </a:t>
            </a:r>
            <a:r>
              <a:rPr lang="hu-HU" dirty="0" err="1">
                <a:solidFill>
                  <a:schemeClr val="accent3">
                    <a:lumMod val="75000"/>
                  </a:schemeClr>
                </a:solidFill>
              </a:rPr>
              <a:t>after</a:t>
            </a:r>
            <a:r>
              <a:rPr lang="hu-HU" dirty="0">
                <a:solidFill>
                  <a:schemeClr val="accent3">
                    <a:lumMod val="75000"/>
                  </a:schemeClr>
                </a:solidFill>
              </a:rPr>
              <a:t> </a:t>
            </a:r>
            <a:r>
              <a:rPr lang="hu-HU" dirty="0" err="1">
                <a:solidFill>
                  <a:schemeClr val="accent3">
                    <a:lumMod val="75000"/>
                  </a:schemeClr>
                </a:solidFill>
              </a:rPr>
              <a:t>working</a:t>
            </a:r>
            <a:r>
              <a:rPr lang="hu-HU" dirty="0">
                <a:solidFill>
                  <a:schemeClr val="accent3">
                    <a:lumMod val="75000"/>
                  </a:schemeClr>
                </a:solidFill>
              </a:rPr>
              <a:t> </a:t>
            </a:r>
            <a:r>
              <a:rPr lang="hu-HU" dirty="0" err="1">
                <a:solidFill>
                  <a:schemeClr val="accent3">
                    <a:lumMod val="75000"/>
                  </a:schemeClr>
                </a:solidFill>
              </a:rPr>
              <a:t>hours</a:t>
            </a:r>
            <a:r>
              <a:rPr lang="hu-HU" dirty="0">
                <a:solidFill>
                  <a:schemeClr val="accent3">
                    <a:lumMod val="75000"/>
                  </a:schemeClr>
                </a:solidFill>
              </a:rPr>
              <a:t>, 	</a:t>
            </a:r>
            <a:r>
              <a:rPr lang="hu-HU" dirty="0" err="1">
                <a:solidFill>
                  <a:schemeClr val="accent3">
                    <a:lumMod val="75000"/>
                  </a:schemeClr>
                </a:solidFill>
              </a:rPr>
              <a:t>late</a:t>
            </a:r>
            <a:r>
              <a:rPr lang="hu-HU" dirty="0">
                <a:solidFill>
                  <a:schemeClr val="accent3">
                    <a:lumMod val="75000"/>
                  </a:schemeClr>
                </a:solidFill>
              </a:rPr>
              <a:t> </a:t>
            </a:r>
            <a:r>
              <a:rPr lang="hu-HU" dirty="0" err="1">
                <a:solidFill>
                  <a:schemeClr val="accent3">
                    <a:lumMod val="75000"/>
                  </a:schemeClr>
                </a:solidFill>
              </a:rPr>
              <a:t>evening</a:t>
            </a:r>
            <a:r>
              <a:rPr lang="hu-HU" dirty="0">
                <a:solidFill>
                  <a:schemeClr val="accent3">
                    <a:lumMod val="75000"/>
                  </a:schemeClr>
                </a:solidFill>
              </a:rPr>
              <a:t>/</a:t>
            </a:r>
            <a:r>
              <a:rPr lang="hu-HU" dirty="0" err="1">
                <a:solidFill>
                  <a:schemeClr val="accent3">
                    <a:lumMod val="75000"/>
                  </a:schemeClr>
                </a:solidFill>
              </a:rPr>
              <a:t>night</a:t>
            </a:r>
            <a:endParaRPr lang="hu-HU" dirty="0">
              <a:solidFill>
                <a:schemeClr val="accent3">
                  <a:lumMod val="75000"/>
                </a:schemeClr>
              </a:solidFill>
            </a:endParaRPr>
          </a:p>
          <a:p>
            <a:pPr marL="0" indent="0" defTabSz="361950">
              <a:spcBef>
                <a:spcPts val="0"/>
              </a:spcBef>
              <a:buNone/>
            </a:pPr>
            <a:r>
              <a:rPr lang="hu-HU" dirty="0">
                <a:solidFill>
                  <a:schemeClr val="accent3">
                    <a:lumMod val="75000"/>
                  </a:schemeClr>
                </a:solidFill>
              </a:rPr>
              <a:t>	- </a:t>
            </a:r>
            <a:r>
              <a:rPr lang="hu-HU" dirty="0" err="1">
                <a:solidFill>
                  <a:schemeClr val="accent3">
                    <a:lumMod val="75000"/>
                  </a:schemeClr>
                </a:solidFill>
              </a:rPr>
              <a:t>lowest</a:t>
            </a:r>
            <a:r>
              <a:rPr lang="hu-HU" dirty="0">
                <a:solidFill>
                  <a:schemeClr val="accent3">
                    <a:lumMod val="75000"/>
                  </a:schemeClr>
                </a:solidFill>
              </a:rPr>
              <a:t> </a:t>
            </a:r>
            <a:r>
              <a:rPr lang="hu-HU" dirty="0" err="1">
                <a:solidFill>
                  <a:schemeClr val="accent3">
                    <a:lumMod val="75000"/>
                  </a:schemeClr>
                </a:solidFill>
              </a:rPr>
              <a:t>activity</a:t>
            </a:r>
            <a:r>
              <a:rPr lang="hu-HU" dirty="0">
                <a:solidFill>
                  <a:schemeClr val="accent3">
                    <a:lumMod val="75000"/>
                  </a:schemeClr>
                </a:solidFill>
              </a:rPr>
              <a:t>: ~ </a:t>
            </a:r>
            <a:r>
              <a:rPr lang="hu-HU" dirty="0" err="1">
                <a:solidFill>
                  <a:schemeClr val="accent3">
                    <a:lumMod val="75000"/>
                  </a:schemeClr>
                </a:solidFill>
              </a:rPr>
              <a:t>lunch</a:t>
            </a:r>
            <a:r>
              <a:rPr lang="hu-HU" dirty="0">
                <a:solidFill>
                  <a:schemeClr val="accent3">
                    <a:lumMod val="75000"/>
                  </a:schemeClr>
                </a:solidFill>
              </a:rPr>
              <a:t>, </a:t>
            </a:r>
            <a:r>
              <a:rPr lang="hu-HU" dirty="0" err="1">
                <a:solidFill>
                  <a:schemeClr val="accent3">
                    <a:lumMod val="75000"/>
                  </a:schemeClr>
                </a:solidFill>
              </a:rPr>
              <a:t>dinner</a:t>
            </a:r>
            <a:r>
              <a:rPr lang="hu-HU" dirty="0">
                <a:solidFill>
                  <a:schemeClr val="accent3">
                    <a:lumMod val="75000"/>
                  </a:schemeClr>
                </a:solidFill>
              </a:rPr>
              <a:t> </a:t>
            </a:r>
            <a:r>
              <a:rPr lang="hu-HU" dirty="0" err="1">
                <a:solidFill>
                  <a:schemeClr val="accent3">
                    <a:lumMod val="75000"/>
                  </a:schemeClr>
                </a:solidFill>
              </a:rPr>
              <a:t>time</a:t>
            </a:r>
            <a:endParaRPr lang="hu-HU" dirty="0">
              <a:solidFill>
                <a:schemeClr val="accent3">
                  <a:lumMod val="75000"/>
                </a:schemeClr>
              </a:solidFill>
            </a:endParaRPr>
          </a:p>
        </p:txBody>
      </p:sp>
      <p:sp>
        <p:nvSpPr>
          <p:cNvPr id="15" name="Tartalom helye 3">
            <a:extLst>
              <a:ext uri="{FF2B5EF4-FFF2-40B4-BE49-F238E27FC236}">
                <a16:creationId xmlns:a16="http://schemas.microsoft.com/office/drawing/2014/main" id="{4216BBF8-7DC8-5FFF-8B98-9A9B3DC87B6B}"/>
              </a:ext>
            </a:extLst>
          </p:cNvPr>
          <p:cNvSpPr txBox="1">
            <a:spLocks/>
          </p:cNvSpPr>
          <p:nvPr/>
        </p:nvSpPr>
        <p:spPr>
          <a:xfrm>
            <a:off x="6188016" y="4572001"/>
            <a:ext cx="5447513" cy="1643408"/>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hu-HU" dirty="0">
                <a:solidFill>
                  <a:schemeClr val="accent3">
                    <a:lumMod val="75000"/>
                  </a:schemeClr>
                </a:solidFill>
              </a:rPr>
              <a:t>During </a:t>
            </a:r>
            <a:r>
              <a:rPr lang="hu-HU" dirty="0" err="1">
                <a:solidFill>
                  <a:schemeClr val="accent3">
                    <a:lumMod val="75000"/>
                  </a:schemeClr>
                </a:solidFill>
              </a:rPr>
              <a:t>the</a:t>
            </a:r>
            <a:r>
              <a:rPr lang="hu-HU" dirty="0">
                <a:solidFill>
                  <a:schemeClr val="accent3">
                    <a:lumMod val="75000"/>
                  </a:schemeClr>
                </a:solidFill>
              </a:rPr>
              <a:t> </a:t>
            </a:r>
            <a:r>
              <a:rPr lang="hu-HU" dirty="0" err="1">
                <a:solidFill>
                  <a:schemeClr val="accent3">
                    <a:lumMod val="75000"/>
                  </a:schemeClr>
                </a:solidFill>
              </a:rPr>
              <a:t>week</a:t>
            </a:r>
            <a:r>
              <a:rPr lang="hu-HU" dirty="0">
                <a:solidFill>
                  <a:schemeClr val="accent3">
                    <a:lumMod val="75000"/>
                  </a:schemeClr>
                </a:solidFill>
              </a:rPr>
              <a:t>:</a:t>
            </a:r>
          </a:p>
          <a:p>
            <a:pPr marL="0" indent="0" defTabSz="361950">
              <a:spcBef>
                <a:spcPts val="0"/>
              </a:spcBef>
              <a:buFont typeface="Garamond" pitchFamily="18" charset="0"/>
              <a:buNone/>
            </a:pPr>
            <a:r>
              <a:rPr lang="hu-HU" dirty="0">
                <a:solidFill>
                  <a:schemeClr val="accent3">
                    <a:lumMod val="75000"/>
                  </a:schemeClr>
                </a:solidFill>
              </a:rPr>
              <a:t>	- </a:t>
            </a:r>
            <a:r>
              <a:rPr lang="hu-HU" dirty="0" err="1">
                <a:solidFill>
                  <a:schemeClr val="accent3">
                    <a:lumMod val="75000"/>
                  </a:schemeClr>
                </a:solidFill>
              </a:rPr>
              <a:t>higher</a:t>
            </a:r>
            <a:r>
              <a:rPr lang="hu-HU" dirty="0">
                <a:solidFill>
                  <a:schemeClr val="accent3">
                    <a:lumMod val="75000"/>
                  </a:schemeClr>
                </a:solidFill>
              </a:rPr>
              <a:t> </a:t>
            </a:r>
            <a:r>
              <a:rPr lang="hu-HU" dirty="0" err="1">
                <a:solidFill>
                  <a:schemeClr val="accent3">
                    <a:lumMod val="75000"/>
                  </a:schemeClr>
                </a:solidFill>
              </a:rPr>
              <a:t>number</a:t>
            </a:r>
            <a:r>
              <a:rPr lang="hu-HU" dirty="0">
                <a:solidFill>
                  <a:schemeClr val="accent3">
                    <a:lumMod val="75000"/>
                  </a:schemeClr>
                </a:solidFill>
              </a:rPr>
              <a:t> of </a:t>
            </a:r>
            <a:r>
              <a:rPr lang="hu-HU" dirty="0" err="1">
                <a:solidFill>
                  <a:schemeClr val="accent3">
                    <a:lumMod val="75000"/>
                  </a:schemeClr>
                </a:solidFill>
              </a:rPr>
              <a:t>purchases</a:t>
            </a:r>
            <a:r>
              <a:rPr lang="hu-HU" dirty="0">
                <a:solidFill>
                  <a:schemeClr val="accent3">
                    <a:lumMod val="75000"/>
                  </a:schemeClr>
                </a:solidFill>
              </a:rPr>
              <a:t> mid-</a:t>
            </a:r>
            <a:r>
              <a:rPr lang="hu-HU" dirty="0" err="1">
                <a:solidFill>
                  <a:schemeClr val="accent3">
                    <a:lumMod val="75000"/>
                  </a:schemeClr>
                </a:solidFill>
              </a:rPr>
              <a:t>week</a:t>
            </a:r>
            <a:endParaRPr lang="hu-HU" dirty="0">
              <a:solidFill>
                <a:schemeClr val="accent3">
                  <a:lumMod val="75000"/>
                </a:schemeClr>
              </a:solidFill>
            </a:endParaRPr>
          </a:p>
          <a:p>
            <a:pPr marL="0" indent="0" defTabSz="361950">
              <a:spcBef>
                <a:spcPts val="0"/>
              </a:spcBef>
              <a:buFont typeface="Garamond" pitchFamily="18" charset="0"/>
              <a:buNone/>
            </a:pPr>
            <a:r>
              <a:rPr lang="hu-HU" dirty="0">
                <a:solidFill>
                  <a:schemeClr val="accent3">
                    <a:lumMod val="75000"/>
                  </a:schemeClr>
                </a:solidFill>
              </a:rPr>
              <a:t>	- </a:t>
            </a:r>
            <a:r>
              <a:rPr lang="hu-HU" dirty="0" err="1">
                <a:solidFill>
                  <a:schemeClr val="accent3">
                    <a:lumMod val="75000"/>
                  </a:schemeClr>
                </a:solidFill>
              </a:rPr>
              <a:t>lower</a:t>
            </a:r>
            <a:r>
              <a:rPr lang="hu-HU" dirty="0">
                <a:solidFill>
                  <a:schemeClr val="accent3">
                    <a:lumMod val="75000"/>
                  </a:schemeClr>
                </a:solidFill>
              </a:rPr>
              <a:t> </a:t>
            </a:r>
            <a:r>
              <a:rPr lang="hu-HU" dirty="0" err="1">
                <a:solidFill>
                  <a:schemeClr val="accent3">
                    <a:lumMod val="75000"/>
                  </a:schemeClr>
                </a:solidFill>
              </a:rPr>
              <a:t>number</a:t>
            </a:r>
            <a:r>
              <a:rPr lang="hu-HU" dirty="0">
                <a:solidFill>
                  <a:schemeClr val="accent3">
                    <a:lumMod val="75000"/>
                  </a:schemeClr>
                </a:solidFill>
              </a:rPr>
              <a:t> of </a:t>
            </a:r>
            <a:r>
              <a:rPr lang="hu-HU" dirty="0" err="1">
                <a:solidFill>
                  <a:schemeClr val="accent3">
                    <a:lumMod val="75000"/>
                  </a:schemeClr>
                </a:solidFill>
              </a:rPr>
              <a:t>purchases</a:t>
            </a:r>
            <a:r>
              <a:rPr lang="hu-HU" dirty="0">
                <a:solidFill>
                  <a:schemeClr val="accent3">
                    <a:lumMod val="75000"/>
                  </a:schemeClr>
                </a:solidFill>
              </a:rPr>
              <a:t> </a:t>
            </a:r>
            <a:r>
              <a:rPr lang="hu-HU" dirty="0" err="1">
                <a:solidFill>
                  <a:schemeClr val="accent3">
                    <a:lumMod val="75000"/>
                  </a:schemeClr>
                </a:solidFill>
              </a:rPr>
              <a:t>on</a:t>
            </a:r>
            <a:r>
              <a:rPr lang="hu-HU" dirty="0">
                <a:solidFill>
                  <a:schemeClr val="accent3">
                    <a:lumMod val="75000"/>
                  </a:schemeClr>
                </a:solidFill>
              </a:rPr>
              <a:t> </a:t>
            </a:r>
            <a:r>
              <a:rPr lang="hu-HU" dirty="0" err="1">
                <a:solidFill>
                  <a:schemeClr val="accent3">
                    <a:lumMod val="75000"/>
                  </a:schemeClr>
                </a:solidFill>
              </a:rPr>
              <a:t>the</a:t>
            </a:r>
            <a:r>
              <a:rPr lang="hu-HU" dirty="0">
                <a:solidFill>
                  <a:schemeClr val="accent3">
                    <a:lumMod val="75000"/>
                  </a:schemeClr>
                </a:solidFill>
              </a:rPr>
              <a:t> 	</a:t>
            </a:r>
            <a:r>
              <a:rPr lang="hu-HU" dirty="0" err="1">
                <a:solidFill>
                  <a:schemeClr val="accent3">
                    <a:lumMod val="75000"/>
                  </a:schemeClr>
                </a:solidFill>
              </a:rPr>
              <a:t>weekends</a:t>
            </a:r>
            <a:endParaRPr lang="hu-HU" dirty="0">
              <a:solidFill>
                <a:schemeClr val="accent3">
                  <a:lumMod val="75000"/>
                </a:schemeClr>
              </a:solidFill>
            </a:endParaRPr>
          </a:p>
          <a:p>
            <a:pPr marL="0" indent="0" defTabSz="361950">
              <a:spcBef>
                <a:spcPts val="0"/>
              </a:spcBef>
              <a:buFont typeface="Garamond" pitchFamily="18" charset="0"/>
              <a:buNone/>
            </a:pPr>
            <a:r>
              <a:rPr lang="hu-HU" dirty="0">
                <a:solidFill>
                  <a:schemeClr val="accent3">
                    <a:lumMod val="75000"/>
                  </a:schemeClr>
                </a:solidFill>
              </a:rPr>
              <a:t>	- </a:t>
            </a:r>
            <a:r>
              <a:rPr lang="hu-HU" dirty="0" err="1">
                <a:solidFill>
                  <a:schemeClr val="accent3">
                    <a:lumMod val="75000"/>
                  </a:schemeClr>
                </a:solidFill>
              </a:rPr>
              <a:t>highest</a:t>
            </a:r>
            <a:r>
              <a:rPr lang="hu-HU" dirty="0">
                <a:solidFill>
                  <a:schemeClr val="accent3">
                    <a:lumMod val="75000"/>
                  </a:schemeClr>
                </a:solidFill>
              </a:rPr>
              <a:t> </a:t>
            </a:r>
            <a:r>
              <a:rPr lang="hu-HU" dirty="0" err="1">
                <a:solidFill>
                  <a:schemeClr val="accent3">
                    <a:lumMod val="75000"/>
                  </a:schemeClr>
                </a:solidFill>
              </a:rPr>
              <a:t>purchase</a:t>
            </a:r>
            <a:r>
              <a:rPr lang="hu-HU" dirty="0">
                <a:solidFill>
                  <a:schemeClr val="accent3">
                    <a:lumMod val="75000"/>
                  </a:schemeClr>
                </a:solidFill>
              </a:rPr>
              <a:t> </a:t>
            </a:r>
            <a:r>
              <a:rPr lang="hu-HU" dirty="0" err="1">
                <a:solidFill>
                  <a:schemeClr val="accent3">
                    <a:lumMod val="75000"/>
                  </a:schemeClr>
                </a:solidFill>
              </a:rPr>
              <a:t>time</a:t>
            </a:r>
            <a:r>
              <a:rPr lang="hu-HU" dirty="0">
                <a:solidFill>
                  <a:schemeClr val="accent3">
                    <a:lumMod val="75000"/>
                  </a:schemeClr>
                </a:solidFill>
              </a:rPr>
              <a:t> is </a:t>
            </a:r>
            <a:r>
              <a:rPr lang="hu-HU" dirty="0" err="1">
                <a:solidFill>
                  <a:schemeClr val="accent3">
                    <a:lumMod val="75000"/>
                  </a:schemeClr>
                </a:solidFill>
              </a:rPr>
              <a:t>Wed</a:t>
            </a:r>
            <a:r>
              <a:rPr lang="hu-HU" dirty="0">
                <a:solidFill>
                  <a:schemeClr val="accent3">
                    <a:lumMod val="75000"/>
                  </a:schemeClr>
                </a:solidFill>
              </a:rPr>
              <a:t> &amp; </a:t>
            </a:r>
            <a:r>
              <a:rPr lang="hu-HU" dirty="0" err="1">
                <a:solidFill>
                  <a:schemeClr val="accent3">
                    <a:lumMod val="75000"/>
                  </a:schemeClr>
                </a:solidFill>
              </a:rPr>
              <a:t>Sat</a:t>
            </a:r>
            <a:endParaRPr lang="hu-HU" dirty="0">
              <a:solidFill>
                <a:schemeClr val="accent3">
                  <a:lumMod val="75000"/>
                </a:schemeClr>
              </a:solidFill>
            </a:endParaRPr>
          </a:p>
        </p:txBody>
      </p:sp>
      <p:pic>
        <p:nvPicPr>
          <p:cNvPr id="27" name="Tartalom helye 26">
            <a:extLst>
              <a:ext uri="{FF2B5EF4-FFF2-40B4-BE49-F238E27FC236}">
                <a16:creationId xmlns:a16="http://schemas.microsoft.com/office/drawing/2014/main" id="{2EADF4D5-3AF7-AA16-FC26-C83A414A4FC7}"/>
              </a:ext>
            </a:extLst>
          </p:cNvPr>
          <p:cNvPicPr>
            <a:picLocks noGrp="1" noChangeAspect="1"/>
          </p:cNvPicPr>
          <p:nvPr>
            <p:ph sz="half" idx="1"/>
          </p:nvPr>
        </p:nvPicPr>
        <p:blipFill>
          <a:blip r:embed="rId2"/>
          <a:stretch>
            <a:fillRect/>
          </a:stretch>
        </p:blipFill>
        <p:spPr>
          <a:xfrm>
            <a:off x="1851804" y="1837427"/>
            <a:ext cx="7543762" cy="2441275"/>
          </a:xfrm>
        </p:spPr>
      </p:pic>
    </p:spTree>
    <p:extLst>
      <p:ext uri="{BB962C8B-B14F-4D97-AF65-F5344CB8AC3E}">
        <p14:creationId xmlns:p14="http://schemas.microsoft.com/office/powerpoint/2010/main" val="14696716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ffice_41798824_TF78438558" id="{AB246F2A-2CBF-491E-A6C5-29DA362F2C33}" vid="{99588252-1777-460A-BE9C-614E107CF06A}"/>
    </a:ext>
  </a:extLst>
</a:theme>
</file>

<file path=ppt/theme/theme2.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{CAC63A2B-1AF0-4E7B-A5EF-B10F4D6E4986}tf78438558_win32</Template>
  <TotalTime>192</TotalTime>
  <Words>471</Words>
  <Application>Microsoft Office PowerPoint</Application>
  <PresentationFormat>Szélesvásznú</PresentationFormat>
  <Paragraphs>54</Paragraphs>
  <Slides>11</Slides>
  <Notes>0</Notes>
  <HiddenSlides>0</HiddenSlides>
  <MMClips>0</MMClips>
  <ScaleCrop>false</ScaleCrop>
  <HeadingPairs>
    <vt:vector size="6" baseType="variant">
      <vt:variant>
        <vt:lpstr>Használt betűtípusok</vt:lpstr>
      </vt:variant>
      <vt:variant>
        <vt:i4>3</vt:i4>
      </vt:variant>
      <vt:variant>
        <vt:lpstr>Téma</vt:lpstr>
      </vt:variant>
      <vt:variant>
        <vt:i4>1</vt:i4>
      </vt:variant>
      <vt:variant>
        <vt:lpstr>Diacímek</vt:lpstr>
      </vt:variant>
      <vt:variant>
        <vt:i4>11</vt:i4>
      </vt:variant>
    </vt:vector>
  </HeadingPairs>
  <TitlesOfParts>
    <vt:vector size="15" baseType="lpstr">
      <vt:lpstr>Calibri</vt:lpstr>
      <vt:lpstr>Century Gothic</vt:lpstr>
      <vt:lpstr>Garamond</vt:lpstr>
      <vt:lpstr>SavonVTI</vt:lpstr>
      <vt:lpstr>Product analysis</vt:lpstr>
      <vt:lpstr>Objective</vt:lpstr>
      <vt:lpstr>Questions</vt:lpstr>
      <vt:lpstr>Dashboard</vt:lpstr>
      <vt:lpstr>Main KPIs</vt:lpstr>
      <vt:lpstr>Purchase time</vt:lpstr>
      <vt:lpstr>Purchase time vs revenue</vt:lpstr>
      <vt:lpstr>User and revenue distribution by purchase time</vt:lpstr>
      <vt:lpstr>Daily and weekly distribution</vt:lpstr>
      <vt:lpstr>User and revenue distribution by purchase time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Anya</dc:creator>
  <cp:lastModifiedBy>Anya</cp:lastModifiedBy>
  <cp:revision>4</cp:revision>
  <dcterms:created xsi:type="dcterms:W3CDTF">2024-10-28T05:57:31Z</dcterms:created>
  <dcterms:modified xsi:type="dcterms:W3CDTF">2024-10-28T09:09:59Z</dcterms:modified>
</cp:coreProperties>
</file>