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4"/>
  </p:sldMasterIdLst>
  <p:notesMasterIdLst>
    <p:notesMasterId r:id="rId16"/>
  </p:notesMasterIdLst>
  <p:handoutMasterIdLst>
    <p:handoutMasterId r:id="rId17"/>
  </p:handoutMasterIdLst>
  <p:sldIdLst>
    <p:sldId id="257" r:id="rId5"/>
    <p:sldId id="268" r:id="rId6"/>
    <p:sldId id="272" r:id="rId7"/>
    <p:sldId id="273" r:id="rId8"/>
    <p:sldId id="274" r:id="rId9"/>
    <p:sldId id="275" r:id="rId10"/>
    <p:sldId id="276" r:id="rId11"/>
    <p:sldId id="277" r:id="rId12"/>
    <p:sldId id="278" r:id="rId13"/>
    <p:sldId id="279" r:id="rId14"/>
    <p:sldId id="280" r:id="rId15"/>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0D31"/>
    <a:srgbClr val="394404"/>
    <a:srgbClr val="5F6F0F"/>
    <a:srgbClr val="718412"/>
    <a:srgbClr val="65741A"/>
    <a:srgbClr val="70811D"/>
    <a:srgbClr val="7B8D1F"/>
    <a:srgbClr val="839721"/>
    <a:srgbClr val="95AB25"/>
    <a:srgbClr val="BC5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09" autoAdjust="0"/>
    <p:restoredTop sz="94660"/>
  </p:normalViewPr>
  <p:slideViewPr>
    <p:cSldViewPr>
      <p:cViewPr varScale="1">
        <p:scale>
          <a:sx n="111" d="100"/>
          <a:sy n="111" d="100"/>
        </p:scale>
        <p:origin x="624" y="10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a:p>
        </p:txBody>
      </p:sp>
      <p:sp>
        <p:nvSpPr>
          <p:cNvPr id="3" name="Dátum hely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r>
              <a:rPr lang="en-US"/>
              <a:t>2016. 08. 01.</a:t>
            </a:r>
            <a:endParaRPr/>
          </a:p>
        </p:txBody>
      </p:sp>
      <p:sp>
        <p:nvSpPr>
          <p:cNvPr id="4" name="Élőláb hely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a:p>
        </p:txBody>
      </p:sp>
      <p:sp>
        <p:nvSpPr>
          <p:cNvPr id="5" name="Dia számának hely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a:p>
        </p:txBody>
      </p:sp>
      <p:sp>
        <p:nvSpPr>
          <p:cNvPr id="3" name="Dátum hely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rtl="0"/>
            <a:r>
              <a:rPr lang="en-US"/>
              <a:t>2016. 08. 01.</a:t>
            </a:r>
            <a:endParaRPr/>
          </a:p>
        </p:txBody>
      </p:sp>
      <p:sp>
        <p:nvSpPr>
          <p:cNvPr id="4" name="Diakép hely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a:p>
        </p:txBody>
      </p:sp>
      <p:sp>
        <p:nvSpPr>
          <p:cNvPr id="5" name="Jegyzetek hely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t>Mintaszöveg szerkesztése</a:t>
            </a:r>
          </a:p>
          <a:p>
            <a:pPr lvl="1" rtl="0"/>
            <a:r>
              <a:t>Második szint</a:t>
            </a:r>
          </a:p>
          <a:p>
            <a:pPr lvl="2" rtl="0"/>
            <a:r>
              <a:t>Harmadik szint</a:t>
            </a:r>
          </a:p>
          <a:p>
            <a:pPr lvl="3" rtl="0"/>
            <a:r>
              <a:t>Negyedik szint</a:t>
            </a:r>
          </a:p>
          <a:p>
            <a:pPr lvl="4" rtl="0"/>
            <a:r>
              <a:t>Ötödik szint</a:t>
            </a:r>
          </a:p>
        </p:txBody>
      </p:sp>
      <p:sp>
        <p:nvSpPr>
          <p:cNvPr id="6" name="Élőláb hely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a:p>
        </p:txBody>
      </p:sp>
      <p:sp>
        <p:nvSpPr>
          <p:cNvPr id="7" name="Dia számának hely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88825" cy="2482850"/>
          </a:xfrm>
          <a:prstGeom prst="rect">
            <a:avLst/>
          </a:prstGeom>
        </p:spPr>
      </p:pic>
      <p:sp>
        <p:nvSpPr>
          <p:cNvPr id="2" name="Title 1"/>
          <p:cNvSpPr>
            <a:spLocks noGrp="1"/>
          </p:cNvSpPr>
          <p:nvPr>
            <p:ph type="ctrTitle"/>
          </p:nvPr>
        </p:nvSpPr>
        <p:spPr>
          <a:xfrm>
            <a:off x="1371243" y="1803405"/>
            <a:ext cx="9446339" cy="1825096"/>
          </a:xfrm>
        </p:spPr>
        <p:txBody>
          <a:bodyPr anchor="b">
            <a:normAutofit/>
          </a:bodyPr>
          <a:lstStyle>
            <a:lvl1pPr algn="l">
              <a:defRPr sz="5998"/>
            </a:lvl1pPr>
          </a:lstStyle>
          <a:p>
            <a:r>
              <a:rPr lang="hu-HU"/>
              <a:t>Mintacím szerkesztése</a:t>
            </a:r>
            <a:endParaRPr lang="en-US" dirty="0"/>
          </a:p>
        </p:txBody>
      </p:sp>
      <p:sp>
        <p:nvSpPr>
          <p:cNvPr id="3" name="Subtitle 2"/>
          <p:cNvSpPr>
            <a:spLocks noGrp="1"/>
          </p:cNvSpPr>
          <p:nvPr>
            <p:ph type="subTitle" idx="1"/>
          </p:nvPr>
        </p:nvSpPr>
        <p:spPr>
          <a:xfrm>
            <a:off x="1371243" y="3632201"/>
            <a:ext cx="9446339" cy="685800"/>
          </a:xfrm>
        </p:spPr>
        <p:txBody>
          <a:bodyPr>
            <a:normAutofit/>
          </a:bodyPr>
          <a:lstStyle>
            <a:lvl1pPr marL="0" indent="0" algn="l">
              <a:buNone/>
              <a:defRPr sz="19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hu-HU"/>
              <a:t>Kattintson ide az alcím mintájának szerkesztéséhez</a:t>
            </a:r>
            <a:endParaRPr lang="en-US" dirty="0"/>
          </a:p>
        </p:txBody>
      </p:sp>
      <p:sp>
        <p:nvSpPr>
          <p:cNvPr id="4" name="Date Placeholder 3"/>
          <p:cNvSpPr>
            <a:spLocks noGrp="1"/>
          </p:cNvSpPr>
          <p:nvPr>
            <p:ph type="dt" sz="half" idx="10"/>
          </p:nvPr>
        </p:nvSpPr>
        <p:spPr>
          <a:xfrm>
            <a:off x="7907501" y="4314328"/>
            <a:ext cx="2910082" cy="374642"/>
          </a:xfrm>
        </p:spPr>
        <p:txBody>
          <a:bodyPr/>
          <a:lstStyle/>
          <a:p>
            <a:pPr rtl="0"/>
            <a:r>
              <a:rPr lang="en-US"/>
              <a:t>2016. 08. 01.</a:t>
            </a:r>
          </a:p>
        </p:txBody>
      </p:sp>
      <p:sp>
        <p:nvSpPr>
          <p:cNvPr id="5" name="Footer Placeholder 4"/>
          <p:cNvSpPr>
            <a:spLocks noGrp="1"/>
          </p:cNvSpPr>
          <p:nvPr>
            <p:ph type="ftr" sz="quarter" idx="11"/>
          </p:nvPr>
        </p:nvSpPr>
        <p:spPr>
          <a:xfrm>
            <a:off x="1371243" y="4323846"/>
            <a:ext cx="6399133" cy="365125"/>
          </a:xfrm>
        </p:spPr>
        <p:txBody>
          <a:bodyPr/>
          <a:lstStyle/>
          <a:p>
            <a:pPr rtl="0"/>
            <a:endParaRPr lang="hu-HU"/>
          </a:p>
        </p:txBody>
      </p:sp>
      <p:sp>
        <p:nvSpPr>
          <p:cNvPr id="6" name="Slide Number Placeholder 5"/>
          <p:cNvSpPr>
            <a:spLocks noGrp="1"/>
          </p:cNvSpPr>
          <p:nvPr>
            <p:ph type="sldNum" sz="quarter" idx="12"/>
          </p:nvPr>
        </p:nvSpPr>
        <p:spPr>
          <a:xfrm>
            <a:off x="8075096" y="1430867"/>
            <a:ext cx="2742486" cy="365125"/>
          </a:xfrm>
        </p:spPr>
        <p:txBody>
          <a:bodyPr/>
          <a:lstStyle/>
          <a:p>
            <a:pPr rtl="0"/>
            <a:fld id="{C014DD1E-5D91-48A3-AD6D-45FBA980D106}" type="slidenum">
              <a:rPr lang="hu-HU" smtClean="0"/>
              <a:t>‹#›</a:t>
            </a:fld>
            <a:endParaRPr lang="hu-HU"/>
          </a:p>
        </p:txBody>
      </p:sp>
    </p:spTree>
    <p:extLst>
      <p:ext uri="{BB962C8B-B14F-4D97-AF65-F5344CB8AC3E}">
        <p14:creationId xmlns:p14="http://schemas.microsoft.com/office/powerpoint/2010/main" val="3831504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áma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85598" y="4697361"/>
            <a:ext cx="10819216" cy="819355"/>
          </a:xfrm>
        </p:spPr>
        <p:txBody>
          <a:bodyPr anchor="b"/>
          <a:lstStyle>
            <a:lvl1pPr algn="l">
              <a:defRPr sz="3199"/>
            </a:lvl1pPr>
          </a:lstStyle>
          <a:p>
            <a:r>
              <a:rPr lang="hu-HU"/>
              <a:t>Mintacím szerkesztése</a:t>
            </a:r>
            <a:endParaRPr lang="en-US" dirty="0"/>
          </a:p>
        </p:txBody>
      </p:sp>
      <p:sp>
        <p:nvSpPr>
          <p:cNvPr id="3" name="Picture Placeholder 2"/>
          <p:cNvSpPr>
            <a:spLocks noGrp="1" noChangeAspect="1"/>
          </p:cNvSpPr>
          <p:nvPr>
            <p:ph type="pic" idx="1"/>
          </p:nvPr>
        </p:nvSpPr>
        <p:spPr>
          <a:xfrm>
            <a:off x="681549" y="941440"/>
            <a:ext cx="10819022" cy="3478161"/>
          </a:xfrm>
        </p:spPr>
        <p:txBody>
          <a:bodyPr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hu-HU"/>
              <a:t>Kép beszúrásához kattintson az ikonra</a:t>
            </a:r>
            <a:endParaRPr lang="en-US" dirty="0"/>
          </a:p>
        </p:txBody>
      </p:sp>
      <p:sp>
        <p:nvSpPr>
          <p:cNvPr id="4" name="Text Placeholder 3"/>
          <p:cNvSpPr>
            <a:spLocks noGrp="1"/>
          </p:cNvSpPr>
          <p:nvPr>
            <p:ph type="body" sz="half" idx="2"/>
          </p:nvPr>
        </p:nvSpPr>
        <p:spPr>
          <a:xfrm>
            <a:off x="685622" y="5516716"/>
            <a:ext cx="10817582" cy="701969"/>
          </a:xfrm>
        </p:spPr>
        <p:txBody>
          <a:bodyPr/>
          <a:lstStyle>
            <a:lvl1pPr marL="0" indent="0" algn="l">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u-HU"/>
              <a:t>Mintaszöveg szerkesztése</a:t>
            </a:r>
          </a:p>
        </p:txBody>
      </p:sp>
      <p:sp>
        <p:nvSpPr>
          <p:cNvPr id="5" name="Date Placeholder 4"/>
          <p:cNvSpPr>
            <a:spLocks noGrp="1"/>
          </p:cNvSpPr>
          <p:nvPr>
            <p:ph type="dt" sz="half" idx="10"/>
          </p:nvPr>
        </p:nvSpPr>
        <p:spPr/>
        <p:txBody>
          <a:bodyPr/>
          <a:lstStyle/>
          <a:p>
            <a:pPr rtl="0"/>
            <a:r>
              <a:rPr lang="en-US"/>
              <a:t>2016. 08. 01.</a:t>
            </a:r>
          </a:p>
        </p:txBody>
      </p:sp>
      <p:sp>
        <p:nvSpPr>
          <p:cNvPr id="6" name="Footer Placeholder 5"/>
          <p:cNvSpPr>
            <a:spLocks noGrp="1"/>
          </p:cNvSpPr>
          <p:nvPr>
            <p:ph type="ftr" sz="quarter" idx="11"/>
          </p:nvPr>
        </p:nvSpPr>
        <p:spPr/>
        <p:txBody>
          <a:bodyPr/>
          <a:lstStyle/>
          <a:p>
            <a:pPr rtl="0"/>
            <a:endParaRPr lang="hu-HU"/>
          </a:p>
        </p:txBody>
      </p:sp>
      <p:sp>
        <p:nvSpPr>
          <p:cNvPr id="7" name="Slide Number Placeholder 6"/>
          <p:cNvSpPr>
            <a:spLocks noGrp="1"/>
          </p:cNvSpPr>
          <p:nvPr>
            <p:ph type="sldNum" sz="quarter" idx="12"/>
          </p:nvPr>
        </p:nvSpPr>
        <p:spPr/>
        <p:txBody>
          <a:bodyPr/>
          <a:lstStyle/>
          <a:p>
            <a:pPr rtl="0"/>
            <a:fld id="{C014DD1E-5D91-48A3-AD6D-45FBA980D106}" type="slidenum">
              <a:rPr lang="hu-HU" smtClean="0"/>
              <a:pPr/>
              <a:t>‹#›</a:t>
            </a:fld>
            <a:endParaRPr lang="hu-HU"/>
          </a:p>
        </p:txBody>
      </p:sp>
    </p:spTree>
    <p:extLst>
      <p:ext uri="{BB962C8B-B14F-4D97-AF65-F5344CB8AC3E}">
        <p14:creationId xmlns:p14="http://schemas.microsoft.com/office/powerpoint/2010/main" val="3602422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ím és képaláírás">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88825" cy="2482850"/>
          </a:xfrm>
          <a:prstGeom prst="rect">
            <a:avLst/>
          </a:prstGeom>
        </p:spPr>
      </p:pic>
      <p:sp>
        <p:nvSpPr>
          <p:cNvPr id="2" name="Title 1"/>
          <p:cNvSpPr>
            <a:spLocks noGrp="1"/>
          </p:cNvSpPr>
          <p:nvPr>
            <p:ph type="title"/>
          </p:nvPr>
        </p:nvSpPr>
        <p:spPr>
          <a:xfrm>
            <a:off x="685622" y="753533"/>
            <a:ext cx="10817582" cy="2802467"/>
          </a:xfrm>
        </p:spPr>
        <p:txBody>
          <a:bodyPr anchor="ctr"/>
          <a:lstStyle>
            <a:lvl1pPr algn="l">
              <a:defRPr sz="3199"/>
            </a:lvl1pPr>
          </a:lstStyle>
          <a:p>
            <a:r>
              <a:rPr lang="hu-HU"/>
              <a:t>Mintacím szerkesztése</a:t>
            </a:r>
            <a:endParaRPr lang="en-US" dirty="0"/>
          </a:p>
        </p:txBody>
      </p:sp>
      <p:sp>
        <p:nvSpPr>
          <p:cNvPr id="4" name="Text Placeholder 3"/>
          <p:cNvSpPr>
            <a:spLocks noGrp="1"/>
          </p:cNvSpPr>
          <p:nvPr>
            <p:ph type="body" sz="half" idx="2"/>
          </p:nvPr>
        </p:nvSpPr>
        <p:spPr>
          <a:xfrm>
            <a:off x="1024200" y="3649134"/>
            <a:ext cx="10127878" cy="999067"/>
          </a:xfrm>
        </p:spPr>
        <p:txBody>
          <a:bodyPr anchor="ct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u-HU"/>
              <a:t>Mintaszöveg szerkesztése</a:t>
            </a:r>
          </a:p>
        </p:txBody>
      </p:sp>
      <p:sp>
        <p:nvSpPr>
          <p:cNvPr id="5" name="Date Placeholder 4"/>
          <p:cNvSpPr>
            <a:spLocks noGrp="1"/>
          </p:cNvSpPr>
          <p:nvPr>
            <p:ph type="dt" sz="half" idx="10"/>
          </p:nvPr>
        </p:nvSpPr>
        <p:spPr>
          <a:xfrm>
            <a:off x="7812417" y="381001"/>
            <a:ext cx="2910082" cy="365125"/>
          </a:xfrm>
        </p:spPr>
        <p:txBody>
          <a:bodyPr/>
          <a:lstStyle>
            <a:lvl1pPr algn="r">
              <a:defRPr/>
            </a:lvl1pPr>
          </a:lstStyle>
          <a:p>
            <a:pPr rtl="0"/>
            <a:r>
              <a:rPr lang="en-US"/>
              <a:t>2016. 08. 01.</a:t>
            </a:r>
          </a:p>
        </p:txBody>
      </p:sp>
      <p:sp>
        <p:nvSpPr>
          <p:cNvPr id="6" name="Footer Placeholder 5"/>
          <p:cNvSpPr>
            <a:spLocks noGrp="1"/>
          </p:cNvSpPr>
          <p:nvPr>
            <p:ph type="ftr" sz="quarter" idx="11"/>
          </p:nvPr>
        </p:nvSpPr>
        <p:spPr>
          <a:xfrm>
            <a:off x="685622" y="379942"/>
            <a:ext cx="6989671" cy="365125"/>
          </a:xfrm>
        </p:spPr>
        <p:txBody>
          <a:bodyPr/>
          <a:lstStyle/>
          <a:p>
            <a:pPr rtl="0"/>
            <a:endParaRPr lang="hu-HU"/>
          </a:p>
        </p:txBody>
      </p:sp>
      <p:sp>
        <p:nvSpPr>
          <p:cNvPr id="7" name="Slide Number Placeholder 6"/>
          <p:cNvSpPr>
            <a:spLocks noGrp="1"/>
          </p:cNvSpPr>
          <p:nvPr>
            <p:ph type="sldNum" sz="quarter" idx="12"/>
          </p:nvPr>
        </p:nvSpPr>
        <p:spPr>
          <a:xfrm>
            <a:off x="10859623" y="381001"/>
            <a:ext cx="643580" cy="365125"/>
          </a:xfrm>
        </p:spPr>
        <p:txBody>
          <a:bodyPr/>
          <a:lstStyle/>
          <a:p>
            <a:pPr rtl="0"/>
            <a:fld id="{C014DD1E-5D91-48A3-AD6D-45FBA980D106}" type="slidenum">
              <a:rPr lang="hu-HU" smtClean="0"/>
              <a:pPr/>
              <a:t>‹#›</a:t>
            </a:fld>
            <a:endParaRPr lang="hu-HU"/>
          </a:p>
        </p:txBody>
      </p:sp>
    </p:spTree>
    <p:extLst>
      <p:ext uri="{BB962C8B-B14F-4D97-AF65-F5344CB8AC3E}">
        <p14:creationId xmlns:p14="http://schemas.microsoft.com/office/powerpoint/2010/main" val="35541842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dézet képaláírással">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88825" cy="2482850"/>
          </a:xfrm>
          <a:prstGeom prst="rect">
            <a:avLst/>
          </a:prstGeom>
        </p:spPr>
      </p:pic>
      <p:sp>
        <p:nvSpPr>
          <p:cNvPr id="2" name="Title 1"/>
          <p:cNvSpPr>
            <a:spLocks noGrp="1"/>
          </p:cNvSpPr>
          <p:nvPr>
            <p:ph type="title"/>
          </p:nvPr>
        </p:nvSpPr>
        <p:spPr>
          <a:xfrm>
            <a:off x="1024201" y="753534"/>
            <a:ext cx="10148889" cy="2604495"/>
          </a:xfrm>
        </p:spPr>
        <p:txBody>
          <a:bodyPr anchor="ctr"/>
          <a:lstStyle>
            <a:lvl1pPr algn="l">
              <a:defRPr sz="3199"/>
            </a:lvl1pPr>
          </a:lstStyle>
          <a:p>
            <a:r>
              <a:rPr lang="hu-HU"/>
              <a:t>Mintacím szerkesztése</a:t>
            </a:r>
            <a:endParaRPr lang="en-US" dirty="0"/>
          </a:p>
        </p:txBody>
      </p:sp>
      <p:sp>
        <p:nvSpPr>
          <p:cNvPr id="12" name="Text Placeholder 3"/>
          <p:cNvSpPr>
            <a:spLocks noGrp="1"/>
          </p:cNvSpPr>
          <p:nvPr>
            <p:ph type="body" sz="half" idx="13"/>
          </p:nvPr>
        </p:nvSpPr>
        <p:spPr>
          <a:xfrm>
            <a:off x="1303525" y="3365557"/>
            <a:ext cx="9590238" cy="444443"/>
          </a:xfrm>
        </p:spPr>
        <p:txBody>
          <a:bodyPr anchor="t">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u-HU"/>
              <a:t>Mintaszöveg szerkesztése</a:t>
            </a:r>
          </a:p>
        </p:txBody>
      </p:sp>
      <p:sp>
        <p:nvSpPr>
          <p:cNvPr id="4" name="Text Placeholder 3"/>
          <p:cNvSpPr>
            <a:spLocks noGrp="1"/>
          </p:cNvSpPr>
          <p:nvPr>
            <p:ph type="body" sz="half" idx="2"/>
          </p:nvPr>
        </p:nvSpPr>
        <p:spPr>
          <a:xfrm>
            <a:off x="1024201" y="3959863"/>
            <a:ext cx="10148889" cy="679871"/>
          </a:xfrm>
        </p:spPr>
        <p:txBody>
          <a:bodyPr anchor="ctr">
            <a:normAutofit/>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u-HU"/>
              <a:t>Mintaszöveg szerkesztése</a:t>
            </a:r>
          </a:p>
        </p:txBody>
      </p:sp>
      <p:sp>
        <p:nvSpPr>
          <p:cNvPr id="5" name="Date Placeholder 4"/>
          <p:cNvSpPr>
            <a:spLocks noGrp="1"/>
          </p:cNvSpPr>
          <p:nvPr>
            <p:ph type="dt" sz="half" idx="10"/>
          </p:nvPr>
        </p:nvSpPr>
        <p:spPr>
          <a:xfrm>
            <a:off x="7812417" y="381001"/>
            <a:ext cx="2910082" cy="365125"/>
          </a:xfrm>
        </p:spPr>
        <p:txBody>
          <a:bodyPr/>
          <a:lstStyle>
            <a:lvl1pPr algn="r">
              <a:defRPr/>
            </a:lvl1pPr>
          </a:lstStyle>
          <a:p>
            <a:pPr rtl="0"/>
            <a:r>
              <a:rPr lang="en-US"/>
              <a:t>2016. 08. 01.</a:t>
            </a:r>
          </a:p>
        </p:txBody>
      </p:sp>
      <p:sp>
        <p:nvSpPr>
          <p:cNvPr id="6" name="Footer Placeholder 5"/>
          <p:cNvSpPr>
            <a:spLocks noGrp="1"/>
          </p:cNvSpPr>
          <p:nvPr>
            <p:ph type="ftr" sz="quarter" idx="11"/>
          </p:nvPr>
        </p:nvSpPr>
        <p:spPr>
          <a:xfrm>
            <a:off x="685622" y="379942"/>
            <a:ext cx="6989671" cy="365125"/>
          </a:xfrm>
        </p:spPr>
        <p:txBody>
          <a:bodyPr/>
          <a:lstStyle/>
          <a:p>
            <a:pPr rtl="0"/>
            <a:endParaRPr lang="hu-HU"/>
          </a:p>
        </p:txBody>
      </p:sp>
      <p:sp>
        <p:nvSpPr>
          <p:cNvPr id="7" name="Slide Number Placeholder 6"/>
          <p:cNvSpPr>
            <a:spLocks noGrp="1"/>
          </p:cNvSpPr>
          <p:nvPr>
            <p:ph type="sldNum" sz="quarter" idx="12"/>
          </p:nvPr>
        </p:nvSpPr>
        <p:spPr>
          <a:xfrm>
            <a:off x="10859623" y="381001"/>
            <a:ext cx="643580" cy="365125"/>
          </a:xfrm>
        </p:spPr>
        <p:txBody>
          <a:bodyPr/>
          <a:lstStyle/>
          <a:p>
            <a:pPr rtl="0"/>
            <a:fld id="{C014DD1E-5D91-48A3-AD6D-45FBA980D106}" type="slidenum">
              <a:rPr lang="hu-HU" smtClean="0"/>
              <a:pPr/>
              <a:t>‹#›</a:t>
            </a:fld>
            <a:endParaRPr lang="hu-HU"/>
          </a:p>
        </p:txBody>
      </p:sp>
      <p:sp>
        <p:nvSpPr>
          <p:cNvPr id="9" name="TextBox 8"/>
          <p:cNvSpPr txBox="1"/>
          <p:nvPr/>
        </p:nvSpPr>
        <p:spPr>
          <a:xfrm>
            <a:off x="476126" y="933450"/>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998" dirty="0">
                <a:solidFill>
                  <a:schemeClr val="tx1"/>
                </a:solidFill>
                <a:effectLst/>
              </a:rPr>
              <a:t>“</a:t>
            </a:r>
          </a:p>
        </p:txBody>
      </p:sp>
      <p:sp>
        <p:nvSpPr>
          <p:cNvPr id="10" name="TextBox 9"/>
          <p:cNvSpPr txBox="1"/>
          <p:nvPr/>
        </p:nvSpPr>
        <p:spPr>
          <a:xfrm>
            <a:off x="10981370" y="2701290"/>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998" dirty="0">
                <a:solidFill>
                  <a:schemeClr val="tx1"/>
                </a:solidFill>
                <a:effectLst/>
              </a:rPr>
              <a:t>”</a:t>
            </a:r>
          </a:p>
        </p:txBody>
      </p:sp>
    </p:spTree>
    <p:extLst>
      <p:ext uri="{BB962C8B-B14F-4D97-AF65-F5344CB8AC3E}">
        <p14:creationId xmlns:p14="http://schemas.microsoft.com/office/powerpoint/2010/main" val="963208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évkártya">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88825" cy="2482850"/>
          </a:xfrm>
          <a:prstGeom prst="rect">
            <a:avLst/>
          </a:prstGeom>
        </p:spPr>
      </p:pic>
      <p:sp>
        <p:nvSpPr>
          <p:cNvPr id="2" name="Title 1"/>
          <p:cNvSpPr>
            <a:spLocks noGrp="1"/>
          </p:cNvSpPr>
          <p:nvPr>
            <p:ph type="title"/>
          </p:nvPr>
        </p:nvSpPr>
        <p:spPr>
          <a:xfrm>
            <a:off x="1024228" y="1124702"/>
            <a:ext cx="10143544" cy="2511835"/>
          </a:xfrm>
        </p:spPr>
        <p:txBody>
          <a:bodyPr anchor="b"/>
          <a:lstStyle>
            <a:lvl1pPr algn="l">
              <a:defRPr sz="3199"/>
            </a:lvl1pPr>
          </a:lstStyle>
          <a:p>
            <a:r>
              <a:rPr lang="hu-HU"/>
              <a:t>Mintacím szerkesztése</a:t>
            </a:r>
            <a:endParaRPr lang="en-US" dirty="0"/>
          </a:p>
        </p:txBody>
      </p:sp>
      <p:sp>
        <p:nvSpPr>
          <p:cNvPr id="4" name="Text Placeholder 3"/>
          <p:cNvSpPr>
            <a:spLocks noGrp="1"/>
          </p:cNvSpPr>
          <p:nvPr>
            <p:ph type="body" sz="half" idx="2"/>
          </p:nvPr>
        </p:nvSpPr>
        <p:spPr>
          <a:xfrm>
            <a:off x="1024200" y="3648316"/>
            <a:ext cx="10142012" cy="999885"/>
          </a:xfrm>
        </p:spPr>
        <p:txBody>
          <a:bodyPr anchor="t"/>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u-HU"/>
              <a:t>Mintaszöveg szerkesztése</a:t>
            </a:r>
          </a:p>
        </p:txBody>
      </p:sp>
      <p:sp>
        <p:nvSpPr>
          <p:cNvPr id="5" name="Date Placeholder 4"/>
          <p:cNvSpPr>
            <a:spLocks noGrp="1"/>
          </p:cNvSpPr>
          <p:nvPr>
            <p:ph type="dt" sz="half" idx="10"/>
          </p:nvPr>
        </p:nvSpPr>
        <p:spPr>
          <a:xfrm>
            <a:off x="7812417" y="378884"/>
            <a:ext cx="2910082" cy="365125"/>
          </a:xfrm>
        </p:spPr>
        <p:txBody>
          <a:bodyPr/>
          <a:lstStyle>
            <a:lvl1pPr algn="r">
              <a:defRPr/>
            </a:lvl1pPr>
          </a:lstStyle>
          <a:p>
            <a:pPr rtl="0"/>
            <a:r>
              <a:rPr lang="en-US"/>
              <a:t>2016. 08. 01.</a:t>
            </a:r>
          </a:p>
        </p:txBody>
      </p:sp>
      <p:sp>
        <p:nvSpPr>
          <p:cNvPr id="6" name="Footer Placeholder 5"/>
          <p:cNvSpPr>
            <a:spLocks noGrp="1"/>
          </p:cNvSpPr>
          <p:nvPr>
            <p:ph type="ftr" sz="quarter" idx="11"/>
          </p:nvPr>
        </p:nvSpPr>
        <p:spPr>
          <a:xfrm>
            <a:off x="685622" y="378884"/>
            <a:ext cx="6989671" cy="365125"/>
          </a:xfrm>
        </p:spPr>
        <p:txBody>
          <a:bodyPr/>
          <a:lstStyle/>
          <a:p>
            <a:pPr rtl="0"/>
            <a:endParaRPr lang="hu-HU"/>
          </a:p>
        </p:txBody>
      </p:sp>
      <p:sp>
        <p:nvSpPr>
          <p:cNvPr id="7" name="Slide Number Placeholder 6"/>
          <p:cNvSpPr>
            <a:spLocks noGrp="1"/>
          </p:cNvSpPr>
          <p:nvPr>
            <p:ph type="sldNum" sz="quarter" idx="12"/>
          </p:nvPr>
        </p:nvSpPr>
        <p:spPr>
          <a:xfrm>
            <a:off x="10859623" y="381001"/>
            <a:ext cx="643580" cy="365125"/>
          </a:xfrm>
        </p:spPr>
        <p:txBody>
          <a:bodyPr/>
          <a:lstStyle/>
          <a:p>
            <a:pPr rtl="0"/>
            <a:fld id="{C014DD1E-5D91-48A3-AD6D-45FBA980D106}" type="slidenum">
              <a:rPr lang="hu-HU" smtClean="0"/>
              <a:pPr/>
              <a:t>‹#›</a:t>
            </a:fld>
            <a:endParaRPr lang="hu-HU"/>
          </a:p>
        </p:txBody>
      </p:sp>
    </p:spTree>
    <p:extLst>
      <p:ext uri="{BB962C8B-B14F-4D97-AF65-F5344CB8AC3E}">
        <p14:creationId xmlns:p14="http://schemas.microsoft.com/office/powerpoint/2010/main" val="15821237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hasáb">
    <p:spTree>
      <p:nvGrpSpPr>
        <p:cNvPr id="1" name=""/>
        <p:cNvGrpSpPr/>
        <p:nvPr/>
      </p:nvGrpSpPr>
      <p:grpSpPr>
        <a:xfrm>
          <a:off x="0" y="0"/>
          <a:ext cx="0" cy="0"/>
          <a:chOff x="0" y="0"/>
          <a:chExt cx="0" cy="0"/>
        </a:xfrm>
      </p:grpSpPr>
      <p:sp>
        <p:nvSpPr>
          <p:cNvPr id="15" name="Title 1"/>
          <p:cNvSpPr>
            <a:spLocks noGrp="1"/>
          </p:cNvSpPr>
          <p:nvPr>
            <p:ph type="title"/>
          </p:nvPr>
        </p:nvSpPr>
        <p:spPr>
          <a:xfrm>
            <a:off x="2894846" y="762000"/>
            <a:ext cx="8608357" cy="1303867"/>
          </a:xfrm>
        </p:spPr>
        <p:txBody>
          <a:bodyPr/>
          <a:lstStyle/>
          <a:p>
            <a:r>
              <a:rPr lang="hu-HU"/>
              <a:t>Mintacím szerkesztése</a:t>
            </a:r>
            <a:endParaRPr lang="en-US" dirty="0"/>
          </a:p>
        </p:txBody>
      </p:sp>
      <p:sp>
        <p:nvSpPr>
          <p:cNvPr id="7" name="Text Placeholder 2"/>
          <p:cNvSpPr>
            <a:spLocks noGrp="1"/>
          </p:cNvSpPr>
          <p:nvPr>
            <p:ph type="body" idx="1"/>
          </p:nvPr>
        </p:nvSpPr>
        <p:spPr>
          <a:xfrm>
            <a:off x="685621" y="2202080"/>
            <a:ext cx="3455532" cy="617320"/>
          </a:xfrm>
        </p:spPr>
        <p:txBody>
          <a:bodyPr anchor="b">
            <a:noAutofit/>
          </a:bodyPr>
          <a:lstStyle>
            <a:lvl1pPr marL="0" indent="0">
              <a:buNone/>
              <a:defRPr sz="23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hu-HU"/>
              <a:t>Mintaszöveg szerkesztése</a:t>
            </a:r>
          </a:p>
        </p:txBody>
      </p:sp>
      <p:sp>
        <p:nvSpPr>
          <p:cNvPr id="8" name="Text Placeholder 3"/>
          <p:cNvSpPr>
            <a:spLocks noGrp="1"/>
          </p:cNvSpPr>
          <p:nvPr>
            <p:ph type="body" sz="half" idx="15"/>
          </p:nvPr>
        </p:nvSpPr>
        <p:spPr>
          <a:xfrm>
            <a:off x="685620" y="2904565"/>
            <a:ext cx="3455532" cy="3314132"/>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hu-HU"/>
              <a:t>Mintaszöveg szerkesztése</a:t>
            </a:r>
          </a:p>
        </p:txBody>
      </p:sp>
      <p:sp>
        <p:nvSpPr>
          <p:cNvPr id="9" name="Text Placeholder 4"/>
          <p:cNvSpPr>
            <a:spLocks noGrp="1"/>
          </p:cNvSpPr>
          <p:nvPr>
            <p:ph type="body" sz="quarter" idx="3"/>
          </p:nvPr>
        </p:nvSpPr>
        <p:spPr>
          <a:xfrm>
            <a:off x="4367662" y="2201333"/>
            <a:ext cx="3455532" cy="626534"/>
          </a:xfrm>
        </p:spPr>
        <p:txBody>
          <a:bodyPr anchor="b">
            <a:noAutofit/>
          </a:bodyPr>
          <a:lstStyle>
            <a:lvl1pPr marL="0" indent="0">
              <a:buNone/>
              <a:defRPr sz="23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hu-HU"/>
              <a:t>Mintaszöveg szerkesztése</a:t>
            </a:r>
          </a:p>
        </p:txBody>
      </p:sp>
      <p:sp>
        <p:nvSpPr>
          <p:cNvPr id="10" name="Text Placeholder 3"/>
          <p:cNvSpPr>
            <a:spLocks noGrp="1"/>
          </p:cNvSpPr>
          <p:nvPr>
            <p:ph type="body" sz="half" idx="16"/>
          </p:nvPr>
        </p:nvSpPr>
        <p:spPr>
          <a:xfrm>
            <a:off x="4365721" y="2904067"/>
            <a:ext cx="3455532" cy="331461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hu-HU"/>
              <a:t>Mintaszöveg szerkesztése</a:t>
            </a:r>
          </a:p>
        </p:txBody>
      </p:sp>
      <p:sp>
        <p:nvSpPr>
          <p:cNvPr id="11" name="Text Placeholder 4"/>
          <p:cNvSpPr>
            <a:spLocks noGrp="1"/>
          </p:cNvSpPr>
          <p:nvPr>
            <p:ph type="body" sz="quarter" idx="13"/>
          </p:nvPr>
        </p:nvSpPr>
        <p:spPr>
          <a:xfrm>
            <a:off x="8049703" y="2192866"/>
            <a:ext cx="3455532" cy="626534"/>
          </a:xfrm>
        </p:spPr>
        <p:txBody>
          <a:bodyPr anchor="b">
            <a:noAutofit/>
          </a:bodyPr>
          <a:lstStyle>
            <a:lvl1pPr marL="0" indent="0">
              <a:buNone/>
              <a:defRPr sz="23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hu-HU"/>
              <a:t>Mintaszöveg szerkesztése</a:t>
            </a:r>
          </a:p>
        </p:txBody>
      </p:sp>
      <p:sp>
        <p:nvSpPr>
          <p:cNvPr id="12" name="Text Placeholder 3"/>
          <p:cNvSpPr>
            <a:spLocks noGrp="1"/>
          </p:cNvSpPr>
          <p:nvPr>
            <p:ph type="body" sz="half" idx="17"/>
          </p:nvPr>
        </p:nvSpPr>
        <p:spPr>
          <a:xfrm>
            <a:off x="8049704" y="2904565"/>
            <a:ext cx="3455532" cy="3314132"/>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hu-HU"/>
              <a:t>Mintaszöveg szerkesztése</a:t>
            </a:r>
          </a:p>
        </p:txBody>
      </p:sp>
      <p:sp>
        <p:nvSpPr>
          <p:cNvPr id="3" name="Date Placeholder 2"/>
          <p:cNvSpPr>
            <a:spLocks noGrp="1"/>
          </p:cNvSpPr>
          <p:nvPr>
            <p:ph type="dt" sz="half" idx="10"/>
          </p:nvPr>
        </p:nvSpPr>
        <p:spPr/>
        <p:txBody>
          <a:bodyPr/>
          <a:lstStyle/>
          <a:p>
            <a:pPr rtl="0"/>
            <a:r>
              <a:rPr lang="en-US"/>
              <a:t>2016. 08. 01.</a:t>
            </a:r>
          </a:p>
        </p:txBody>
      </p:sp>
      <p:sp>
        <p:nvSpPr>
          <p:cNvPr id="4" name="Footer Placeholder 3"/>
          <p:cNvSpPr>
            <a:spLocks noGrp="1"/>
          </p:cNvSpPr>
          <p:nvPr>
            <p:ph type="ftr" sz="quarter" idx="11"/>
          </p:nvPr>
        </p:nvSpPr>
        <p:spPr/>
        <p:txBody>
          <a:bodyPr/>
          <a:lstStyle/>
          <a:p>
            <a:pPr rtl="0"/>
            <a:endParaRPr lang="hu-HU"/>
          </a:p>
        </p:txBody>
      </p:sp>
      <p:sp>
        <p:nvSpPr>
          <p:cNvPr id="5" name="Slide Number Placeholder 4"/>
          <p:cNvSpPr>
            <a:spLocks noGrp="1"/>
          </p:cNvSpPr>
          <p:nvPr>
            <p:ph type="sldNum" sz="quarter" idx="12"/>
          </p:nvPr>
        </p:nvSpPr>
        <p:spPr/>
        <p:txBody>
          <a:bodyPr/>
          <a:lstStyle/>
          <a:p>
            <a:pPr rtl="0"/>
            <a:fld id="{C014DD1E-5D91-48A3-AD6D-45FBA980D106}" type="slidenum">
              <a:rPr lang="hu-HU" smtClean="0"/>
              <a:pPr/>
              <a:t>‹#›</a:t>
            </a:fld>
            <a:endParaRPr lang="hu-HU"/>
          </a:p>
        </p:txBody>
      </p:sp>
    </p:spTree>
    <p:extLst>
      <p:ext uri="{BB962C8B-B14F-4D97-AF65-F5344CB8AC3E}">
        <p14:creationId xmlns:p14="http://schemas.microsoft.com/office/powerpoint/2010/main" val="37013653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éphasáb">
    <p:spTree>
      <p:nvGrpSpPr>
        <p:cNvPr id="1" name=""/>
        <p:cNvGrpSpPr/>
        <p:nvPr/>
      </p:nvGrpSpPr>
      <p:grpSpPr>
        <a:xfrm>
          <a:off x="0" y="0"/>
          <a:ext cx="0" cy="0"/>
          <a:chOff x="0" y="0"/>
          <a:chExt cx="0" cy="0"/>
        </a:xfrm>
      </p:grpSpPr>
      <p:sp>
        <p:nvSpPr>
          <p:cNvPr id="30" name="Title 1"/>
          <p:cNvSpPr>
            <a:spLocks noGrp="1"/>
          </p:cNvSpPr>
          <p:nvPr>
            <p:ph type="title"/>
          </p:nvPr>
        </p:nvSpPr>
        <p:spPr>
          <a:xfrm>
            <a:off x="2894846" y="762000"/>
            <a:ext cx="8608357" cy="1295400"/>
          </a:xfrm>
        </p:spPr>
        <p:txBody>
          <a:bodyPr/>
          <a:lstStyle/>
          <a:p>
            <a:r>
              <a:rPr lang="hu-HU"/>
              <a:t>Mintacím szerkesztése</a:t>
            </a:r>
            <a:endParaRPr lang="en-US" dirty="0"/>
          </a:p>
        </p:txBody>
      </p:sp>
      <p:sp>
        <p:nvSpPr>
          <p:cNvPr id="19" name="Text Placeholder 2"/>
          <p:cNvSpPr>
            <a:spLocks noGrp="1"/>
          </p:cNvSpPr>
          <p:nvPr>
            <p:ph type="body" idx="1"/>
          </p:nvPr>
        </p:nvSpPr>
        <p:spPr>
          <a:xfrm>
            <a:off x="688439" y="4191001"/>
            <a:ext cx="3450683" cy="682765"/>
          </a:xfrm>
        </p:spPr>
        <p:txBody>
          <a:bodyPr anchor="b">
            <a:noAutofit/>
          </a:bodyPr>
          <a:lstStyle>
            <a:lvl1pPr marL="0" indent="0">
              <a:buNone/>
              <a:defRPr sz="23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hu-HU"/>
              <a:t>Mintaszöveg szerkesztése</a:t>
            </a:r>
          </a:p>
        </p:txBody>
      </p:sp>
      <p:sp>
        <p:nvSpPr>
          <p:cNvPr id="20" name="Picture Placeholder 2"/>
          <p:cNvSpPr>
            <a:spLocks noGrp="1" noChangeAspect="1"/>
          </p:cNvSpPr>
          <p:nvPr>
            <p:ph type="pic" idx="15"/>
          </p:nvPr>
        </p:nvSpPr>
        <p:spPr>
          <a:xfrm>
            <a:off x="688439" y="2362200"/>
            <a:ext cx="3450683"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hu-HU"/>
              <a:t>Kép beszúrásához kattintson az ikonra</a:t>
            </a:r>
            <a:endParaRPr lang="en-US" dirty="0"/>
          </a:p>
        </p:txBody>
      </p:sp>
      <p:sp>
        <p:nvSpPr>
          <p:cNvPr id="21" name="Text Placeholder 3"/>
          <p:cNvSpPr>
            <a:spLocks noGrp="1"/>
          </p:cNvSpPr>
          <p:nvPr>
            <p:ph type="body" sz="half" idx="18"/>
          </p:nvPr>
        </p:nvSpPr>
        <p:spPr>
          <a:xfrm>
            <a:off x="688439" y="4873765"/>
            <a:ext cx="3450683" cy="1344921"/>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hu-HU"/>
              <a:t>Mintaszöveg szerkesztése</a:t>
            </a:r>
          </a:p>
        </p:txBody>
      </p:sp>
      <p:sp>
        <p:nvSpPr>
          <p:cNvPr id="22" name="Text Placeholder 4"/>
          <p:cNvSpPr>
            <a:spLocks noGrp="1"/>
          </p:cNvSpPr>
          <p:nvPr>
            <p:ph type="body" sz="quarter" idx="3"/>
          </p:nvPr>
        </p:nvSpPr>
        <p:spPr>
          <a:xfrm>
            <a:off x="4373124" y="4191001"/>
            <a:ext cx="3448037" cy="682765"/>
          </a:xfrm>
        </p:spPr>
        <p:txBody>
          <a:bodyPr anchor="b">
            <a:noAutofit/>
          </a:bodyPr>
          <a:lstStyle>
            <a:lvl1pPr marL="0" indent="0">
              <a:buNone/>
              <a:defRPr sz="23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hu-HU"/>
              <a:t>Mintaszöveg szerkesztése</a:t>
            </a:r>
          </a:p>
        </p:txBody>
      </p:sp>
      <p:sp>
        <p:nvSpPr>
          <p:cNvPr id="23" name="Picture Placeholder 2"/>
          <p:cNvSpPr>
            <a:spLocks noGrp="1" noChangeAspect="1"/>
          </p:cNvSpPr>
          <p:nvPr>
            <p:ph type="pic" idx="21"/>
          </p:nvPr>
        </p:nvSpPr>
        <p:spPr>
          <a:xfrm>
            <a:off x="4373124" y="2362200"/>
            <a:ext cx="344803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hu-HU"/>
              <a:t>Kép beszúrásához kattintson az ikonra</a:t>
            </a:r>
            <a:endParaRPr lang="en-US" dirty="0"/>
          </a:p>
        </p:txBody>
      </p:sp>
      <p:sp>
        <p:nvSpPr>
          <p:cNvPr id="24" name="Text Placeholder 3"/>
          <p:cNvSpPr>
            <a:spLocks noGrp="1"/>
          </p:cNvSpPr>
          <p:nvPr>
            <p:ph type="body" sz="half" idx="19"/>
          </p:nvPr>
        </p:nvSpPr>
        <p:spPr>
          <a:xfrm>
            <a:off x="4373125" y="4873764"/>
            <a:ext cx="3448037" cy="1344921"/>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hu-HU"/>
              <a:t>Mintaszöveg szerkesztése</a:t>
            </a:r>
          </a:p>
        </p:txBody>
      </p:sp>
      <p:sp>
        <p:nvSpPr>
          <p:cNvPr id="25" name="Text Placeholder 4"/>
          <p:cNvSpPr>
            <a:spLocks noGrp="1"/>
          </p:cNvSpPr>
          <p:nvPr>
            <p:ph type="body" sz="quarter" idx="13"/>
          </p:nvPr>
        </p:nvSpPr>
        <p:spPr>
          <a:xfrm>
            <a:off x="8047635" y="4191001"/>
            <a:ext cx="3455569" cy="682765"/>
          </a:xfrm>
        </p:spPr>
        <p:txBody>
          <a:bodyPr anchor="b">
            <a:noAutofit/>
          </a:bodyPr>
          <a:lstStyle>
            <a:lvl1pPr marL="0" indent="0">
              <a:buNone/>
              <a:defRPr sz="23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hu-HU"/>
              <a:t>Mintaszöveg szerkesztése</a:t>
            </a:r>
          </a:p>
        </p:txBody>
      </p:sp>
      <p:sp>
        <p:nvSpPr>
          <p:cNvPr id="26" name="Picture Placeholder 2"/>
          <p:cNvSpPr>
            <a:spLocks noGrp="1" noChangeAspect="1"/>
          </p:cNvSpPr>
          <p:nvPr>
            <p:ph type="pic" idx="22"/>
          </p:nvPr>
        </p:nvSpPr>
        <p:spPr>
          <a:xfrm>
            <a:off x="8047759" y="2362200"/>
            <a:ext cx="344698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hu-HU"/>
              <a:t>Kép beszúrásához kattintson az ikonra</a:t>
            </a:r>
            <a:endParaRPr lang="en-US" dirty="0"/>
          </a:p>
        </p:txBody>
      </p:sp>
      <p:sp>
        <p:nvSpPr>
          <p:cNvPr id="27" name="Text Placeholder 3"/>
          <p:cNvSpPr>
            <a:spLocks noGrp="1"/>
          </p:cNvSpPr>
          <p:nvPr>
            <p:ph type="body" sz="half" idx="20"/>
          </p:nvPr>
        </p:nvSpPr>
        <p:spPr>
          <a:xfrm>
            <a:off x="8047635" y="4873762"/>
            <a:ext cx="3451546" cy="1344921"/>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hu-HU"/>
              <a:t>Mintaszöveg szerkesztése</a:t>
            </a:r>
          </a:p>
        </p:txBody>
      </p:sp>
      <p:sp>
        <p:nvSpPr>
          <p:cNvPr id="3" name="Date Placeholder 2"/>
          <p:cNvSpPr>
            <a:spLocks noGrp="1"/>
          </p:cNvSpPr>
          <p:nvPr>
            <p:ph type="dt" sz="half" idx="10"/>
          </p:nvPr>
        </p:nvSpPr>
        <p:spPr/>
        <p:txBody>
          <a:bodyPr/>
          <a:lstStyle/>
          <a:p>
            <a:pPr rtl="0"/>
            <a:r>
              <a:rPr lang="en-US"/>
              <a:t>2016. 08. 01.</a:t>
            </a:r>
          </a:p>
        </p:txBody>
      </p:sp>
      <p:sp>
        <p:nvSpPr>
          <p:cNvPr id="4" name="Footer Placeholder 3"/>
          <p:cNvSpPr>
            <a:spLocks noGrp="1"/>
          </p:cNvSpPr>
          <p:nvPr>
            <p:ph type="ftr" sz="quarter" idx="11"/>
          </p:nvPr>
        </p:nvSpPr>
        <p:spPr/>
        <p:txBody>
          <a:bodyPr/>
          <a:lstStyle/>
          <a:p>
            <a:pPr rtl="0"/>
            <a:endParaRPr lang="hu-HU"/>
          </a:p>
        </p:txBody>
      </p:sp>
      <p:sp>
        <p:nvSpPr>
          <p:cNvPr id="5" name="Slide Number Placeholder 4"/>
          <p:cNvSpPr>
            <a:spLocks noGrp="1"/>
          </p:cNvSpPr>
          <p:nvPr>
            <p:ph type="sldNum" sz="quarter" idx="12"/>
          </p:nvPr>
        </p:nvSpPr>
        <p:spPr/>
        <p:txBody>
          <a:bodyPr/>
          <a:lstStyle/>
          <a:p>
            <a:pPr rtl="0"/>
            <a:fld id="{C014DD1E-5D91-48A3-AD6D-45FBA980D106}" type="slidenum">
              <a:rPr lang="hu-HU" smtClean="0"/>
              <a:pPr/>
              <a:t>‹#›</a:t>
            </a:fld>
            <a:endParaRPr lang="hu-HU"/>
          </a:p>
        </p:txBody>
      </p:sp>
    </p:spTree>
    <p:extLst>
      <p:ext uri="{BB962C8B-B14F-4D97-AF65-F5344CB8AC3E}">
        <p14:creationId xmlns:p14="http://schemas.microsoft.com/office/powerpoint/2010/main" val="11358199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Vertical Text Placeholder 2"/>
          <p:cNvSpPr>
            <a:spLocks noGrp="1"/>
          </p:cNvSpPr>
          <p:nvPr>
            <p:ph type="body" orient="vert" idx="1"/>
          </p:nvPr>
        </p:nvSpPr>
        <p:spPr>
          <a:xfrm>
            <a:off x="685622" y="2194560"/>
            <a:ext cx="10817582" cy="4024125"/>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pPr rtl="0"/>
            <a:r>
              <a:rPr lang="en-US"/>
              <a:t>2016. 08. 01.</a:t>
            </a:r>
          </a:p>
        </p:txBody>
      </p:sp>
      <p:sp>
        <p:nvSpPr>
          <p:cNvPr id="5" name="Footer Placeholder 4"/>
          <p:cNvSpPr>
            <a:spLocks noGrp="1"/>
          </p:cNvSpPr>
          <p:nvPr>
            <p:ph type="ftr" sz="quarter" idx="11"/>
          </p:nvPr>
        </p:nvSpPr>
        <p:spPr/>
        <p:txBody>
          <a:bodyPr/>
          <a:lstStyle/>
          <a:p>
            <a:pPr rtl="0"/>
            <a:endParaRPr lang="hu-HU"/>
          </a:p>
        </p:txBody>
      </p:sp>
      <p:sp>
        <p:nvSpPr>
          <p:cNvPr id="6" name="Slide Number Placeholder 5"/>
          <p:cNvSpPr>
            <a:spLocks noGrp="1"/>
          </p:cNvSpPr>
          <p:nvPr>
            <p:ph type="sldNum" sz="quarter" idx="12"/>
          </p:nvPr>
        </p:nvSpPr>
        <p:spPr/>
        <p:txBody>
          <a:bodyPr/>
          <a:lstStyle/>
          <a:p>
            <a:pPr rtl="0"/>
            <a:fld id="{C014DD1E-5D91-48A3-AD6D-45FBA980D106}" type="slidenum">
              <a:rPr lang="hu-HU" smtClean="0"/>
              <a:t>‹#›</a:t>
            </a:fld>
            <a:endParaRPr lang="hu-HU"/>
          </a:p>
        </p:txBody>
      </p:sp>
    </p:spTree>
    <p:extLst>
      <p:ext uri="{BB962C8B-B14F-4D97-AF65-F5344CB8AC3E}">
        <p14:creationId xmlns:p14="http://schemas.microsoft.com/office/powerpoint/2010/main" val="546435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88825" cy="2482850"/>
          </a:xfrm>
          <a:prstGeom prst="rect">
            <a:avLst/>
          </a:prstGeom>
        </p:spPr>
      </p:pic>
      <p:sp>
        <p:nvSpPr>
          <p:cNvPr id="2" name="Vertical Title 1"/>
          <p:cNvSpPr>
            <a:spLocks noGrp="1"/>
          </p:cNvSpPr>
          <p:nvPr>
            <p:ph type="title" orient="vert"/>
          </p:nvPr>
        </p:nvSpPr>
        <p:spPr>
          <a:xfrm>
            <a:off x="9446339" y="745067"/>
            <a:ext cx="2056864" cy="3903133"/>
          </a:xfrm>
        </p:spPr>
        <p:txBody>
          <a:bodyPr vert="eaVert"/>
          <a:lstStyle>
            <a:lvl1pPr algn="l">
              <a:defRPr/>
            </a:lvl1pPr>
          </a:lstStyle>
          <a:p>
            <a:r>
              <a:rPr lang="hu-HU"/>
              <a:t>Mintacím szerkesztése</a:t>
            </a:r>
            <a:endParaRPr lang="en-US" dirty="0"/>
          </a:p>
        </p:txBody>
      </p:sp>
      <p:sp>
        <p:nvSpPr>
          <p:cNvPr id="3" name="Vertical Text Placeholder 2"/>
          <p:cNvSpPr>
            <a:spLocks noGrp="1"/>
          </p:cNvSpPr>
          <p:nvPr>
            <p:ph type="body" orient="vert" idx="1"/>
          </p:nvPr>
        </p:nvSpPr>
        <p:spPr>
          <a:xfrm>
            <a:off x="1024200" y="745068"/>
            <a:ext cx="8202064" cy="3903133"/>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a:xfrm>
            <a:off x="7812417" y="379942"/>
            <a:ext cx="2910082" cy="365125"/>
          </a:xfrm>
        </p:spPr>
        <p:txBody>
          <a:bodyPr/>
          <a:lstStyle>
            <a:lvl1pPr algn="r">
              <a:defRPr/>
            </a:lvl1pPr>
          </a:lstStyle>
          <a:p>
            <a:pPr rtl="0"/>
            <a:r>
              <a:rPr lang="en-US"/>
              <a:t>2016. 08. 01.</a:t>
            </a:r>
          </a:p>
        </p:txBody>
      </p:sp>
      <p:sp>
        <p:nvSpPr>
          <p:cNvPr id="5" name="Footer Placeholder 4"/>
          <p:cNvSpPr>
            <a:spLocks noGrp="1"/>
          </p:cNvSpPr>
          <p:nvPr>
            <p:ph type="ftr" sz="quarter" idx="11"/>
          </p:nvPr>
        </p:nvSpPr>
        <p:spPr>
          <a:xfrm>
            <a:off x="685622" y="381001"/>
            <a:ext cx="6989671" cy="365125"/>
          </a:xfrm>
        </p:spPr>
        <p:txBody>
          <a:bodyPr/>
          <a:lstStyle/>
          <a:p>
            <a:pPr rtl="0"/>
            <a:endParaRPr lang="hu-HU"/>
          </a:p>
        </p:txBody>
      </p:sp>
      <p:sp>
        <p:nvSpPr>
          <p:cNvPr id="6" name="Slide Number Placeholder 5"/>
          <p:cNvSpPr>
            <a:spLocks noGrp="1"/>
          </p:cNvSpPr>
          <p:nvPr>
            <p:ph type="sldNum" sz="quarter" idx="12"/>
          </p:nvPr>
        </p:nvSpPr>
        <p:spPr>
          <a:xfrm>
            <a:off x="10859623" y="381001"/>
            <a:ext cx="643580" cy="365125"/>
          </a:xfrm>
        </p:spPr>
        <p:txBody>
          <a:bodyPr/>
          <a:lstStyle/>
          <a:p>
            <a:pPr rtl="0"/>
            <a:fld id="{C014DD1E-5D91-48A3-AD6D-45FBA980D106}" type="slidenum">
              <a:rPr lang="hu-HU" smtClean="0"/>
              <a:t>‹#›</a:t>
            </a:fld>
            <a:endParaRPr lang="hu-HU"/>
          </a:p>
        </p:txBody>
      </p:sp>
    </p:spTree>
    <p:extLst>
      <p:ext uri="{BB962C8B-B14F-4D97-AF65-F5344CB8AC3E}">
        <p14:creationId xmlns:p14="http://schemas.microsoft.com/office/powerpoint/2010/main" val="1933390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pPr rtl="0"/>
            <a:r>
              <a:rPr lang="en-US"/>
              <a:t>2016. 08. 01.</a:t>
            </a:r>
          </a:p>
        </p:txBody>
      </p:sp>
      <p:sp>
        <p:nvSpPr>
          <p:cNvPr id="5" name="Footer Placeholder 4"/>
          <p:cNvSpPr>
            <a:spLocks noGrp="1"/>
          </p:cNvSpPr>
          <p:nvPr>
            <p:ph type="ftr" sz="quarter" idx="11"/>
          </p:nvPr>
        </p:nvSpPr>
        <p:spPr/>
        <p:txBody>
          <a:bodyPr/>
          <a:lstStyle/>
          <a:p>
            <a:pPr rtl="0"/>
            <a:endParaRPr lang="hu-HU"/>
          </a:p>
        </p:txBody>
      </p:sp>
      <p:sp>
        <p:nvSpPr>
          <p:cNvPr id="6" name="Slide Number Placeholder 5"/>
          <p:cNvSpPr>
            <a:spLocks noGrp="1"/>
          </p:cNvSpPr>
          <p:nvPr>
            <p:ph type="sldNum" sz="quarter" idx="12"/>
          </p:nvPr>
        </p:nvSpPr>
        <p:spPr/>
        <p:txBody>
          <a:bodyPr/>
          <a:lstStyle/>
          <a:p>
            <a:pPr rtl="0"/>
            <a:fld id="{C014DD1E-5D91-48A3-AD6D-45FBA980D106}" type="slidenum">
              <a:rPr lang="hu-HU" smtClean="0"/>
              <a:t>‹#›</a:t>
            </a:fld>
            <a:endParaRPr lang="hu-HU"/>
          </a:p>
        </p:txBody>
      </p:sp>
    </p:spTree>
    <p:extLst>
      <p:ext uri="{BB962C8B-B14F-4D97-AF65-F5344CB8AC3E}">
        <p14:creationId xmlns:p14="http://schemas.microsoft.com/office/powerpoint/2010/main" val="1568094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88825" cy="2482850"/>
          </a:xfrm>
          <a:prstGeom prst="rect">
            <a:avLst/>
          </a:prstGeom>
        </p:spPr>
      </p:pic>
      <p:sp>
        <p:nvSpPr>
          <p:cNvPr id="2" name="Title 1"/>
          <p:cNvSpPr>
            <a:spLocks noGrp="1"/>
          </p:cNvSpPr>
          <p:nvPr>
            <p:ph type="title"/>
          </p:nvPr>
        </p:nvSpPr>
        <p:spPr>
          <a:xfrm>
            <a:off x="685622" y="753534"/>
            <a:ext cx="10817581" cy="2801935"/>
          </a:xfrm>
        </p:spPr>
        <p:txBody>
          <a:bodyPr anchor="b">
            <a:normAutofit/>
          </a:bodyPr>
          <a:lstStyle>
            <a:lvl1pPr algn="r">
              <a:defRPr sz="3999"/>
            </a:lvl1pPr>
          </a:lstStyle>
          <a:p>
            <a:r>
              <a:rPr lang="hu-HU"/>
              <a:t>Mintacím szerkesztése</a:t>
            </a:r>
            <a:endParaRPr lang="en-US" dirty="0"/>
          </a:p>
        </p:txBody>
      </p:sp>
      <p:sp>
        <p:nvSpPr>
          <p:cNvPr id="3" name="Text Placeholder 2"/>
          <p:cNvSpPr>
            <a:spLocks noGrp="1"/>
          </p:cNvSpPr>
          <p:nvPr>
            <p:ph type="body" idx="1"/>
          </p:nvPr>
        </p:nvSpPr>
        <p:spPr>
          <a:xfrm>
            <a:off x="1024200" y="3641726"/>
            <a:ext cx="10487468" cy="955675"/>
          </a:xfrm>
        </p:spPr>
        <p:txBody>
          <a:bodyPr>
            <a:normAutofit/>
          </a:bodyPr>
          <a:lstStyle>
            <a:lvl1pPr marL="0" indent="0" algn="r">
              <a:buNone/>
              <a:defRPr sz="21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a:xfrm>
            <a:off x="7812417" y="381001"/>
            <a:ext cx="2910082" cy="365125"/>
          </a:xfrm>
        </p:spPr>
        <p:txBody>
          <a:bodyPr/>
          <a:lstStyle>
            <a:lvl1pPr algn="r">
              <a:defRPr/>
            </a:lvl1pPr>
          </a:lstStyle>
          <a:p>
            <a:pPr rtl="0"/>
            <a:r>
              <a:rPr lang="en-US"/>
              <a:t>2016. 08. 01.</a:t>
            </a:r>
          </a:p>
        </p:txBody>
      </p:sp>
      <p:sp>
        <p:nvSpPr>
          <p:cNvPr id="5" name="Footer Placeholder 4"/>
          <p:cNvSpPr>
            <a:spLocks noGrp="1"/>
          </p:cNvSpPr>
          <p:nvPr>
            <p:ph type="ftr" sz="quarter" idx="11"/>
          </p:nvPr>
        </p:nvSpPr>
        <p:spPr>
          <a:xfrm>
            <a:off x="685622" y="381002"/>
            <a:ext cx="6989671" cy="364065"/>
          </a:xfrm>
        </p:spPr>
        <p:txBody>
          <a:bodyPr/>
          <a:lstStyle/>
          <a:p>
            <a:pPr rtl="0"/>
            <a:endParaRPr lang="hu-HU"/>
          </a:p>
        </p:txBody>
      </p:sp>
      <p:sp>
        <p:nvSpPr>
          <p:cNvPr id="6" name="Slide Number Placeholder 5"/>
          <p:cNvSpPr>
            <a:spLocks noGrp="1"/>
          </p:cNvSpPr>
          <p:nvPr>
            <p:ph type="sldNum" sz="quarter" idx="12"/>
          </p:nvPr>
        </p:nvSpPr>
        <p:spPr>
          <a:xfrm>
            <a:off x="10859623" y="381001"/>
            <a:ext cx="643580" cy="365125"/>
          </a:xfrm>
        </p:spPr>
        <p:txBody>
          <a:bodyPr/>
          <a:lstStyle/>
          <a:p>
            <a:pPr rtl="0"/>
            <a:fld id="{C014DD1E-5D91-48A3-AD6D-45FBA980D106}" type="slidenum">
              <a:rPr lang="hu-HU" smtClean="0"/>
              <a:t>‹#›</a:t>
            </a:fld>
            <a:endParaRPr lang="hu-HU"/>
          </a:p>
        </p:txBody>
      </p:sp>
    </p:spTree>
    <p:extLst>
      <p:ext uri="{BB962C8B-B14F-4D97-AF65-F5344CB8AC3E}">
        <p14:creationId xmlns:p14="http://schemas.microsoft.com/office/powerpoint/2010/main" val="3569949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sz="half" idx="1"/>
          </p:nvPr>
        </p:nvSpPr>
        <p:spPr>
          <a:xfrm>
            <a:off x="685621" y="2194560"/>
            <a:ext cx="5332611" cy="4024125"/>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Content Placeholder 3"/>
          <p:cNvSpPr>
            <a:spLocks noGrp="1"/>
          </p:cNvSpPr>
          <p:nvPr>
            <p:ph sz="half" idx="2"/>
          </p:nvPr>
        </p:nvSpPr>
        <p:spPr>
          <a:xfrm>
            <a:off x="6170593" y="2194560"/>
            <a:ext cx="5332611" cy="4024125"/>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Date Placeholder 4"/>
          <p:cNvSpPr>
            <a:spLocks noGrp="1"/>
          </p:cNvSpPr>
          <p:nvPr>
            <p:ph type="dt" sz="half" idx="10"/>
          </p:nvPr>
        </p:nvSpPr>
        <p:spPr/>
        <p:txBody>
          <a:bodyPr/>
          <a:lstStyle/>
          <a:p>
            <a:pPr rtl="0"/>
            <a:r>
              <a:rPr lang="en-US"/>
              <a:t>2016. 08. 01.</a:t>
            </a:r>
          </a:p>
        </p:txBody>
      </p:sp>
      <p:sp>
        <p:nvSpPr>
          <p:cNvPr id="6" name="Footer Placeholder 5"/>
          <p:cNvSpPr>
            <a:spLocks noGrp="1"/>
          </p:cNvSpPr>
          <p:nvPr>
            <p:ph type="ftr" sz="quarter" idx="11"/>
          </p:nvPr>
        </p:nvSpPr>
        <p:spPr/>
        <p:txBody>
          <a:bodyPr/>
          <a:lstStyle/>
          <a:p>
            <a:pPr rtl="0"/>
            <a:endParaRPr lang="hu-HU"/>
          </a:p>
        </p:txBody>
      </p:sp>
      <p:sp>
        <p:nvSpPr>
          <p:cNvPr id="7" name="Slide Number Placeholder 6"/>
          <p:cNvSpPr>
            <a:spLocks noGrp="1"/>
          </p:cNvSpPr>
          <p:nvPr>
            <p:ph type="sldNum" sz="quarter" idx="12"/>
          </p:nvPr>
        </p:nvSpPr>
        <p:spPr/>
        <p:txBody>
          <a:bodyPr/>
          <a:lstStyle/>
          <a:p>
            <a:pPr rtl="0"/>
            <a:fld id="{C014DD1E-5D91-48A3-AD6D-45FBA980D106}" type="slidenum">
              <a:rPr lang="hu-HU" smtClean="0"/>
              <a:pPr/>
              <a:t>‹#›</a:t>
            </a:fld>
            <a:endParaRPr lang="hu-HU"/>
          </a:p>
        </p:txBody>
      </p:sp>
    </p:spTree>
    <p:extLst>
      <p:ext uri="{BB962C8B-B14F-4D97-AF65-F5344CB8AC3E}">
        <p14:creationId xmlns:p14="http://schemas.microsoft.com/office/powerpoint/2010/main" val="2316403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Title 1"/>
          <p:cNvSpPr>
            <a:spLocks noGrp="1"/>
          </p:cNvSpPr>
          <p:nvPr>
            <p:ph type="title"/>
          </p:nvPr>
        </p:nvSpPr>
        <p:spPr>
          <a:xfrm>
            <a:off x="2894846" y="762000"/>
            <a:ext cx="8608358" cy="1295400"/>
          </a:xfrm>
        </p:spPr>
        <p:txBody>
          <a:bodyPr/>
          <a:lstStyle/>
          <a:p>
            <a:r>
              <a:rPr lang="hu-HU"/>
              <a:t>Mintacím szerkesztése</a:t>
            </a:r>
            <a:endParaRPr lang="en-US" dirty="0"/>
          </a:p>
        </p:txBody>
      </p:sp>
      <p:sp>
        <p:nvSpPr>
          <p:cNvPr id="3" name="Text Placeholder 2"/>
          <p:cNvSpPr>
            <a:spLocks noGrp="1"/>
          </p:cNvSpPr>
          <p:nvPr>
            <p:ph type="body" idx="1"/>
          </p:nvPr>
        </p:nvSpPr>
        <p:spPr>
          <a:xfrm>
            <a:off x="914171" y="2183802"/>
            <a:ext cx="5078668" cy="823912"/>
          </a:xfrm>
        </p:spPr>
        <p:txBody>
          <a:bodyPr anchor="b">
            <a:normAutofit/>
          </a:bodyPr>
          <a:lstStyle>
            <a:lvl1pPr marL="0" indent="0">
              <a:buNone/>
              <a:defRPr sz="27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hu-HU"/>
              <a:t>Mintaszöveg szerkesztése</a:t>
            </a:r>
          </a:p>
        </p:txBody>
      </p:sp>
      <p:sp>
        <p:nvSpPr>
          <p:cNvPr id="4" name="Content Placeholder 3"/>
          <p:cNvSpPr>
            <a:spLocks noGrp="1"/>
          </p:cNvSpPr>
          <p:nvPr>
            <p:ph sz="half" idx="2"/>
          </p:nvPr>
        </p:nvSpPr>
        <p:spPr>
          <a:xfrm>
            <a:off x="685622" y="3132667"/>
            <a:ext cx="5310392" cy="3086019"/>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Text Placeholder 4"/>
          <p:cNvSpPr>
            <a:spLocks noGrp="1"/>
          </p:cNvSpPr>
          <p:nvPr>
            <p:ph type="body" sz="quarter" idx="3"/>
          </p:nvPr>
        </p:nvSpPr>
        <p:spPr>
          <a:xfrm>
            <a:off x="6399133" y="2183802"/>
            <a:ext cx="5104070" cy="823912"/>
          </a:xfrm>
        </p:spPr>
        <p:txBody>
          <a:bodyPr anchor="b">
            <a:normAutofit/>
          </a:bodyPr>
          <a:lstStyle>
            <a:lvl1pPr marL="0" indent="0">
              <a:buNone/>
              <a:defRPr sz="27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hu-HU"/>
              <a:t>Mintaszöveg szerkesztése</a:t>
            </a:r>
          </a:p>
        </p:txBody>
      </p:sp>
      <p:sp>
        <p:nvSpPr>
          <p:cNvPr id="6" name="Content Placeholder 5"/>
          <p:cNvSpPr>
            <a:spLocks noGrp="1"/>
          </p:cNvSpPr>
          <p:nvPr>
            <p:ph sz="quarter" idx="4"/>
          </p:nvPr>
        </p:nvSpPr>
        <p:spPr>
          <a:xfrm>
            <a:off x="6170593" y="3132667"/>
            <a:ext cx="5332611" cy="3086019"/>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7" name="Date Placeholder 6"/>
          <p:cNvSpPr>
            <a:spLocks noGrp="1"/>
          </p:cNvSpPr>
          <p:nvPr>
            <p:ph type="dt" sz="half" idx="10"/>
          </p:nvPr>
        </p:nvSpPr>
        <p:spPr/>
        <p:txBody>
          <a:bodyPr/>
          <a:lstStyle/>
          <a:p>
            <a:pPr rtl="0"/>
            <a:r>
              <a:rPr lang="en-US"/>
              <a:t>2016. 08. 01.</a:t>
            </a:r>
          </a:p>
        </p:txBody>
      </p:sp>
      <p:sp>
        <p:nvSpPr>
          <p:cNvPr id="8" name="Footer Placeholder 7"/>
          <p:cNvSpPr>
            <a:spLocks noGrp="1"/>
          </p:cNvSpPr>
          <p:nvPr>
            <p:ph type="ftr" sz="quarter" idx="11"/>
          </p:nvPr>
        </p:nvSpPr>
        <p:spPr/>
        <p:txBody>
          <a:bodyPr/>
          <a:lstStyle/>
          <a:p>
            <a:pPr rtl="0"/>
            <a:endParaRPr lang="hu-HU"/>
          </a:p>
        </p:txBody>
      </p:sp>
      <p:sp>
        <p:nvSpPr>
          <p:cNvPr id="9" name="Slide Number Placeholder 8"/>
          <p:cNvSpPr>
            <a:spLocks noGrp="1"/>
          </p:cNvSpPr>
          <p:nvPr>
            <p:ph type="sldNum" sz="quarter" idx="12"/>
          </p:nvPr>
        </p:nvSpPr>
        <p:spPr/>
        <p:txBody>
          <a:bodyPr/>
          <a:lstStyle/>
          <a:p>
            <a:pPr rtl="0"/>
            <a:fld id="{C014DD1E-5D91-48A3-AD6D-45FBA980D106}" type="slidenum">
              <a:rPr lang="hu-HU" smtClean="0"/>
              <a:t>‹#›</a:t>
            </a:fld>
            <a:endParaRPr lang="hu-HU"/>
          </a:p>
        </p:txBody>
      </p:sp>
    </p:spTree>
    <p:extLst>
      <p:ext uri="{BB962C8B-B14F-4D97-AF65-F5344CB8AC3E}">
        <p14:creationId xmlns:p14="http://schemas.microsoft.com/office/powerpoint/2010/main" val="859930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Date Placeholder 2"/>
          <p:cNvSpPr>
            <a:spLocks noGrp="1"/>
          </p:cNvSpPr>
          <p:nvPr>
            <p:ph type="dt" sz="half" idx="10"/>
          </p:nvPr>
        </p:nvSpPr>
        <p:spPr/>
        <p:txBody>
          <a:bodyPr/>
          <a:lstStyle/>
          <a:p>
            <a:pPr rtl="0"/>
            <a:r>
              <a:rPr lang="en-US"/>
              <a:t>2016. 08. 01.</a:t>
            </a:r>
          </a:p>
        </p:txBody>
      </p:sp>
      <p:sp>
        <p:nvSpPr>
          <p:cNvPr id="4" name="Footer Placeholder 3"/>
          <p:cNvSpPr>
            <a:spLocks noGrp="1"/>
          </p:cNvSpPr>
          <p:nvPr>
            <p:ph type="ftr" sz="quarter" idx="11"/>
          </p:nvPr>
        </p:nvSpPr>
        <p:spPr/>
        <p:txBody>
          <a:bodyPr/>
          <a:lstStyle/>
          <a:p>
            <a:pPr rtl="0"/>
            <a:endParaRPr lang="hu-HU"/>
          </a:p>
        </p:txBody>
      </p:sp>
      <p:sp>
        <p:nvSpPr>
          <p:cNvPr id="5" name="Slide Number Placeholder 4"/>
          <p:cNvSpPr>
            <a:spLocks noGrp="1"/>
          </p:cNvSpPr>
          <p:nvPr>
            <p:ph type="sldNum" sz="quarter" idx="12"/>
          </p:nvPr>
        </p:nvSpPr>
        <p:spPr/>
        <p:txBody>
          <a:bodyPr/>
          <a:lstStyle/>
          <a:p>
            <a:pPr rtl="0"/>
            <a:fld id="{C014DD1E-5D91-48A3-AD6D-45FBA980D106}" type="slidenum">
              <a:rPr lang="hu-HU" smtClean="0"/>
              <a:t>‹#›</a:t>
            </a:fld>
            <a:endParaRPr lang="hu-HU"/>
          </a:p>
        </p:txBody>
      </p:sp>
    </p:spTree>
    <p:extLst>
      <p:ext uri="{BB962C8B-B14F-4D97-AF65-F5344CB8AC3E}">
        <p14:creationId xmlns:p14="http://schemas.microsoft.com/office/powerpoint/2010/main" val="910733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r>
              <a:rPr lang="en-US"/>
              <a:t>2016. 08. 01.</a:t>
            </a:r>
          </a:p>
        </p:txBody>
      </p:sp>
      <p:sp>
        <p:nvSpPr>
          <p:cNvPr id="3" name="Footer Placeholder 2"/>
          <p:cNvSpPr>
            <a:spLocks noGrp="1"/>
          </p:cNvSpPr>
          <p:nvPr>
            <p:ph type="ftr" sz="quarter" idx="11"/>
          </p:nvPr>
        </p:nvSpPr>
        <p:spPr/>
        <p:txBody>
          <a:bodyPr/>
          <a:lstStyle/>
          <a:p>
            <a:pPr rtl="0"/>
            <a:endParaRPr lang="hu-HU"/>
          </a:p>
        </p:txBody>
      </p:sp>
      <p:sp>
        <p:nvSpPr>
          <p:cNvPr id="4" name="Slide Number Placeholder 3"/>
          <p:cNvSpPr>
            <a:spLocks noGrp="1"/>
          </p:cNvSpPr>
          <p:nvPr>
            <p:ph type="sldNum" sz="quarter" idx="12"/>
          </p:nvPr>
        </p:nvSpPr>
        <p:spPr/>
        <p:txBody>
          <a:bodyPr/>
          <a:lstStyle/>
          <a:p>
            <a:pPr rtl="0"/>
            <a:fld id="{C014DD1E-5D91-48A3-AD6D-45FBA980D106}" type="slidenum">
              <a:rPr lang="hu-HU" smtClean="0"/>
              <a:t>‹#›</a:t>
            </a:fld>
            <a:endParaRPr lang="hu-HU"/>
          </a:p>
        </p:txBody>
      </p:sp>
    </p:spTree>
    <p:extLst>
      <p:ext uri="{BB962C8B-B14F-4D97-AF65-F5344CB8AC3E}">
        <p14:creationId xmlns:p14="http://schemas.microsoft.com/office/powerpoint/2010/main" val="2560875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85622" y="1524000"/>
            <a:ext cx="4113728" cy="1600200"/>
          </a:xfrm>
        </p:spPr>
        <p:txBody>
          <a:bodyPr anchor="b"/>
          <a:lstStyle>
            <a:lvl1pPr algn="l">
              <a:defRPr sz="3199"/>
            </a:lvl1pPr>
          </a:lstStyle>
          <a:p>
            <a:r>
              <a:rPr lang="hu-HU"/>
              <a:t>Mintacím szerkesztése</a:t>
            </a:r>
            <a:endParaRPr lang="en-US" dirty="0"/>
          </a:p>
        </p:txBody>
      </p:sp>
      <p:sp>
        <p:nvSpPr>
          <p:cNvPr id="3" name="Content Placeholder 2"/>
          <p:cNvSpPr>
            <a:spLocks noGrp="1"/>
          </p:cNvSpPr>
          <p:nvPr>
            <p:ph idx="1"/>
          </p:nvPr>
        </p:nvSpPr>
        <p:spPr>
          <a:xfrm>
            <a:off x="4994281" y="746760"/>
            <a:ext cx="6508923" cy="5471925"/>
          </a:xfrm>
        </p:spPr>
        <p:txBody>
          <a:bodyPr anchor="ct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Text Placeholder 3"/>
          <p:cNvSpPr>
            <a:spLocks noGrp="1"/>
          </p:cNvSpPr>
          <p:nvPr>
            <p:ph type="body" sz="half" idx="2"/>
          </p:nvPr>
        </p:nvSpPr>
        <p:spPr>
          <a:xfrm>
            <a:off x="685622" y="3124200"/>
            <a:ext cx="4113728" cy="3094485"/>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u-HU"/>
              <a:t>Mintaszöveg szerkesztése</a:t>
            </a:r>
          </a:p>
        </p:txBody>
      </p:sp>
      <p:sp>
        <p:nvSpPr>
          <p:cNvPr id="5" name="Date Placeholder 4"/>
          <p:cNvSpPr>
            <a:spLocks noGrp="1"/>
          </p:cNvSpPr>
          <p:nvPr>
            <p:ph type="dt" sz="half" idx="10"/>
          </p:nvPr>
        </p:nvSpPr>
        <p:spPr/>
        <p:txBody>
          <a:bodyPr/>
          <a:lstStyle/>
          <a:p>
            <a:pPr rtl="0"/>
            <a:r>
              <a:rPr lang="en-US"/>
              <a:t>2016. 08. 01.</a:t>
            </a:r>
          </a:p>
        </p:txBody>
      </p:sp>
      <p:sp>
        <p:nvSpPr>
          <p:cNvPr id="6" name="Footer Placeholder 5"/>
          <p:cNvSpPr>
            <a:spLocks noGrp="1"/>
          </p:cNvSpPr>
          <p:nvPr>
            <p:ph type="ftr" sz="quarter" idx="11"/>
          </p:nvPr>
        </p:nvSpPr>
        <p:spPr/>
        <p:txBody>
          <a:bodyPr/>
          <a:lstStyle/>
          <a:p>
            <a:pPr rtl="0"/>
            <a:endParaRPr lang="hu-HU"/>
          </a:p>
        </p:txBody>
      </p:sp>
      <p:sp>
        <p:nvSpPr>
          <p:cNvPr id="7" name="Slide Number Placeholder 6"/>
          <p:cNvSpPr>
            <a:spLocks noGrp="1"/>
          </p:cNvSpPr>
          <p:nvPr>
            <p:ph type="sldNum" sz="quarter" idx="12"/>
          </p:nvPr>
        </p:nvSpPr>
        <p:spPr/>
        <p:txBody>
          <a:bodyPr/>
          <a:lstStyle/>
          <a:p>
            <a:pPr rtl="0"/>
            <a:fld id="{C014DD1E-5D91-48A3-AD6D-45FBA980D106}" type="slidenum">
              <a:rPr lang="hu-HU" smtClean="0"/>
              <a:t>‹#›</a:t>
            </a:fld>
            <a:endParaRPr lang="hu-HU"/>
          </a:p>
        </p:txBody>
      </p:sp>
    </p:spTree>
    <p:extLst>
      <p:ext uri="{BB962C8B-B14F-4D97-AF65-F5344CB8AC3E}">
        <p14:creationId xmlns:p14="http://schemas.microsoft.com/office/powerpoint/2010/main" val="2779067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85621" y="1524000"/>
            <a:ext cx="6871450" cy="1600200"/>
          </a:xfrm>
        </p:spPr>
        <p:txBody>
          <a:bodyPr anchor="b"/>
          <a:lstStyle>
            <a:lvl1pPr algn="l">
              <a:defRPr sz="3199"/>
            </a:lvl1pPr>
          </a:lstStyle>
          <a:p>
            <a:r>
              <a:rPr lang="hu-HU"/>
              <a:t>Mintacím szerkesztése</a:t>
            </a:r>
            <a:endParaRPr lang="en-US" dirty="0"/>
          </a:p>
        </p:txBody>
      </p:sp>
      <p:sp>
        <p:nvSpPr>
          <p:cNvPr id="3" name="Picture Placeholder 2"/>
          <p:cNvSpPr>
            <a:spLocks noGrp="1" noChangeAspect="1"/>
          </p:cNvSpPr>
          <p:nvPr>
            <p:ph type="pic" idx="1"/>
          </p:nvPr>
        </p:nvSpPr>
        <p:spPr>
          <a:xfrm>
            <a:off x="7859191" y="751242"/>
            <a:ext cx="3644013" cy="5467443"/>
          </a:xfrm>
        </p:spPr>
        <p:txBody>
          <a:bodyPr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hu-HU"/>
              <a:t>Kép beszúrásához kattintson az ikonra</a:t>
            </a:r>
            <a:endParaRPr lang="en-US" dirty="0"/>
          </a:p>
        </p:txBody>
      </p:sp>
      <p:sp>
        <p:nvSpPr>
          <p:cNvPr id="4" name="Text Placeholder 3"/>
          <p:cNvSpPr>
            <a:spLocks noGrp="1"/>
          </p:cNvSpPr>
          <p:nvPr>
            <p:ph type="body" sz="half" idx="2"/>
          </p:nvPr>
        </p:nvSpPr>
        <p:spPr>
          <a:xfrm>
            <a:off x="685621" y="3124200"/>
            <a:ext cx="6871450" cy="3094485"/>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u-HU"/>
              <a:t>Mintaszöveg szerkesztése</a:t>
            </a:r>
          </a:p>
        </p:txBody>
      </p:sp>
      <p:sp>
        <p:nvSpPr>
          <p:cNvPr id="5" name="Date Placeholder 4"/>
          <p:cNvSpPr>
            <a:spLocks noGrp="1"/>
          </p:cNvSpPr>
          <p:nvPr>
            <p:ph type="dt" sz="half" idx="10"/>
          </p:nvPr>
        </p:nvSpPr>
        <p:spPr/>
        <p:txBody>
          <a:bodyPr/>
          <a:lstStyle/>
          <a:p>
            <a:pPr rtl="0"/>
            <a:r>
              <a:rPr lang="en-US"/>
              <a:t>2016. 08. 01.</a:t>
            </a:r>
          </a:p>
        </p:txBody>
      </p:sp>
      <p:sp>
        <p:nvSpPr>
          <p:cNvPr id="6" name="Footer Placeholder 5"/>
          <p:cNvSpPr>
            <a:spLocks noGrp="1"/>
          </p:cNvSpPr>
          <p:nvPr>
            <p:ph type="ftr" sz="quarter" idx="11"/>
          </p:nvPr>
        </p:nvSpPr>
        <p:spPr/>
        <p:txBody>
          <a:bodyPr/>
          <a:lstStyle/>
          <a:p>
            <a:pPr rtl="0"/>
            <a:endParaRPr lang="hu-HU"/>
          </a:p>
        </p:txBody>
      </p:sp>
      <p:sp>
        <p:nvSpPr>
          <p:cNvPr id="7" name="Slide Number Placeholder 6"/>
          <p:cNvSpPr>
            <a:spLocks noGrp="1"/>
          </p:cNvSpPr>
          <p:nvPr>
            <p:ph type="sldNum" sz="quarter" idx="12"/>
          </p:nvPr>
        </p:nvSpPr>
        <p:spPr/>
        <p:txBody>
          <a:bodyPr/>
          <a:lstStyle/>
          <a:p>
            <a:pPr rtl="0"/>
            <a:fld id="{C014DD1E-5D91-48A3-AD6D-45FBA980D106}" type="slidenum">
              <a:rPr lang="hu-HU" smtClean="0"/>
              <a:t>‹#›</a:t>
            </a:fld>
            <a:endParaRPr lang="hu-HU"/>
          </a:p>
        </p:txBody>
      </p:sp>
    </p:spTree>
    <p:extLst>
      <p:ext uri="{BB962C8B-B14F-4D97-AF65-F5344CB8AC3E}">
        <p14:creationId xmlns:p14="http://schemas.microsoft.com/office/powerpoint/2010/main" val="1620359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F0D31"/>
        </a:solidFill>
        <a:effectLst/>
      </p:bgPr>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1441450"/>
          </a:xfrm>
          <a:prstGeom prst="rect">
            <a:avLst/>
          </a:prstGeom>
        </p:spPr>
      </p:pic>
      <p:sp>
        <p:nvSpPr>
          <p:cNvPr id="2" name="Title Placeholder 1"/>
          <p:cNvSpPr>
            <a:spLocks noGrp="1"/>
          </p:cNvSpPr>
          <p:nvPr>
            <p:ph type="title"/>
          </p:nvPr>
        </p:nvSpPr>
        <p:spPr>
          <a:xfrm>
            <a:off x="2894846" y="764373"/>
            <a:ext cx="8608358" cy="1293028"/>
          </a:xfrm>
          <a:prstGeom prst="rect">
            <a:avLst/>
          </a:prstGeom>
        </p:spPr>
        <p:txBody>
          <a:bodyPr vert="horz" lIns="91440" tIns="45720" rIns="91440" bIns="45720" rtlCol="0" anchor="ctr">
            <a:normAutofit/>
          </a:bodyPr>
          <a:lstStyle/>
          <a:p>
            <a:r>
              <a:rPr lang="hu-HU"/>
              <a:t>Mintacím szerkesztése</a:t>
            </a:r>
            <a:endParaRPr lang="en-US" dirty="0"/>
          </a:p>
        </p:txBody>
      </p:sp>
      <p:sp>
        <p:nvSpPr>
          <p:cNvPr id="3" name="Text Placeholder 2"/>
          <p:cNvSpPr>
            <a:spLocks noGrp="1"/>
          </p:cNvSpPr>
          <p:nvPr>
            <p:ph type="body" idx="1"/>
          </p:nvPr>
        </p:nvSpPr>
        <p:spPr>
          <a:xfrm>
            <a:off x="685622" y="2194561"/>
            <a:ext cx="10817582" cy="4024125"/>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2"/>
          </p:nvPr>
        </p:nvSpPr>
        <p:spPr>
          <a:xfrm>
            <a:off x="8593122" y="6356351"/>
            <a:ext cx="2910082"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r>
              <a:rPr lang="en-US"/>
              <a:t>2016. 08. 01.</a:t>
            </a:r>
          </a:p>
        </p:txBody>
      </p:sp>
      <p:sp>
        <p:nvSpPr>
          <p:cNvPr id="5" name="Footer Placeholder 4"/>
          <p:cNvSpPr>
            <a:spLocks noGrp="1"/>
          </p:cNvSpPr>
          <p:nvPr>
            <p:ph type="ftr" sz="quarter" idx="3"/>
          </p:nvPr>
        </p:nvSpPr>
        <p:spPr>
          <a:xfrm>
            <a:off x="685621" y="6355846"/>
            <a:ext cx="7770376" cy="365125"/>
          </a:xfrm>
          <a:prstGeom prst="rect">
            <a:avLst/>
          </a:prstGeom>
        </p:spPr>
        <p:txBody>
          <a:bodyPr vert="horz" lIns="91440" tIns="45720" rIns="91440" bIns="45720" rtlCol="0" anchor="ctr"/>
          <a:lstStyle>
            <a:lvl1pPr algn="l">
              <a:defRPr sz="1050">
                <a:solidFill>
                  <a:schemeClr val="tx1">
                    <a:tint val="75000"/>
                  </a:schemeClr>
                </a:solidFill>
              </a:defRPr>
            </a:lvl1pPr>
          </a:lstStyle>
          <a:p>
            <a:pPr rtl="0"/>
            <a:endParaRPr lang="hu-HU"/>
          </a:p>
        </p:txBody>
      </p:sp>
      <p:sp>
        <p:nvSpPr>
          <p:cNvPr id="6" name="Slide Number Placeholder 5"/>
          <p:cNvSpPr>
            <a:spLocks noGrp="1"/>
          </p:cNvSpPr>
          <p:nvPr>
            <p:ph type="sldNum" sz="quarter" idx="4"/>
          </p:nvPr>
        </p:nvSpPr>
        <p:spPr>
          <a:xfrm>
            <a:off x="8760718" y="381001"/>
            <a:ext cx="2742486"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C014DD1E-5D91-48A3-AD6D-45FBA980D106}" type="slidenum">
              <a:rPr lang="hu-HU" smtClean="0"/>
              <a:pPr/>
              <a:t>‹#›</a:t>
            </a:fld>
            <a:endParaRPr lang="hu-HU"/>
          </a:p>
        </p:txBody>
      </p:sp>
    </p:spTree>
    <p:extLst>
      <p:ext uri="{BB962C8B-B14F-4D97-AF65-F5344CB8AC3E}">
        <p14:creationId xmlns:p14="http://schemas.microsoft.com/office/powerpoint/2010/main" val="2905292868"/>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r" defTabSz="914126" rtl="0" eaLnBrk="1" latinLnBrk="0" hangingPunct="1">
        <a:lnSpc>
          <a:spcPct val="90000"/>
        </a:lnSpc>
        <a:spcBef>
          <a:spcPct val="0"/>
        </a:spcBef>
        <a:buNone/>
        <a:defRPr sz="3999" kern="1200" cap="all" baseline="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1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8.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4.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rtlCol="0"/>
          <a:lstStyle/>
          <a:p>
            <a:pPr rtl="0"/>
            <a:r>
              <a:rPr lang="hu" dirty="0">
                <a:solidFill>
                  <a:schemeClr val="bg2">
                    <a:lumMod val="40000"/>
                    <a:lumOff val="60000"/>
                  </a:schemeClr>
                </a:solidFill>
              </a:rPr>
              <a:t>Marketing analysis</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19C0CC-7E7B-6B95-4BA4-8832A0F9523B}"/>
            </a:ext>
          </a:extLst>
        </p:cNvPr>
        <p:cNvGrpSpPr/>
        <p:nvPr/>
      </p:nvGrpSpPr>
      <p:grpSpPr>
        <a:xfrm>
          <a:off x="0" y="0"/>
          <a:ext cx="0" cy="0"/>
          <a:chOff x="0" y="0"/>
          <a:chExt cx="0" cy="0"/>
        </a:xfrm>
      </p:grpSpPr>
      <p:sp>
        <p:nvSpPr>
          <p:cNvPr id="2" name="Cím 1">
            <a:extLst>
              <a:ext uri="{FF2B5EF4-FFF2-40B4-BE49-F238E27FC236}">
                <a16:creationId xmlns:a16="http://schemas.microsoft.com/office/drawing/2014/main" id="{4FB7C5D0-EB14-ED60-A276-B71DE609F15D}"/>
              </a:ext>
            </a:extLst>
          </p:cNvPr>
          <p:cNvSpPr>
            <a:spLocks noGrp="1"/>
          </p:cNvSpPr>
          <p:nvPr>
            <p:ph type="title"/>
          </p:nvPr>
        </p:nvSpPr>
        <p:spPr>
          <a:xfrm>
            <a:off x="685622" y="1524000"/>
            <a:ext cx="4616702" cy="1600200"/>
          </a:xfrm>
        </p:spPr>
        <p:txBody>
          <a:bodyPr/>
          <a:lstStyle/>
          <a:p>
            <a:r>
              <a:rPr lang="hu-HU" dirty="0" err="1">
                <a:solidFill>
                  <a:schemeClr val="bg2">
                    <a:lumMod val="40000"/>
                    <a:lumOff val="60000"/>
                  </a:schemeClr>
                </a:solidFill>
              </a:rPr>
              <a:t>Campaign</a:t>
            </a:r>
            <a:r>
              <a:rPr lang="hu-HU" dirty="0">
                <a:solidFill>
                  <a:schemeClr val="bg2">
                    <a:lumMod val="40000"/>
                    <a:lumOff val="60000"/>
                  </a:schemeClr>
                </a:solidFill>
              </a:rPr>
              <a:t> performance</a:t>
            </a:r>
          </a:p>
        </p:txBody>
      </p:sp>
      <p:sp>
        <p:nvSpPr>
          <p:cNvPr id="4" name="Szöveg helye 3">
            <a:extLst>
              <a:ext uri="{FF2B5EF4-FFF2-40B4-BE49-F238E27FC236}">
                <a16:creationId xmlns:a16="http://schemas.microsoft.com/office/drawing/2014/main" id="{57715670-7E29-8DDB-48C5-ED9F374AD961}"/>
              </a:ext>
            </a:extLst>
          </p:cNvPr>
          <p:cNvSpPr>
            <a:spLocks noGrp="1"/>
          </p:cNvSpPr>
          <p:nvPr>
            <p:ph type="body" sz="half" idx="2"/>
          </p:nvPr>
        </p:nvSpPr>
        <p:spPr>
          <a:xfrm>
            <a:off x="685622" y="3733801"/>
            <a:ext cx="4113728" cy="2484884"/>
          </a:xfrm>
        </p:spPr>
        <p:txBody>
          <a:bodyPr/>
          <a:lstStyle/>
          <a:p>
            <a:pPr marL="285750" indent="-285750">
              <a:buFont typeface="Arial" panose="020B0604020202020204" pitchFamily="34" charset="0"/>
              <a:buChar char="•"/>
            </a:pPr>
            <a:r>
              <a:rPr lang="hu-HU" dirty="0" err="1">
                <a:solidFill>
                  <a:schemeClr val="accent6">
                    <a:lumMod val="60000"/>
                    <a:lumOff val="40000"/>
                  </a:schemeClr>
                </a:solidFill>
              </a:rPr>
              <a:t>Increase</a:t>
            </a:r>
            <a:r>
              <a:rPr lang="hu-HU" dirty="0">
                <a:solidFill>
                  <a:schemeClr val="accent6">
                    <a:lumMod val="60000"/>
                    <a:lumOff val="40000"/>
                  </a:schemeClr>
                </a:solidFill>
              </a:rPr>
              <a:t> in COV</a:t>
            </a:r>
          </a:p>
          <a:p>
            <a:pPr marL="285750" indent="-285750">
              <a:buFont typeface="Arial" panose="020B0604020202020204" pitchFamily="34" charset="0"/>
              <a:buChar char="•"/>
            </a:pPr>
            <a:r>
              <a:rPr lang="hu-HU" dirty="0">
                <a:solidFill>
                  <a:schemeClr val="accent6">
                    <a:lumMod val="60000"/>
                    <a:lumOff val="40000"/>
                  </a:schemeClr>
                </a:solidFill>
              </a:rPr>
              <a:t>Session </a:t>
            </a:r>
            <a:r>
              <a:rPr lang="hu-HU" dirty="0" err="1">
                <a:solidFill>
                  <a:schemeClr val="accent6">
                    <a:lumMod val="60000"/>
                    <a:lumOff val="40000"/>
                  </a:schemeClr>
                </a:solidFill>
              </a:rPr>
              <a:t>duration</a:t>
            </a:r>
            <a:r>
              <a:rPr lang="hu-HU" dirty="0">
                <a:solidFill>
                  <a:schemeClr val="accent6">
                    <a:lumMod val="60000"/>
                    <a:lumOff val="40000"/>
                  </a:schemeClr>
                </a:solidFill>
              </a:rPr>
              <a:t>?</a:t>
            </a:r>
          </a:p>
          <a:p>
            <a:pPr marL="285750" indent="-285750">
              <a:buFont typeface="Arial" panose="020B0604020202020204" pitchFamily="34" charset="0"/>
              <a:buChar char="•"/>
            </a:pPr>
            <a:r>
              <a:rPr lang="hu-HU" dirty="0">
                <a:solidFill>
                  <a:schemeClr val="accent6">
                    <a:lumMod val="60000"/>
                    <a:lumOff val="40000"/>
                  </a:schemeClr>
                </a:solidFill>
              </a:rPr>
              <a:t>42% </a:t>
            </a:r>
            <a:r>
              <a:rPr lang="hu-HU" dirty="0" err="1">
                <a:solidFill>
                  <a:schemeClr val="accent6">
                    <a:lumMod val="60000"/>
                    <a:lumOff val="40000"/>
                  </a:schemeClr>
                </a:solidFill>
              </a:rPr>
              <a:t>growth</a:t>
            </a:r>
            <a:r>
              <a:rPr lang="hu-HU" dirty="0">
                <a:solidFill>
                  <a:schemeClr val="accent6">
                    <a:lumMod val="60000"/>
                    <a:lumOff val="40000"/>
                  </a:schemeClr>
                </a:solidFill>
              </a:rPr>
              <a:t> in </a:t>
            </a:r>
            <a:r>
              <a:rPr lang="hu-HU" dirty="0" err="1">
                <a:solidFill>
                  <a:schemeClr val="accent6">
                    <a:lumMod val="60000"/>
                    <a:lumOff val="40000"/>
                  </a:schemeClr>
                </a:solidFill>
              </a:rPr>
              <a:t>revenue</a:t>
            </a:r>
            <a:endParaRPr lang="hu-HU" dirty="0">
              <a:solidFill>
                <a:schemeClr val="accent6">
                  <a:lumMod val="60000"/>
                  <a:lumOff val="40000"/>
                </a:schemeClr>
              </a:solidFill>
            </a:endParaRPr>
          </a:p>
          <a:p>
            <a:pPr marL="285750" indent="-285750">
              <a:buFont typeface="Arial" panose="020B0604020202020204" pitchFamily="34" charset="0"/>
              <a:buChar char="•"/>
            </a:pPr>
            <a:endParaRPr lang="hu-HU" dirty="0">
              <a:solidFill>
                <a:schemeClr val="accent6">
                  <a:lumMod val="60000"/>
                  <a:lumOff val="40000"/>
                </a:schemeClr>
              </a:solidFill>
            </a:endParaRPr>
          </a:p>
        </p:txBody>
      </p:sp>
      <p:pic>
        <p:nvPicPr>
          <p:cNvPr id="14" name="Tartalom helye 13">
            <a:extLst>
              <a:ext uri="{FF2B5EF4-FFF2-40B4-BE49-F238E27FC236}">
                <a16:creationId xmlns:a16="http://schemas.microsoft.com/office/drawing/2014/main" id="{1FECDE7E-50CB-3E1B-C17A-9BD12BD0F778}"/>
              </a:ext>
            </a:extLst>
          </p:cNvPr>
          <p:cNvPicPr>
            <a:picLocks noGrp="1" noChangeAspect="1"/>
          </p:cNvPicPr>
          <p:nvPr>
            <p:ph idx="1"/>
          </p:nvPr>
        </p:nvPicPr>
        <p:blipFill>
          <a:blip r:embed="rId2"/>
          <a:stretch>
            <a:fillRect/>
          </a:stretch>
        </p:blipFill>
        <p:spPr>
          <a:xfrm>
            <a:off x="5472335" y="1412776"/>
            <a:ext cx="3404393" cy="1182313"/>
          </a:xfrm>
        </p:spPr>
      </p:pic>
      <p:pic>
        <p:nvPicPr>
          <p:cNvPr id="16" name="Kép 15">
            <a:extLst>
              <a:ext uri="{FF2B5EF4-FFF2-40B4-BE49-F238E27FC236}">
                <a16:creationId xmlns:a16="http://schemas.microsoft.com/office/drawing/2014/main" id="{B46E5669-F0CC-CED8-B213-09D8D6CEF50D}"/>
              </a:ext>
            </a:extLst>
          </p:cNvPr>
          <p:cNvPicPr>
            <a:picLocks noChangeAspect="1"/>
          </p:cNvPicPr>
          <p:nvPr/>
        </p:nvPicPr>
        <p:blipFill>
          <a:blip r:embed="rId3"/>
          <a:stretch>
            <a:fillRect/>
          </a:stretch>
        </p:blipFill>
        <p:spPr>
          <a:xfrm>
            <a:off x="8876728" y="1268760"/>
            <a:ext cx="2975952" cy="1433080"/>
          </a:xfrm>
          <a:prstGeom prst="rect">
            <a:avLst/>
          </a:prstGeom>
        </p:spPr>
      </p:pic>
      <p:pic>
        <p:nvPicPr>
          <p:cNvPr id="18" name="Kép 17">
            <a:extLst>
              <a:ext uri="{FF2B5EF4-FFF2-40B4-BE49-F238E27FC236}">
                <a16:creationId xmlns:a16="http://schemas.microsoft.com/office/drawing/2014/main" id="{EDA92F0E-48E2-232B-5BA5-F3B906BF0D61}"/>
              </a:ext>
            </a:extLst>
          </p:cNvPr>
          <p:cNvPicPr>
            <a:picLocks noChangeAspect="1"/>
          </p:cNvPicPr>
          <p:nvPr/>
        </p:nvPicPr>
        <p:blipFill>
          <a:blip r:embed="rId4"/>
          <a:srcRect b="2941"/>
          <a:stretch/>
        </p:blipFill>
        <p:spPr>
          <a:xfrm>
            <a:off x="5878388" y="3914921"/>
            <a:ext cx="1524000" cy="628651"/>
          </a:xfrm>
          <a:prstGeom prst="rect">
            <a:avLst/>
          </a:prstGeom>
        </p:spPr>
      </p:pic>
      <p:pic>
        <p:nvPicPr>
          <p:cNvPr id="20" name="Kép 19">
            <a:extLst>
              <a:ext uri="{FF2B5EF4-FFF2-40B4-BE49-F238E27FC236}">
                <a16:creationId xmlns:a16="http://schemas.microsoft.com/office/drawing/2014/main" id="{3ED4B78F-9F2C-78C6-2105-1FDC3A4EBE2C}"/>
              </a:ext>
            </a:extLst>
          </p:cNvPr>
          <p:cNvPicPr>
            <a:picLocks noChangeAspect="1"/>
          </p:cNvPicPr>
          <p:nvPr/>
        </p:nvPicPr>
        <p:blipFill>
          <a:blip r:embed="rId5"/>
          <a:stretch>
            <a:fillRect/>
          </a:stretch>
        </p:blipFill>
        <p:spPr>
          <a:xfrm>
            <a:off x="8110636" y="3500665"/>
            <a:ext cx="1362075" cy="533400"/>
          </a:xfrm>
          <a:prstGeom prst="rect">
            <a:avLst/>
          </a:prstGeom>
        </p:spPr>
      </p:pic>
      <p:pic>
        <p:nvPicPr>
          <p:cNvPr id="22" name="Kép 21">
            <a:extLst>
              <a:ext uri="{FF2B5EF4-FFF2-40B4-BE49-F238E27FC236}">
                <a16:creationId xmlns:a16="http://schemas.microsoft.com/office/drawing/2014/main" id="{B41F5155-536A-FE74-2F23-A0AD2E826F97}"/>
              </a:ext>
            </a:extLst>
          </p:cNvPr>
          <p:cNvPicPr>
            <a:picLocks noChangeAspect="1"/>
          </p:cNvPicPr>
          <p:nvPr/>
        </p:nvPicPr>
        <p:blipFill>
          <a:blip r:embed="rId6"/>
          <a:stretch>
            <a:fillRect/>
          </a:stretch>
        </p:blipFill>
        <p:spPr>
          <a:xfrm>
            <a:off x="7966620" y="4156161"/>
            <a:ext cx="1438275" cy="571500"/>
          </a:xfrm>
          <a:prstGeom prst="rect">
            <a:avLst/>
          </a:prstGeom>
        </p:spPr>
      </p:pic>
      <p:cxnSp>
        <p:nvCxnSpPr>
          <p:cNvPr id="24" name="Egyenes összekötő nyíllal 23">
            <a:extLst>
              <a:ext uri="{FF2B5EF4-FFF2-40B4-BE49-F238E27FC236}">
                <a16:creationId xmlns:a16="http://schemas.microsoft.com/office/drawing/2014/main" id="{125BA7C1-F4ED-FB2C-B0D6-23BF41CAEDD1}"/>
              </a:ext>
            </a:extLst>
          </p:cNvPr>
          <p:cNvCxnSpPr>
            <a:endCxn id="20" idx="1"/>
          </p:cNvCxnSpPr>
          <p:nvPr/>
        </p:nvCxnSpPr>
        <p:spPr>
          <a:xfrm flipV="1">
            <a:off x="7318548" y="3767365"/>
            <a:ext cx="792088" cy="266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Egyenes összekötő nyíllal 25">
            <a:extLst>
              <a:ext uri="{FF2B5EF4-FFF2-40B4-BE49-F238E27FC236}">
                <a16:creationId xmlns:a16="http://schemas.microsoft.com/office/drawing/2014/main" id="{D415BA51-EC7A-12F7-049C-E35E0CD86968}"/>
              </a:ext>
            </a:extLst>
          </p:cNvPr>
          <p:cNvCxnSpPr>
            <a:endCxn id="22" idx="1"/>
          </p:cNvCxnSpPr>
          <p:nvPr/>
        </p:nvCxnSpPr>
        <p:spPr>
          <a:xfrm>
            <a:off x="7318548" y="4034065"/>
            <a:ext cx="648072" cy="407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Szövegdoboz 26">
            <a:extLst>
              <a:ext uri="{FF2B5EF4-FFF2-40B4-BE49-F238E27FC236}">
                <a16:creationId xmlns:a16="http://schemas.microsoft.com/office/drawing/2014/main" id="{0FBC60FA-C644-447E-DE2F-827B80269D69}"/>
              </a:ext>
            </a:extLst>
          </p:cNvPr>
          <p:cNvSpPr txBox="1"/>
          <p:nvPr/>
        </p:nvSpPr>
        <p:spPr>
          <a:xfrm>
            <a:off x="9733531" y="3456802"/>
            <a:ext cx="1672253" cy="276999"/>
          </a:xfrm>
          <a:prstGeom prst="rect">
            <a:avLst/>
          </a:prstGeom>
          <a:noFill/>
        </p:spPr>
        <p:txBody>
          <a:bodyPr wrap="none" rtlCol="0">
            <a:spAutoFit/>
          </a:bodyPr>
          <a:lstStyle/>
          <a:p>
            <a:r>
              <a:rPr lang="hu-HU" sz="1200" dirty="0" err="1"/>
              <a:t>With</a:t>
            </a:r>
            <a:r>
              <a:rPr lang="hu-HU" sz="1200" dirty="0"/>
              <a:t> (</a:t>
            </a:r>
            <a:r>
              <a:rPr lang="hu-HU" sz="1200" dirty="0" err="1"/>
              <a:t>data</a:t>
            </a:r>
            <a:r>
              <a:rPr lang="hu-HU" sz="1200" dirty="0"/>
              <a:t> </a:t>
            </a:r>
            <a:r>
              <a:rPr lang="hu-HU" sz="1200" dirty="0" err="1"/>
              <a:t>deleted</a:t>
            </a:r>
            <a:r>
              <a:rPr lang="hu-HU" sz="1200" dirty="0"/>
              <a:t>)</a:t>
            </a:r>
          </a:p>
        </p:txBody>
      </p:sp>
      <p:sp>
        <p:nvSpPr>
          <p:cNvPr id="28" name="Szövegdoboz 27">
            <a:extLst>
              <a:ext uri="{FF2B5EF4-FFF2-40B4-BE49-F238E27FC236}">
                <a16:creationId xmlns:a16="http://schemas.microsoft.com/office/drawing/2014/main" id="{E87D193C-183A-4C37-FE62-BF61AC548F9E}"/>
              </a:ext>
            </a:extLst>
          </p:cNvPr>
          <p:cNvSpPr txBox="1"/>
          <p:nvPr/>
        </p:nvSpPr>
        <p:spPr>
          <a:xfrm>
            <a:off x="9733531" y="4164912"/>
            <a:ext cx="1919115" cy="276999"/>
          </a:xfrm>
          <a:prstGeom prst="rect">
            <a:avLst/>
          </a:prstGeom>
          <a:noFill/>
        </p:spPr>
        <p:txBody>
          <a:bodyPr wrap="none" rtlCol="0">
            <a:spAutoFit/>
          </a:bodyPr>
          <a:lstStyle/>
          <a:p>
            <a:r>
              <a:rPr lang="hu-HU" sz="1200" dirty="0" err="1"/>
              <a:t>Without</a:t>
            </a:r>
            <a:r>
              <a:rPr lang="hu-HU" sz="1200" dirty="0"/>
              <a:t> (</a:t>
            </a:r>
            <a:r>
              <a:rPr lang="hu-HU" sz="1200" dirty="0" err="1"/>
              <a:t>data</a:t>
            </a:r>
            <a:r>
              <a:rPr lang="hu-HU" sz="1200" dirty="0"/>
              <a:t> </a:t>
            </a:r>
            <a:r>
              <a:rPr lang="hu-HU" sz="1200" dirty="0" err="1"/>
              <a:t>deleted</a:t>
            </a:r>
            <a:r>
              <a:rPr lang="hu-HU" sz="1200" dirty="0"/>
              <a:t>)</a:t>
            </a:r>
          </a:p>
        </p:txBody>
      </p:sp>
      <p:pic>
        <p:nvPicPr>
          <p:cNvPr id="30" name="Kép 29">
            <a:extLst>
              <a:ext uri="{FF2B5EF4-FFF2-40B4-BE49-F238E27FC236}">
                <a16:creationId xmlns:a16="http://schemas.microsoft.com/office/drawing/2014/main" id="{02FBE85D-ABC4-EDD0-9506-2585A42BC545}"/>
              </a:ext>
            </a:extLst>
          </p:cNvPr>
          <p:cNvPicPr>
            <a:picLocks noChangeAspect="1"/>
          </p:cNvPicPr>
          <p:nvPr/>
        </p:nvPicPr>
        <p:blipFill>
          <a:blip r:embed="rId7"/>
          <a:stretch>
            <a:fillRect/>
          </a:stretch>
        </p:blipFill>
        <p:spPr>
          <a:xfrm>
            <a:off x="5885009" y="5259655"/>
            <a:ext cx="1552575" cy="600075"/>
          </a:xfrm>
          <a:prstGeom prst="rect">
            <a:avLst/>
          </a:prstGeom>
        </p:spPr>
      </p:pic>
      <p:pic>
        <p:nvPicPr>
          <p:cNvPr id="32" name="Kép 31">
            <a:extLst>
              <a:ext uri="{FF2B5EF4-FFF2-40B4-BE49-F238E27FC236}">
                <a16:creationId xmlns:a16="http://schemas.microsoft.com/office/drawing/2014/main" id="{F8787F14-4DDD-6B2D-3A9F-382F2C62917E}"/>
              </a:ext>
            </a:extLst>
          </p:cNvPr>
          <p:cNvPicPr>
            <a:picLocks noChangeAspect="1"/>
          </p:cNvPicPr>
          <p:nvPr/>
        </p:nvPicPr>
        <p:blipFill>
          <a:blip r:embed="rId8"/>
          <a:stretch>
            <a:fillRect/>
          </a:stretch>
        </p:blipFill>
        <p:spPr>
          <a:xfrm>
            <a:off x="7966620" y="5273942"/>
            <a:ext cx="1600200" cy="571500"/>
          </a:xfrm>
          <a:prstGeom prst="rect">
            <a:avLst/>
          </a:prstGeom>
        </p:spPr>
      </p:pic>
    </p:spTree>
    <p:extLst>
      <p:ext uri="{BB962C8B-B14F-4D97-AF65-F5344CB8AC3E}">
        <p14:creationId xmlns:p14="http://schemas.microsoft.com/office/powerpoint/2010/main" val="23510557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DBB79AC-3C68-26CB-9EF0-DFA7CA8D71A1}"/>
              </a:ext>
            </a:extLst>
          </p:cNvPr>
          <p:cNvSpPr>
            <a:spLocks noGrp="1"/>
          </p:cNvSpPr>
          <p:nvPr>
            <p:ph type="title"/>
          </p:nvPr>
        </p:nvSpPr>
        <p:spPr/>
        <p:txBody>
          <a:bodyPr/>
          <a:lstStyle/>
          <a:p>
            <a:r>
              <a:rPr lang="hu-HU" dirty="0" err="1">
                <a:solidFill>
                  <a:schemeClr val="bg2">
                    <a:lumMod val="40000"/>
                    <a:lumOff val="60000"/>
                  </a:schemeClr>
                </a:solidFill>
              </a:rPr>
              <a:t>Conclusion</a:t>
            </a:r>
            <a:r>
              <a:rPr lang="hu-HU" dirty="0">
                <a:solidFill>
                  <a:schemeClr val="bg2">
                    <a:lumMod val="40000"/>
                    <a:lumOff val="60000"/>
                  </a:schemeClr>
                </a:solidFill>
              </a:rPr>
              <a:t> &amp; </a:t>
            </a:r>
            <a:r>
              <a:rPr lang="hu-HU" dirty="0" err="1">
                <a:solidFill>
                  <a:schemeClr val="bg2">
                    <a:lumMod val="40000"/>
                    <a:lumOff val="60000"/>
                  </a:schemeClr>
                </a:solidFill>
              </a:rPr>
              <a:t>insights</a:t>
            </a:r>
            <a:endParaRPr lang="hu-HU" dirty="0">
              <a:solidFill>
                <a:schemeClr val="bg2">
                  <a:lumMod val="40000"/>
                  <a:lumOff val="60000"/>
                </a:schemeClr>
              </a:solidFill>
            </a:endParaRPr>
          </a:p>
        </p:txBody>
      </p:sp>
      <p:sp>
        <p:nvSpPr>
          <p:cNvPr id="3" name="Tartalom helye 2">
            <a:extLst>
              <a:ext uri="{FF2B5EF4-FFF2-40B4-BE49-F238E27FC236}">
                <a16:creationId xmlns:a16="http://schemas.microsoft.com/office/drawing/2014/main" id="{4B7FBC44-DEDB-DDDC-7E95-4344B4764565}"/>
              </a:ext>
            </a:extLst>
          </p:cNvPr>
          <p:cNvSpPr>
            <a:spLocks noGrp="1"/>
          </p:cNvSpPr>
          <p:nvPr>
            <p:ph idx="1"/>
          </p:nvPr>
        </p:nvSpPr>
        <p:spPr>
          <a:xfrm>
            <a:off x="685622" y="2780928"/>
            <a:ext cx="10817582" cy="3437758"/>
          </a:xfrm>
        </p:spPr>
        <p:txBody>
          <a:bodyPr/>
          <a:lstStyle/>
          <a:p>
            <a:r>
              <a:rPr lang="hu-HU" b="1" dirty="0" err="1">
                <a:solidFill>
                  <a:schemeClr val="accent6">
                    <a:lumMod val="60000"/>
                    <a:lumOff val="40000"/>
                  </a:schemeClr>
                </a:solidFill>
              </a:rPr>
              <a:t>Very</a:t>
            </a:r>
            <a:r>
              <a:rPr lang="hu-HU" b="1" dirty="0">
                <a:solidFill>
                  <a:schemeClr val="accent6">
                    <a:lumMod val="60000"/>
                    <a:lumOff val="40000"/>
                  </a:schemeClr>
                </a:solidFill>
              </a:rPr>
              <a:t> </a:t>
            </a:r>
            <a:r>
              <a:rPr lang="hu-HU" b="1" dirty="0" err="1">
                <a:solidFill>
                  <a:schemeClr val="accent6">
                    <a:lumMod val="60000"/>
                    <a:lumOff val="40000"/>
                  </a:schemeClr>
                </a:solidFill>
              </a:rPr>
              <a:t>high</a:t>
            </a:r>
            <a:r>
              <a:rPr lang="hu-HU" b="1" dirty="0">
                <a:solidFill>
                  <a:schemeClr val="accent6">
                    <a:lumMod val="60000"/>
                    <a:lumOff val="40000"/>
                  </a:schemeClr>
                </a:solidFill>
              </a:rPr>
              <a:t> </a:t>
            </a:r>
            <a:r>
              <a:rPr lang="hu-HU" b="1" dirty="0" err="1">
                <a:solidFill>
                  <a:schemeClr val="accent6">
                    <a:lumMod val="60000"/>
                    <a:lumOff val="40000"/>
                  </a:schemeClr>
                </a:solidFill>
              </a:rPr>
              <a:t>bounce</a:t>
            </a:r>
            <a:r>
              <a:rPr lang="hu-HU" b="1" dirty="0">
                <a:solidFill>
                  <a:schemeClr val="accent6">
                    <a:lumMod val="60000"/>
                    <a:lumOff val="40000"/>
                  </a:schemeClr>
                </a:solidFill>
              </a:rPr>
              <a:t> </a:t>
            </a:r>
            <a:r>
              <a:rPr lang="hu-HU" b="1" dirty="0" err="1">
                <a:solidFill>
                  <a:schemeClr val="accent6">
                    <a:lumMod val="60000"/>
                    <a:lumOff val="40000"/>
                  </a:schemeClr>
                </a:solidFill>
              </a:rPr>
              <a:t>rate</a:t>
            </a:r>
            <a:r>
              <a:rPr lang="hu-HU" b="1" dirty="0">
                <a:solidFill>
                  <a:schemeClr val="accent6">
                    <a:lumMod val="60000"/>
                    <a:lumOff val="40000"/>
                  </a:schemeClr>
                </a:solidFill>
              </a:rPr>
              <a:t> </a:t>
            </a:r>
            <a:r>
              <a:rPr lang="hu-HU" dirty="0" err="1">
                <a:solidFill>
                  <a:schemeClr val="accent6">
                    <a:lumMod val="60000"/>
                    <a:lumOff val="40000"/>
                  </a:schemeClr>
                </a:solidFill>
              </a:rPr>
              <a:t>makes</a:t>
            </a:r>
            <a:r>
              <a:rPr lang="hu-HU" dirty="0">
                <a:solidFill>
                  <a:schemeClr val="accent6">
                    <a:lumMod val="60000"/>
                    <a:lumOff val="40000"/>
                  </a:schemeClr>
                </a:solidFill>
              </a:rPr>
              <a:t> </a:t>
            </a:r>
            <a:r>
              <a:rPr lang="hu-HU" dirty="0" err="1">
                <a:solidFill>
                  <a:schemeClr val="accent6">
                    <a:lumMod val="60000"/>
                    <a:lumOff val="40000"/>
                  </a:schemeClr>
                </a:solidFill>
              </a:rPr>
              <a:t>the</a:t>
            </a:r>
            <a:r>
              <a:rPr lang="hu-HU" dirty="0">
                <a:solidFill>
                  <a:schemeClr val="accent6">
                    <a:lumMod val="60000"/>
                    <a:lumOff val="40000"/>
                  </a:schemeClr>
                </a:solidFill>
              </a:rPr>
              <a:t> </a:t>
            </a:r>
            <a:r>
              <a:rPr lang="hu-HU" dirty="0" err="1">
                <a:solidFill>
                  <a:schemeClr val="accent6">
                    <a:lumMod val="60000"/>
                    <a:lumOff val="40000"/>
                  </a:schemeClr>
                </a:solidFill>
              </a:rPr>
              <a:t>median</a:t>
            </a:r>
            <a:r>
              <a:rPr lang="hu-HU" dirty="0">
                <a:solidFill>
                  <a:schemeClr val="accent6">
                    <a:lumMod val="60000"/>
                    <a:lumOff val="40000"/>
                  </a:schemeClr>
                </a:solidFill>
              </a:rPr>
              <a:t> session </a:t>
            </a:r>
            <a:r>
              <a:rPr lang="hu-HU" dirty="0" err="1">
                <a:solidFill>
                  <a:schemeClr val="accent6">
                    <a:lumMod val="60000"/>
                    <a:lumOff val="40000"/>
                  </a:schemeClr>
                </a:solidFill>
              </a:rPr>
              <a:t>duration</a:t>
            </a:r>
            <a:r>
              <a:rPr lang="hu-HU" dirty="0">
                <a:solidFill>
                  <a:schemeClr val="accent6">
                    <a:lumMod val="60000"/>
                    <a:lumOff val="40000"/>
                  </a:schemeClr>
                </a:solidFill>
              </a:rPr>
              <a:t> </a:t>
            </a:r>
            <a:r>
              <a:rPr lang="hu-HU" dirty="0" err="1">
                <a:solidFill>
                  <a:schemeClr val="accent6">
                    <a:lumMod val="60000"/>
                    <a:lumOff val="40000"/>
                  </a:schemeClr>
                </a:solidFill>
              </a:rPr>
              <a:t>also</a:t>
            </a:r>
            <a:r>
              <a:rPr lang="hu-HU" dirty="0">
                <a:solidFill>
                  <a:schemeClr val="accent6">
                    <a:lumMod val="60000"/>
                    <a:lumOff val="40000"/>
                  </a:schemeClr>
                </a:solidFill>
              </a:rPr>
              <a:t> </a:t>
            </a:r>
            <a:r>
              <a:rPr lang="hu-HU" dirty="0" err="1">
                <a:solidFill>
                  <a:schemeClr val="accent6">
                    <a:lumMod val="60000"/>
                    <a:lumOff val="40000"/>
                  </a:schemeClr>
                </a:solidFill>
              </a:rPr>
              <a:t>low</a:t>
            </a:r>
            <a:r>
              <a:rPr lang="hu-HU" dirty="0">
                <a:solidFill>
                  <a:schemeClr val="accent6">
                    <a:lumMod val="60000"/>
                    <a:lumOff val="40000"/>
                  </a:schemeClr>
                </a:solidFill>
              </a:rPr>
              <a:t>. </a:t>
            </a:r>
            <a:br>
              <a:rPr lang="hu-HU" dirty="0">
                <a:solidFill>
                  <a:schemeClr val="accent6">
                    <a:lumMod val="60000"/>
                    <a:lumOff val="40000"/>
                  </a:schemeClr>
                </a:solidFill>
              </a:rPr>
            </a:br>
            <a:r>
              <a:rPr lang="hu-HU" dirty="0" err="1">
                <a:solidFill>
                  <a:schemeClr val="accent6">
                    <a:lumMod val="60000"/>
                    <a:lumOff val="40000"/>
                  </a:schemeClr>
                </a:solidFill>
              </a:rPr>
              <a:t>Probably</a:t>
            </a:r>
            <a:r>
              <a:rPr lang="hu-HU" dirty="0">
                <a:solidFill>
                  <a:schemeClr val="accent6">
                    <a:lumMod val="60000"/>
                    <a:lumOff val="40000"/>
                  </a:schemeClr>
                </a:solidFill>
              </a:rPr>
              <a:t> </a:t>
            </a:r>
            <a:r>
              <a:rPr lang="hu-HU" dirty="0" err="1">
                <a:solidFill>
                  <a:schemeClr val="accent6">
                    <a:lumMod val="60000"/>
                    <a:lumOff val="40000"/>
                  </a:schemeClr>
                </a:solidFill>
              </a:rPr>
              <a:t>the</a:t>
            </a:r>
            <a:r>
              <a:rPr lang="hu-HU" dirty="0">
                <a:solidFill>
                  <a:schemeClr val="accent6">
                    <a:lumMod val="60000"/>
                    <a:lumOff val="40000"/>
                  </a:schemeClr>
                </a:solidFill>
              </a:rPr>
              <a:t> website </a:t>
            </a:r>
            <a:r>
              <a:rPr lang="hu-HU" dirty="0" err="1">
                <a:solidFill>
                  <a:schemeClr val="accent6">
                    <a:lumMod val="60000"/>
                    <a:lumOff val="40000"/>
                  </a:schemeClr>
                </a:solidFill>
              </a:rPr>
              <a:t>should</a:t>
            </a:r>
            <a:r>
              <a:rPr lang="hu-HU" dirty="0">
                <a:solidFill>
                  <a:schemeClr val="accent6">
                    <a:lumMod val="60000"/>
                    <a:lumOff val="40000"/>
                  </a:schemeClr>
                </a:solidFill>
              </a:rPr>
              <a:t> be more </a:t>
            </a:r>
            <a:r>
              <a:rPr lang="hu-HU" dirty="0" err="1">
                <a:solidFill>
                  <a:schemeClr val="accent6">
                    <a:lumMod val="60000"/>
                    <a:lumOff val="40000"/>
                  </a:schemeClr>
                </a:solidFill>
              </a:rPr>
              <a:t>engaging</a:t>
            </a:r>
            <a:endParaRPr lang="hu-HU" dirty="0">
              <a:solidFill>
                <a:schemeClr val="accent6">
                  <a:lumMod val="60000"/>
                  <a:lumOff val="40000"/>
                </a:schemeClr>
              </a:solidFill>
            </a:endParaRPr>
          </a:p>
          <a:p>
            <a:r>
              <a:rPr lang="hu-HU" b="1" dirty="0">
                <a:solidFill>
                  <a:schemeClr val="accent6">
                    <a:lumMod val="60000"/>
                    <a:lumOff val="40000"/>
                  </a:schemeClr>
                </a:solidFill>
              </a:rPr>
              <a:t>Conversion </a:t>
            </a:r>
            <a:r>
              <a:rPr lang="hu-HU" b="1" dirty="0" err="1">
                <a:solidFill>
                  <a:schemeClr val="accent6">
                    <a:lumMod val="60000"/>
                    <a:lumOff val="40000"/>
                  </a:schemeClr>
                </a:solidFill>
              </a:rPr>
              <a:t>rate</a:t>
            </a:r>
            <a:r>
              <a:rPr lang="hu-HU" b="1" dirty="0">
                <a:solidFill>
                  <a:schemeClr val="accent6">
                    <a:lumMod val="60000"/>
                    <a:lumOff val="40000"/>
                  </a:schemeClr>
                </a:solidFill>
              </a:rPr>
              <a:t> is </a:t>
            </a:r>
            <a:r>
              <a:rPr lang="hu-HU" b="1" dirty="0" err="1">
                <a:solidFill>
                  <a:schemeClr val="accent6">
                    <a:lumMod val="60000"/>
                    <a:lumOff val="40000"/>
                  </a:schemeClr>
                </a:solidFill>
              </a:rPr>
              <a:t>very</a:t>
            </a:r>
            <a:r>
              <a:rPr lang="hu-HU" b="1" dirty="0">
                <a:solidFill>
                  <a:schemeClr val="accent6">
                    <a:lumMod val="60000"/>
                    <a:lumOff val="40000"/>
                  </a:schemeClr>
                </a:solidFill>
              </a:rPr>
              <a:t> </a:t>
            </a:r>
            <a:r>
              <a:rPr lang="hu-HU" b="1" dirty="0" err="1">
                <a:solidFill>
                  <a:schemeClr val="accent6">
                    <a:lumMod val="60000"/>
                    <a:lumOff val="40000"/>
                  </a:schemeClr>
                </a:solidFill>
              </a:rPr>
              <a:t>low</a:t>
            </a:r>
            <a:r>
              <a:rPr lang="hu-HU" b="1" dirty="0">
                <a:solidFill>
                  <a:schemeClr val="accent6">
                    <a:lumMod val="60000"/>
                    <a:lumOff val="40000"/>
                  </a:schemeClr>
                </a:solidFill>
              </a:rPr>
              <a:t> </a:t>
            </a:r>
            <a:r>
              <a:rPr lang="hu-HU" dirty="0">
                <a:solidFill>
                  <a:schemeClr val="accent6">
                    <a:lumMod val="60000"/>
                    <a:lumOff val="40000"/>
                  </a:schemeClr>
                </a:solidFill>
              </a:rPr>
              <a:t>(most </a:t>
            </a:r>
            <a:r>
              <a:rPr lang="hu-HU" dirty="0" err="1">
                <a:solidFill>
                  <a:schemeClr val="accent6">
                    <a:lumMod val="60000"/>
                    <a:lumOff val="40000"/>
                  </a:schemeClr>
                </a:solidFill>
              </a:rPr>
              <a:t>likely</a:t>
            </a:r>
            <a:r>
              <a:rPr lang="hu-HU" dirty="0">
                <a:solidFill>
                  <a:schemeClr val="accent6">
                    <a:lumMod val="60000"/>
                    <a:lumOff val="40000"/>
                  </a:schemeClr>
                </a:solidFill>
              </a:rPr>
              <a:t> </a:t>
            </a:r>
            <a:r>
              <a:rPr lang="hu-HU" dirty="0" err="1">
                <a:solidFill>
                  <a:schemeClr val="accent6">
                    <a:lumMod val="60000"/>
                    <a:lumOff val="40000"/>
                  </a:schemeClr>
                </a:solidFill>
              </a:rPr>
              <a:t>due</a:t>
            </a:r>
            <a:r>
              <a:rPr lang="hu-HU" dirty="0">
                <a:solidFill>
                  <a:schemeClr val="accent6">
                    <a:lumMod val="60000"/>
                    <a:lumOff val="40000"/>
                  </a:schemeClr>
                </a:solidFill>
              </a:rPr>
              <a:t> </a:t>
            </a:r>
            <a:r>
              <a:rPr lang="hu-HU" dirty="0" err="1">
                <a:solidFill>
                  <a:schemeClr val="accent6">
                    <a:lumMod val="60000"/>
                    <a:lumOff val="40000"/>
                  </a:schemeClr>
                </a:solidFill>
              </a:rPr>
              <a:t>to</a:t>
            </a:r>
            <a:r>
              <a:rPr lang="hu-HU" dirty="0">
                <a:solidFill>
                  <a:schemeClr val="accent6">
                    <a:lumMod val="60000"/>
                    <a:lumOff val="40000"/>
                  </a:schemeClr>
                </a:solidFill>
              </a:rPr>
              <a:t> </a:t>
            </a:r>
            <a:r>
              <a:rPr lang="hu-HU" dirty="0" err="1">
                <a:solidFill>
                  <a:schemeClr val="accent6">
                    <a:lumMod val="60000"/>
                    <a:lumOff val="40000"/>
                  </a:schemeClr>
                </a:solidFill>
              </a:rPr>
              <a:t>the</a:t>
            </a:r>
            <a:r>
              <a:rPr lang="hu-HU" dirty="0">
                <a:solidFill>
                  <a:schemeClr val="accent6">
                    <a:lumMod val="60000"/>
                    <a:lumOff val="40000"/>
                  </a:schemeClr>
                </a:solidFill>
              </a:rPr>
              <a:t> </a:t>
            </a:r>
            <a:r>
              <a:rPr lang="hu-HU" dirty="0" err="1">
                <a:solidFill>
                  <a:schemeClr val="accent6">
                    <a:lumMod val="60000"/>
                    <a:lumOff val="40000"/>
                  </a:schemeClr>
                </a:solidFill>
              </a:rPr>
              <a:t>high</a:t>
            </a:r>
            <a:r>
              <a:rPr lang="hu-HU" dirty="0">
                <a:solidFill>
                  <a:schemeClr val="accent6">
                    <a:lumMod val="60000"/>
                    <a:lumOff val="40000"/>
                  </a:schemeClr>
                </a:solidFill>
              </a:rPr>
              <a:t> </a:t>
            </a:r>
            <a:r>
              <a:rPr lang="hu-HU" dirty="0" err="1">
                <a:solidFill>
                  <a:schemeClr val="accent6">
                    <a:lumMod val="60000"/>
                    <a:lumOff val="40000"/>
                  </a:schemeClr>
                </a:solidFill>
              </a:rPr>
              <a:t>bounce</a:t>
            </a:r>
            <a:r>
              <a:rPr lang="hu-HU" dirty="0">
                <a:solidFill>
                  <a:schemeClr val="accent6">
                    <a:lumMod val="60000"/>
                    <a:lumOff val="40000"/>
                  </a:schemeClr>
                </a:solidFill>
              </a:rPr>
              <a:t> </a:t>
            </a:r>
            <a:r>
              <a:rPr lang="hu-HU" dirty="0" err="1">
                <a:solidFill>
                  <a:schemeClr val="accent6">
                    <a:lumMod val="60000"/>
                    <a:lumOff val="40000"/>
                  </a:schemeClr>
                </a:solidFill>
              </a:rPr>
              <a:t>rate</a:t>
            </a:r>
            <a:r>
              <a:rPr lang="hu-HU" dirty="0">
                <a:solidFill>
                  <a:schemeClr val="accent6">
                    <a:lumMod val="60000"/>
                    <a:lumOff val="40000"/>
                  </a:schemeClr>
                </a:solidFill>
              </a:rPr>
              <a:t>), </a:t>
            </a:r>
            <a:r>
              <a:rPr lang="hu-HU" dirty="0" err="1">
                <a:solidFill>
                  <a:schemeClr val="accent6">
                    <a:lumMod val="60000"/>
                    <a:lumOff val="40000"/>
                  </a:schemeClr>
                </a:solidFill>
              </a:rPr>
              <a:t>but</a:t>
            </a:r>
            <a:r>
              <a:rPr lang="hu-HU" dirty="0">
                <a:solidFill>
                  <a:schemeClr val="accent6">
                    <a:lumMod val="60000"/>
                    <a:lumOff val="40000"/>
                  </a:schemeClr>
                </a:solidFill>
              </a:rPr>
              <a:t> </a:t>
            </a:r>
            <a:r>
              <a:rPr lang="hu-HU" dirty="0" err="1">
                <a:solidFill>
                  <a:schemeClr val="accent6">
                    <a:lumMod val="60000"/>
                    <a:lumOff val="40000"/>
                  </a:schemeClr>
                </a:solidFill>
              </a:rPr>
              <a:t>it</a:t>
            </a:r>
            <a:r>
              <a:rPr lang="hu-HU" dirty="0">
                <a:solidFill>
                  <a:schemeClr val="accent6">
                    <a:lumMod val="60000"/>
                    <a:lumOff val="40000"/>
                  </a:schemeClr>
                </a:solidFill>
              </a:rPr>
              <a:t> </a:t>
            </a:r>
            <a:r>
              <a:rPr lang="hu-HU" dirty="0" err="1">
                <a:solidFill>
                  <a:schemeClr val="accent6">
                    <a:lumMod val="60000"/>
                    <a:lumOff val="40000"/>
                  </a:schemeClr>
                </a:solidFill>
              </a:rPr>
              <a:t>can</a:t>
            </a:r>
            <a:r>
              <a:rPr lang="hu-HU" dirty="0">
                <a:solidFill>
                  <a:schemeClr val="accent6">
                    <a:lumMod val="60000"/>
                    <a:lumOff val="40000"/>
                  </a:schemeClr>
                </a:solidFill>
              </a:rPr>
              <a:t> be </a:t>
            </a:r>
            <a:r>
              <a:rPr lang="hu-HU" dirty="0" err="1">
                <a:solidFill>
                  <a:schemeClr val="accent6">
                    <a:lumMod val="60000"/>
                    <a:lumOff val="40000"/>
                  </a:schemeClr>
                </a:solidFill>
              </a:rPr>
              <a:t>increased</a:t>
            </a:r>
            <a:r>
              <a:rPr lang="hu-HU" dirty="0">
                <a:solidFill>
                  <a:schemeClr val="accent6">
                    <a:lumMod val="60000"/>
                    <a:lumOff val="40000"/>
                  </a:schemeClr>
                </a:solidFill>
              </a:rPr>
              <a:t> </a:t>
            </a:r>
            <a:r>
              <a:rPr lang="hu-HU" dirty="0" err="1">
                <a:solidFill>
                  <a:schemeClr val="accent6">
                    <a:lumMod val="60000"/>
                    <a:lumOff val="40000"/>
                  </a:schemeClr>
                </a:solidFill>
              </a:rPr>
              <a:t>with</a:t>
            </a:r>
            <a:r>
              <a:rPr lang="hu-HU" dirty="0">
                <a:solidFill>
                  <a:schemeClr val="accent6">
                    <a:lumMod val="60000"/>
                    <a:lumOff val="40000"/>
                  </a:schemeClr>
                </a:solidFill>
              </a:rPr>
              <a:t> </a:t>
            </a:r>
            <a:r>
              <a:rPr lang="hu-HU" dirty="0" err="1">
                <a:solidFill>
                  <a:schemeClr val="accent6">
                    <a:lumMod val="60000"/>
                    <a:lumOff val="40000"/>
                  </a:schemeClr>
                </a:solidFill>
              </a:rPr>
              <a:t>the</a:t>
            </a:r>
            <a:r>
              <a:rPr lang="hu-HU" dirty="0">
                <a:solidFill>
                  <a:schemeClr val="accent6">
                    <a:lumMod val="60000"/>
                    <a:lumOff val="40000"/>
                  </a:schemeClr>
                </a:solidFill>
              </a:rPr>
              <a:t> </a:t>
            </a:r>
            <a:r>
              <a:rPr lang="hu-HU" dirty="0" err="1">
                <a:solidFill>
                  <a:schemeClr val="accent6">
                    <a:lumMod val="60000"/>
                    <a:lumOff val="40000"/>
                  </a:schemeClr>
                </a:solidFill>
              </a:rPr>
              <a:t>campaigns</a:t>
            </a:r>
            <a:r>
              <a:rPr lang="hu-HU" dirty="0">
                <a:solidFill>
                  <a:schemeClr val="accent6">
                    <a:lumMod val="60000"/>
                    <a:lumOff val="40000"/>
                  </a:schemeClr>
                </a:solidFill>
              </a:rPr>
              <a:t> and </a:t>
            </a:r>
            <a:r>
              <a:rPr lang="hu-HU" dirty="0" err="1">
                <a:solidFill>
                  <a:schemeClr val="accent6">
                    <a:lumMod val="60000"/>
                    <a:lumOff val="40000"/>
                  </a:schemeClr>
                </a:solidFill>
              </a:rPr>
              <a:t>targeted</a:t>
            </a:r>
            <a:r>
              <a:rPr lang="hu-HU" dirty="0">
                <a:solidFill>
                  <a:schemeClr val="accent6">
                    <a:lumMod val="60000"/>
                    <a:lumOff val="40000"/>
                  </a:schemeClr>
                </a:solidFill>
              </a:rPr>
              <a:t> </a:t>
            </a:r>
            <a:r>
              <a:rPr lang="hu-HU" dirty="0" err="1">
                <a:solidFill>
                  <a:schemeClr val="accent6">
                    <a:lumMod val="60000"/>
                    <a:lumOff val="40000"/>
                  </a:schemeClr>
                </a:solidFill>
              </a:rPr>
              <a:t>advertisements</a:t>
            </a:r>
            <a:endParaRPr lang="hu-HU" dirty="0">
              <a:solidFill>
                <a:schemeClr val="accent6">
                  <a:lumMod val="60000"/>
                  <a:lumOff val="40000"/>
                </a:schemeClr>
              </a:solidFill>
            </a:endParaRPr>
          </a:p>
          <a:p>
            <a:r>
              <a:rPr lang="hu-HU" b="1" dirty="0" err="1">
                <a:solidFill>
                  <a:schemeClr val="accent6">
                    <a:lumMod val="60000"/>
                    <a:lumOff val="40000"/>
                  </a:schemeClr>
                </a:solidFill>
              </a:rPr>
              <a:t>Revenue</a:t>
            </a:r>
            <a:r>
              <a:rPr lang="hu-HU" dirty="0">
                <a:solidFill>
                  <a:schemeClr val="accent6">
                    <a:lumMod val="60000"/>
                    <a:lumOff val="40000"/>
                  </a:schemeClr>
                </a:solidFill>
              </a:rPr>
              <a:t> per session </a:t>
            </a:r>
            <a:r>
              <a:rPr lang="hu-HU" dirty="0" err="1">
                <a:solidFill>
                  <a:schemeClr val="accent6">
                    <a:lumMod val="60000"/>
                    <a:lumOff val="40000"/>
                  </a:schemeClr>
                </a:solidFill>
              </a:rPr>
              <a:t>can</a:t>
            </a:r>
            <a:r>
              <a:rPr lang="hu-HU" dirty="0">
                <a:solidFill>
                  <a:schemeClr val="accent6">
                    <a:lumMod val="60000"/>
                    <a:lumOff val="40000"/>
                  </a:schemeClr>
                </a:solidFill>
              </a:rPr>
              <a:t> </a:t>
            </a:r>
            <a:r>
              <a:rPr lang="hu-HU" dirty="0" err="1">
                <a:solidFill>
                  <a:schemeClr val="accent6">
                    <a:lumMod val="60000"/>
                    <a:lumOff val="40000"/>
                  </a:schemeClr>
                </a:solidFill>
              </a:rPr>
              <a:t>also</a:t>
            </a:r>
            <a:r>
              <a:rPr lang="hu-HU" dirty="0">
                <a:solidFill>
                  <a:schemeClr val="accent6">
                    <a:lumMod val="60000"/>
                    <a:lumOff val="40000"/>
                  </a:schemeClr>
                </a:solidFill>
              </a:rPr>
              <a:t> be </a:t>
            </a:r>
            <a:r>
              <a:rPr lang="hu-HU" dirty="0" err="1">
                <a:solidFill>
                  <a:schemeClr val="accent6">
                    <a:lumMod val="60000"/>
                    <a:lumOff val="40000"/>
                  </a:schemeClr>
                </a:solidFill>
              </a:rPr>
              <a:t>increased</a:t>
            </a:r>
            <a:r>
              <a:rPr lang="hu-HU" dirty="0">
                <a:solidFill>
                  <a:schemeClr val="accent6">
                    <a:lumMod val="60000"/>
                    <a:lumOff val="40000"/>
                  </a:schemeClr>
                </a:solidFill>
              </a:rPr>
              <a:t> </a:t>
            </a:r>
            <a:r>
              <a:rPr lang="hu-HU" dirty="0" err="1">
                <a:solidFill>
                  <a:schemeClr val="accent6">
                    <a:lumMod val="60000"/>
                    <a:lumOff val="40000"/>
                  </a:schemeClr>
                </a:solidFill>
              </a:rPr>
              <a:t>with</a:t>
            </a:r>
            <a:r>
              <a:rPr lang="hu-HU" dirty="0">
                <a:solidFill>
                  <a:schemeClr val="accent6">
                    <a:lumMod val="60000"/>
                    <a:lumOff val="40000"/>
                  </a:schemeClr>
                </a:solidFill>
              </a:rPr>
              <a:t> </a:t>
            </a:r>
            <a:r>
              <a:rPr lang="hu-HU" dirty="0" err="1">
                <a:solidFill>
                  <a:schemeClr val="accent6">
                    <a:lumMod val="60000"/>
                    <a:lumOff val="40000"/>
                  </a:schemeClr>
                </a:solidFill>
              </a:rPr>
              <a:t>the</a:t>
            </a:r>
            <a:r>
              <a:rPr lang="hu-HU" dirty="0">
                <a:solidFill>
                  <a:schemeClr val="accent6">
                    <a:lumMod val="60000"/>
                    <a:lumOff val="40000"/>
                  </a:schemeClr>
                </a:solidFill>
              </a:rPr>
              <a:t> </a:t>
            </a:r>
            <a:r>
              <a:rPr lang="hu-HU" dirty="0" err="1">
                <a:solidFill>
                  <a:schemeClr val="accent6">
                    <a:lumMod val="60000"/>
                    <a:lumOff val="40000"/>
                  </a:schemeClr>
                </a:solidFill>
              </a:rPr>
              <a:t>campaigns</a:t>
            </a:r>
            <a:endParaRPr lang="hu-HU" dirty="0">
              <a:solidFill>
                <a:schemeClr val="accent6">
                  <a:lumMod val="60000"/>
                  <a:lumOff val="40000"/>
                </a:schemeClr>
              </a:solidFill>
            </a:endParaRPr>
          </a:p>
          <a:p>
            <a:r>
              <a:rPr lang="hu-HU" b="1" dirty="0">
                <a:solidFill>
                  <a:schemeClr val="accent6">
                    <a:lumMod val="60000"/>
                    <a:lumOff val="40000"/>
                  </a:schemeClr>
                </a:solidFill>
              </a:rPr>
              <a:t>ROI</a:t>
            </a:r>
            <a:r>
              <a:rPr lang="hu-HU" dirty="0">
                <a:solidFill>
                  <a:schemeClr val="accent6">
                    <a:lumMod val="60000"/>
                    <a:lumOff val="40000"/>
                  </a:schemeClr>
                </a:solidFill>
              </a:rPr>
              <a:t> of </a:t>
            </a:r>
            <a:r>
              <a:rPr lang="hu-HU" dirty="0" err="1">
                <a:solidFill>
                  <a:schemeClr val="accent6">
                    <a:lumMod val="60000"/>
                    <a:lumOff val="40000"/>
                  </a:schemeClr>
                </a:solidFill>
              </a:rPr>
              <a:t>campaigns</a:t>
            </a:r>
            <a:r>
              <a:rPr lang="hu-HU" dirty="0">
                <a:solidFill>
                  <a:schemeClr val="accent6">
                    <a:lumMod val="60000"/>
                    <a:lumOff val="40000"/>
                  </a:schemeClr>
                </a:solidFill>
              </a:rPr>
              <a:t> </a:t>
            </a:r>
            <a:r>
              <a:rPr lang="hu-HU" dirty="0" err="1">
                <a:solidFill>
                  <a:schemeClr val="accent6">
                    <a:lumMod val="60000"/>
                    <a:lumOff val="40000"/>
                  </a:schemeClr>
                </a:solidFill>
              </a:rPr>
              <a:t>are</a:t>
            </a:r>
            <a:r>
              <a:rPr lang="hu-HU" dirty="0">
                <a:solidFill>
                  <a:schemeClr val="accent6">
                    <a:lumMod val="60000"/>
                    <a:lumOff val="40000"/>
                  </a:schemeClr>
                </a:solidFill>
              </a:rPr>
              <a:t> </a:t>
            </a:r>
            <a:r>
              <a:rPr lang="hu-HU" dirty="0" err="1">
                <a:solidFill>
                  <a:schemeClr val="accent6">
                    <a:lumMod val="60000"/>
                    <a:lumOff val="40000"/>
                  </a:schemeClr>
                </a:solidFill>
              </a:rPr>
              <a:t>negative</a:t>
            </a:r>
            <a:r>
              <a:rPr lang="hu-HU" dirty="0">
                <a:solidFill>
                  <a:schemeClr val="accent6">
                    <a:lumMod val="60000"/>
                    <a:lumOff val="40000"/>
                  </a:schemeClr>
                </a:solidFill>
              </a:rPr>
              <a:t>, cost </a:t>
            </a:r>
            <a:r>
              <a:rPr lang="hu-HU" dirty="0" err="1">
                <a:solidFill>
                  <a:schemeClr val="accent6">
                    <a:lumMod val="60000"/>
                    <a:lumOff val="40000"/>
                  </a:schemeClr>
                </a:solidFill>
              </a:rPr>
              <a:t>should</a:t>
            </a:r>
            <a:r>
              <a:rPr lang="hu-HU" dirty="0">
                <a:solidFill>
                  <a:schemeClr val="accent6">
                    <a:lumMod val="60000"/>
                    <a:lumOff val="40000"/>
                  </a:schemeClr>
                </a:solidFill>
              </a:rPr>
              <a:t> be </a:t>
            </a:r>
            <a:r>
              <a:rPr lang="hu-HU" dirty="0" err="1">
                <a:solidFill>
                  <a:schemeClr val="accent6">
                    <a:lumMod val="60000"/>
                    <a:lumOff val="40000"/>
                  </a:schemeClr>
                </a:solidFill>
              </a:rPr>
              <a:t>increased</a:t>
            </a:r>
            <a:r>
              <a:rPr lang="hu-HU" dirty="0">
                <a:solidFill>
                  <a:schemeClr val="accent6">
                    <a:lumMod val="60000"/>
                    <a:lumOff val="40000"/>
                  </a:schemeClr>
                </a:solidFill>
              </a:rPr>
              <a:t>, </a:t>
            </a:r>
            <a:r>
              <a:rPr lang="hu-HU" dirty="0" err="1">
                <a:solidFill>
                  <a:schemeClr val="accent6">
                    <a:lumMod val="60000"/>
                    <a:lumOff val="40000"/>
                  </a:schemeClr>
                </a:solidFill>
              </a:rPr>
              <a:t>it</a:t>
            </a:r>
            <a:r>
              <a:rPr lang="hu-HU" dirty="0">
                <a:solidFill>
                  <a:schemeClr val="accent6">
                    <a:lumMod val="60000"/>
                    <a:lumOff val="40000"/>
                  </a:schemeClr>
                </a:solidFill>
              </a:rPr>
              <a:t> shows </a:t>
            </a:r>
            <a:r>
              <a:rPr lang="hu-HU" dirty="0" err="1">
                <a:solidFill>
                  <a:schemeClr val="accent6">
                    <a:lumMod val="60000"/>
                    <a:lumOff val="40000"/>
                  </a:schemeClr>
                </a:solidFill>
              </a:rPr>
              <a:t>other</a:t>
            </a:r>
            <a:r>
              <a:rPr lang="hu-HU" dirty="0">
                <a:solidFill>
                  <a:schemeClr val="accent6">
                    <a:lumMod val="60000"/>
                    <a:lumOff val="40000"/>
                  </a:schemeClr>
                </a:solidFill>
              </a:rPr>
              <a:t> </a:t>
            </a:r>
            <a:r>
              <a:rPr lang="hu-HU" dirty="0" err="1">
                <a:solidFill>
                  <a:schemeClr val="accent6">
                    <a:lumMod val="60000"/>
                    <a:lumOff val="40000"/>
                  </a:schemeClr>
                </a:solidFill>
              </a:rPr>
              <a:t>improvements</a:t>
            </a:r>
            <a:endParaRPr lang="hu-HU" dirty="0">
              <a:solidFill>
                <a:schemeClr val="accent6">
                  <a:lumMod val="60000"/>
                  <a:lumOff val="40000"/>
                </a:schemeClr>
              </a:solidFill>
            </a:endParaRPr>
          </a:p>
        </p:txBody>
      </p:sp>
    </p:spTree>
    <p:extLst>
      <p:ext uri="{BB962C8B-B14F-4D97-AF65-F5344CB8AC3E}">
        <p14:creationId xmlns:p14="http://schemas.microsoft.com/office/powerpoint/2010/main" val="4192853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ím 12"/>
          <p:cNvSpPr>
            <a:spLocks noGrp="1"/>
          </p:cNvSpPr>
          <p:nvPr>
            <p:ph type="title"/>
          </p:nvPr>
        </p:nvSpPr>
        <p:spPr>
          <a:xfrm>
            <a:off x="7847453" y="249048"/>
            <a:ext cx="3147337" cy="1223963"/>
          </a:xfrm>
        </p:spPr>
        <p:txBody>
          <a:bodyPr rtlCol="0"/>
          <a:lstStyle/>
          <a:p>
            <a:pPr rtl="0"/>
            <a:r>
              <a:rPr lang="hu-HU" dirty="0" err="1">
                <a:solidFill>
                  <a:schemeClr val="bg2">
                    <a:lumMod val="40000"/>
                    <a:lumOff val="60000"/>
                  </a:schemeClr>
                </a:solidFill>
              </a:rPr>
              <a:t>Objective</a:t>
            </a:r>
            <a:endParaRPr lang="en-US" dirty="0">
              <a:solidFill>
                <a:schemeClr val="bg2">
                  <a:lumMod val="40000"/>
                  <a:lumOff val="60000"/>
                </a:schemeClr>
              </a:solidFill>
            </a:endParaRPr>
          </a:p>
        </p:txBody>
      </p:sp>
      <p:sp>
        <p:nvSpPr>
          <p:cNvPr id="14" name="Tartalom helye 13"/>
          <p:cNvSpPr>
            <a:spLocks noGrp="1"/>
          </p:cNvSpPr>
          <p:nvPr>
            <p:ph idx="1"/>
          </p:nvPr>
        </p:nvSpPr>
        <p:spPr>
          <a:xfrm>
            <a:off x="1218883" y="2276872"/>
            <a:ext cx="10360501" cy="3887196"/>
          </a:xfrm>
        </p:spPr>
        <p:txBody>
          <a:bodyPr rtlCol="0">
            <a:normAutofit fontScale="92500"/>
          </a:bodyPr>
          <a:lstStyle/>
          <a:p>
            <a:pPr>
              <a:lnSpc>
                <a:spcPct val="150000"/>
              </a:lnSpc>
            </a:pPr>
            <a:r>
              <a:rPr lang="hu-HU" dirty="0">
                <a:solidFill>
                  <a:schemeClr val="accent6">
                    <a:lumMod val="60000"/>
                    <a:lumOff val="40000"/>
                  </a:schemeClr>
                </a:solidFill>
              </a:rPr>
              <a:t>Data </a:t>
            </a:r>
            <a:r>
              <a:rPr lang="hu-HU" dirty="0" err="1">
                <a:solidFill>
                  <a:schemeClr val="accent6">
                    <a:lumMod val="60000"/>
                    <a:lumOff val="40000"/>
                  </a:schemeClr>
                </a:solidFill>
              </a:rPr>
              <a:t>about</a:t>
            </a:r>
            <a:r>
              <a:rPr lang="hu-HU" dirty="0">
                <a:solidFill>
                  <a:schemeClr val="accent6">
                    <a:lumMod val="60000"/>
                    <a:lumOff val="40000"/>
                  </a:schemeClr>
                </a:solidFill>
              </a:rPr>
              <a:t> </a:t>
            </a:r>
            <a:r>
              <a:rPr lang="hu-HU" dirty="0" err="1">
                <a:solidFill>
                  <a:schemeClr val="accent6">
                    <a:lumMod val="60000"/>
                    <a:lumOff val="40000"/>
                  </a:schemeClr>
                </a:solidFill>
              </a:rPr>
              <a:t>customer</a:t>
            </a:r>
            <a:r>
              <a:rPr lang="hu-HU" dirty="0">
                <a:solidFill>
                  <a:schemeClr val="accent6">
                    <a:lumMod val="60000"/>
                    <a:lumOff val="40000"/>
                  </a:schemeClr>
                </a:solidFill>
              </a:rPr>
              <a:t> </a:t>
            </a:r>
            <a:r>
              <a:rPr lang="hu-HU" dirty="0" err="1">
                <a:solidFill>
                  <a:schemeClr val="accent6">
                    <a:lumMod val="60000"/>
                    <a:lumOff val="40000"/>
                  </a:schemeClr>
                </a:solidFill>
              </a:rPr>
              <a:t>activity</a:t>
            </a:r>
            <a:r>
              <a:rPr lang="hu-HU" dirty="0">
                <a:solidFill>
                  <a:schemeClr val="accent6">
                    <a:lumMod val="60000"/>
                    <a:lumOff val="40000"/>
                  </a:schemeClr>
                </a:solidFill>
              </a:rPr>
              <a:t> </a:t>
            </a:r>
            <a:r>
              <a:rPr lang="hu-HU" dirty="0" err="1">
                <a:solidFill>
                  <a:schemeClr val="accent6">
                    <a:lumMod val="60000"/>
                    <a:lumOff val="40000"/>
                  </a:schemeClr>
                </a:solidFill>
              </a:rPr>
              <a:t>on</a:t>
            </a:r>
            <a:r>
              <a:rPr lang="hu-HU" dirty="0">
                <a:solidFill>
                  <a:schemeClr val="accent6">
                    <a:lumMod val="60000"/>
                    <a:lumOff val="40000"/>
                  </a:schemeClr>
                </a:solidFill>
              </a:rPr>
              <a:t> an e-</a:t>
            </a:r>
            <a:r>
              <a:rPr lang="hu-HU" dirty="0" err="1">
                <a:solidFill>
                  <a:schemeClr val="accent6">
                    <a:lumMod val="60000"/>
                    <a:lumOff val="40000"/>
                  </a:schemeClr>
                </a:solidFill>
              </a:rPr>
              <a:t>commerce</a:t>
            </a:r>
            <a:r>
              <a:rPr lang="hu-HU" dirty="0">
                <a:solidFill>
                  <a:schemeClr val="accent6">
                    <a:lumMod val="60000"/>
                    <a:lumOff val="40000"/>
                  </a:schemeClr>
                </a:solidFill>
              </a:rPr>
              <a:t> website</a:t>
            </a:r>
          </a:p>
          <a:p>
            <a:pPr>
              <a:lnSpc>
                <a:spcPct val="150000"/>
              </a:lnSpc>
            </a:pPr>
            <a:r>
              <a:rPr lang="hu-HU" dirty="0" err="1">
                <a:solidFill>
                  <a:schemeClr val="accent6">
                    <a:lumMod val="60000"/>
                    <a:lumOff val="40000"/>
                  </a:schemeClr>
                </a:solidFill>
              </a:rPr>
              <a:t>Timeframe</a:t>
            </a:r>
            <a:r>
              <a:rPr lang="hu-HU" dirty="0">
                <a:solidFill>
                  <a:schemeClr val="accent6">
                    <a:lumMod val="60000"/>
                    <a:lumOff val="40000"/>
                  </a:schemeClr>
                </a:solidFill>
              </a:rPr>
              <a:t>: 3 </a:t>
            </a:r>
            <a:r>
              <a:rPr lang="hu-HU" dirty="0" err="1">
                <a:solidFill>
                  <a:schemeClr val="accent6">
                    <a:lumMod val="60000"/>
                    <a:lumOff val="40000"/>
                  </a:schemeClr>
                </a:solidFill>
              </a:rPr>
              <a:t>months</a:t>
            </a:r>
            <a:endParaRPr lang="hu-HU" b="0" i="0" dirty="0">
              <a:solidFill>
                <a:schemeClr val="accent6">
                  <a:lumMod val="60000"/>
                  <a:lumOff val="40000"/>
                </a:schemeClr>
              </a:solidFill>
              <a:effectLst/>
            </a:endParaRPr>
          </a:p>
          <a:p>
            <a:pPr>
              <a:lnSpc>
                <a:spcPct val="150000"/>
              </a:lnSpc>
            </a:pPr>
            <a:r>
              <a:rPr lang="hu-HU" b="0" i="0" dirty="0">
                <a:solidFill>
                  <a:schemeClr val="accent6">
                    <a:lumMod val="60000"/>
                    <a:lumOff val="40000"/>
                  </a:schemeClr>
                </a:solidFill>
                <a:effectLst/>
              </a:rPr>
              <a:t>„</a:t>
            </a:r>
            <a:r>
              <a:rPr lang="en-US" dirty="0">
                <a:solidFill>
                  <a:schemeClr val="accent6">
                    <a:lumMod val="60000"/>
                    <a:lumOff val="40000"/>
                  </a:schemeClr>
                </a:solidFill>
              </a:rPr>
              <a:t>You have a follow up task from your marketing manager to identify overall trends of all marketing campaigns on your ecommerce site. She is particularly interested in finding out if users tend to spend more time on your website on certain weekdays and how that behavior differs across campaigns.</a:t>
            </a:r>
            <a:r>
              <a:rPr lang="hu-HU" b="0" i="0" dirty="0">
                <a:solidFill>
                  <a:schemeClr val="accent6">
                    <a:lumMod val="60000"/>
                    <a:lumOff val="40000"/>
                  </a:schemeClr>
                </a:solidFill>
                <a:effectLst/>
              </a:rPr>
              <a:t>”</a:t>
            </a:r>
          </a:p>
          <a:p>
            <a:pPr>
              <a:lnSpc>
                <a:spcPct val="150000"/>
              </a:lnSpc>
            </a:pPr>
            <a:r>
              <a:rPr lang="hu-HU" dirty="0">
                <a:solidFill>
                  <a:schemeClr val="accent6">
                    <a:lumMod val="60000"/>
                    <a:lumOff val="40000"/>
                  </a:schemeClr>
                </a:solidFill>
              </a:rPr>
              <a:t>New session </a:t>
            </a:r>
            <a:r>
              <a:rPr lang="hu-HU" dirty="0" err="1">
                <a:solidFill>
                  <a:schemeClr val="accent6">
                    <a:lumMod val="60000"/>
                    <a:lumOff val="40000"/>
                  </a:schemeClr>
                </a:solidFill>
              </a:rPr>
              <a:t>after</a:t>
            </a:r>
            <a:r>
              <a:rPr lang="hu-HU" dirty="0">
                <a:solidFill>
                  <a:schemeClr val="accent6">
                    <a:lumMod val="60000"/>
                    <a:lumOff val="40000"/>
                  </a:schemeClr>
                </a:solidFill>
              </a:rPr>
              <a:t> 30 </a:t>
            </a:r>
            <a:r>
              <a:rPr lang="hu-HU" dirty="0" err="1">
                <a:solidFill>
                  <a:schemeClr val="accent6">
                    <a:lumMod val="60000"/>
                    <a:lumOff val="40000"/>
                  </a:schemeClr>
                </a:solidFill>
              </a:rPr>
              <a:t>mins</a:t>
            </a:r>
            <a:r>
              <a:rPr lang="hu-HU" dirty="0">
                <a:solidFill>
                  <a:schemeClr val="accent6">
                    <a:lumMod val="60000"/>
                    <a:lumOff val="40000"/>
                  </a:schemeClr>
                </a:solidFill>
              </a:rPr>
              <a:t> of </a:t>
            </a:r>
            <a:r>
              <a:rPr lang="hu-HU" dirty="0" err="1">
                <a:solidFill>
                  <a:schemeClr val="accent6">
                    <a:lumMod val="60000"/>
                    <a:lumOff val="40000"/>
                  </a:schemeClr>
                </a:solidFill>
              </a:rPr>
              <a:t>inactivity</a:t>
            </a:r>
            <a:r>
              <a:rPr lang="hu-HU" dirty="0">
                <a:solidFill>
                  <a:schemeClr val="accent6">
                    <a:lumMod val="60000"/>
                    <a:lumOff val="40000"/>
                  </a:schemeClr>
                </a:solidFill>
              </a:rPr>
              <a:t>.</a:t>
            </a:r>
            <a:endParaRPr lang="hu-HU" b="0" i="0" dirty="0">
              <a:solidFill>
                <a:schemeClr val="accent6">
                  <a:lumMod val="60000"/>
                  <a:lumOff val="40000"/>
                </a:schemeClr>
              </a:solidFill>
              <a:effectLst/>
            </a:endParaRPr>
          </a:p>
        </p:txBody>
      </p:sp>
      <p:sp>
        <p:nvSpPr>
          <p:cNvPr id="2" name="Szövegdoboz 1">
            <a:extLst>
              <a:ext uri="{FF2B5EF4-FFF2-40B4-BE49-F238E27FC236}">
                <a16:creationId xmlns:a16="http://schemas.microsoft.com/office/drawing/2014/main" id="{3B4E97E8-8EA0-2FA3-219E-B6323DD7FC57}"/>
              </a:ext>
            </a:extLst>
          </p:cNvPr>
          <p:cNvSpPr txBox="1"/>
          <p:nvPr/>
        </p:nvSpPr>
        <p:spPr>
          <a:xfrm>
            <a:off x="2638028" y="1412776"/>
            <a:ext cx="4680520" cy="646331"/>
          </a:xfrm>
          <a:prstGeom prst="rect">
            <a:avLst/>
          </a:prstGeom>
          <a:noFill/>
        </p:spPr>
        <p:txBody>
          <a:bodyPr wrap="square">
            <a:spAutoFit/>
          </a:bodyPr>
          <a:lstStyle/>
          <a:p>
            <a:pPr marL="0" indent="0" algn="ctr">
              <a:buNone/>
            </a:pPr>
            <a:r>
              <a:rPr lang="en-US" sz="1800" b="0" i="0" dirty="0">
                <a:solidFill>
                  <a:schemeClr val="accent6">
                    <a:lumMod val="60000"/>
                    <a:lumOff val="40000"/>
                  </a:schemeClr>
                </a:solidFill>
                <a:effectLst/>
                <a:latin typeface="+mj-lt"/>
              </a:rPr>
              <a:t>Create a presentation centered around the dynamic </a:t>
            </a:r>
            <a:r>
              <a:rPr lang="hu-HU" sz="1800" b="0" i="0" dirty="0" err="1">
                <a:solidFill>
                  <a:schemeClr val="accent6">
                    <a:lumMod val="60000"/>
                    <a:lumOff val="40000"/>
                  </a:schemeClr>
                </a:solidFill>
                <a:effectLst/>
                <a:latin typeface="+mj-lt"/>
              </a:rPr>
              <a:t>weekday</a:t>
            </a:r>
            <a:r>
              <a:rPr lang="en-US" sz="1800" b="0" i="0" dirty="0">
                <a:solidFill>
                  <a:schemeClr val="accent6">
                    <a:lumMod val="60000"/>
                    <a:lumOff val="40000"/>
                  </a:schemeClr>
                </a:solidFill>
                <a:effectLst/>
                <a:latin typeface="+mj-lt"/>
              </a:rPr>
              <a:t> duration</a:t>
            </a:r>
            <a:endParaRPr lang="hu-HU" sz="1800" b="0" i="0" dirty="0">
              <a:solidFill>
                <a:schemeClr val="accent6">
                  <a:lumMod val="60000"/>
                  <a:lumOff val="40000"/>
                </a:schemeClr>
              </a:solidFill>
              <a:effectLst/>
              <a:latin typeface="+mj-lt"/>
            </a:endParaRP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9127E7-EE0A-2B76-05FF-5CF9D1C544E8}"/>
            </a:ext>
          </a:extLst>
        </p:cNvPr>
        <p:cNvGrpSpPr/>
        <p:nvPr/>
      </p:nvGrpSpPr>
      <p:grpSpPr>
        <a:xfrm>
          <a:off x="0" y="0"/>
          <a:ext cx="0" cy="0"/>
          <a:chOff x="0" y="0"/>
          <a:chExt cx="0" cy="0"/>
        </a:xfrm>
      </p:grpSpPr>
      <p:sp>
        <p:nvSpPr>
          <p:cNvPr id="13" name="Cím 12">
            <a:extLst>
              <a:ext uri="{FF2B5EF4-FFF2-40B4-BE49-F238E27FC236}">
                <a16:creationId xmlns:a16="http://schemas.microsoft.com/office/drawing/2014/main" id="{CE27951C-3515-B936-8D14-19AA33AB4595}"/>
              </a:ext>
            </a:extLst>
          </p:cNvPr>
          <p:cNvSpPr>
            <a:spLocks noGrp="1"/>
          </p:cNvSpPr>
          <p:nvPr>
            <p:ph type="title"/>
          </p:nvPr>
        </p:nvSpPr>
        <p:spPr>
          <a:xfrm>
            <a:off x="8038628" y="188640"/>
            <a:ext cx="3003321" cy="1223963"/>
          </a:xfrm>
        </p:spPr>
        <p:txBody>
          <a:bodyPr rtlCol="0"/>
          <a:lstStyle/>
          <a:p>
            <a:pPr rtl="0"/>
            <a:r>
              <a:rPr lang="hu-HU" dirty="0" err="1">
                <a:solidFill>
                  <a:schemeClr val="bg2">
                    <a:lumMod val="40000"/>
                    <a:lumOff val="60000"/>
                  </a:schemeClr>
                </a:solidFill>
              </a:rPr>
              <a:t>Questions</a:t>
            </a:r>
            <a:endParaRPr lang="en-US" dirty="0">
              <a:solidFill>
                <a:schemeClr val="bg2">
                  <a:lumMod val="40000"/>
                  <a:lumOff val="60000"/>
                </a:schemeClr>
              </a:solidFill>
            </a:endParaRPr>
          </a:p>
        </p:txBody>
      </p:sp>
      <p:sp>
        <p:nvSpPr>
          <p:cNvPr id="14" name="Tartalom helye 13">
            <a:extLst>
              <a:ext uri="{FF2B5EF4-FFF2-40B4-BE49-F238E27FC236}">
                <a16:creationId xmlns:a16="http://schemas.microsoft.com/office/drawing/2014/main" id="{51B8245F-E6A6-C937-0DFB-891C7C1FECA9}"/>
              </a:ext>
            </a:extLst>
          </p:cNvPr>
          <p:cNvSpPr>
            <a:spLocks noGrp="1"/>
          </p:cNvSpPr>
          <p:nvPr>
            <p:ph idx="1"/>
          </p:nvPr>
        </p:nvSpPr>
        <p:spPr>
          <a:xfrm>
            <a:off x="1218883" y="2060847"/>
            <a:ext cx="10360501" cy="4103221"/>
          </a:xfrm>
        </p:spPr>
        <p:txBody>
          <a:bodyPr rtlCol="0">
            <a:normAutofit/>
          </a:bodyPr>
          <a:lstStyle/>
          <a:p>
            <a:r>
              <a:rPr lang="hu-HU" dirty="0">
                <a:solidFill>
                  <a:schemeClr val="accent6">
                    <a:lumMod val="60000"/>
                    <a:lumOff val="40000"/>
                  </a:schemeClr>
                </a:solidFill>
              </a:rPr>
              <a:t>Main </a:t>
            </a:r>
            <a:r>
              <a:rPr lang="hu-HU" dirty="0" err="1">
                <a:solidFill>
                  <a:schemeClr val="accent6">
                    <a:lumMod val="60000"/>
                    <a:lumOff val="40000"/>
                  </a:schemeClr>
                </a:solidFill>
              </a:rPr>
              <a:t>KPIs</a:t>
            </a:r>
            <a:endParaRPr lang="hu-HU" dirty="0">
              <a:solidFill>
                <a:schemeClr val="accent6">
                  <a:lumMod val="60000"/>
                  <a:lumOff val="40000"/>
                </a:schemeClr>
              </a:solidFill>
            </a:endParaRPr>
          </a:p>
          <a:p>
            <a:r>
              <a:rPr lang="hu-HU" dirty="0" err="1">
                <a:solidFill>
                  <a:schemeClr val="accent6">
                    <a:lumMod val="60000"/>
                    <a:lumOff val="40000"/>
                  </a:schemeClr>
                </a:solidFill>
              </a:rPr>
              <a:t>How</a:t>
            </a:r>
            <a:r>
              <a:rPr lang="hu-HU" dirty="0">
                <a:solidFill>
                  <a:schemeClr val="accent6">
                    <a:lumMod val="60000"/>
                    <a:lumOff val="40000"/>
                  </a:schemeClr>
                </a:solidFill>
              </a:rPr>
              <a:t> </a:t>
            </a:r>
            <a:r>
              <a:rPr lang="hu-HU" dirty="0" err="1">
                <a:solidFill>
                  <a:schemeClr val="accent6">
                    <a:lumMod val="60000"/>
                    <a:lumOff val="40000"/>
                  </a:schemeClr>
                </a:solidFill>
              </a:rPr>
              <a:t>does</a:t>
            </a:r>
            <a:r>
              <a:rPr lang="hu-HU" dirty="0">
                <a:solidFill>
                  <a:schemeClr val="accent6">
                    <a:lumMod val="60000"/>
                    <a:lumOff val="40000"/>
                  </a:schemeClr>
                </a:solidFill>
              </a:rPr>
              <a:t> session </a:t>
            </a:r>
            <a:r>
              <a:rPr lang="hu-HU" dirty="0" err="1">
                <a:solidFill>
                  <a:schemeClr val="accent6">
                    <a:lumMod val="60000"/>
                    <a:lumOff val="40000"/>
                  </a:schemeClr>
                </a:solidFill>
              </a:rPr>
              <a:t>time</a:t>
            </a:r>
            <a:r>
              <a:rPr lang="hu-HU" dirty="0">
                <a:solidFill>
                  <a:schemeClr val="accent6">
                    <a:lumMod val="60000"/>
                    <a:lumOff val="40000"/>
                  </a:schemeClr>
                </a:solidFill>
              </a:rPr>
              <a:t> </a:t>
            </a:r>
            <a:r>
              <a:rPr lang="hu-HU" dirty="0" err="1">
                <a:solidFill>
                  <a:schemeClr val="accent6">
                    <a:lumMod val="60000"/>
                    <a:lumOff val="40000"/>
                  </a:schemeClr>
                </a:solidFill>
              </a:rPr>
              <a:t>change</a:t>
            </a:r>
            <a:r>
              <a:rPr lang="hu-HU" dirty="0">
                <a:solidFill>
                  <a:schemeClr val="accent6">
                    <a:lumMod val="60000"/>
                    <a:lumOff val="40000"/>
                  </a:schemeClr>
                </a:solidFill>
              </a:rPr>
              <a:t> over </a:t>
            </a:r>
            <a:r>
              <a:rPr lang="hu-HU" dirty="0" err="1">
                <a:solidFill>
                  <a:schemeClr val="accent6">
                    <a:lumMod val="60000"/>
                    <a:lumOff val="40000"/>
                  </a:schemeClr>
                </a:solidFill>
              </a:rPr>
              <a:t>time</a:t>
            </a:r>
            <a:r>
              <a:rPr lang="hu-HU" dirty="0">
                <a:solidFill>
                  <a:schemeClr val="accent6">
                    <a:lumMod val="60000"/>
                    <a:lumOff val="40000"/>
                  </a:schemeClr>
                </a:solidFill>
              </a:rPr>
              <a:t> / </a:t>
            </a:r>
            <a:r>
              <a:rPr lang="hu-HU" dirty="0" err="1">
                <a:solidFill>
                  <a:schemeClr val="accent6">
                    <a:lumMod val="60000"/>
                    <a:lumOff val="40000"/>
                  </a:schemeClr>
                </a:solidFill>
              </a:rPr>
              <a:t>weekdays</a:t>
            </a:r>
            <a:r>
              <a:rPr lang="hu-HU" dirty="0">
                <a:solidFill>
                  <a:schemeClr val="accent6">
                    <a:lumMod val="60000"/>
                    <a:lumOff val="40000"/>
                  </a:schemeClr>
                </a:solidFill>
              </a:rPr>
              <a:t>? </a:t>
            </a:r>
            <a:r>
              <a:rPr lang="hu-HU" dirty="0" err="1">
                <a:solidFill>
                  <a:schemeClr val="accent6">
                    <a:lumMod val="60000"/>
                    <a:lumOff val="40000"/>
                  </a:schemeClr>
                </a:solidFill>
              </a:rPr>
              <a:t>What</a:t>
            </a:r>
            <a:r>
              <a:rPr lang="hu-HU" dirty="0">
                <a:solidFill>
                  <a:schemeClr val="accent6">
                    <a:lumMod val="60000"/>
                    <a:lumOff val="40000"/>
                  </a:schemeClr>
                </a:solidFill>
              </a:rPr>
              <a:t> is </a:t>
            </a:r>
            <a:r>
              <a:rPr lang="hu-HU" dirty="0" err="1">
                <a:solidFill>
                  <a:schemeClr val="accent6">
                    <a:lumMod val="60000"/>
                    <a:lumOff val="40000"/>
                  </a:schemeClr>
                </a:solidFill>
              </a:rPr>
              <a:t>the</a:t>
            </a:r>
            <a:r>
              <a:rPr lang="hu-HU" dirty="0">
                <a:solidFill>
                  <a:schemeClr val="accent6">
                    <a:lumMod val="60000"/>
                    <a:lumOff val="40000"/>
                  </a:schemeClr>
                </a:solidFill>
              </a:rPr>
              <a:t> </a:t>
            </a:r>
            <a:r>
              <a:rPr lang="hu-HU" dirty="0" err="1">
                <a:solidFill>
                  <a:schemeClr val="accent6">
                    <a:lumMod val="60000"/>
                    <a:lumOff val="40000"/>
                  </a:schemeClr>
                </a:solidFill>
              </a:rPr>
              <a:t>difference</a:t>
            </a:r>
            <a:r>
              <a:rPr lang="hu-HU" dirty="0">
                <a:solidFill>
                  <a:schemeClr val="accent6">
                    <a:lumMod val="60000"/>
                    <a:lumOff val="40000"/>
                  </a:schemeClr>
                </a:solidFill>
              </a:rPr>
              <a:t> </a:t>
            </a:r>
            <a:r>
              <a:rPr lang="hu-HU" dirty="0" err="1">
                <a:solidFill>
                  <a:schemeClr val="accent6">
                    <a:lumMod val="60000"/>
                    <a:lumOff val="40000"/>
                  </a:schemeClr>
                </a:solidFill>
              </a:rPr>
              <a:t>between</a:t>
            </a:r>
            <a:r>
              <a:rPr lang="hu-HU" dirty="0">
                <a:solidFill>
                  <a:schemeClr val="accent6">
                    <a:lumMod val="60000"/>
                    <a:lumOff val="40000"/>
                  </a:schemeClr>
                </a:solidFill>
              </a:rPr>
              <a:t> </a:t>
            </a:r>
            <a:r>
              <a:rPr lang="hu-HU" dirty="0" err="1">
                <a:solidFill>
                  <a:schemeClr val="accent6">
                    <a:lumMod val="60000"/>
                    <a:lumOff val="40000"/>
                  </a:schemeClr>
                </a:solidFill>
              </a:rPr>
              <a:t>campaings</a:t>
            </a:r>
            <a:r>
              <a:rPr lang="hu-HU" dirty="0">
                <a:solidFill>
                  <a:schemeClr val="accent6">
                    <a:lumMod val="60000"/>
                    <a:lumOff val="40000"/>
                  </a:schemeClr>
                </a:solidFill>
              </a:rPr>
              <a:t>?</a:t>
            </a:r>
          </a:p>
          <a:p>
            <a:r>
              <a:rPr lang="hu-HU" dirty="0" err="1">
                <a:solidFill>
                  <a:schemeClr val="accent6">
                    <a:lumMod val="60000"/>
                    <a:lumOff val="40000"/>
                  </a:schemeClr>
                </a:solidFill>
              </a:rPr>
              <a:t>How</a:t>
            </a:r>
            <a:r>
              <a:rPr lang="hu-HU" dirty="0">
                <a:solidFill>
                  <a:schemeClr val="accent6">
                    <a:lumMod val="60000"/>
                    <a:lumOff val="40000"/>
                  </a:schemeClr>
                </a:solidFill>
              </a:rPr>
              <a:t> </a:t>
            </a:r>
            <a:r>
              <a:rPr lang="hu-HU" dirty="0" err="1">
                <a:solidFill>
                  <a:schemeClr val="accent6">
                    <a:lumMod val="60000"/>
                    <a:lumOff val="40000"/>
                  </a:schemeClr>
                </a:solidFill>
              </a:rPr>
              <a:t>do</a:t>
            </a:r>
            <a:r>
              <a:rPr lang="hu-HU" dirty="0">
                <a:solidFill>
                  <a:schemeClr val="accent6">
                    <a:lumMod val="60000"/>
                    <a:lumOff val="40000"/>
                  </a:schemeClr>
                </a:solidFill>
              </a:rPr>
              <a:t> </a:t>
            </a:r>
            <a:r>
              <a:rPr lang="hu-HU" dirty="0" err="1">
                <a:solidFill>
                  <a:schemeClr val="accent6">
                    <a:lumMod val="60000"/>
                    <a:lumOff val="40000"/>
                  </a:schemeClr>
                </a:solidFill>
              </a:rPr>
              <a:t>campaigns</a:t>
            </a:r>
            <a:r>
              <a:rPr lang="hu-HU" dirty="0">
                <a:solidFill>
                  <a:schemeClr val="accent6">
                    <a:lumMod val="60000"/>
                    <a:lumOff val="40000"/>
                  </a:schemeClr>
                </a:solidFill>
              </a:rPr>
              <a:t> </a:t>
            </a:r>
            <a:r>
              <a:rPr lang="hu-HU" dirty="0" err="1">
                <a:solidFill>
                  <a:schemeClr val="accent6">
                    <a:lumMod val="60000"/>
                    <a:lumOff val="40000"/>
                  </a:schemeClr>
                </a:solidFill>
              </a:rPr>
              <a:t>relate</a:t>
            </a:r>
            <a:r>
              <a:rPr lang="hu-HU" dirty="0">
                <a:solidFill>
                  <a:schemeClr val="accent6">
                    <a:lumMod val="60000"/>
                    <a:lumOff val="40000"/>
                  </a:schemeClr>
                </a:solidFill>
              </a:rPr>
              <a:t> </a:t>
            </a:r>
            <a:r>
              <a:rPr lang="hu-HU" dirty="0" err="1">
                <a:solidFill>
                  <a:schemeClr val="accent6">
                    <a:lumMod val="60000"/>
                    <a:lumOff val="40000"/>
                  </a:schemeClr>
                </a:solidFill>
              </a:rPr>
              <a:t>to</a:t>
            </a:r>
            <a:r>
              <a:rPr lang="hu-HU" dirty="0">
                <a:solidFill>
                  <a:schemeClr val="accent6">
                    <a:lumMod val="60000"/>
                    <a:lumOff val="40000"/>
                  </a:schemeClr>
                </a:solidFill>
              </a:rPr>
              <a:t> </a:t>
            </a:r>
            <a:r>
              <a:rPr lang="hu-HU" dirty="0" err="1">
                <a:solidFill>
                  <a:schemeClr val="accent6">
                    <a:lumMod val="60000"/>
                    <a:lumOff val="40000"/>
                  </a:schemeClr>
                </a:solidFill>
              </a:rPr>
              <a:t>different</a:t>
            </a:r>
            <a:r>
              <a:rPr lang="hu-HU" dirty="0">
                <a:solidFill>
                  <a:schemeClr val="accent6">
                    <a:lumMod val="60000"/>
                    <a:lumOff val="40000"/>
                  </a:schemeClr>
                </a:solidFill>
              </a:rPr>
              <a:t> marketing </a:t>
            </a:r>
            <a:r>
              <a:rPr lang="hu-HU" dirty="0" err="1">
                <a:solidFill>
                  <a:schemeClr val="accent6">
                    <a:lumMod val="60000"/>
                    <a:lumOff val="40000"/>
                  </a:schemeClr>
                </a:solidFill>
              </a:rPr>
              <a:t>metrics</a:t>
            </a:r>
            <a:r>
              <a:rPr lang="hu-HU" dirty="0">
                <a:solidFill>
                  <a:schemeClr val="accent6">
                    <a:lumMod val="60000"/>
                    <a:lumOff val="40000"/>
                  </a:schemeClr>
                </a:solidFill>
              </a:rPr>
              <a:t>?</a:t>
            </a:r>
          </a:p>
          <a:p>
            <a:r>
              <a:rPr lang="hu-HU" dirty="0" err="1">
                <a:solidFill>
                  <a:schemeClr val="accent6">
                    <a:lumMod val="60000"/>
                    <a:lumOff val="40000"/>
                  </a:schemeClr>
                </a:solidFill>
              </a:rPr>
              <a:t>Are</a:t>
            </a:r>
            <a:r>
              <a:rPr lang="hu-HU" dirty="0">
                <a:solidFill>
                  <a:schemeClr val="accent6">
                    <a:lumMod val="60000"/>
                    <a:lumOff val="40000"/>
                  </a:schemeClr>
                </a:solidFill>
              </a:rPr>
              <a:t> </a:t>
            </a:r>
            <a:r>
              <a:rPr lang="hu-HU" dirty="0" err="1">
                <a:solidFill>
                  <a:schemeClr val="accent6">
                    <a:lumMod val="60000"/>
                    <a:lumOff val="40000"/>
                  </a:schemeClr>
                </a:solidFill>
              </a:rPr>
              <a:t>campaigns</a:t>
            </a:r>
            <a:r>
              <a:rPr lang="hu-HU" dirty="0">
                <a:solidFill>
                  <a:schemeClr val="accent6">
                    <a:lumMod val="60000"/>
                    <a:lumOff val="40000"/>
                  </a:schemeClr>
                </a:solidFill>
              </a:rPr>
              <a:t> </a:t>
            </a:r>
            <a:r>
              <a:rPr lang="hu-HU" dirty="0" err="1">
                <a:solidFill>
                  <a:schemeClr val="accent6">
                    <a:lumMod val="60000"/>
                    <a:lumOff val="40000"/>
                  </a:schemeClr>
                </a:solidFill>
              </a:rPr>
              <a:t>efficient</a:t>
            </a:r>
            <a:r>
              <a:rPr lang="hu-HU" dirty="0">
                <a:solidFill>
                  <a:schemeClr val="accent6">
                    <a:lumMod val="60000"/>
                    <a:lumOff val="40000"/>
                  </a:schemeClr>
                </a:solidFill>
              </a:rPr>
              <a:t>?</a:t>
            </a:r>
          </a:p>
          <a:p>
            <a:r>
              <a:rPr lang="hu-HU" dirty="0" err="1">
                <a:solidFill>
                  <a:schemeClr val="accent6">
                    <a:lumMod val="60000"/>
                    <a:lumOff val="40000"/>
                  </a:schemeClr>
                </a:solidFill>
              </a:rPr>
              <a:t>When</a:t>
            </a:r>
            <a:r>
              <a:rPr lang="hu-HU" dirty="0">
                <a:solidFill>
                  <a:schemeClr val="accent6">
                    <a:lumMod val="60000"/>
                    <a:lumOff val="40000"/>
                  </a:schemeClr>
                </a:solidFill>
              </a:rPr>
              <a:t> </a:t>
            </a:r>
            <a:r>
              <a:rPr lang="hu-HU" dirty="0" err="1">
                <a:solidFill>
                  <a:schemeClr val="accent6">
                    <a:lumMod val="60000"/>
                    <a:lumOff val="40000"/>
                  </a:schemeClr>
                </a:solidFill>
              </a:rPr>
              <a:t>are</a:t>
            </a:r>
            <a:r>
              <a:rPr lang="hu-HU" dirty="0">
                <a:solidFill>
                  <a:schemeClr val="accent6">
                    <a:lumMod val="60000"/>
                    <a:lumOff val="40000"/>
                  </a:schemeClr>
                </a:solidFill>
              </a:rPr>
              <a:t> </a:t>
            </a:r>
            <a:r>
              <a:rPr lang="hu-HU" dirty="0" err="1">
                <a:solidFill>
                  <a:schemeClr val="accent6">
                    <a:lumMod val="60000"/>
                    <a:lumOff val="40000"/>
                  </a:schemeClr>
                </a:solidFill>
              </a:rPr>
              <a:t>users</a:t>
            </a:r>
            <a:r>
              <a:rPr lang="hu-HU" dirty="0">
                <a:solidFill>
                  <a:schemeClr val="accent6">
                    <a:lumMod val="60000"/>
                    <a:lumOff val="40000"/>
                  </a:schemeClr>
                </a:solidFill>
              </a:rPr>
              <a:t> more </a:t>
            </a:r>
            <a:r>
              <a:rPr lang="hu-HU" dirty="0" err="1">
                <a:solidFill>
                  <a:schemeClr val="accent6">
                    <a:lumMod val="60000"/>
                    <a:lumOff val="40000"/>
                  </a:schemeClr>
                </a:solidFill>
              </a:rPr>
              <a:t>likely</a:t>
            </a:r>
            <a:r>
              <a:rPr lang="hu-HU" dirty="0">
                <a:solidFill>
                  <a:schemeClr val="accent6">
                    <a:lumMod val="60000"/>
                    <a:lumOff val="40000"/>
                  </a:schemeClr>
                </a:solidFill>
              </a:rPr>
              <a:t> </a:t>
            </a:r>
            <a:r>
              <a:rPr lang="hu-HU" dirty="0" err="1">
                <a:solidFill>
                  <a:schemeClr val="accent6">
                    <a:lumMod val="60000"/>
                    <a:lumOff val="40000"/>
                  </a:schemeClr>
                </a:solidFill>
              </a:rPr>
              <a:t>to</a:t>
            </a:r>
            <a:r>
              <a:rPr lang="hu-HU" dirty="0">
                <a:solidFill>
                  <a:schemeClr val="accent6">
                    <a:lumMod val="60000"/>
                    <a:lumOff val="40000"/>
                  </a:schemeClr>
                </a:solidFill>
              </a:rPr>
              <a:t> </a:t>
            </a:r>
            <a:r>
              <a:rPr lang="hu-HU" dirty="0" err="1">
                <a:solidFill>
                  <a:schemeClr val="accent6">
                    <a:lumMod val="60000"/>
                    <a:lumOff val="40000"/>
                  </a:schemeClr>
                </a:solidFill>
              </a:rPr>
              <a:t>purchase</a:t>
            </a:r>
            <a:r>
              <a:rPr lang="hu-HU" dirty="0">
                <a:solidFill>
                  <a:schemeClr val="accent6">
                    <a:lumMod val="60000"/>
                    <a:lumOff val="40000"/>
                  </a:schemeClr>
                </a:solidFill>
              </a:rPr>
              <a:t>?</a:t>
            </a:r>
          </a:p>
          <a:p>
            <a:r>
              <a:rPr lang="hu-HU" dirty="0" err="1">
                <a:solidFill>
                  <a:schemeClr val="accent6">
                    <a:lumMod val="60000"/>
                    <a:lumOff val="40000"/>
                  </a:schemeClr>
                </a:solidFill>
              </a:rPr>
              <a:t>Slicer</a:t>
            </a:r>
            <a:r>
              <a:rPr lang="hu-HU" dirty="0">
                <a:solidFill>
                  <a:schemeClr val="accent6">
                    <a:lumMod val="60000"/>
                    <a:lumOff val="40000"/>
                  </a:schemeClr>
                </a:solidFill>
              </a:rPr>
              <a:t> </a:t>
            </a:r>
            <a:r>
              <a:rPr lang="hu-HU" dirty="0" err="1">
                <a:solidFill>
                  <a:schemeClr val="accent6">
                    <a:lumMod val="60000"/>
                    <a:lumOff val="40000"/>
                  </a:schemeClr>
                </a:solidFill>
              </a:rPr>
              <a:t>options</a:t>
            </a:r>
            <a:r>
              <a:rPr lang="hu-HU" dirty="0">
                <a:solidFill>
                  <a:schemeClr val="accent6">
                    <a:lumMod val="60000"/>
                    <a:lumOff val="40000"/>
                  </a:schemeClr>
                </a:solidFill>
              </a:rPr>
              <a:t>: country, </a:t>
            </a:r>
            <a:r>
              <a:rPr lang="hu-HU" dirty="0" err="1">
                <a:solidFill>
                  <a:schemeClr val="accent6">
                    <a:lumMod val="60000"/>
                    <a:lumOff val="40000"/>
                  </a:schemeClr>
                </a:solidFill>
              </a:rPr>
              <a:t>device</a:t>
            </a:r>
            <a:r>
              <a:rPr lang="hu-HU" dirty="0">
                <a:solidFill>
                  <a:schemeClr val="accent6">
                    <a:lumMod val="60000"/>
                    <a:lumOff val="40000"/>
                  </a:schemeClr>
                </a:solidFill>
              </a:rPr>
              <a:t>, </a:t>
            </a:r>
            <a:r>
              <a:rPr lang="hu-HU" dirty="0" err="1">
                <a:solidFill>
                  <a:schemeClr val="accent6">
                    <a:lumMod val="60000"/>
                    <a:lumOff val="40000"/>
                  </a:schemeClr>
                </a:solidFill>
              </a:rPr>
              <a:t>customer</a:t>
            </a:r>
            <a:r>
              <a:rPr lang="hu-HU" dirty="0">
                <a:solidFill>
                  <a:schemeClr val="accent6">
                    <a:lumMod val="60000"/>
                    <a:lumOff val="40000"/>
                  </a:schemeClr>
                </a:solidFill>
              </a:rPr>
              <a:t> </a:t>
            </a:r>
            <a:r>
              <a:rPr lang="hu-HU" dirty="0" err="1">
                <a:solidFill>
                  <a:schemeClr val="accent6">
                    <a:lumMod val="60000"/>
                    <a:lumOff val="40000"/>
                  </a:schemeClr>
                </a:solidFill>
              </a:rPr>
              <a:t>type</a:t>
            </a:r>
            <a:endParaRPr lang="hu-HU" dirty="0">
              <a:solidFill>
                <a:schemeClr val="accent6">
                  <a:lumMod val="60000"/>
                  <a:lumOff val="40000"/>
                </a:schemeClr>
              </a:solidFill>
            </a:endParaRPr>
          </a:p>
        </p:txBody>
      </p:sp>
    </p:spTree>
    <p:extLst>
      <p:ext uri="{BB962C8B-B14F-4D97-AF65-F5344CB8AC3E}">
        <p14:creationId xmlns:p14="http://schemas.microsoft.com/office/powerpoint/2010/main" val="956667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Kép 5">
            <a:extLst>
              <a:ext uri="{FF2B5EF4-FFF2-40B4-BE49-F238E27FC236}">
                <a16:creationId xmlns:a16="http://schemas.microsoft.com/office/drawing/2014/main" id="{C2C6F3E6-AF14-2DC6-018E-446F47F77A82}"/>
              </a:ext>
            </a:extLst>
          </p:cNvPr>
          <p:cNvPicPr>
            <a:picLocks noChangeAspect="1"/>
          </p:cNvPicPr>
          <p:nvPr/>
        </p:nvPicPr>
        <p:blipFill>
          <a:blip r:embed="rId2"/>
          <a:stretch>
            <a:fillRect/>
          </a:stretch>
        </p:blipFill>
        <p:spPr>
          <a:xfrm>
            <a:off x="733" y="0"/>
            <a:ext cx="12187359" cy="6858000"/>
          </a:xfrm>
          <a:prstGeom prst="rect">
            <a:avLst/>
          </a:prstGeom>
        </p:spPr>
      </p:pic>
    </p:spTree>
    <p:extLst>
      <p:ext uri="{BB962C8B-B14F-4D97-AF65-F5344CB8AC3E}">
        <p14:creationId xmlns:p14="http://schemas.microsoft.com/office/powerpoint/2010/main" val="1108627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zöveg helye 24">
            <a:extLst>
              <a:ext uri="{FF2B5EF4-FFF2-40B4-BE49-F238E27FC236}">
                <a16:creationId xmlns:a16="http://schemas.microsoft.com/office/drawing/2014/main" id="{7BCA776F-9BDF-1A11-CF32-EB95898C00AE}"/>
              </a:ext>
            </a:extLst>
          </p:cNvPr>
          <p:cNvSpPr>
            <a:spLocks noGrp="1"/>
          </p:cNvSpPr>
          <p:nvPr>
            <p:ph type="body" sz="half" idx="15"/>
          </p:nvPr>
        </p:nvSpPr>
        <p:spPr>
          <a:xfrm>
            <a:off x="707780" y="5085184"/>
            <a:ext cx="2600481" cy="1133513"/>
          </a:xfrm>
        </p:spPr>
        <p:txBody>
          <a:bodyPr/>
          <a:lstStyle/>
          <a:p>
            <a:pPr marL="285750" indent="-285750">
              <a:buFont typeface="Arial" panose="020B0604020202020204" pitchFamily="34" charset="0"/>
              <a:buChar char="•"/>
            </a:pPr>
            <a:r>
              <a:rPr lang="hu-HU" b="1" dirty="0" err="1">
                <a:solidFill>
                  <a:schemeClr val="bg2">
                    <a:lumMod val="40000"/>
                    <a:lumOff val="60000"/>
                  </a:schemeClr>
                </a:solidFill>
              </a:rPr>
              <a:t>High</a:t>
            </a:r>
            <a:r>
              <a:rPr lang="hu-HU" b="1" dirty="0">
                <a:solidFill>
                  <a:schemeClr val="bg2">
                    <a:lumMod val="40000"/>
                    <a:lumOff val="60000"/>
                  </a:schemeClr>
                </a:solidFill>
              </a:rPr>
              <a:t> </a:t>
            </a:r>
            <a:r>
              <a:rPr lang="hu-HU" b="1" dirty="0" err="1">
                <a:solidFill>
                  <a:schemeClr val="bg2">
                    <a:lumMod val="40000"/>
                    <a:lumOff val="60000"/>
                  </a:schemeClr>
                </a:solidFill>
              </a:rPr>
              <a:t>number</a:t>
            </a:r>
            <a:r>
              <a:rPr lang="hu-HU" b="1" dirty="0">
                <a:solidFill>
                  <a:schemeClr val="bg2">
                    <a:lumMod val="40000"/>
                    <a:lumOff val="60000"/>
                  </a:schemeClr>
                </a:solidFill>
              </a:rPr>
              <a:t> </a:t>
            </a:r>
            <a:r>
              <a:rPr lang="hu-HU" dirty="0">
                <a:solidFill>
                  <a:schemeClr val="bg2">
                    <a:lumMod val="40000"/>
                    <a:lumOff val="60000"/>
                  </a:schemeClr>
                </a:solidFill>
              </a:rPr>
              <a:t>of </a:t>
            </a:r>
            <a:r>
              <a:rPr lang="hu-HU" dirty="0" err="1">
                <a:solidFill>
                  <a:schemeClr val="bg2">
                    <a:lumMod val="40000"/>
                    <a:lumOff val="60000"/>
                  </a:schemeClr>
                </a:solidFill>
              </a:rPr>
              <a:t>users</a:t>
            </a:r>
            <a:r>
              <a:rPr lang="hu-HU" dirty="0">
                <a:solidFill>
                  <a:schemeClr val="bg2">
                    <a:lumMod val="40000"/>
                    <a:lumOff val="60000"/>
                  </a:schemeClr>
                </a:solidFill>
              </a:rPr>
              <a:t> and </a:t>
            </a:r>
            <a:r>
              <a:rPr lang="hu-HU" dirty="0" err="1">
                <a:solidFill>
                  <a:schemeClr val="bg2">
                    <a:lumMod val="40000"/>
                    <a:lumOff val="60000"/>
                  </a:schemeClr>
                </a:solidFill>
              </a:rPr>
              <a:t>sessions</a:t>
            </a:r>
            <a:endParaRPr lang="hu-HU" dirty="0">
              <a:solidFill>
                <a:schemeClr val="bg2">
                  <a:lumMod val="40000"/>
                  <a:lumOff val="60000"/>
                </a:schemeClr>
              </a:solidFill>
            </a:endParaRPr>
          </a:p>
        </p:txBody>
      </p:sp>
      <p:pic>
        <p:nvPicPr>
          <p:cNvPr id="4" name="Kép 3">
            <a:extLst>
              <a:ext uri="{FF2B5EF4-FFF2-40B4-BE49-F238E27FC236}">
                <a16:creationId xmlns:a16="http://schemas.microsoft.com/office/drawing/2014/main" id="{433BF184-458F-D19F-CA56-5A65C87DFC29}"/>
              </a:ext>
            </a:extLst>
          </p:cNvPr>
          <p:cNvPicPr>
            <a:picLocks noChangeAspect="1"/>
          </p:cNvPicPr>
          <p:nvPr/>
        </p:nvPicPr>
        <p:blipFill>
          <a:blip r:embed="rId2"/>
          <a:stretch>
            <a:fillRect/>
          </a:stretch>
        </p:blipFill>
        <p:spPr>
          <a:xfrm>
            <a:off x="743707" y="2215035"/>
            <a:ext cx="2305050" cy="1457325"/>
          </a:xfrm>
          <a:prstGeom prst="rect">
            <a:avLst/>
          </a:prstGeom>
        </p:spPr>
      </p:pic>
      <p:pic>
        <p:nvPicPr>
          <p:cNvPr id="6" name="Kép 5">
            <a:extLst>
              <a:ext uri="{FF2B5EF4-FFF2-40B4-BE49-F238E27FC236}">
                <a16:creationId xmlns:a16="http://schemas.microsoft.com/office/drawing/2014/main" id="{1F2D39D7-42F9-8AFD-C9C7-345484A54AF3}"/>
              </a:ext>
            </a:extLst>
          </p:cNvPr>
          <p:cNvPicPr>
            <a:picLocks noChangeAspect="1"/>
          </p:cNvPicPr>
          <p:nvPr/>
        </p:nvPicPr>
        <p:blipFill>
          <a:blip r:embed="rId3"/>
          <a:stretch>
            <a:fillRect/>
          </a:stretch>
        </p:blipFill>
        <p:spPr>
          <a:xfrm>
            <a:off x="3637035" y="2214364"/>
            <a:ext cx="2247900" cy="1447800"/>
          </a:xfrm>
          <a:prstGeom prst="rect">
            <a:avLst/>
          </a:prstGeom>
        </p:spPr>
      </p:pic>
      <p:pic>
        <p:nvPicPr>
          <p:cNvPr id="12" name="Kép 11">
            <a:extLst>
              <a:ext uri="{FF2B5EF4-FFF2-40B4-BE49-F238E27FC236}">
                <a16:creationId xmlns:a16="http://schemas.microsoft.com/office/drawing/2014/main" id="{0A0D52F4-9D1F-CDBE-E279-C13F4493229D}"/>
              </a:ext>
            </a:extLst>
          </p:cNvPr>
          <p:cNvPicPr>
            <a:picLocks noChangeAspect="1"/>
          </p:cNvPicPr>
          <p:nvPr/>
        </p:nvPicPr>
        <p:blipFill>
          <a:blip r:embed="rId4"/>
          <a:stretch>
            <a:fillRect/>
          </a:stretch>
        </p:blipFill>
        <p:spPr>
          <a:xfrm>
            <a:off x="9190756" y="2214364"/>
            <a:ext cx="2038350" cy="1447800"/>
          </a:xfrm>
          <a:prstGeom prst="rect">
            <a:avLst/>
          </a:prstGeom>
        </p:spPr>
      </p:pic>
      <p:sp>
        <p:nvSpPr>
          <p:cNvPr id="29" name="Szöveg helye 24">
            <a:extLst>
              <a:ext uri="{FF2B5EF4-FFF2-40B4-BE49-F238E27FC236}">
                <a16:creationId xmlns:a16="http://schemas.microsoft.com/office/drawing/2014/main" id="{B3997D8A-A59F-F0F6-03C6-F99B6DCD2714}"/>
              </a:ext>
            </a:extLst>
          </p:cNvPr>
          <p:cNvSpPr txBox="1">
            <a:spLocks/>
          </p:cNvSpPr>
          <p:nvPr/>
        </p:nvSpPr>
        <p:spPr>
          <a:xfrm>
            <a:off x="3632496" y="5085184"/>
            <a:ext cx="2600481" cy="1133513"/>
          </a:xfrm>
          <a:prstGeom prst="rect">
            <a:avLst/>
          </a:prstGeom>
        </p:spPr>
        <p:txBody>
          <a:bodyPr vert="horz" lIns="91440" tIns="45720" rIns="91440" bIns="45720" rtlCol="0" anchor="t">
            <a:normAutofit fontScale="92500"/>
          </a:bodyPr>
          <a:lstStyle>
            <a:lvl1pPr marL="0" indent="0" algn="l" defTabSz="914126" rtl="0" eaLnBrk="1" latinLnBrk="0" hangingPunct="1">
              <a:lnSpc>
                <a:spcPct val="90000"/>
              </a:lnSpc>
              <a:spcBef>
                <a:spcPts val="1000"/>
              </a:spcBef>
              <a:buFont typeface="Arial" panose="020B0604020202020204" pitchFamily="34" charset="0"/>
              <a:buNone/>
              <a:defRPr sz="1400" kern="1200">
                <a:solidFill>
                  <a:schemeClr val="tx1"/>
                </a:solidFill>
                <a:latin typeface="+mn-lt"/>
                <a:ea typeface="+mn-ea"/>
                <a:cs typeface="+mn-cs"/>
              </a:defRPr>
            </a:lvl1pPr>
            <a:lvl2pPr marL="457063" indent="0" algn="l" defTabSz="914126"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2pPr>
            <a:lvl3pPr marL="914126" indent="0" algn="l" defTabSz="914126"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3pPr>
            <a:lvl4pPr marL="1371189" indent="0" algn="l" defTabSz="914126" rtl="0" eaLnBrk="1" latinLnBrk="0" hangingPunct="1">
              <a:lnSpc>
                <a:spcPct val="90000"/>
              </a:lnSpc>
              <a:spcBef>
                <a:spcPts val="500"/>
              </a:spcBef>
              <a:buFont typeface="Arial" panose="020B0604020202020204" pitchFamily="34" charset="0"/>
              <a:buNone/>
              <a:defRPr sz="900" kern="1200">
                <a:solidFill>
                  <a:schemeClr val="tx1"/>
                </a:solidFill>
                <a:latin typeface="+mn-lt"/>
                <a:ea typeface="+mn-ea"/>
                <a:cs typeface="+mn-cs"/>
              </a:defRPr>
            </a:lvl4pPr>
            <a:lvl5pPr marL="1828251" indent="0" algn="l" defTabSz="914126" rtl="0" eaLnBrk="1" latinLnBrk="0" hangingPunct="1">
              <a:lnSpc>
                <a:spcPct val="90000"/>
              </a:lnSpc>
              <a:spcBef>
                <a:spcPts val="500"/>
              </a:spcBef>
              <a:buFont typeface="Arial" panose="020B0604020202020204" pitchFamily="34" charset="0"/>
              <a:buNone/>
              <a:defRPr sz="900" kern="1200">
                <a:solidFill>
                  <a:schemeClr val="tx1"/>
                </a:solidFill>
                <a:latin typeface="+mn-lt"/>
                <a:ea typeface="+mn-ea"/>
                <a:cs typeface="+mn-cs"/>
              </a:defRPr>
            </a:lvl5pPr>
            <a:lvl6pPr marL="2285314" indent="0" algn="l" defTabSz="914126" rtl="0" eaLnBrk="1" latinLnBrk="0" hangingPunct="1">
              <a:lnSpc>
                <a:spcPct val="90000"/>
              </a:lnSpc>
              <a:spcBef>
                <a:spcPts val="500"/>
              </a:spcBef>
              <a:buFont typeface="Arial" panose="020B0604020202020204" pitchFamily="34" charset="0"/>
              <a:buNone/>
              <a:defRPr sz="900" kern="1200">
                <a:solidFill>
                  <a:schemeClr val="tx1"/>
                </a:solidFill>
                <a:latin typeface="+mn-lt"/>
                <a:ea typeface="+mn-ea"/>
                <a:cs typeface="+mn-cs"/>
              </a:defRPr>
            </a:lvl6pPr>
            <a:lvl7pPr marL="2742377" indent="0" algn="l" defTabSz="914126" rtl="0" eaLnBrk="1" latinLnBrk="0" hangingPunct="1">
              <a:lnSpc>
                <a:spcPct val="90000"/>
              </a:lnSpc>
              <a:spcBef>
                <a:spcPts val="500"/>
              </a:spcBef>
              <a:buFont typeface="Arial" panose="020B0604020202020204" pitchFamily="34" charset="0"/>
              <a:buNone/>
              <a:defRPr sz="900" kern="1200">
                <a:solidFill>
                  <a:schemeClr val="tx1"/>
                </a:solidFill>
                <a:latin typeface="+mn-lt"/>
                <a:ea typeface="+mn-ea"/>
                <a:cs typeface="+mn-cs"/>
              </a:defRPr>
            </a:lvl7pPr>
            <a:lvl8pPr marL="3199440" indent="0" algn="l" defTabSz="914126" rtl="0" eaLnBrk="1" latinLnBrk="0" hangingPunct="1">
              <a:lnSpc>
                <a:spcPct val="90000"/>
              </a:lnSpc>
              <a:spcBef>
                <a:spcPts val="500"/>
              </a:spcBef>
              <a:buFont typeface="Arial" panose="020B0604020202020204" pitchFamily="34" charset="0"/>
              <a:buNone/>
              <a:defRPr sz="900" kern="1200">
                <a:solidFill>
                  <a:schemeClr val="tx1"/>
                </a:solidFill>
                <a:latin typeface="+mn-lt"/>
                <a:ea typeface="+mn-ea"/>
                <a:cs typeface="+mn-cs"/>
              </a:defRPr>
            </a:lvl8pPr>
            <a:lvl9pPr marL="3656503" indent="0" algn="l" defTabSz="914126" rtl="0" eaLnBrk="1" latinLnBrk="0" hangingPunct="1">
              <a:lnSpc>
                <a:spcPct val="90000"/>
              </a:lnSpc>
              <a:spcBef>
                <a:spcPts val="500"/>
              </a:spcBef>
              <a:buFont typeface="Arial" panose="020B0604020202020204" pitchFamily="34" charset="0"/>
              <a:buNone/>
              <a:defRPr sz="900" kern="1200">
                <a:solidFill>
                  <a:schemeClr val="tx1"/>
                </a:solidFill>
                <a:latin typeface="+mn-lt"/>
                <a:ea typeface="+mn-ea"/>
                <a:cs typeface="+mn-cs"/>
              </a:defRPr>
            </a:lvl9pPr>
          </a:lstStyle>
          <a:p>
            <a:pPr marL="285750" indent="-285750">
              <a:buFont typeface="Arial" panose="020B0604020202020204" pitchFamily="34" charset="0"/>
              <a:buChar char="•"/>
            </a:pPr>
            <a:r>
              <a:rPr lang="hu-HU" b="1" dirty="0" err="1">
                <a:solidFill>
                  <a:schemeClr val="bg2">
                    <a:lumMod val="40000"/>
                    <a:lumOff val="60000"/>
                  </a:schemeClr>
                </a:solidFill>
              </a:rPr>
              <a:t>Short</a:t>
            </a:r>
            <a:r>
              <a:rPr lang="hu-HU" b="1" dirty="0">
                <a:solidFill>
                  <a:schemeClr val="bg2">
                    <a:lumMod val="40000"/>
                    <a:lumOff val="60000"/>
                  </a:schemeClr>
                </a:solidFill>
              </a:rPr>
              <a:t> </a:t>
            </a:r>
            <a:r>
              <a:rPr lang="hu-HU" b="1" dirty="0" err="1">
                <a:solidFill>
                  <a:schemeClr val="bg2">
                    <a:lumMod val="40000"/>
                    <a:lumOff val="60000"/>
                  </a:schemeClr>
                </a:solidFill>
              </a:rPr>
              <a:t>sessions</a:t>
            </a:r>
            <a:r>
              <a:rPr lang="hu-HU" b="1" dirty="0">
                <a:solidFill>
                  <a:schemeClr val="bg2">
                    <a:lumMod val="40000"/>
                    <a:lumOff val="60000"/>
                  </a:schemeClr>
                </a:solidFill>
              </a:rPr>
              <a:t> </a:t>
            </a:r>
            <a:r>
              <a:rPr lang="hu-HU" dirty="0" err="1">
                <a:solidFill>
                  <a:schemeClr val="bg2">
                    <a:lumMod val="40000"/>
                    <a:lumOff val="60000"/>
                  </a:schemeClr>
                </a:solidFill>
              </a:rPr>
              <a:t>on</a:t>
            </a:r>
            <a:r>
              <a:rPr lang="hu-HU" dirty="0">
                <a:solidFill>
                  <a:schemeClr val="bg2">
                    <a:lumMod val="40000"/>
                    <a:lumOff val="60000"/>
                  </a:schemeClr>
                </a:solidFill>
              </a:rPr>
              <a:t> </a:t>
            </a:r>
            <a:r>
              <a:rPr lang="hu-HU" dirty="0" err="1">
                <a:solidFill>
                  <a:schemeClr val="bg2">
                    <a:lumMod val="40000"/>
                    <a:lumOff val="60000"/>
                  </a:schemeClr>
                </a:solidFill>
              </a:rPr>
              <a:t>average</a:t>
            </a:r>
            <a:endParaRPr lang="hu-HU" dirty="0">
              <a:solidFill>
                <a:schemeClr val="bg2">
                  <a:lumMod val="40000"/>
                  <a:lumOff val="60000"/>
                </a:schemeClr>
              </a:solidFill>
            </a:endParaRPr>
          </a:p>
          <a:p>
            <a:pPr marL="285750" indent="-285750">
              <a:buFont typeface="Arial" panose="020B0604020202020204" pitchFamily="34" charset="0"/>
              <a:buChar char="•"/>
            </a:pPr>
            <a:r>
              <a:rPr lang="hu-HU" b="1" dirty="0" err="1">
                <a:solidFill>
                  <a:schemeClr val="bg2">
                    <a:lumMod val="40000"/>
                    <a:lumOff val="60000"/>
                  </a:schemeClr>
                </a:solidFill>
              </a:rPr>
              <a:t>High</a:t>
            </a:r>
            <a:r>
              <a:rPr lang="hu-HU" b="1" dirty="0">
                <a:solidFill>
                  <a:schemeClr val="bg2">
                    <a:lumMod val="40000"/>
                    <a:lumOff val="60000"/>
                  </a:schemeClr>
                </a:solidFill>
              </a:rPr>
              <a:t> </a:t>
            </a:r>
            <a:r>
              <a:rPr lang="hu-HU" b="1" dirty="0" err="1">
                <a:solidFill>
                  <a:schemeClr val="bg2">
                    <a:lumMod val="40000"/>
                    <a:lumOff val="60000"/>
                  </a:schemeClr>
                </a:solidFill>
              </a:rPr>
              <a:t>bounce</a:t>
            </a:r>
            <a:r>
              <a:rPr lang="hu-HU" b="1" dirty="0">
                <a:solidFill>
                  <a:schemeClr val="bg2">
                    <a:lumMod val="40000"/>
                    <a:lumOff val="60000"/>
                  </a:schemeClr>
                </a:solidFill>
              </a:rPr>
              <a:t> </a:t>
            </a:r>
            <a:r>
              <a:rPr lang="hu-HU" b="1" dirty="0" err="1">
                <a:solidFill>
                  <a:schemeClr val="bg2">
                    <a:lumMod val="40000"/>
                    <a:lumOff val="60000"/>
                  </a:schemeClr>
                </a:solidFill>
              </a:rPr>
              <a:t>rate</a:t>
            </a:r>
            <a:endParaRPr lang="hu-HU" b="1" dirty="0">
              <a:solidFill>
                <a:schemeClr val="bg2">
                  <a:lumMod val="40000"/>
                  <a:lumOff val="60000"/>
                </a:schemeClr>
              </a:solidFill>
            </a:endParaRPr>
          </a:p>
          <a:p>
            <a:pPr marL="285750" indent="-285750">
              <a:buFont typeface="Arial" panose="020B0604020202020204" pitchFamily="34" charset="0"/>
              <a:buChar char="•"/>
            </a:pPr>
            <a:r>
              <a:rPr lang="hu-HU" dirty="0" err="1">
                <a:solidFill>
                  <a:schemeClr val="bg2">
                    <a:lumMod val="40000"/>
                    <a:lumOff val="60000"/>
                  </a:schemeClr>
                </a:solidFill>
              </a:rPr>
              <a:t>Lots</a:t>
            </a:r>
            <a:r>
              <a:rPr lang="hu-HU" dirty="0">
                <a:solidFill>
                  <a:schemeClr val="bg2">
                    <a:lumMod val="40000"/>
                    <a:lumOff val="60000"/>
                  </a:schemeClr>
                </a:solidFill>
              </a:rPr>
              <a:t> of </a:t>
            </a:r>
            <a:r>
              <a:rPr lang="hu-HU" dirty="0" err="1">
                <a:solidFill>
                  <a:schemeClr val="bg2">
                    <a:lumMod val="40000"/>
                    <a:lumOff val="60000"/>
                  </a:schemeClr>
                </a:solidFill>
              </a:rPr>
              <a:t>users</a:t>
            </a:r>
            <a:r>
              <a:rPr lang="hu-HU" dirty="0">
                <a:solidFill>
                  <a:schemeClr val="bg2">
                    <a:lumMod val="40000"/>
                    <a:lumOff val="60000"/>
                  </a:schemeClr>
                </a:solidFill>
              </a:rPr>
              <a:t> </a:t>
            </a:r>
            <a:r>
              <a:rPr lang="hu-HU" dirty="0" err="1">
                <a:solidFill>
                  <a:schemeClr val="bg2">
                    <a:lumMod val="40000"/>
                    <a:lumOff val="60000"/>
                  </a:schemeClr>
                </a:solidFill>
              </a:rPr>
              <a:t>leave</a:t>
            </a:r>
            <a:r>
              <a:rPr lang="hu-HU" dirty="0">
                <a:solidFill>
                  <a:schemeClr val="bg2">
                    <a:lumMod val="40000"/>
                    <a:lumOff val="60000"/>
                  </a:schemeClr>
                </a:solidFill>
              </a:rPr>
              <a:t> </a:t>
            </a:r>
            <a:r>
              <a:rPr lang="hu-HU" dirty="0" err="1">
                <a:solidFill>
                  <a:schemeClr val="bg2">
                    <a:lumMod val="40000"/>
                    <a:lumOff val="60000"/>
                  </a:schemeClr>
                </a:solidFill>
              </a:rPr>
              <a:t>the</a:t>
            </a:r>
            <a:r>
              <a:rPr lang="hu-HU" dirty="0">
                <a:solidFill>
                  <a:schemeClr val="bg2">
                    <a:lumMod val="40000"/>
                    <a:lumOff val="60000"/>
                  </a:schemeClr>
                </a:solidFill>
              </a:rPr>
              <a:t> session </a:t>
            </a:r>
            <a:r>
              <a:rPr lang="hu-HU" dirty="0" err="1">
                <a:solidFill>
                  <a:schemeClr val="bg2">
                    <a:lumMod val="40000"/>
                    <a:lumOff val="60000"/>
                  </a:schemeClr>
                </a:solidFill>
              </a:rPr>
              <a:t>very</a:t>
            </a:r>
            <a:r>
              <a:rPr lang="hu-HU" dirty="0">
                <a:solidFill>
                  <a:schemeClr val="bg2">
                    <a:lumMod val="40000"/>
                    <a:lumOff val="60000"/>
                  </a:schemeClr>
                </a:solidFill>
              </a:rPr>
              <a:t> </a:t>
            </a:r>
            <a:r>
              <a:rPr lang="hu-HU" dirty="0" err="1">
                <a:solidFill>
                  <a:schemeClr val="bg2">
                    <a:lumMod val="40000"/>
                    <a:lumOff val="60000"/>
                  </a:schemeClr>
                </a:solidFill>
              </a:rPr>
              <a:t>quickly</a:t>
            </a:r>
            <a:r>
              <a:rPr lang="hu-HU" dirty="0">
                <a:solidFill>
                  <a:schemeClr val="bg2">
                    <a:lumMod val="40000"/>
                    <a:lumOff val="60000"/>
                  </a:schemeClr>
                </a:solidFill>
              </a:rPr>
              <a:t> (&lt; 10s)</a:t>
            </a:r>
          </a:p>
        </p:txBody>
      </p:sp>
      <p:sp>
        <p:nvSpPr>
          <p:cNvPr id="30" name="Szöveg helye 24">
            <a:extLst>
              <a:ext uri="{FF2B5EF4-FFF2-40B4-BE49-F238E27FC236}">
                <a16:creationId xmlns:a16="http://schemas.microsoft.com/office/drawing/2014/main" id="{B073A72F-922E-EEC0-E466-C48DE681AD0D}"/>
              </a:ext>
            </a:extLst>
          </p:cNvPr>
          <p:cNvSpPr txBox="1">
            <a:spLocks/>
          </p:cNvSpPr>
          <p:nvPr/>
        </p:nvSpPr>
        <p:spPr>
          <a:xfrm>
            <a:off x="6557212" y="5085184"/>
            <a:ext cx="2600481" cy="1133513"/>
          </a:xfrm>
          <a:prstGeom prst="rect">
            <a:avLst/>
          </a:prstGeom>
        </p:spPr>
        <p:txBody>
          <a:bodyPr vert="horz" lIns="91440" tIns="45720" rIns="91440" bIns="45720" rtlCol="0" anchor="t">
            <a:normAutofit/>
          </a:bodyPr>
          <a:lstStyle>
            <a:lvl1pPr marL="0" indent="0" algn="l" defTabSz="914126" rtl="0" eaLnBrk="1" latinLnBrk="0" hangingPunct="1">
              <a:lnSpc>
                <a:spcPct val="90000"/>
              </a:lnSpc>
              <a:spcBef>
                <a:spcPts val="1000"/>
              </a:spcBef>
              <a:buFont typeface="Arial" panose="020B0604020202020204" pitchFamily="34" charset="0"/>
              <a:buNone/>
              <a:defRPr sz="1400" kern="1200">
                <a:solidFill>
                  <a:schemeClr val="tx1"/>
                </a:solidFill>
                <a:latin typeface="+mn-lt"/>
                <a:ea typeface="+mn-ea"/>
                <a:cs typeface="+mn-cs"/>
              </a:defRPr>
            </a:lvl1pPr>
            <a:lvl2pPr marL="457063" indent="0" algn="l" defTabSz="914126"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2pPr>
            <a:lvl3pPr marL="914126" indent="0" algn="l" defTabSz="914126"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3pPr>
            <a:lvl4pPr marL="1371189" indent="0" algn="l" defTabSz="914126" rtl="0" eaLnBrk="1" latinLnBrk="0" hangingPunct="1">
              <a:lnSpc>
                <a:spcPct val="90000"/>
              </a:lnSpc>
              <a:spcBef>
                <a:spcPts val="500"/>
              </a:spcBef>
              <a:buFont typeface="Arial" panose="020B0604020202020204" pitchFamily="34" charset="0"/>
              <a:buNone/>
              <a:defRPr sz="900" kern="1200">
                <a:solidFill>
                  <a:schemeClr val="tx1"/>
                </a:solidFill>
                <a:latin typeface="+mn-lt"/>
                <a:ea typeface="+mn-ea"/>
                <a:cs typeface="+mn-cs"/>
              </a:defRPr>
            </a:lvl4pPr>
            <a:lvl5pPr marL="1828251" indent="0" algn="l" defTabSz="914126" rtl="0" eaLnBrk="1" latinLnBrk="0" hangingPunct="1">
              <a:lnSpc>
                <a:spcPct val="90000"/>
              </a:lnSpc>
              <a:spcBef>
                <a:spcPts val="500"/>
              </a:spcBef>
              <a:buFont typeface="Arial" panose="020B0604020202020204" pitchFamily="34" charset="0"/>
              <a:buNone/>
              <a:defRPr sz="900" kern="1200">
                <a:solidFill>
                  <a:schemeClr val="tx1"/>
                </a:solidFill>
                <a:latin typeface="+mn-lt"/>
                <a:ea typeface="+mn-ea"/>
                <a:cs typeface="+mn-cs"/>
              </a:defRPr>
            </a:lvl5pPr>
            <a:lvl6pPr marL="2285314" indent="0" algn="l" defTabSz="914126" rtl="0" eaLnBrk="1" latinLnBrk="0" hangingPunct="1">
              <a:lnSpc>
                <a:spcPct val="90000"/>
              </a:lnSpc>
              <a:spcBef>
                <a:spcPts val="500"/>
              </a:spcBef>
              <a:buFont typeface="Arial" panose="020B0604020202020204" pitchFamily="34" charset="0"/>
              <a:buNone/>
              <a:defRPr sz="900" kern="1200">
                <a:solidFill>
                  <a:schemeClr val="tx1"/>
                </a:solidFill>
                <a:latin typeface="+mn-lt"/>
                <a:ea typeface="+mn-ea"/>
                <a:cs typeface="+mn-cs"/>
              </a:defRPr>
            </a:lvl6pPr>
            <a:lvl7pPr marL="2742377" indent="0" algn="l" defTabSz="914126" rtl="0" eaLnBrk="1" latinLnBrk="0" hangingPunct="1">
              <a:lnSpc>
                <a:spcPct val="90000"/>
              </a:lnSpc>
              <a:spcBef>
                <a:spcPts val="500"/>
              </a:spcBef>
              <a:buFont typeface="Arial" panose="020B0604020202020204" pitchFamily="34" charset="0"/>
              <a:buNone/>
              <a:defRPr sz="900" kern="1200">
                <a:solidFill>
                  <a:schemeClr val="tx1"/>
                </a:solidFill>
                <a:latin typeface="+mn-lt"/>
                <a:ea typeface="+mn-ea"/>
                <a:cs typeface="+mn-cs"/>
              </a:defRPr>
            </a:lvl7pPr>
            <a:lvl8pPr marL="3199440" indent="0" algn="l" defTabSz="914126" rtl="0" eaLnBrk="1" latinLnBrk="0" hangingPunct="1">
              <a:lnSpc>
                <a:spcPct val="90000"/>
              </a:lnSpc>
              <a:spcBef>
                <a:spcPts val="500"/>
              </a:spcBef>
              <a:buFont typeface="Arial" panose="020B0604020202020204" pitchFamily="34" charset="0"/>
              <a:buNone/>
              <a:defRPr sz="900" kern="1200">
                <a:solidFill>
                  <a:schemeClr val="tx1"/>
                </a:solidFill>
                <a:latin typeface="+mn-lt"/>
                <a:ea typeface="+mn-ea"/>
                <a:cs typeface="+mn-cs"/>
              </a:defRPr>
            </a:lvl8pPr>
            <a:lvl9pPr marL="3656503" indent="0" algn="l" defTabSz="914126" rtl="0" eaLnBrk="1" latinLnBrk="0" hangingPunct="1">
              <a:lnSpc>
                <a:spcPct val="90000"/>
              </a:lnSpc>
              <a:spcBef>
                <a:spcPts val="500"/>
              </a:spcBef>
              <a:buFont typeface="Arial" panose="020B0604020202020204" pitchFamily="34" charset="0"/>
              <a:buNone/>
              <a:defRPr sz="900" kern="1200">
                <a:solidFill>
                  <a:schemeClr val="tx1"/>
                </a:solidFill>
                <a:latin typeface="+mn-lt"/>
                <a:ea typeface="+mn-ea"/>
                <a:cs typeface="+mn-cs"/>
              </a:defRPr>
            </a:lvl9pPr>
          </a:lstStyle>
          <a:p>
            <a:pPr marL="285750" indent="-285750">
              <a:buFont typeface="Arial" panose="020B0604020202020204" pitchFamily="34" charset="0"/>
              <a:buChar char="•"/>
            </a:pPr>
            <a:r>
              <a:rPr lang="hu-HU" b="1" dirty="0" err="1">
                <a:solidFill>
                  <a:schemeClr val="bg2">
                    <a:lumMod val="40000"/>
                    <a:lumOff val="60000"/>
                  </a:schemeClr>
                </a:solidFill>
              </a:rPr>
              <a:t>Very</a:t>
            </a:r>
            <a:r>
              <a:rPr lang="hu-HU" b="1" dirty="0">
                <a:solidFill>
                  <a:schemeClr val="bg2">
                    <a:lumMod val="40000"/>
                    <a:lumOff val="60000"/>
                  </a:schemeClr>
                </a:solidFill>
              </a:rPr>
              <a:t> </a:t>
            </a:r>
            <a:r>
              <a:rPr lang="hu-HU" b="1" dirty="0" err="1">
                <a:solidFill>
                  <a:schemeClr val="bg2">
                    <a:lumMod val="40000"/>
                    <a:lumOff val="60000"/>
                  </a:schemeClr>
                </a:solidFill>
              </a:rPr>
              <a:t>low</a:t>
            </a:r>
            <a:r>
              <a:rPr lang="hu-HU" b="1" dirty="0">
                <a:solidFill>
                  <a:schemeClr val="bg2">
                    <a:lumMod val="40000"/>
                    <a:lumOff val="60000"/>
                  </a:schemeClr>
                </a:solidFill>
              </a:rPr>
              <a:t> </a:t>
            </a:r>
            <a:r>
              <a:rPr lang="hu-HU" dirty="0">
                <a:solidFill>
                  <a:schemeClr val="bg2">
                    <a:lumMod val="40000"/>
                    <a:lumOff val="60000"/>
                  </a:schemeClr>
                </a:solidFill>
              </a:rPr>
              <a:t>COV</a:t>
            </a:r>
          </a:p>
          <a:p>
            <a:pPr marL="285750" indent="-285750">
              <a:buFont typeface="Arial" panose="020B0604020202020204" pitchFamily="34" charset="0"/>
              <a:buChar char="•"/>
            </a:pPr>
            <a:r>
              <a:rPr lang="hu-HU" b="1" dirty="0" err="1">
                <a:solidFill>
                  <a:schemeClr val="bg2">
                    <a:lumMod val="40000"/>
                    <a:lumOff val="60000"/>
                  </a:schemeClr>
                </a:solidFill>
              </a:rPr>
              <a:t>Negative</a:t>
            </a:r>
            <a:r>
              <a:rPr lang="hu-HU" b="1" dirty="0">
                <a:solidFill>
                  <a:schemeClr val="bg2">
                    <a:lumMod val="40000"/>
                    <a:lumOff val="60000"/>
                  </a:schemeClr>
                </a:solidFill>
              </a:rPr>
              <a:t> </a:t>
            </a:r>
            <a:r>
              <a:rPr lang="hu-HU" dirty="0">
                <a:solidFill>
                  <a:schemeClr val="bg2">
                    <a:lumMod val="40000"/>
                    <a:lumOff val="60000"/>
                  </a:schemeClr>
                </a:solidFill>
              </a:rPr>
              <a:t>ROI </a:t>
            </a:r>
            <a:r>
              <a:rPr lang="hu-HU" dirty="0" err="1">
                <a:solidFill>
                  <a:schemeClr val="bg2">
                    <a:lumMod val="40000"/>
                    <a:lumOff val="60000"/>
                  </a:schemeClr>
                </a:solidFill>
              </a:rPr>
              <a:t>on</a:t>
            </a:r>
            <a:r>
              <a:rPr lang="hu-HU" dirty="0">
                <a:solidFill>
                  <a:schemeClr val="bg2">
                    <a:lumMod val="40000"/>
                    <a:lumOff val="60000"/>
                  </a:schemeClr>
                </a:solidFill>
              </a:rPr>
              <a:t> </a:t>
            </a:r>
            <a:r>
              <a:rPr lang="hu-HU" dirty="0" err="1">
                <a:solidFill>
                  <a:schemeClr val="bg2">
                    <a:lumMod val="40000"/>
                    <a:lumOff val="60000"/>
                  </a:schemeClr>
                </a:solidFill>
              </a:rPr>
              <a:t>campaigns</a:t>
            </a:r>
            <a:r>
              <a:rPr lang="hu-HU" dirty="0">
                <a:solidFill>
                  <a:schemeClr val="bg2">
                    <a:lumMod val="40000"/>
                    <a:lumOff val="60000"/>
                  </a:schemeClr>
                </a:solidFill>
              </a:rPr>
              <a:t> </a:t>
            </a:r>
            <a:r>
              <a:rPr lang="hu-HU" b="1" dirty="0">
                <a:solidFill>
                  <a:schemeClr val="bg2">
                    <a:lumMod val="40000"/>
                    <a:lumOff val="60000"/>
                  </a:schemeClr>
                </a:solidFill>
              </a:rPr>
              <a:t> </a:t>
            </a:r>
            <a:r>
              <a:rPr lang="hu-HU" dirty="0">
                <a:solidFill>
                  <a:schemeClr val="bg2">
                    <a:lumMod val="40000"/>
                    <a:lumOff val="60000"/>
                  </a:schemeClr>
                </a:solidFill>
              </a:rPr>
              <a:t> </a:t>
            </a:r>
          </a:p>
        </p:txBody>
      </p:sp>
      <p:pic>
        <p:nvPicPr>
          <p:cNvPr id="32" name="Kép 31">
            <a:extLst>
              <a:ext uri="{FF2B5EF4-FFF2-40B4-BE49-F238E27FC236}">
                <a16:creationId xmlns:a16="http://schemas.microsoft.com/office/drawing/2014/main" id="{BFBAEDD6-3BBE-E7E0-8FAB-4EEA4D93925C}"/>
              </a:ext>
            </a:extLst>
          </p:cNvPr>
          <p:cNvPicPr>
            <a:picLocks noChangeAspect="1"/>
          </p:cNvPicPr>
          <p:nvPr/>
        </p:nvPicPr>
        <p:blipFill>
          <a:blip r:embed="rId5"/>
          <a:srcRect l="-1" r="1025"/>
          <a:stretch/>
        </p:blipFill>
        <p:spPr>
          <a:xfrm>
            <a:off x="6526542" y="1268760"/>
            <a:ext cx="2066925" cy="3571875"/>
          </a:xfrm>
          <a:prstGeom prst="rect">
            <a:avLst/>
          </a:prstGeom>
        </p:spPr>
      </p:pic>
      <p:sp>
        <p:nvSpPr>
          <p:cNvPr id="33" name="Cím 12">
            <a:extLst>
              <a:ext uri="{FF2B5EF4-FFF2-40B4-BE49-F238E27FC236}">
                <a16:creationId xmlns:a16="http://schemas.microsoft.com/office/drawing/2014/main" id="{8041298D-9AB3-A5A0-C338-5BF346B148DC}"/>
              </a:ext>
            </a:extLst>
          </p:cNvPr>
          <p:cNvSpPr txBox="1">
            <a:spLocks/>
          </p:cNvSpPr>
          <p:nvPr/>
        </p:nvSpPr>
        <p:spPr>
          <a:xfrm>
            <a:off x="8038628" y="188640"/>
            <a:ext cx="3003321" cy="1223963"/>
          </a:xfrm>
          <a:prstGeom prst="rect">
            <a:avLst/>
          </a:prstGeom>
        </p:spPr>
        <p:txBody>
          <a:bodyPr vert="horz" lIns="91440" tIns="45720" rIns="91440" bIns="45720" rtlCol="0" anchor="ctr">
            <a:normAutofit/>
          </a:bodyPr>
          <a:lstStyle>
            <a:lvl1pPr algn="r" defTabSz="914126" rtl="0" eaLnBrk="1" latinLnBrk="0" hangingPunct="1">
              <a:lnSpc>
                <a:spcPct val="90000"/>
              </a:lnSpc>
              <a:spcBef>
                <a:spcPct val="0"/>
              </a:spcBef>
              <a:buNone/>
              <a:defRPr sz="3999" kern="1200" cap="all" baseline="0">
                <a:solidFill>
                  <a:schemeClr val="tx1"/>
                </a:solidFill>
                <a:latin typeface="+mj-lt"/>
                <a:ea typeface="+mj-ea"/>
                <a:cs typeface="+mj-cs"/>
              </a:defRPr>
            </a:lvl1pPr>
          </a:lstStyle>
          <a:p>
            <a:r>
              <a:rPr lang="hu-HU" dirty="0">
                <a:solidFill>
                  <a:schemeClr val="bg2">
                    <a:lumMod val="40000"/>
                    <a:lumOff val="60000"/>
                  </a:schemeClr>
                </a:solidFill>
              </a:rPr>
              <a:t>Main </a:t>
            </a:r>
            <a:r>
              <a:rPr lang="hu-HU" dirty="0" err="1">
                <a:solidFill>
                  <a:schemeClr val="bg2">
                    <a:lumMod val="40000"/>
                    <a:lumOff val="60000"/>
                  </a:schemeClr>
                </a:solidFill>
              </a:rPr>
              <a:t>KPIs</a:t>
            </a:r>
            <a:endParaRPr lang="en-US" dirty="0">
              <a:solidFill>
                <a:schemeClr val="bg2">
                  <a:lumMod val="40000"/>
                  <a:lumOff val="60000"/>
                </a:schemeClr>
              </a:solidFill>
            </a:endParaRPr>
          </a:p>
        </p:txBody>
      </p:sp>
      <p:sp>
        <p:nvSpPr>
          <p:cNvPr id="34" name="Szöveg helye 24">
            <a:extLst>
              <a:ext uri="{FF2B5EF4-FFF2-40B4-BE49-F238E27FC236}">
                <a16:creationId xmlns:a16="http://schemas.microsoft.com/office/drawing/2014/main" id="{C82CAA81-FB8D-A297-7A4B-DF09EDF76116}"/>
              </a:ext>
            </a:extLst>
          </p:cNvPr>
          <p:cNvSpPr txBox="1">
            <a:spLocks/>
          </p:cNvSpPr>
          <p:nvPr/>
        </p:nvSpPr>
        <p:spPr>
          <a:xfrm>
            <a:off x="9146433" y="5085184"/>
            <a:ext cx="2600481" cy="1133513"/>
          </a:xfrm>
          <a:prstGeom prst="rect">
            <a:avLst/>
          </a:prstGeom>
        </p:spPr>
        <p:txBody>
          <a:bodyPr vert="horz" lIns="91440" tIns="45720" rIns="91440" bIns="45720" rtlCol="0" anchor="t">
            <a:normAutofit/>
          </a:bodyPr>
          <a:lstStyle>
            <a:lvl1pPr marL="0" indent="0" algn="l" defTabSz="914126" rtl="0" eaLnBrk="1" latinLnBrk="0" hangingPunct="1">
              <a:lnSpc>
                <a:spcPct val="90000"/>
              </a:lnSpc>
              <a:spcBef>
                <a:spcPts val="1000"/>
              </a:spcBef>
              <a:buFont typeface="Arial" panose="020B0604020202020204" pitchFamily="34" charset="0"/>
              <a:buNone/>
              <a:defRPr sz="1400" kern="1200">
                <a:solidFill>
                  <a:schemeClr val="tx1"/>
                </a:solidFill>
                <a:latin typeface="+mn-lt"/>
                <a:ea typeface="+mn-ea"/>
                <a:cs typeface="+mn-cs"/>
              </a:defRPr>
            </a:lvl1pPr>
            <a:lvl2pPr marL="457063" indent="0" algn="l" defTabSz="914126"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2pPr>
            <a:lvl3pPr marL="914126" indent="0" algn="l" defTabSz="914126"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3pPr>
            <a:lvl4pPr marL="1371189" indent="0" algn="l" defTabSz="914126" rtl="0" eaLnBrk="1" latinLnBrk="0" hangingPunct="1">
              <a:lnSpc>
                <a:spcPct val="90000"/>
              </a:lnSpc>
              <a:spcBef>
                <a:spcPts val="500"/>
              </a:spcBef>
              <a:buFont typeface="Arial" panose="020B0604020202020204" pitchFamily="34" charset="0"/>
              <a:buNone/>
              <a:defRPr sz="900" kern="1200">
                <a:solidFill>
                  <a:schemeClr val="tx1"/>
                </a:solidFill>
                <a:latin typeface="+mn-lt"/>
                <a:ea typeface="+mn-ea"/>
                <a:cs typeface="+mn-cs"/>
              </a:defRPr>
            </a:lvl4pPr>
            <a:lvl5pPr marL="1828251" indent="0" algn="l" defTabSz="914126" rtl="0" eaLnBrk="1" latinLnBrk="0" hangingPunct="1">
              <a:lnSpc>
                <a:spcPct val="90000"/>
              </a:lnSpc>
              <a:spcBef>
                <a:spcPts val="500"/>
              </a:spcBef>
              <a:buFont typeface="Arial" panose="020B0604020202020204" pitchFamily="34" charset="0"/>
              <a:buNone/>
              <a:defRPr sz="900" kern="1200">
                <a:solidFill>
                  <a:schemeClr val="tx1"/>
                </a:solidFill>
                <a:latin typeface="+mn-lt"/>
                <a:ea typeface="+mn-ea"/>
                <a:cs typeface="+mn-cs"/>
              </a:defRPr>
            </a:lvl5pPr>
            <a:lvl6pPr marL="2285314" indent="0" algn="l" defTabSz="914126" rtl="0" eaLnBrk="1" latinLnBrk="0" hangingPunct="1">
              <a:lnSpc>
                <a:spcPct val="90000"/>
              </a:lnSpc>
              <a:spcBef>
                <a:spcPts val="500"/>
              </a:spcBef>
              <a:buFont typeface="Arial" panose="020B0604020202020204" pitchFamily="34" charset="0"/>
              <a:buNone/>
              <a:defRPr sz="900" kern="1200">
                <a:solidFill>
                  <a:schemeClr val="tx1"/>
                </a:solidFill>
                <a:latin typeface="+mn-lt"/>
                <a:ea typeface="+mn-ea"/>
                <a:cs typeface="+mn-cs"/>
              </a:defRPr>
            </a:lvl6pPr>
            <a:lvl7pPr marL="2742377" indent="0" algn="l" defTabSz="914126" rtl="0" eaLnBrk="1" latinLnBrk="0" hangingPunct="1">
              <a:lnSpc>
                <a:spcPct val="90000"/>
              </a:lnSpc>
              <a:spcBef>
                <a:spcPts val="500"/>
              </a:spcBef>
              <a:buFont typeface="Arial" panose="020B0604020202020204" pitchFamily="34" charset="0"/>
              <a:buNone/>
              <a:defRPr sz="900" kern="1200">
                <a:solidFill>
                  <a:schemeClr val="tx1"/>
                </a:solidFill>
                <a:latin typeface="+mn-lt"/>
                <a:ea typeface="+mn-ea"/>
                <a:cs typeface="+mn-cs"/>
              </a:defRPr>
            </a:lvl7pPr>
            <a:lvl8pPr marL="3199440" indent="0" algn="l" defTabSz="914126" rtl="0" eaLnBrk="1" latinLnBrk="0" hangingPunct="1">
              <a:lnSpc>
                <a:spcPct val="90000"/>
              </a:lnSpc>
              <a:spcBef>
                <a:spcPts val="500"/>
              </a:spcBef>
              <a:buFont typeface="Arial" panose="020B0604020202020204" pitchFamily="34" charset="0"/>
              <a:buNone/>
              <a:defRPr sz="900" kern="1200">
                <a:solidFill>
                  <a:schemeClr val="tx1"/>
                </a:solidFill>
                <a:latin typeface="+mn-lt"/>
                <a:ea typeface="+mn-ea"/>
                <a:cs typeface="+mn-cs"/>
              </a:defRPr>
            </a:lvl8pPr>
            <a:lvl9pPr marL="3656503" indent="0" algn="l" defTabSz="914126" rtl="0" eaLnBrk="1" latinLnBrk="0" hangingPunct="1">
              <a:lnSpc>
                <a:spcPct val="90000"/>
              </a:lnSpc>
              <a:spcBef>
                <a:spcPts val="500"/>
              </a:spcBef>
              <a:buFont typeface="Arial" panose="020B0604020202020204" pitchFamily="34" charset="0"/>
              <a:buNone/>
              <a:defRPr sz="900" kern="1200">
                <a:solidFill>
                  <a:schemeClr val="tx1"/>
                </a:solidFill>
                <a:latin typeface="+mn-lt"/>
                <a:ea typeface="+mn-ea"/>
                <a:cs typeface="+mn-cs"/>
              </a:defRPr>
            </a:lvl9pPr>
          </a:lstStyle>
          <a:p>
            <a:pPr marL="285750" indent="-285750">
              <a:buFont typeface="Arial" panose="020B0604020202020204" pitchFamily="34" charset="0"/>
              <a:buChar char="•"/>
            </a:pPr>
            <a:r>
              <a:rPr lang="hu-HU" b="1" dirty="0" err="1">
                <a:solidFill>
                  <a:schemeClr val="bg2">
                    <a:lumMod val="40000"/>
                    <a:lumOff val="60000"/>
                  </a:schemeClr>
                </a:solidFill>
              </a:rPr>
              <a:t>High</a:t>
            </a:r>
            <a:r>
              <a:rPr lang="hu-HU" b="1" dirty="0">
                <a:solidFill>
                  <a:schemeClr val="bg2">
                    <a:lumMod val="40000"/>
                    <a:lumOff val="60000"/>
                  </a:schemeClr>
                </a:solidFill>
              </a:rPr>
              <a:t> </a:t>
            </a:r>
            <a:r>
              <a:rPr lang="hu-HU" dirty="0" err="1">
                <a:solidFill>
                  <a:schemeClr val="bg2">
                    <a:lumMod val="40000"/>
                    <a:lumOff val="60000"/>
                  </a:schemeClr>
                </a:solidFill>
              </a:rPr>
              <a:t>revenue</a:t>
            </a:r>
            <a:endParaRPr lang="hu-HU" dirty="0">
              <a:solidFill>
                <a:schemeClr val="bg2">
                  <a:lumMod val="40000"/>
                  <a:lumOff val="60000"/>
                </a:schemeClr>
              </a:solidFill>
            </a:endParaRPr>
          </a:p>
        </p:txBody>
      </p:sp>
    </p:spTree>
    <p:extLst>
      <p:ext uri="{BB962C8B-B14F-4D97-AF65-F5344CB8AC3E}">
        <p14:creationId xmlns:p14="http://schemas.microsoft.com/office/powerpoint/2010/main" val="331959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A5B050C-756B-182D-BFFC-DC0D84F71B5A}"/>
              </a:ext>
            </a:extLst>
          </p:cNvPr>
          <p:cNvSpPr>
            <a:spLocks noGrp="1"/>
          </p:cNvSpPr>
          <p:nvPr>
            <p:ph type="title"/>
          </p:nvPr>
        </p:nvSpPr>
        <p:spPr>
          <a:xfrm>
            <a:off x="685622" y="1038571"/>
            <a:ext cx="4113728" cy="1600200"/>
          </a:xfrm>
        </p:spPr>
        <p:txBody>
          <a:bodyPr/>
          <a:lstStyle/>
          <a:p>
            <a:r>
              <a:rPr lang="hu-HU" dirty="0">
                <a:solidFill>
                  <a:schemeClr val="bg2">
                    <a:lumMod val="40000"/>
                    <a:lumOff val="60000"/>
                  </a:schemeClr>
                </a:solidFill>
              </a:rPr>
              <a:t>Session </a:t>
            </a:r>
            <a:r>
              <a:rPr lang="hu-HU" dirty="0" err="1">
                <a:solidFill>
                  <a:schemeClr val="bg2">
                    <a:lumMod val="40000"/>
                    <a:lumOff val="60000"/>
                  </a:schemeClr>
                </a:solidFill>
              </a:rPr>
              <a:t>duration</a:t>
            </a:r>
            <a:endParaRPr lang="hu-HU" dirty="0">
              <a:solidFill>
                <a:schemeClr val="bg2">
                  <a:lumMod val="40000"/>
                  <a:lumOff val="60000"/>
                </a:schemeClr>
              </a:solidFill>
            </a:endParaRPr>
          </a:p>
        </p:txBody>
      </p:sp>
      <p:pic>
        <p:nvPicPr>
          <p:cNvPr id="6" name="Tartalom helye 5">
            <a:extLst>
              <a:ext uri="{FF2B5EF4-FFF2-40B4-BE49-F238E27FC236}">
                <a16:creationId xmlns:a16="http://schemas.microsoft.com/office/drawing/2014/main" id="{0D8D93A4-4484-3971-6DEB-46F35075846C}"/>
              </a:ext>
            </a:extLst>
          </p:cNvPr>
          <p:cNvPicPr>
            <a:picLocks noGrp="1" noChangeAspect="1"/>
          </p:cNvPicPr>
          <p:nvPr>
            <p:ph idx="1"/>
          </p:nvPr>
        </p:nvPicPr>
        <p:blipFill>
          <a:blip r:embed="rId2"/>
          <a:stretch>
            <a:fillRect/>
          </a:stretch>
        </p:blipFill>
        <p:spPr>
          <a:xfrm>
            <a:off x="5806380" y="2019300"/>
            <a:ext cx="5353050" cy="2819400"/>
          </a:xfrm>
        </p:spPr>
      </p:pic>
      <p:sp>
        <p:nvSpPr>
          <p:cNvPr id="4" name="Szöveg helye 3">
            <a:extLst>
              <a:ext uri="{FF2B5EF4-FFF2-40B4-BE49-F238E27FC236}">
                <a16:creationId xmlns:a16="http://schemas.microsoft.com/office/drawing/2014/main" id="{13C3148B-0E2D-C234-755F-6B329ADEDEAB}"/>
              </a:ext>
            </a:extLst>
          </p:cNvPr>
          <p:cNvSpPr>
            <a:spLocks noGrp="1"/>
          </p:cNvSpPr>
          <p:nvPr>
            <p:ph type="body" sz="half" idx="2"/>
          </p:nvPr>
        </p:nvSpPr>
        <p:spPr>
          <a:xfrm>
            <a:off x="685622" y="3248372"/>
            <a:ext cx="4113728" cy="2484884"/>
          </a:xfrm>
        </p:spPr>
        <p:txBody>
          <a:bodyPr/>
          <a:lstStyle/>
          <a:p>
            <a:pPr marL="285750" indent="-285750">
              <a:buFont typeface="Arial" panose="020B0604020202020204" pitchFamily="34" charset="0"/>
              <a:buChar char="•"/>
            </a:pPr>
            <a:r>
              <a:rPr lang="hu-HU" b="1" dirty="0">
                <a:solidFill>
                  <a:schemeClr val="accent6">
                    <a:lumMod val="60000"/>
                    <a:lumOff val="40000"/>
                  </a:schemeClr>
                </a:solidFill>
              </a:rPr>
              <a:t>The </a:t>
            </a:r>
            <a:r>
              <a:rPr lang="hu-HU" b="1" dirty="0" err="1">
                <a:solidFill>
                  <a:schemeClr val="accent6">
                    <a:lumMod val="60000"/>
                    <a:lumOff val="40000"/>
                  </a:schemeClr>
                </a:solidFill>
              </a:rPr>
              <a:t>longest</a:t>
            </a:r>
            <a:r>
              <a:rPr lang="hu-HU" dirty="0">
                <a:solidFill>
                  <a:schemeClr val="accent6">
                    <a:lumMod val="60000"/>
                    <a:lumOff val="40000"/>
                  </a:schemeClr>
                </a:solidFill>
              </a:rPr>
              <a:t> </a:t>
            </a:r>
            <a:r>
              <a:rPr lang="hu-HU" dirty="0" err="1">
                <a:solidFill>
                  <a:schemeClr val="accent6">
                    <a:lumMod val="60000"/>
                    <a:lumOff val="40000"/>
                  </a:schemeClr>
                </a:solidFill>
              </a:rPr>
              <a:t>sessions</a:t>
            </a:r>
            <a:r>
              <a:rPr lang="hu-HU" dirty="0">
                <a:solidFill>
                  <a:schemeClr val="accent6">
                    <a:lumMod val="60000"/>
                    <a:lumOff val="40000"/>
                  </a:schemeClr>
                </a:solidFill>
              </a:rPr>
              <a:t> (20-30s) </a:t>
            </a:r>
            <a:r>
              <a:rPr lang="hu-HU" dirty="0" err="1">
                <a:solidFill>
                  <a:schemeClr val="accent6">
                    <a:lumMod val="60000"/>
                    <a:lumOff val="40000"/>
                  </a:schemeClr>
                </a:solidFill>
              </a:rPr>
              <a:t>are</a:t>
            </a:r>
            <a:r>
              <a:rPr lang="hu-HU" dirty="0">
                <a:solidFill>
                  <a:schemeClr val="accent6">
                    <a:lumMod val="60000"/>
                    <a:lumOff val="40000"/>
                  </a:schemeClr>
                </a:solidFill>
              </a:rPr>
              <a:t> in </a:t>
            </a:r>
            <a:r>
              <a:rPr lang="hu-HU" b="1" dirty="0">
                <a:solidFill>
                  <a:schemeClr val="accent6">
                    <a:lumMod val="60000"/>
                    <a:lumOff val="40000"/>
                  </a:schemeClr>
                </a:solidFill>
              </a:rPr>
              <a:t>November</a:t>
            </a:r>
            <a:r>
              <a:rPr lang="hu-HU" dirty="0">
                <a:solidFill>
                  <a:schemeClr val="accent6">
                    <a:lumMod val="60000"/>
                    <a:lumOff val="40000"/>
                  </a:schemeClr>
                </a:solidFill>
              </a:rPr>
              <a:t> (</a:t>
            </a:r>
            <a:r>
              <a:rPr lang="hu-HU" dirty="0" err="1">
                <a:solidFill>
                  <a:schemeClr val="accent6">
                    <a:lumMod val="60000"/>
                    <a:lumOff val="40000"/>
                  </a:schemeClr>
                </a:solidFill>
              </a:rPr>
              <a:t>campaign</a:t>
            </a:r>
            <a:r>
              <a:rPr lang="hu-HU" dirty="0">
                <a:solidFill>
                  <a:schemeClr val="accent6">
                    <a:lumMod val="60000"/>
                    <a:lumOff val="40000"/>
                  </a:schemeClr>
                </a:solidFill>
              </a:rPr>
              <a:t>, </a:t>
            </a:r>
            <a:r>
              <a:rPr lang="hu-HU" dirty="0" err="1">
                <a:solidFill>
                  <a:schemeClr val="accent6">
                    <a:lumMod val="60000"/>
                    <a:lumOff val="40000"/>
                  </a:schemeClr>
                </a:solidFill>
              </a:rPr>
              <a:t>gifts</a:t>
            </a:r>
            <a:r>
              <a:rPr lang="hu-HU" dirty="0">
                <a:solidFill>
                  <a:schemeClr val="accent6">
                    <a:lumMod val="60000"/>
                    <a:lumOff val="40000"/>
                  </a:schemeClr>
                </a:solidFill>
              </a:rPr>
              <a:t>)</a:t>
            </a:r>
          </a:p>
          <a:p>
            <a:pPr marL="285750" indent="-285750">
              <a:buFont typeface="Arial" panose="020B0604020202020204" pitchFamily="34" charset="0"/>
              <a:buChar char="•"/>
            </a:pPr>
            <a:r>
              <a:rPr lang="hu-HU" dirty="0" err="1">
                <a:solidFill>
                  <a:schemeClr val="accent6">
                    <a:lumMod val="60000"/>
                    <a:lumOff val="40000"/>
                  </a:schemeClr>
                </a:solidFill>
              </a:rPr>
              <a:t>Slowly</a:t>
            </a:r>
            <a:r>
              <a:rPr lang="hu-HU" dirty="0">
                <a:solidFill>
                  <a:schemeClr val="accent6">
                    <a:lumMod val="60000"/>
                    <a:lumOff val="40000"/>
                  </a:schemeClr>
                </a:solidFill>
              </a:rPr>
              <a:t> </a:t>
            </a:r>
            <a:r>
              <a:rPr lang="hu-HU" dirty="0" err="1">
                <a:solidFill>
                  <a:schemeClr val="accent6">
                    <a:lumMod val="60000"/>
                    <a:lumOff val="40000"/>
                  </a:schemeClr>
                </a:solidFill>
              </a:rPr>
              <a:t>going</a:t>
            </a:r>
            <a:r>
              <a:rPr lang="hu-HU" dirty="0">
                <a:solidFill>
                  <a:schemeClr val="accent6">
                    <a:lumMod val="60000"/>
                    <a:lumOff val="40000"/>
                  </a:schemeClr>
                </a:solidFill>
              </a:rPr>
              <a:t> down, </a:t>
            </a:r>
            <a:r>
              <a:rPr lang="hu-HU" dirty="0" err="1">
                <a:solidFill>
                  <a:schemeClr val="accent6">
                    <a:lumMod val="60000"/>
                    <a:lumOff val="40000"/>
                  </a:schemeClr>
                </a:solidFill>
              </a:rPr>
              <a:t>another</a:t>
            </a:r>
            <a:r>
              <a:rPr lang="hu-HU" dirty="0">
                <a:solidFill>
                  <a:schemeClr val="accent6">
                    <a:lumMod val="60000"/>
                    <a:lumOff val="40000"/>
                  </a:schemeClr>
                </a:solidFill>
              </a:rPr>
              <a:t> </a:t>
            </a:r>
            <a:r>
              <a:rPr lang="hu-HU" dirty="0" err="1">
                <a:solidFill>
                  <a:schemeClr val="accent6">
                    <a:lumMod val="60000"/>
                    <a:lumOff val="40000"/>
                  </a:schemeClr>
                </a:solidFill>
              </a:rPr>
              <a:t>peak</a:t>
            </a:r>
            <a:r>
              <a:rPr lang="hu-HU" dirty="0">
                <a:solidFill>
                  <a:schemeClr val="accent6">
                    <a:lumMod val="60000"/>
                    <a:lumOff val="40000"/>
                  </a:schemeClr>
                </a:solidFill>
              </a:rPr>
              <a:t> </a:t>
            </a:r>
            <a:r>
              <a:rPr lang="hu-HU" dirty="0" err="1">
                <a:solidFill>
                  <a:schemeClr val="accent6">
                    <a:lumMod val="60000"/>
                    <a:lumOff val="40000"/>
                  </a:schemeClr>
                </a:solidFill>
              </a:rPr>
              <a:t>before</a:t>
            </a:r>
            <a:r>
              <a:rPr lang="hu-HU" dirty="0">
                <a:solidFill>
                  <a:schemeClr val="accent6">
                    <a:lumMod val="60000"/>
                    <a:lumOff val="40000"/>
                  </a:schemeClr>
                </a:solidFill>
              </a:rPr>
              <a:t> </a:t>
            </a:r>
            <a:r>
              <a:rPr lang="hu-HU" dirty="0" err="1">
                <a:solidFill>
                  <a:schemeClr val="accent6">
                    <a:lumMod val="60000"/>
                    <a:lumOff val="40000"/>
                  </a:schemeClr>
                </a:solidFill>
              </a:rPr>
              <a:t>Christmas</a:t>
            </a:r>
            <a:endParaRPr lang="hu-HU" dirty="0">
              <a:solidFill>
                <a:schemeClr val="accent6">
                  <a:lumMod val="60000"/>
                  <a:lumOff val="40000"/>
                </a:schemeClr>
              </a:solidFill>
            </a:endParaRPr>
          </a:p>
          <a:p>
            <a:pPr marL="285750" indent="-285750">
              <a:buFont typeface="Arial" panose="020B0604020202020204" pitchFamily="34" charset="0"/>
              <a:buChar char="•"/>
            </a:pPr>
            <a:r>
              <a:rPr lang="hu-HU" dirty="0" err="1">
                <a:solidFill>
                  <a:schemeClr val="accent6">
                    <a:lumMod val="60000"/>
                    <a:lumOff val="40000"/>
                  </a:schemeClr>
                </a:solidFill>
              </a:rPr>
              <a:t>After</a:t>
            </a:r>
            <a:r>
              <a:rPr lang="hu-HU" dirty="0">
                <a:solidFill>
                  <a:schemeClr val="accent6">
                    <a:lumMod val="60000"/>
                    <a:lumOff val="40000"/>
                  </a:schemeClr>
                </a:solidFill>
              </a:rPr>
              <a:t> </a:t>
            </a:r>
            <a:r>
              <a:rPr lang="hu-HU" dirty="0" err="1">
                <a:solidFill>
                  <a:schemeClr val="accent6">
                    <a:lumMod val="60000"/>
                    <a:lumOff val="40000"/>
                  </a:schemeClr>
                </a:solidFill>
              </a:rPr>
              <a:t>the</a:t>
            </a:r>
            <a:r>
              <a:rPr lang="hu-HU" dirty="0">
                <a:solidFill>
                  <a:schemeClr val="accent6">
                    <a:lumMod val="60000"/>
                    <a:lumOff val="40000"/>
                  </a:schemeClr>
                </a:solidFill>
              </a:rPr>
              <a:t> </a:t>
            </a:r>
            <a:r>
              <a:rPr lang="hu-HU" dirty="0" err="1">
                <a:solidFill>
                  <a:schemeClr val="accent6">
                    <a:lumMod val="60000"/>
                    <a:lumOff val="40000"/>
                  </a:schemeClr>
                </a:solidFill>
              </a:rPr>
              <a:t>holidays</a:t>
            </a:r>
            <a:r>
              <a:rPr lang="hu-HU" dirty="0">
                <a:solidFill>
                  <a:schemeClr val="accent6">
                    <a:lumMod val="60000"/>
                    <a:lumOff val="40000"/>
                  </a:schemeClr>
                </a:solidFill>
              </a:rPr>
              <a:t> </a:t>
            </a:r>
            <a:r>
              <a:rPr lang="hu-HU" dirty="0" err="1">
                <a:solidFill>
                  <a:schemeClr val="accent6">
                    <a:lumMod val="60000"/>
                    <a:lumOff val="40000"/>
                  </a:schemeClr>
                </a:solidFill>
              </a:rPr>
              <a:t>it</a:t>
            </a:r>
            <a:r>
              <a:rPr lang="hu-HU" dirty="0">
                <a:solidFill>
                  <a:schemeClr val="accent6">
                    <a:lumMod val="60000"/>
                    <a:lumOff val="40000"/>
                  </a:schemeClr>
                </a:solidFill>
              </a:rPr>
              <a:t> </a:t>
            </a:r>
            <a:r>
              <a:rPr lang="hu-HU" dirty="0" err="1">
                <a:solidFill>
                  <a:schemeClr val="accent6">
                    <a:lumMod val="60000"/>
                    <a:lumOff val="40000"/>
                  </a:schemeClr>
                </a:solidFill>
              </a:rPr>
              <a:t>stays</a:t>
            </a:r>
            <a:r>
              <a:rPr lang="hu-HU" dirty="0">
                <a:solidFill>
                  <a:schemeClr val="accent6">
                    <a:lumMod val="60000"/>
                    <a:lumOff val="40000"/>
                  </a:schemeClr>
                </a:solidFill>
              </a:rPr>
              <a:t> </a:t>
            </a:r>
            <a:r>
              <a:rPr lang="hu-HU" dirty="0" err="1">
                <a:solidFill>
                  <a:schemeClr val="accent6">
                    <a:lumMod val="60000"/>
                    <a:lumOff val="40000"/>
                  </a:schemeClr>
                </a:solidFill>
              </a:rPr>
              <a:t>around</a:t>
            </a:r>
            <a:r>
              <a:rPr lang="hu-HU" dirty="0">
                <a:solidFill>
                  <a:schemeClr val="accent6">
                    <a:lumMod val="60000"/>
                    <a:lumOff val="40000"/>
                  </a:schemeClr>
                </a:solidFill>
              </a:rPr>
              <a:t> 10s</a:t>
            </a:r>
          </a:p>
        </p:txBody>
      </p:sp>
    </p:spTree>
    <p:extLst>
      <p:ext uri="{BB962C8B-B14F-4D97-AF65-F5344CB8AC3E}">
        <p14:creationId xmlns:p14="http://schemas.microsoft.com/office/powerpoint/2010/main" val="2618288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B42E80-B9D5-6A17-A949-24E018962C14}"/>
            </a:ext>
          </a:extLst>
        </p:cNvPr>
        <p:cNvGrpSpPr/>
        <p:nvPr/>
      </p:nvGrpSpPr>
      <p:grpSpPr>
        <a:xfrm>
          <a:off x="0" y="0"/>
          <a:ext cx="0" cy="0"/>
          <a:chOff x="0" y="0"/>
          <a:chExt cx="0" cy="0"/>
        </a:xfrm>
      </p:grpSpPr>
      <p:sp>
        <p:nvSpPr>
          <p:cNvPr id="2" name="Cím 1">
            <a:extLst>
              <a:ext uri="{FF2B5EF4-FFF2-40B4-BE49-F238E27FC236}">
                <a16:creationId xmlns:a16="http://schemas.microsoft.com/office/drawing/2014/main" id="{D3D4FD59-815E-C3A8-12A5-3574B3609D9F}"/>
              </a:ext>
            </a:extLst>
          </p:cNvPr>
          <p:cNvSpPr>
            <a:spLocks noGrp="1"/>
          </p:cNvSpPr>
          <p:nvPr>
            <p:ph type="title"/>
          </p:nvPr>
        </p:nvSpPr>
        <p:spPr/>
        <p:txBody>
          <a:bodyPr/>
          <a:lstStyle/>
          <a:p>
            <a:r>
              <a:rPr lang="hu-HU" dirty="0">
                <a:solidFill>
                  <a:schemeClr val="bg2">
                    <a:lumMod val="40000"/>
                    <a:lumOff val="60000"/>
                  </a:schemeClr>
                </a:solidFill>
              </a:rPr>
              <a:t>Session </a:t>
            </a:r>
            <a:r>
              <a:rPr lang="hu-HU" dirty="0" err="1">
                <a:solidFill>
                  <a:schemeClr val="bg2">
                    <a:lumMod val="40000"/>
                    <a:lumOff val="60000"/>
                  </a:schemeClr>
                </a:solidFill>
              </a:rPr>
              <a:t>duration</a:t>
            </a:r>
            <a:endParaRPr lang="hu-HU" dirty="0">
              <a:solidFill>
                <a:schemeClr val="bg2">
                  <a:lumMod val="40000"/>
                  <a:lumOff val="60000"/>
                </a:schemeClr>
              </a:solidFill>
            </a:endParaRPr>
          </a:p>
        </p:txBody>
      </p:sp>
      <p:sp>
        <p:nvSpPr>
          <p:cNvPr id="4" name="Szöveg helye 3">
            <a:extLst>
              <a:ext uri="{FF2B5EF4-FFF2-40B4-BE49-F238E27FC236}">
                <a16:creationId xmlns:a16="http://schemas.microsoft.com/office/drawing/2014/main" id="{7D142BB3-EEBE-B189-E710-D86CAF33AAFE}"/>
              </a:ext>
            </a:extLst>
          </p:cNvPr>
          <p:cNvSpPr>
            <a:spLocks noGrp="1"/>
          </p:cNvSpPr>
          <p:nvPr>
            <p:ph type="body" sz="half" idx="2"/>
          </p:nvPr>
        </p:nvSpPr>
        <p:spPr>
          <a:xfrm>
            <a:off x="685622" y="3733801"/>
            <a:ext cx="4113728" cy="2484884"/>
          </a:xfrm>
        </p:spPr>
        <p:txBody>
          <a:bodyPr/>
          <a:lstStyle/>
          <a:p>
            <a:pPr marL="285750" indent="-285750">
              <a:buFont typeface="Arial" panose="020B0604020202020204" pitchFamily="34" charset="0"/>
              <a:buChar char="•"/>
            </a:pPr>
            <a:r>
              <a:rPr lang="hu-HU" b="1" dirty="0" err="1">
                <a:solidFill>
                  <a:schemeClr val="accent6">
                    <a:lumMod val="60000"/>
                    <a:lumOff val="40000"/>
                  </a:schemeClr>
                </a:solidFill>
              </a:rPr>
              <a:t>Lower</a:t>
            </a:r>
            <a:r>
              <a:rPr lang="hu-HU" b="1" dirty="0">
                <a:solidFill>
                  <a:schemeClr val="accent6">
                    <a:lumMod val="60000"/>
                    <a:lumOff val="40000"/>
                  </a:schemeClr>
                </a:solidFill>
              </a:rPr>
              <a:t> </a:t>
            </a:r>
            <a:r>
              <a:rPr lang="hu-HU" dirty="0">
                <a:solidFill>
                  <a:schemeClr val="accent6">
                    <a:lumMod val="60000"/>
                    <a:lumOff val="40000"/>
                  </a:schemeClr>
                </a:solidFill>
              </a:rPr>
              <a:t>session </a:t>
            </a:r>
            <a:r>
              <a:rPr lang="hu-HU" dirty="0" err="1">
                <a:solidFill>
                  <a:schemeClr val="accent6">
                    <a:lumMod val="60000"/>
                    <a:lumOff val="40000"/>
                  </a:schemeClr>
                </a:solidFill>
              </a:rPr>
              <a:t>times</a:t>
            </a:r>
            <a:r>
              <a:rPr lang="hu-HU" dirty="0">
                <a:solidFill>
                  <a:schemeClr val="accent6">
                    <a:lumMod val="60000"/>
                    <a:lumOff val="40000"/>
                  </a:schemeClr>
                </a:solidFill>
              </a:rPr>
              <a:t>, </a:t>
            </a:r>
            <a:r>
              <a:rPr lang="hu-HU" dirty="0" err="1">
                <a:solidFill>
                  <a:schemeClr val="accent6">
                    <a:lumMod val="60000"/>
                    <a:lumOff val="40000"/>
                  </a:schemeClr>
                </a:solidFill>
              </a:rPr>
              <a:t>number</a:t>
            </a:r>
            <a:r>
              <a:rPr lang="hu-HU" dirty="0">
                <a:solidFill>
                  <a:schemeClr val="accent6">
                    <a:lumMod val="60000"/>
                    <a:lumOff val="40000"/>
                  </a:schemeClr>
                </a:solidFill>
              </a:rPr>
              <a:t> of session and </a:t>
            </a:r>
            <a:r>
              <a:rPr lang="hu-HU" dirty="0" err="1">
                <a:solidFill>
                  <a:schemeClr val="accent6">
                    <a:lumMod val="60000"/>
                    <a:lumOff val="40000"/>
                  </a:schemeClr>
                </a:solidFill>
              </a:rPr>
              <a:t>total</a:t>
            </a:r>
            <a:r>
              <a:rPr lang="hu-HU" dirty="0">
                <a:solidFill>
                  <a:schemeClr val="accent6">
                    <a:lumMod val="60000"/>
                    <a:lumOff val="40000"/>
                  </a:schemeClr>
                </a:solidFill>
              </a:rPr>
              <a:t> </a:t>
            </a:r>
            <a:r>
              <a:rPr lang="hu-HU" dirty="0" err="1">
                <a:solidFill>
                  <a:schemeClr val="accent6">
                    <a:lumMod val="60000"/>
                    <a:lumOff val="40000"/>
                  </a:schemeClr>
                </a:solidFill>
              </a:rPr>
              <a:t>revenue</a:t>
            </a:r>
            <a:r>
              <a:rPr lang="hu-HU" dirty="0">
                <a:solidFill>
                  <a:schemeClr val="accent6">
                    <a:lumMod val="60000"/>
                    <a:lumOff val="40000"/>
                  </a:schemeClr>
                </a:solidFill>
              </a:rPr>
              <a:t> </a:t>
            </a:r>
            <a:r>
              <a:rPr lang="hu-HU" dirty="0" err="1">
                <a:solidFill>
                  <a:schemeClr val="accent6">
                    <a:lumMod val="60000"/>
                    <a:lumOff val="40000"/>
                  </a:schemeClr>
                </a:solidFill>
              </a:rPr>
              <a:t>on</a:t>
            </a:r>
            <a:r>
              <a:rPr lang="hu-HU" dirty="0">
                <a:solidFill>
                  <a:schemeClr val="accent6">
                    <a:lumMod val="60000"/>
                    <a:lumOff val="40000"/>
                  </a:schemeClr>
                </a:solidFill>
              </a:rPr>
              <a:t> </a:t>
            </a:r>
            <a:r>
              <a:rPr lang="hu-HU" dirty="0" err="1">
                <a:solidFill>
                  <a:schemeClr val="accent6">
                    <a:lumMod val="60000"/>
                    <a:lumOff val="40000"/>
                  </a:schemeClr>
                </a:solidFill>
              </a:rPr>
              <a:t>the</a:t>
            </a:r>
            <a:r>
              <a:rPr lang="hu-HU" dirty="0">
                <a:solidFill>
                  <a:schemeClr val="accent6">
                    <a:lumMod val="60000"/>
                    <a:lumOff val="40000"/>
                  </a:schemeClr>
                </a:solidFill>
              </a:rPr>
              <a:t> </a:t>
            </a:r>
            <a:r>
              <a:rPr lang="hu-HU" dirty="0" err="1">
                <a:solidFill>
                  <a:schemeClr val="accent6">
                    <a:lumMod val="60000"/>
                    <a:lumOff val="40000"/>
                  </a:schemeClr>
                </a:solidFill>
              </a:rPr>
              <a:t>weekends</a:t>
            </a:r>
            <a:endParaRPr lang="hu-HU" dirty="0">
              <a:solidFill>
                <a:schemeClr val="accent6">
                  <a:lumMod val="60000"/>
                  <a:lumOff val="40000"/>
                </a:schemeClr>
              </a:solidFill>
            </a:endParaRPr>
          </a:p>
          <a:p>
            <a:pPr marL="285750" indent="-285750">
              <a:buFont typeface="Arial" panose="020B0604020202020204" pitchFamily="34" charset="0"/>
              <a:buChar char="•"/>
            </a:pPr>
            <a:r>
              <a:rPr lang="hu-HU" dirty="0" err="1">
                <a:solidFill>
                  <a:schemeClr val="accent6">
                    <a:lumMod val="60000"/>
                    <a:lumOff val="40000"/>
                  </a:schemeClr>
                </a:solidFill>
              </a:rPr>
              <a:t>At</a:t>
            </a:r>
            <a:r>
              <a:rPr lang="hu-HU" dirty="0">
                <a:solidFill>
                  <a:schemeClr val="accent6">
                    <a:lumMod val="60000"/>
                    <a:lumOff val="40000"/>
                  </a:schemeClr>
                </a:solidFill>
              </a:rPr>
              <a:t> </a:t>
            </a:r>
            <a:r>
              <a:rPr lang="hu-HU" dirty="0" err="1">
                <a:solidFill>
                  <a:schemeClr val="accent6">
                    <a:lumMod val="60000"/>
                    <a:lumOff val="40000"/>
                  </a:schemeClr>
                </a:solidFill>
              </a:rPr>
              <a:t>the</a:t>
            </a:r>
            <a:r>
              <a:rPr lang="hu-HU" dirty="0">
                <a:solidFill>
                  <a:schemeClr val="accent6">
                    <a:lumMod val="60000"/>
                    <a:lumOff val="40000"/>
                  </a:schemeClr>
                </a:solidFill>
              </a:rPr>
              <a:t> </a:t>
            </a:r>
            <a:r>
              <a:rPr lang="hu-HU" b="1" dirty="0" err="1">
                <a:solidFill>
                  <a:schemeClr val="accent6">
                    <a:lumMod val="60000"/>
                    <a:lumOff val="40000"/>
                  </a:schemeClr>
                </a:solidFill>
              </a:rPr>
              <a:t>beginning</a:t>
            </a:r>
            <a:r>
              <a:rPr lang="hu-HU" b="1" dirty="0">
                <a:solidFill>
                  <a:schemeClr val="accent6">
                    <a:lumMod val="60000"/>
                    <a:lumOff val="40000"/>
                  </a:schemeClr>
                </a:solidFill>
              </a:rPr>
              <a:t> of </a:t>
            </a:r>
            <a:r>
              <a:rPr lang="hu-HU" b="1" dirty="0" err="1">
                <a:solidFill>
                  <a:schemeClr val="accent6">
                    <a:lumMod val="60000"/>
                    <a:lumOff val="40000"/>
                  </a:schemeClr>
                </a:solidFill>
              </a:rPr>
              <a:t>the</a:t>
            </a:r>
            <a:r>
              <a:rPr lang="hu-HU" b="1" dirty="0">
                <a:solidFill>
                  <a:schemeClr val="accent6">
                    <a:lumMod val="60000"/>
                    <a:lumOff val="40000"/>
                  </a:schemeClr>
                </a:solidFill>
              </a:rPr>
              <a:t> </a:t>
            </a:r>
            <a:r>
              <a:rPr lang="hu-HU" b="1" dirty="0" err="1">
                <a:solidFill>
                  <a:schemeClr val="accent6">
                    <a:lumMod val="60000"/>
                    <a:lumOff val="40000"/>
                  </a:schemeClr>
                </a:solidFill>
              </a:rPr>
              <a:t>week</a:t>
            </a:r>
            <a:r>
              <a:rPr lang="hu-HU" b="1" dirty="0">
                <a:solidFill>
                  <a:schemeClr val="accent6">
                    <a:lumMod val="60000"/>
                    <a:lumOff val="40000"/>
                  </a:schemeClr>
                </a:solidFill>
              </a:rPr>
              <a:t> </a:t>
            </a:r>
            <a:r>
              <a:rPr lang="hu-HU" dirty="0">
                <a:solidFill>
                  <a:schemeClr val="accent6">
                    <a:lumMod val="60000"/>
                    <a:lumOff val="40000"/>
                  </a:schemeClr>
                </a:solidFill>
              </a:rPr>
              <a:t>and </a:t>
            </a:r>
            <a:r>
              <a:rPr lang="hu-HU" dirty="0" err="1">
                <a:solidFill>
                  <a:schemeClr val="accent6">
                    <a:lumMod val="60000"/>
                    <a:lumOff val="40000"/>
                  </a:schemeClr>
                </a:solidFill>
              </a:rPr>
              <a:t>on</a:t>
            </a:r>
            <a:r>
              <a:rPr lang="hu-HU" dirty="0">
                <a:solidFill>
                  <a:schemeClr val="accent6">
                    <a:lumMod val="60000"/>
                    <a:lumOff val="40000"/>
                  </a:schemeClr>
                </a:solidFill>
              </a:rPr>
              <a:t> </a:t>
            </a:r>
            <a:r>
              <a:rPr lang="hu-HU" b="1" dirty="0" err="1">
                <a:solidFill>
                  <a:schemeClr val="accent6">
                    <a:lumMod val="60000"/>
                    <a:lumOff val="40000"/>
                  </a:schemeClr>
                </a:solidFill>
              </a:rPr>
              <a:t>Friday</a:t>
            </a:r>
            <a:r>
              <a:rPr lang="hu-HU" dirty="0">
                <a:solidFill>
                  <a:schemeClr val="accent6">
                    <a:lumMod val="60000"/>
                    <a:lumOff val="40000"/>
                  </a:schemeClr>
                </a:solidFill>
              </a:rPr>
              <a:t> </a:t>
            </a:r>
            <a:r>
              <a:rPr lang="hu-HU" dirty="0" err="1">
                <a:solidFill>
                  <a:schemeClr val="accent6">
                    <a:lumMod val="60000"/>
                    <a:lumOff val="40000"/>
                  </a:schemeClr>
                </a:solidFill>
              </a:rPr>
              <a:t>users</a:t>
            </a:r>
            <a:r>
              <a:rPr lang="hu-HU" dirty="0">
                <a:solidFill>
                  <a:schemeClr val="accent6">
                    <a:lumMod val="60000"/>
                    <a:lumOff val="40000"/>
                  </a:schemeClr>
                </a:solidFill>
              </a:rPr>
              <a:t> </a:t>
            </a:r>
            <a:r>
              <a:rPr lang="hu-HU" dirty="0" err="1">
                <a:solidFill>
                  <a:schemeClr val="accent6">
                    <a:lumMod val="60000"/>
                    <a:lumOff val="40000"/>
                  </a:schemeClr>
                </a:solidFill>
              </a:rPr>
              <a:t>tend</a:t>
            </a:r>
            <a:r>
              <a:rPr lang="hu-HU" dirty="0">
                <a:solidFill>
                  <a:schemeClr val="accent6">
                    <a:lumMod val="60000"/>
                    <a:lumOff val="40000"/>
                  </a:schemeClr>
                </a:solidFill>
              </a:rPr>
              <a:t> </a:t>
            </a:r>
            <a:r>
              <a:rPr lang="hu-HU" dirty="0" err="1">
                <a:solidFill>
                  <a:schemeClr val="accent6">
                    <a:lumMod val="60000"/>
                    <a:lumOff val="40000"/>
                  </a:schemeClr>
                </a:solidFill>
              </a:rPr>
              <a:t>to</a:t>
            </a:r>
            <a:r>
              <a:rPr lang="hu-HU" dirty="0">
                <a:solidFill>
                  <a:schemeClr val="accent6">
                    <a:lumMod val="60000"/>
                    <a:lumOff val="40000"/>
                  </a:schemeClr>
                </a:solidFill>
              </a:rPr>
              <a:t> </a:t>
            </a:r>
            <a:r>
              <a:rPr lang="hu-HU" dirty="0" err="1">
                <a:solidFill>
                  <a:schemeClr val="accent6">
                    <a:lumMod val="60000"/>
                    <a:lumOff val="40000"/>
                  </a:schemeClr>
                </a:solidFill>
              </a:rPr>
              <a:t>spend</a:t>
            </a:r>
            <a:r>
              <a:rPr lang="hu-HU" dirty="0">
                <a:solidFill>
                  <a:schemeClr val="accent6">
                    <a:lumMod val="60000"/>
                    <a:lumOff val="40000"/>
                  </a:schemeClr>
                </a:solidFill>
              </a:rPr>
              <a:t> more </a:t>
            </a:r>
            <a:br>
              <a:rPr lang="hu-HU" dirty="0">
                <a:solidFill>
                  <a:schemeClr val="accent6">
                    <a:lumMod val="60000"/>
                    <a:lumOff val="40000"/>
                  </a:schemeClr>
                </a:solidFill>
              </a:rPr>
            </a:br>
            <a:r>
              <a:rPr lang="hu-HU" dirty="0">
                <a:solidFill>
                  <a:schemeClr val="accent6">
                    <a:lumMod val="60000"/>
                    <a:lumOff val="40000"/>
                  </a:schemeClr>
                </a:solidFill>
              </a:rPr>
              <a:t>(</a:t>
            </a:r>
            <a:r>
              <a:rPr lang="hu-HU" dirty="0" err="1">
                <a:solidFill>
                  <a:schemeClr val="accent6">
                    <a:lumMod val="60000"/>
                    <a:lumOff val="40000"/>
                  </a:schemeClr>
                </a:solidFill>
              </a:rPr>
              <a:t>this</a:t>
            </a:r>
            <a:r>
              <a:rPr lang="hu-HU" dirty="0">
                <a:solidFill>
                  <a:schemeClr val="accent6">
                    <a:lumMod val="60000"/>
                    <a:lumOff val="40000"/>
                  </a:schemeClr>
                </a:solidFill>
              </a:rPr>
              <a:t> </a:t>
            </a:r>
            <a:r>
              <a:rPr lang="hu-HU" dirty="0" err="1">
                <a:solidFill>
                  <a:schemeClr val="accent6">
                    <a:lumMod val="60000"/>
                    <a:lumOff val="40000"/>
                  </a:schemeClr>
                </a:solidFill>
              </a:rPr>
              <a:t>time</a:t>
            </a:r>
            <a:r>
              <a:rPr lang="hu-HU" dirty="0">
                <a:solidFill>
                  <a:schemeClr val="accent6">
                    <a:lumMod val="60000"/>
                    <a:lumOff val="40000"/>
                  </a:schemeClr>
                </a:solidFill>
              </a:rPr>
              <a:t> is </a:t>
            </a:r>
            <a:r>
              <a:rPr lang="hu-HU" dirty="0" err="1">
                <a:solidFill>
                  <a:schemeClr val="accent6">
                    <a:lumMod val="60000"/>
                    <a:lumOff val="40000"/>
                  </a:schemeClr>
                </a:solidFill>
              </a:rPr>
              <a:t>the</a:t>
            </a:r>
            <a:r>
              <a:rPr lang="hu-HU" dirty="0">
                <a:solidFill>
                  <a:schemeClr val="accent6">
                    <a:lumMod val="60000"/>
                    <a:lumOff val="40000"/>
                  </a:schemeClr>
                </a:solidFill>
              </a:rPr>
              <a:t> </a:t>
            </a:r>
            <a:r>
              <a:rPr lang="hu-HU" dirty="0" err="1">
                <a:solidFill>
                  <a:schemeClr val="accent6">
                    <a:lumMod val="60000"/>
                    <a:lumOff val="40000"/>
                  </a:schemeClr>
                </a:solidFill>
              </a:rPr>
              <a:t>best</a:t>
            </a:r>
            <a:r>
              <a:rPr lang="hu-HU" dirty="0">
                <a:solidFill>
                  <a:schemeClr val="accent6">
                    <a:lumMod val="60000"/>
                    <a:lumOff val="40000"/>
                  </a:schemeClr>
                </a:solidFill>
              </a:rPr>
              <a:t> </a:t>
            </a:r>
            <a:r>
              <a:rPr lang="hu-HU" dirty="0" err="1">
                <a:solidFill>
                  <a:schemeClr val="accent6">
                    <a:lumMod val="60000"/>
                    <a:lumOff val="40000"/>
                  </a:schemeClr>
                </a:solidFill>
              </a:rPr>
              <a:t>for</a:t>
            </a:r>
            <a:r>
              <a:rPr lang="hu-HU" dirty="0">
                <a:solidFill>
                  <a:schemeClr val="accent6">
                    <a:lumMod val="60000"/>
                    <a:lumOff val="40000"/>
                  </a:schemeClr>
                </a:solidFill>
              </a:rPr>
              <a:t> </a:t>
            </a:r>
            <a:r>
              <a:rPr lang="hu-HU" dirty="0" err="1">
                <a:solidFill>
                  <a:schemeClr val="accent6">
                    <a:lumMod val="60000"/>
                    <a:lumOff val="40000"/>
                  </a:schemeClr>
                </a:solidFill>
              </a:rPr>
              <a:t>targeting</a:t>
            </a:r>
            <a:r>
              <a:rPr lang="hu-HU" dirty="0">
                <a:solidFill>
                  <a:schemeClr val="accent6">
                    <a:lumMod val="60000"/>
                    <a:lumOff val="40000"/>
                  </a:schemeClr>
                </a:solidFill>
              </a:rPr>
              <a:t>)</a:t>
            </a:r>
          </a:p>
          <a:p>
            <a:pPr marL="285750" indent="-285750">
              <a:buFont typeface="Arial" panose="020B0604020202020204" pitchFamily="34" charset="0"/>
              <a:buChar char="•"/>
            </a:pPr>
            <a:r>
              <a:rPr lang="hu-HU" dirty="0" err="1">
                <a:solidFill>
                  <a:schemeClr val="accent6">
                    <a:lumMod val="60000"/>
                    <a:lumOff val="40000"/>
                  </a:schemeClr>
                </a:solidFill>
              </a:rPr>
              <a:t>Different</a:t>
            </a:r>
            <a:r>
              <a:rPr lang="hu-HU" dirty="0">
                <a:solidFill>
                  <a:schemeClr val="accent6">
                    <a:lumMod val="60000"/>
                    <a:lumOff val="40000"/>
                  </a:schemeClr>
                </a:solidFill>
              </a:rPr>
              <a:t> </a:t>
            </a:r>
            <a:r>
              <a:rPr lang="hu-HU" b="1" dirty="0" err="1">
                <a:solidFill>
                  <a:schemeClr val="accent6">
                    <a:lumMod val="60000"/>
                    <a:lumOff val="40000"/>
                  </a:schemeClr>
                </a:solidFill>
              </a:rPr>
              <a:t>holiday</a:t>
            </a:r>
            <a:r>
              <a:rPr lang="hu-HU" dirty="0">
                <a:solidFill>
                  <a:schemeClr val="accent6">
                    <a:lumMod val="60000"/>
                    <a:lumOff val="40000"/>
                  </a:schemeClr>
                </a:solidFill>
              </a:rPr>
              <a:t> </a:t>
            </a:r>
            <a:r>
              <a:rPr lang="hu-HU" dirty="0" err="1">
                <a:solidFill>
                  <a:schemeClr val="accent6">
                    <a:lumMod val="60000"/>
                    <a:lumOff val="40000"/>
                  </a:schemeClr>
                </a:solidFill>
              </a:rPr>
              <a:t>related</a:t>
            </a:r>
            <a:r>
              <a:rPr lang="hu-HU" dirty="0">
                <a:solidFill>
                  <a:schemeClr val="accent6">
                    <a:lumMod val="60000"/>
                    <a:lumOff val="40000"/>
                  </a:schemeClr>
                </a:solidFill>
              </a:rPr>
              <a:t> </a:t>
            </a:r>
            <a:r>
              <a:rPr lang="hu-HU" dirty="0" err="1">
                <a:solidFill>
                  <a:schemeClr val="accent6">
                    <a:lumMod val="60000"/>
                    <a:lumOff val="40000"/>
                  </a:schemeClr>
                </a:solidFill>
              </a:rPr>
              <a:t>campaigns</a:t>
            </a:r>
            <a:r>
              <a:rPr lang="hu-HU" dirty="0">
                <a:solidFill>
                  <a:schemeClr val="accent6">
                    <a:lumMod val="60000"/>
                    <a:lumOff val="40000"/>
                  </a:schemeClr>
                </a:solidFill>
              </a:rPr>
              <a:t> </a:t>
            </a:r>
            <a:r>
              <a:rPr lang="hu-HU" dirty="0" err="1">
                <a:solidFill>
                  <a:schemeClr val="accent6">
                    <a:lumMod val="60000"/>
                    <a:lumOff val="40000"/>
                  </a:schemeClr>
                </a:solidFill>
              </a:rPr>
              <a:t>have</a:t>
            </a:r>
            <a:r>
              <a:rPr lang="hu-HU" dirty="0">
                <a:solidFill>
                  <a:schemeClr val="accent6">
                    <a:lumMod val="60000"/>
                    <a:lumOff val="40000"/>
                  </a:schemeClr>
                </a:solidFill>
              </a:rPr>
              <a:t> </a:t>
            </a:r>
            <a:r>
              <a:rPr lang="hu-HU" dirty="0" err="1">
                <a:solidFill>
                  <a:schemeClr val="accent6">
                    <a:lumMod val="60000"/>
                    <a:lumOff val="40000"/>
                  </a:schemeClr>
                </a:solidFill>
              </a:rPr>
              <a:t>very</a:t>
            </a:r>
            <a:r>
              <a:rPr lang="hu-HU" dirty="0">
                <a:solidFill>
                  <a:schemeClr val="accent6">
                    <a:lumMod val="60000"/>
                    <a:lumOff val="40000"/>
                  </a:schemeClr>
                </a:solidFill>
              </a:rPr>
              <a:t> </a:t>
            </a:r>
            <a:r>
              <a:rPr lang="hu-HU" dirty="0" err="1">
                <a:solidFill>
                  <a:schemeClr val="accent6">
                    <a:lumMod val="60000"/>
                    <a:lumOff val="40000"/>
                  </a:schemeClr>
                </a:solidFill>
              </a:rPr>
              <a:t>high</a:t>
            </a:r>
            <a:r>
              <a:rPr lang="hu-HU" dirty="0">
                <a:solidFill>
                  <a:schemeClr val="accent6">
                    <a:lumMod val="60000"/>
                    <a:lumOff val="40000"/>
                  </a:schemeClr>
                </a:solidFill>
              </a:rPr>
              <a:t> session </a:t>
            </a:r>
            <a:r>
              <a:rPr lang="hu-HU" dirty="0" err="1">
                <a:solidFill>
                  <a:schemeClr val="accent6">
                    <a:lumMod val="60000"/>
                    <a:lumOff val="40000"/>
                  </a:schemeClr>
                </a:solidFill>
              </a:rPr>
              <a:t>times</a:t>
            </a:r>
            <a:endParaRPr lang="hu-HU" dirty="0">
              <a:solidFill>
                <a:schemeClr val="accent6">
                  <a:lumMod val="60000"/>
                  <a:lumOff val="40000"/>
                </a:schemeClr>
              </a:solidFill>
            </a:endParaRPr>
          </a:p>
        </p:txBody>
      </p:sp>
      <p:pic>
        <p:nvPicPr>
          <p:cNvPr id="8" name="Tartalom helye 7">
            <a:extLst>
              <a:ext uri="{FF2B5EF4-FFF2-40B4-BE49-F238E27FC236}">
                <a16:creationId xmlns:a16="http://schemas.microsoft.com/office/drawing/2014/main" id="{E1BC5BA1-7D94-FE4C-1166-5BBB4F3E4783}"/>
              </a:ext>
            </a:extLst>
          </p:cNvPr>
          <p:cNvPicPr>
            <a:picLocks noGrp="1" noChangeAspect="1"/>
          </p:cNvPicPr>
          <p:nvPr>
            <p:ph idx="1"/>
          </p:nvPr>
        </p:nvPicPr>
        <p:blipFill>
          <a:blip r:embed="rId2"/>
          <a:stretch>
            <a:fillRect/>
          </a:stretch>
        </p:blipFill>
        <p:spPr>
          <a:xfrm>
            <a:off x="6094412" y="511323"/>
            <a:ext cx="4464496" cy="2733727"/>
          </a:xfrm>
        </p:spPr>
      </p:pic>
      <p:pic>
        <p:nvPicPr>
          <p:cNvPr id="10" name="Kép 9">
            <a:extLst>
              <a:ext uri="{FF2B5EF4-FFF2-40B4-BE49-F238E27FC236}">
                <a16:creationId xmlns:a16="http://schemas.microsoft.com/office/drawing/2014/main" id="{701464CD-50EB-C635-E0D3-D221239CA366}"/>
              </a:ext>
            </a:extLst>
          </p:cNvPr>
          <p:cNvPicPr>
            <a:picLocks noChangeAspect="1"/>
          </p:cNvPicPr>
          <p:nvPr/>
        </p:nvPicPr>
        <p:blipFill>
          <a:blip r:embed="rId3"/>
          <a:stretch>
            <a:fillRect/>
          </a:stretch>
        </p:blipFill>
        <p:spPr>
          <a:xfrm>
            <a:off x="5734372" y="3400626"/>
            <a:ext cx="5040560" cy="3213591"/>
          </a:xfrm>
          <a:prstGeom prst="rect">
            <a:avLst/>
          </a:prstGeom>
        </p:spPr>
      </p:pic>
    </p:spTree>
    <p:extLst>
      <p:ext uri="{BB962C8B-B14F-4D97-AF65-F5344CB8AC3E}">
        <p14:creationId xmlns:p14="http://schemas.microsoft.com/office/powerpoint/2010/main" val="34213471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C88F53-6F62-F7D6-9F82-6185E8D110A8}"/>
            </a:ext>
          </a:extLst>
        </p:cNvPr>
        <p:cNvGrpSpPr/>
        <p:nvPr/>
      </p:nvGrpSpPr>
      <p:grpSpPr>
        <a:xfrm>
          <a:off x="0" y="0"/>
          <a:ext cx="0" cy="0"/>
          <a:chOff x="0" y="0"/>
          <a:chExt cx="0" cy="0"/>
        </a:xfrm>
      </p:grpSpPr>
      <p:sp>
        <p:nvSpPr>
          <p:cNvPr id="2" name="Cím 1">
            <a:extLst>
              <a:ext uri="{FF2B5EF4-FFF2-40B4-BE49-F238E27FC236}">
                <a16:creationId xmlns:a16="http://schemas.microsoft.com/office/drawing/2014/main" id="{9470D186-87A6-4788-B800-75968C0B8F1E}"/>
              </a:ext>
            </a:extLst>
          </p:cNvPr>
          <p:cNvSpPr>
            <a:spLocks noGrp="1"/>
          </p:cNvSpPr>
          <p:nvPr>
            <p:ph type="title"/>
          </p:nvPr>
        </p:nvSpPr>
        <p:spPr>
          <a:xfrm>
            <a:off x="685622" y="1524000"/>
            <a:ext cx="4616702" cy="1600200"/>
          </a:xfrm>
        </p:spPr>
        <p:txBody>
          <a:bodyPr/>
          <a:lstStyle/>
          <a:p>
            <a:r>
              <a:rPr lang="hu-HU" dirty="0">
                <a:solidFill>
                  <a:schemeClr val="bg2">
                    <a:lumMod val="40000"/>
                    <a:lumOff val="60000"/>
                  </a:schemeClr>
                </a:solidFill>
              </a:rPr>
              <a:t>Conversion </a:t>
            </a:r>
            <a:r>
              <a:rPr lang="hu-HU" dirty="0" err="1">
                <a:solidFill>
                  <a:schemeClr val="bg2">
                    <a:lumMod val="40000"/>
                    <a:lumOff val="60000"/>
                  </a:schemeClr>
                </a:solidFill>
              </a:rPr>
              <a:t>rate</a:t>
            </a:r>
            <a:r>
              <a:rPr lang="hu-HU" dirty="0">
                <a:solidFill>
                  <a:schemeClr val="bg2">
                    <a:lumMod val="40000"/>
                    <a:lumOff val="60000"/>
                  </a:schemeClr>
                </a:solidFill>
              </a:rPr>
              <a:t>, </a:t>
            </a:r>
            <a:r>
              <a:rPr lang="hu-HU" dirty="0" err="1">
                <a:solidFill>
                  <a:schemeClr val="bg2">
                    <a:lumMod val="40000"/>
                    <a:lumOff val="60000"/>
                  </a:schemeClr>
                </a:solidFill>
              </a:rPr>
              <a:t>Click-through</a:t>
            </a:r>
            <a:r>
              <a:rPr lang="hu-HU" dirty="0">
                <a:solidFill>
                  <a:schemeClr val="bg2">
                    <a:lumMod val="40000"/>
                    <a:lumOff val="60000"/>
                  </a:schemeClr>
                </a:solidFill>
              </a:rPr>
              <a:t> </a:t>
            </a:r>
            <a:r>
              <a:rPr lang="hu-HU" dirty="0" err="1">
                <a:solidFill>
                  <a:schemeClr val="bg2">
                    <a:lumMod val="40000"/>
                    <a:lumOff val="60000"/>
                  </a:schemeClr>
                </a:solidFill>
              </a:rPr>
              <a:t>rate</a:t>
            </a:r>
            <a:endParaRPr lang="hu-HU" dirty="0">
              <a:solidFill>
                <a:schemeClr val="bg2">
                  <a:lumMod val="40000"/>
                  <a:lumOff val="60000"/>
                </a:schemeClr>
              </a:solidFill>
            </a:endParaRPr>
          </a:p>
        </p:txBody>
      </p:sp>
      <p:sp>
        <p:nvSpPr>
          <p:cNvPr id="4" name="Szöveg helye 3">
            <a:extLst>
              <a:ext uri="{FF2B5EF4-FFF2-40B4-BE49-F238E27FC236}">
                <a16:creationId xmlns:a16="http://schemas.microsoft.com/office/drawing/2014/main" id="{CF47DFC6-CF57-D397-C823-ED19A8A19122}"/>
              </a:ext>
            </a:extLst>
          </p:cNvPr>
          <p:cNvSpPr>
            <a:spLocks noGrp="1"/>
          </p:cNvSpPr>
          <p:nvPr>
            <p:ph type="body" sz="half" idx="2"/>
          </p:nvPr>
        </p:nvSpPr>
        <p:spPr>
          <a:xfrm>
            <a:off x="685622" y="3733801"/>
            <a:ext cx="4113728" cy="2484884"/>
          </a:xfrm>
        </p:spPr>
        <p:txBody>
          <a:bodyPr/>
          <a:lstStyle/>
          <a:p>
            <a:pPr marL="285750" indent="-285750">
              <a:buFont typeface="Arial" panose="020B0604020202020204" pitchFamily="34" charset="0"/>
              <a:buChar char="•"/>
            </a:pPr>
            <a:r>
              <a:rPr lang="hu-HU" dirty="0" err="1">
                <a:solidFill>
                  <a:schemeClr val="accent6">
                    <a:lumMod val="60000"/>
                    <a:lumOff val="40000"/>
                  </a:schemeClr>
                </a:solidFill>
              </a:rPr>
              <a:t>At</a:t>
            </a:r>
            <a:r>
              <a:rPr lang="hu-HU" dirty="0">
                <a:solidFill>
                  <a:schemeClr val="accent6">
                    <a:lumMod val="60000"/>
                    <a:lumOff val="40000"/>
                  </a:schemeClr>
                </a:solidFill>
              </a:rPr>
              <a:t> </a:t>
            </a:r>
            <a:r>
              <a:rPr lang="hu-HU" dirty="0" err="1">
                <a:solidFill>
                  <a:schemeClr val="accent6">
                    <a:lumMod val="60000"/>
                    <a:lumOff val="40000"/>
                  </a:schemeClr>
                </a:solidFill>
              </a:rPr>
              <a:t>the</a:t>
            </a:r>
            <a:r>
              <a:rPr lang="hu-HU" dirty="0">
                <a:solidFill>
                  <a:schemeClr val="accent6">
                    <a:lumMod val="60000"/>
                    <a:lumOff val="40000"/>
                  </a:schemeClr>
                </a:solidFill>
              </a:rPr>
              <a:t> </a:t>
            </a:r>
            <a:r>
              <a:rPr lang="hu-HU" b="1" dirty="0" err="1">
                <a:solidFill>
                  <a:schemeClr val="accent6">
                    <a:lumMod val="60000"/>
                    <a:lumOff val="40000"/>
                  </a:schemeClr>
                </a:solidFill>
              </a:rPr>
              <a:t>beginning</a:t>
            </a:r>
            <a:r>
              <a:rPr lang="hu-HU" b="1" dirty="0">
                <a:solidFill>
                  <a:schemeClr val="accent6">
                    <a:lumMod val="60000"/>
                    <a:lumOff val="40000"/>
                  </a:schemeClr>
                </a:solidFill>
              </a:rPr>
              <a:t> of </a:t>
            </a:r>
            <a:r>
              <a:rPr lang="hu-HU" b="1" dirty="0" err="1">
                <a:solidFill>
                  <a:schemeClr val="accent6">
                    <a:lumMod val="60000"/>
                    <a:lumOff val="40000"/>
                  </a:schemeClr>
                </a:solidFill>
              </a:rPr>
              <a:t>the</a:t>
            </a:r>
            <a:r>
              <a:rPr lang="hu-HU" b="1" dirty="0">
                <a:solidFill>
                  <a:schemeClr val="accent6">
                    <a:lumMod val="60000"/>
                    <a:lumOff val="40000"/>
                  </a:schemeClr>
                </a:solidFill>
              </a:rPr>
              <a:t> </a:t>
            </a:r>
            <a:r>
              <a:rPr lang="hu-HU" b="1" dirty="0" err="1">
                <a:solidFill>
                  <a:schemeClr val="accent6">
                    <a:lumMod val="60000"/>
                    <a:lumOff val="40000"/>
                  </a:schemeClr>
                </a:solidFill>
              </a:rPr>
              <a:t>week</a:t>
            </a:r>
            <a:r>
              <a:rPr lang="hu-HU" b="1" dirty="0">
                <a:solidFill>
                  <a:schemeClr val="accent6">
                    <a:lumMod val="60000"/>
                    <a:lumOff val="40000"/>
                  </a:schemeClr>
                </a:solidFill>
              </a:rPr>
              <a:t> </a:t>
            </a:r>
            <a:r>
              <a:rPr lang="hu-HU" dirty="0">
                <a:solidFill>
                  <a:schemeClr val="accent6">
                    <a:lumMod val="60000"/>
                    <a:lumOff val="40000"/>
                  </a:schemeClr>
                </a:solidFill>
              </a:rPr>
              <a:t>and </a:t>
            </a:r>
            <a:r>
              <a:rPr lang="hu-HU" dirty="0" err="1">
                <a:solidFill>
                  <a:schemeClr val="accent6">
                    <a:lumMod val="60000"/>
                    <a:lumOff val="40000"/>
                  </a:schemeClr>
                </a:solidFill>
              </a:rPr>
              <a:t>on</a:t>
            </a:r>
            <a:r>
              <a:rPr lang="hu-HU" dirty="0">
                <a:solidFill>
                  <a:schemeClr val="accent6">
                    <a:lumMod val="60000"/>
                    <a:lumOff val="40000"/>
                  </a:schemeClr>
                </a:solidFill>
              </a:rPr>
              <a:t> </a:t>
            </a:r>
            <a:r>
              <a:rPr lang="hu-HU" b="1" dirty="0" err="1">
                <a:solidFill>
                  <a:schemeClr val="accent6">
                    <a:lumMod val="60000"/>
                    <a:lumOff val="40000"/>
                  </a:schemeClr>
                </a:solidFill>
              </a:rPr>
              <a:t>Friday</a:t>
            </a:r>
            <a:r>
              <a:rPr lang="hu-HU" dirty="0">
                <a:solidFill>
                  <a:schemeClr val="accent6">
                    <a:lumMod val="60000"/>
                    <a:lumOff val="40000"/>
                  </a:schemeClr>
                </a:solidFill>
              </a:rPr>
              <a:t> more </a:t>
            </a:r>
            <a:r>
              <a:rPr lang="hu-HU" dirty="0" err="1">
                <a:solidFill>
                  <a:schemeClr val="accent6">
                    <a:lumMod val="60000"/>
                    <a:lumOff val="40000"/>
                  </a:schemeClr>
                </a:solidFill>
              </a:rPr>
              <a:t>users</a:t>
            </a:r>
            <a:r>
              <a:rPr lang="hu-HU" dirty="0">
                <a:solidFill>
                  <a:schemeClr val="accent6">
                    <a:lumMod val="60000"/>
                    <a:lumOff val="40000"/>
                  </a:schemeClr>
                </a:solidFill>
              </a:rPr>
              <a:t> </a:t>
            </a:r>
            <a:r>
              <a:rPr lang="hu-HU" dirty="0" err="1">
                <a:solidFill>
                  <a:schemeClr val="accent6">
                    <a:lumMod val="60000"/>
                    <a:lumOff val="40000"/>
                  </a:schemeClr>
                </a:solidFill>
              </a:rPr>
              <a:t>make</a:t>
            </a:r>
            <a:r>
              <a:rPr lang="hu-HU" dirty="0">
                <a:solidFill>
                  <a:schemeClr val="accent6">
                    <a:lumMod val="60000"/>
                    <a:lumOff val="40000"/>
                  </a:schemeClr>
                </a:solidFill>
              </a:rPr>
              <a:t> a </a:t>
            </a:r>
            <a:r>
              <a:rPr lang="hu-HU" dirty="0" err="1">
                <a:solidFill>
                  <a:schemeClr val="accent6">
                    <a:lumMod val="60000"/>
                    <a:lumOff val="40000"/>
                  </a:schemeClr>
                </a:solidFill>
              </a:rPr>
              <a:t>purchase</a:t>
            </a:r>
            <a:endParaRPr lang="hu-HU" dirty="0">
              <a:solidFill>
                <a:schemeClr val="accent6">
                  <a:lumMod val="60000"/>
                  <a:lumOff val="40000"/>
                </a:schemeClr>
              </a:solidFill>
            </a:endParaRPr>
          </a:p>
          <a:p>
            <a:pPr marL="285750" indent="-285750">
              <a:buFont typeface="Arial" panose="020B0604020202020204" pitchFamily="34" charset="0"/>
              <a:buChar char="•"/>
            </a:pPr>
            <a:r>
              <a:rPr lang="hu-HU" dirty="0">
                <a:solidFill>
                  <a:schemeClr val="accent6">
                    <a:lumMod val="60000"/>
                    <a:lumOff val="40000"/>
                  </a:schemeClr>
                </a:solidFill>
              </a:rPr>
              <a:t>CTR is </a:t>
            </a:r>
            <a:r>
              <a:rPr lang="hu-HU" dirty="0" err="1">
                <a:solidFill>
                  <a:schemeClr val="accent6">
                    <a:lumMod val="60000"/>
                    <a:lumOff val="40000"/>
                  </a:schemeClr>
                </a:solidFill>
              </a:rPr>
              <a:t>the</a:t>
            </a:r>
            <a:r>
              <a:rPr lang="hu-HU" dirty="0">
                <a:solidFill>
                  <a:schemeClr val="accent6">
                    <a:lumMod val="60000"/>
                    <a:lumOff val="40000"/>
                  </a:schemeClr>
                </a:solidFill>
              </a:rPr>
              <a:t> </a:t>
            </a:r>
            <a:r>
              <a:rPr lang="hu-HU" dirty="0" err="1">
                <a:solidFill>
                  <a:schemeClr val="accent6">
                    <a:lumMod val="60000"/>
                    <a:lumOff val="40000"/>
                  </a:schemeClr>
                </a:solidFill>
              </a:rPr>
              <a:t>highest</a:t>
            </a:r>
            <a:r>
              <a:rPr lang="hu-HU" dirty="0">
                <a:solidFill>
                  <a:schemeClr val="accent6">
                    <a:lumMod val="60000"/>
                    <a:lumOff val="40000"/>
                  </a:schemeClr>
                </a:solidFill>
              </a:rPr>
              <a:t> </a:t>
            </a:r>
            <a:r>
              <a:rPr lang="hu-HU" dirty="0" err="1">
                <a:solidFill>
                  <a:schemeClr val="accent6">
                    <a:lumMod val="60000"/>
                    <a:lumOff val="40000"/>
                  </a:schemeClr>
                </a:solidFill>
              </a:rPr>
              <a:t>on</a:t>
            </a:r>
            <a:r>
              <a:rPr lang="hu-HU" dirty="0">
                <a:solidFill>
                  <a:schemeClr val="accent6">
                    <a:lumMod val="60000"/>
                    <a:lumOff val="40000"/>
                  </a:schemeClr>
                </a:solidFill>
              </a:rPr>
              <a:t> </a:t>
            </a:r>
            <a:r>
              <a:rPr lang="hu-HU" dirty="0" err="1">
                <a:solidFill>
                  <a:schemeClr val="accent6">
                    <a:lumMod val="60000"/>
                    <a:lumOff val="40000"/>
                  </a:schemeClr>
                </a:solidFill>
              </a:rPr>
              <a:t>Saturdays</a:t>
            </a:r>
            <a:r>
              <a:rPr lang="hu-HU" dirty="0">
                <a:solidFill>
                  <a:schemeClr val="accent6">
                    <a:lumMod val="60000"/>
                    <a:lumOff val="40000"/>
                  </a:schemeClr>
                </a:solidFill>
              </a:rPr>
              <a:t>, </a:t>
            </a:r>
            <a:r>
              <a:rPr lang="hu-HU" dirty="0" err="1">
                <a:solidFill>
                  <a:schemeClr val="accent6">
                    <a:lumMod val="60000"/>
                    <a:lumOff val="40000"/>
                  </a:schemeClr>
                </a:solidFill>
              </a:rPr>
              <a:t>although</a:t>
            </a:r>
            <a:r>
              <a:rPr lang="hu-HU" dirty="0">
                <a:solidFill>
                  <a:schemeClr val="accent6">
                    <a:lumMod val="60000"/>
                    <a:lumOff val="40000"/>
                  </a:schemeClr>
                </a:solidFill>
              </a:rPr>
              <a:t> COV is </a:t>
            </a:r>
            <a:r>
              <a:rPr lang="hu-HU" dirty="0" err="1">
                <a:solidFill>
                  <a:schemeClr val="accent6">
                    <a:lumMod val="60000"/>
                    <a:lumOff val="40000"/>
                  </a:schemeClr>
                </a:solidFill>
              </a:rPr>
              <a:t>not</a:t>
            </a:r>
            <a:r>
              <a:rPr lang="hu-HU" dirty="0">
                <a:solidFill>
                  <a:schemeClr val="accent6">
                    <a:lumMod val="60000"/>
                    <a:lumOff val="40000"/>
                  </a:schemeClr>
                </a:solidFill>
              </a:rPr>
              <a:t> </a:t>
            </a:r>
            <a:r>
              <a:rPr lang="hu-HU" dirty="0" err="1">
                <a:solidFill>
                  <a:schemeClr val="accent6">
                    <a:lumMod val="60000"/>
                    <a:lumOff val="40000"/>
                  </a:schemeClr>
                </a:solidFill>
              </a:rPr>
              <a:t>the</a:t>
            </a:r>
            <a:r>
              <a:rPr lang="hu-HU" dirty="0">
                <a:solidFill>
                  <a:schemeClr val="accent6">
                    <a:lumMod val="60000"/>
                    <a:lumOff val="40000"/>
                  </a:schemeClr>
                </a:solidFill>
              </a:rPr>
              <a:t> </a:t>
            </a:r>
            <a:r>
              <a:rPr lang="hu-HU" dirty="0" err="1">
                <a:solidFill>
                  <a:schemeClr val="accent6">
                    <a:lumMod val="60000"/>
                    <a:lumOff val="40000"/>
                  </a:schemeClr>
                </a:solidFill>
              </a:rPr>
              <a:t>highest</a:t>
            </a:r>
            <a:endParaRPr lang="hu-HU" dirty="0">
              <a:solidFill>
                <a:schemeClr val="accent6">
                  <a:lumMod val="60000"/>
                  <a:lumOff val="40000"/>
                </a:schemeClr>
              </a:solidFill>
            </a:endParaRPr>
          </a:p>
          <a:p>
            <a:pPr marL="285750" indent="-285750">
              <a:buFont typeface="Arial" panose="020B0604020202020204" pitchFamily="34" charset="0"/>
              <a:buChar char="•"/>
            </a:pPr>
            <a:r>
              <a:rPr lang="hu-HU" dirty="0">
                <a:solidFill>
                  <a:schemeClr val="accent6">
                    <a:lumMod val="60000"/>
                    <a:lumOff val="40000"/>
                  </a:schemeClr>
                </a:solidFill>
              </a:rPr>
              <a:t>The </a:t>
            </a:r>
            <a:r>
              <a:rPr lang="hu-HU" dirty="0" err="1">
                <a:solidFill>
                  <a:schemeClr val="accent6">
                    <a:lumMod val="60000"/>
                    <a:lumOff val="40000"/>
                  </a:schemeClr>
                </a:solidFill>
              </a:rPr>
              <a:t>weekend</a:t>
            </a:r>
            <a:r>
              <a:rPr lang="hu-HU" dirty="0">
                <a:solidFill>
                  <a:schemeClr val="accent6">
                    <a:lumMod val="60000"/>
                    <a:lumOff val="40000"/>
                  </a:schemeClr>
                </a:solidFill>
              </a:rPr>
              <a:t> has </a:t>
            </a:r>
            <a:r>
              <a:rPr lang="hu-HU" dirty="0" err="1">
                <a:solidFill>
                  <a:schemeClr val="accent6">
                    <a:lumMod val="60000"/>
                    <a:lumOff val="40000"/>
                  </a:schemeClr>
                </a:solidFill>
              </a:rPr>
              <a:t>lower</a:t>
            </a:r>
            <a:r>
              <a:rPr lang="hu-HU" dirty="0">
                <a:solidFill>
                  <a:schemeClr val="accent6">
                    <a:lumMod val="60000"/>
                    <a:lumOff val="40000"/>
                  </a:schemeClr>
                </a:solidFill>
              </a:rPr>
              <a:t> conversion</a:t>
            </a:r>
          </a:p>
          <a:p>
            <a:pPr marL="285750" indent="-285750">
              <a:buFont typeface="Arial" panose="020B0604020202020204" pitchFamily="34" charset="0"/>
              <a:buChar char="•"/>
            </a:pPr>
            <a:r>
              <a:rPr lang="hu-HU" b="1" dirty="0" err="1">
                <a:solidFill>
                  <a:schemeClr val="accent6">
                    <a:lumMod val="60000"/>
                    <a:lumOff val="40000"/>
                  </a:schemeClr>
                </a:solidFill>
              </a:rPr>
              <a:t>Friday</a:t>
            </a:r>
            <a:r>
              <a:rPr lang="hu-HU" dirty="0">
                <a:solidFill>
                  <a:schemeClr val="accent6">
                    <a:lumMod val="60000"/>
                    <a:lumOff val="40000"/>
                  </a:schemeClr>
                </a:solidFill>
              </a:rPr>
              <a:t> is </a:t>
            </a:r>
            <a:r>
              <a:rPr lang="hu-HU" dirty="0" err="1">
                <a:solidFill>
                  <a:schemeClr val="accent6">
                    <a:lumMod val="60000"/>
                    <a:lumOff val="40000"/>
                  </a:schemeClr>
                </a:solidFill>
              </a:rPr>
              <a:t>the</a:t>
            </a:r>
            <a:r>
              <a:rPr lang="hu-HU" dirty="0">
                <a:solidFill>
                  <a:schemeClr val="accent6">
                    <a:lumMod val="60000"/>
                    <a:lumOff val="40000"/>
                  </a:schemeClr>
                </a:solidFill>
              </a:rPr>
              <a:t> </a:t>
            </a:r>
            <a:r>
              <a:rPr lang="hu-HU" dirty="0" err="1">
                <a:solidFill>
                  <a:schemeClr val="accent6">
                    <a:lumMod val="60000"/>
                    <a:lumOff val="40000"/>
                  </a:schemeClr>
                </a:solidFill>
              </a:rPr>
              <a:t>best</a:t>
            </a:r>
            <a:r>
              <a:rPr lang="hu-HU" dirty="0">
                <a:solidFill>
                  <a:schemeClr val="accent6">
                    <a:lumMod val="60000"/>
                    <a:lumOff val="40000"/>
                  </a:schemeClr>
                </a:solidFill>
              </a:rPr>
              <a:t> </a:t>
            </a:r>
            <a:r>
              <a:rPr lang="hu-HU" dirty="0" err="1">
                <a:solidFill>
                  <a:schemeClr val="accent6">
                    <a:lumMod val="60000"/>
                    <a:lumOff val="40000"/>
                  </a:schemeClr>
                </a:solidFill>
              </a:rPr>
              <a:t>for</a:t>
            </a:r>
            <a:r>
              <a:rPr lang="hu-HU" dirty="0">
                <a:solidFill>
                  <a:schemeClr val="accent6">
                    <a:lumMod val="60000"/>
                    <a:lumOff val="40000"/>
                  </a:schemeClr>
                </a:solidFill>
              </a:rPr>
              <a:t> </a:t>
            </a:r>
            <a:r>
              <a:rPr lang="hu-HU" dirty="0" err="1">
                <a:solidFill>
                  <a:schemeClr val="accent6">
                    <a:lumMod val="60000"/>
                    <a:lumOff val="40000"/>
                  </a:schemeClr>
                </a:solidFill>
              </a:rPr>
              <a:t>campaign</a:t>
            </a:r>
            <a:r>
              <a:rPr lang="hu-HU" dirty="0">
                <a:solidFill>
                  <a:schemeClr val="accent6">
                    <a:lumMod val="60000"/>
                    <a:lumOff val="40000"/>
                  </a:schemeClr>
                </a:solidFill>
              </a:rPr>
              <a:t> </a:t>
            </a:r>
            <a:r>
              <a:rPr lang="hu-HU" dirty="0" err="1">
                <a:solidFill>
                  <a:schemeClr val="accent6">
                    <a:lumMod val="60000"/>
                    <a:lumOff val="40000"/>
                  </a:schemeClr>
                </a:solidFill>
              </a:rPr>
              <a:t>advertisement</a:t>
            </a:r>
            <a:endParaRPr lang="hu-HU" dirty="0">
              <a:solidFill>
                <a:schemeClr val="accent6">
                  <a:lumMod val="60000"/>
                  <a:lumOff val="40000"/>
                </a:schemeClr>
              </a:solidFill>
            </a:endParaRPr>
          </a:p>
          <a:p>
            <a:pPr marL="285750" indent="-285750">
              <a:buFont typeface="Arial" panose="020B0604020202020204" pitchFamily="34" charset="0"/>
              <a:buChar char="•"/>
            </a:pPr>
            <a:endParaRPr lang="hu-HU" dirty="0">
              <a:solidFill>
                <a:schemeClr val="accent6">
                  <a:lumMod val="60000"/>
                  <a:lumOff val="40000"/>
                </a:schemeClr>
              </a:solidFill>
            </a:endParaRPr>
          </a:p>
        </p:txBody>
      </p:sp>
      <p:pic>
        <p:nvPicPr>
          <p:cNvPr id="7" name="Tartalom helye 6">
            <a:extLst>
              <a:ext uri="{FF2B5EF4-FFF2-40B4-BE49-F238E27FC236}">
                <a16:creationId xmlns:a16="http://schemas.microsoft.com/office/drawing/2014/main" id="{EDDCB90C-35FD-6ABD-AA79-5A4946EF7ADD}"/>
              </a:ext>
            </a:extLst>
          </p:cNvPr>
          <p:cNvPicPr>
            <a:picLocks noGrp="1" noChangeAspect="1"/>
          </p:cNvPicPr>
          <p:nvPr>
            <p:ph idx="1"/>
          </p:nvPr>
        </p:nvPicPr>
        <p:blipFill>
          <a:blip r:embed="rId2"/>
          <a:stretch>
            <a:fillRect/>
          </a:stretch>
        </p:blipFill>
        <p:spPr>
          <a:xfrm>
            <a:off x="5853112" y="2005806"/>
            <a:ext cx="4791075" cy="2952750"/>
          </a:xfrm>
        </p:spPr>
      </p:pic>
    </p:spTree>
    <p:extLst>
      <p:ext uri="{BB962C8B-B14F-4D97-AF65-F5344CB8AC3E}">
        <p14:creationId xmlns:p14="http://schemas.microsoft.com/office/powerpoint/2010/main" val="18631739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15E09C-2E2C-C11B-2273-CAAAF69168D0}"/>
            </a:ext>
          </a:extLst>
        </p:cNvPr>
        <p:cNvGrpSpPr/>
        <p:nvPr/>
      </p:nvGrpSpPr>
      <p:grpSpPr>
        <a:xfrm>
          <a:off x="0" y="0"/>
          <a:ext cx="0" cy="0"/>
          <a:chOff x="0" y="0"/>
          <a:chExt cx="0" cy="0"/>
        </a:xfrm>
      </p:grpSpPr>
      <p:sp>
        <p:nvSpPr>
          <p:cNvPr id="2" name="Cím 1">
            <a:extLst>
              <a:ext uri="{FF2B5EF4-FFF2-40B4-BE49-F238E27FC236}">
                <a16:creationId xmlns:a16="http://schemas.microsoft.com/office/drawing/2014/main" id="{63A8EAC9-A86B-9E15-B912-4D24B9285FA4}"/>
              </a:ext>
            </a:extLst>
          </p:cNvPr>
          <p:cNvSpPr>
            <a:spLocks noGrp="1"/>
          </p:cNvSpPr>
          <p:nvPr>
            <p:ph type="title"/>
          </p:nvPr>
        </p:nvSpPr>
        <p:spPr>
          <a:xfrm>
            <a:off x="685622" y="1524000"/>
            <a:ext cx="4616702" cy="1600200"/>
          </a:xfrm>
        </p:spPr>
        <p:txBody>
          <a:bodyPr/>
          <a:lstStyle/>
          <a:p>
            <a:r>
              <a:rPr lang="hu-HU" dirty="0" err="1">
                <a:solidFill>
                  <a:schemeClr val="bg2">
                    <a:lumMod val="40000"/>
                    <a:lumOff val="60000"/>
                  </a:schemeClr>
                </a:solidFill>
              </a:rPr>
              <a:t>Campaign</a:t>
            </a:r>
            <a:r>
              <a:rPr lang="hu-HU" dirty="0">
                <a:solidFill>
                  <a:schemeClr val="bg2">
                    <a:lumMod val="40000"/>
                    <a:lumOff val="60000"/>
                  </a:schemeClr>
                </a:solidFill>
              </a:rPr>
              <a:t> performance</a:t>
            </a:r>
          </a:p>
        </p:txBody>
      </p:sp>
      <p:sp>
        <p:nvSpPr>
          <p:cNvPr id="4" name="Szöveg helye 3">
            <a:extLst>
              <a:ext uri="{FF2B5EF4-FFF2-40B4-BE49-F238E27FC236}">
                <a16:creationId xmlns:a16="http://schemas.microsoft.com/office/drawing/2014/main" id="{4BF453D7-B488-AD48-427D-4E0C347415BF}"/>
              </a:ext>
            </a:extLst>
          </p:cNvPr>
          <p:cNvSpPr>
            <a:spLocks noGrp="1"/>
          </p:cNvSpPr>
          <p:nvPr>
            <p:ph type="body" sz="half" idx="2"/>
          </p:nvPr>
        </p:nvSpPr>
        <p:spPr>
          <a:xfrm>
            <a:off x="685622" y="3733801"/>
            <a:ext cx="4113728" cy="2484884"/>
          </a:xfrm>
        </p:spPr>
        <p:txBody>
          <a:bodyPr/>
          <a:lstStyle/>
          <a:p>
            <a:pPr marL="285750" indent="-285750">
              <a:buFont typeface="Arial" panose="020B0604020202020204" pitchFamily="34" charset="0"/>
              <a:buChar char="•"/>
            </a:pPr>
            <a:r>
              <a:rPr lang="hu-HU" dirty="0">
                <a:solidFill>
                  <a:schemeClr val="accent6">
                    <a:lumMod val="60000"/>
                    <a:lumOff val="40000"/>
                  </a:schemeClr>
                </a:solidFill>
              </a:rPr>
              <a:t>In </a:t>
            </a:r>
            <a:r>
              <a:rPr lang="hu-HU" dirty="0" err="1">
                <a:solidFill>
                  <a:schemeClr val="accent6">
                    <a:lumMod val="60000"/>
                    <a:lumOff val="40000"/>
                  </a:schemeClr>
                </a:solidFill>
              </a:rPr>
              <a:t>general</a:t>
            </a:r>
            <a:r>
              <a:rPr lang="hu-HU" dirty="0">
                <a:solidFill>
                  <a:schemeClr val="accent6">
                    <a:lumMod val="60000"/>
                    <a:lumOff val="40000"/>
                  </a:schemeClr>
                </a:solidFill>
              </a:rPr>
              <a:t> </a:t>
            </a:r>
            <a:r>
              <a:rPr lang="hu-HU" dirty="0" err="1">
                <a:solidFill>
                  <a:schemeClr val="accent6">
                    <a:lumMod val="60000"/>
                    <a:lumOff val="40000"/>
                  </a:schemeClr>
                </a:solidFill>
              </a:rPr>
              <a:t>campaigns</a:t>
            </a:r>
            <a:r>
              <a:rPr lang="hu-HU" dirty="0">
                <a:solidFill>
                  <a:schemeClr val="accent6">
                    <a:lumMod val="60000"/>
                    <a:lumOff val="40000"/>
                  </a:schemeClr>
                </a:solidFill>
              </a:rPr>
              <a:t> </a:t>
            </a:r>
            <a:r>
              <a:rPr lang="hu-HU" dirty="0" err="1">
                <a:solidFill>
                  <a:schemeClr val="accent6">
                    <a:lumMod val="60000"/>
                    <a:lumOff val="40000"/>
                  </a:schemeClr>
                </a:solidFill>
              </a:rPr>
              <a:t>have</a:t>
            </a:r>
            <a:r>
              <a:rPr lang="hu-HU" dirty="0">
                <a:solidFill>
                  <a:schemeClr val="accent6">
                    <a:lumMod val="60000"/>
                    <a:lumOff val="40000"/>
                  </a:schemeClr>
                </a:solidFill>
              </a:rPr>
              <a:t> </a:t>
            </a:r>
            <a:r>
              <a:rPr lang="hu-HU" dirty="0" err="1">
                <a:solidFill>
                  <a:schemeClr val="accent6">
                    <a:lumMod val="60000"/>
                    <a:lumOff val="40000"/>
                  </a:schemeClr>
                </a:solidFill>
              </a:rPr>
              <a:t>higher</a:t>
            </a:r>
            <a:r>
              <a:rPr lang="hu-HU" dirty="0">
                <a:solidFill>
                  <a:schemeClr val="accent6">
                    <a:lumMod val="60000"/>
                    <a:lumOff val="40000"/>
                  </a:schemeClr>
                </a:solidFill>
              </a:rPr>
              <a:t> conversion </a:t>
            </a:r>
            <a:r>
              <a:rPr lang="hu-HU" dirty="0" err="1">
                <a:solidFill>
                  <a:schemeClr val="accent6">
                    <a:lumMod val="60000"/>
                    <a:lumOff val="40000"/>
                  </a:schemeClr>
                </a:solidFill>
              </a:rPr>
              <a:t>rate</a:t>
            </a:r>
            <a:r>
              <a:rPr lang="hu-HU" dirty="0">
                <a:solidFill>
                  <a:schemeClr val="accent6">
                    <a:lumMod val="60000"/>
                    <a:lumOff val="40000"/>
                  </a:schemeClr>
                </a:solidFill>
              </a:rPr>
              <a:t> </a:t>
            </a:r>
          </a:p>
          <a:p>
            <a:pPr marL="285750" indent="-285750">
              <a:buFont typeface="Arial" panose="020B0604020202020204" pitchFamily="34" charset="0"/>
              <a:buChar char="•"/>
            </a:pPr>
            <a:r>
              <a:rPr lang="hu-HU" dirty="0">
                <a:solidFill>
                  <a:schemeClr val="accent6">
                    <a:lumMod val="60000"/>
                    <a:lumOff val="40000"/>
                  </a:schemeClr>
                </a:solidFill>
              </a:rPr>
              <a:t>The </a:t>
            </a:r>
            <a:r>
              <a:rPr lang="hu-HU" dirty="0" err="1">
                <a:solidFill>
                  <a:schemeClr val="accent6">
                    <a:lumMod val="60000"/>
                    <a:lumOff val="40000"/>
                  </a:schemeClr>
                </a:solidFill>
              </a:rPr>
              <a:t>total</a:t>
            </a:r>
            <a:r>
              <a:rPr lang="hu-HU" dirty="0">
                <a:solidFill>
                  <a:schemeClr val="accent6">
                    <a:lumMod val="60000"/>
                    <a:lumOff val="40000"/>
                  </a:schemeClr>
                </a:solidFill>
              </a:rPr>
              <a:t> ROI </a:t>
            </a:r>
            <a:r>
              <a:rPr lang="hu-HU" dirty="0" err="1">
                <a:solidFill>
                  <a:schemeClr val="accent6">
                    <a:lumMod val="60000"/>
                    <a:lumOff val="40000"/>
                  </a:schemeClr>
                </a:solidFill>
              </a:rPr>
              <a:t>for</a:t>
            </a:r>
            <a:r>
              <a:rPr lang="hu-HU" dirty="0">
                <a:solidFill>
                  <a:schemeClr val="accent6">
                    <a:lumMod val="60000"/>
                    <a:lumOff val="40000"/>
                  </a:schemeClr>
                </a:solidFill>
              </a:rPr>
              <a:t> </a:t>
            </a:r>
            <a:r>
              <a:rPr lang="hu-HU" dirty="0" err="1">
                <a:solidFill>
                  <a:schemeClr val="accent6">
                    <a:lumMod val="60000"/>
                    <a:lumOff val="40000"/>
                  </a:schemeClr>
                </a:solidFill>
              </a:rPr>
              <a:t>all</a:t>
            </a:r>
            <a:r>
              <a:rPr lang="hu-HU" dirty="0">
                <a:solidFill>
                  <a:schemeClr val="accent6">
                    <a:lumMod val="60000"/>
                    <a:lumOff val="40000"/>
                  </a:schemeClr>
                </a:solidFill>
              </a:rPr>
              <a:t> </a:t>
            </a:r>
            <a:r>
              <a:rPr lang="hu-HU" dirty="0" err="1">
                <a:solidFill>
                  <a:schemeClr val="accent6">
                    <a:lumMod val="60000"/>
                    <a:lumOff val="40000"/>
                  </a:schemeClr>
                </a:solidFill>
              </a:rPr>
              <a:t>campaigns</a:t>
            </a:r>
            <a:r>
              <a:rPr lang="hu-HU" dirty="0">
                <a:solidFill>
                  <a:schemeClr val="accent6">
                    <a:lumMod val="60000"/>
                    <a:lumOff val="40000"/>
                  </a:schemeClr>
                </a:solidFill>
              </a:rPr>
              <a:t> is </a:t>
            </a:r>
            <a:r>
              <a:rPr lang="hu-HU" dirty="0" err="1">
                <a:solidFill>
                  <a:schemeClr val="accent6">
                    <a:lumMod val="60000"/>
                    <a:lumOff val="40000"/>
                  </a:schemeClr>
                </a:solidFill>
              </a:rPr>
              <a:t>negative</a:t>
            </a:r>
            <a:endParaRPr lang="hu-HU" dirty="0">
              <a:solidFill>
                <a:schemeClr val="accent6">
                  <a:lumMod val="60000"/>
                  <a:lumOff val="40000"/>
                </a:schemeClr>
              </a:solidFill>
            </a:endParaRPr>
          </a:p>
          <a:p>
            <a:pPr marL="285750" indent="-285750">
              <a:buFont typeface="Arial" panose="020B0604020202020204" pitchFamily="34" charset="0"/>
              <a:buChar char="•"/>
            </a:pPr>
            <a:endParaRPr lang="hu-HU" dirty="0">
              <a:solidFill>
                <a:schemeClr val="accent6">
                  <a:lumMod val="60000"/>
                  <a:lumOff val="40000"/>
                </a:schemeClr>
              </a:solidFill>
            </a:endParaRPr>
          </a:p>
        </p:txBody>
      </p:sp>
      <p:pic>
        <p:nvPicPr>
          <p:cNvPr id="10" name="Tartalom helye 9">
            <a:extLst>
              <a:ext uri="{FF2B5EF4-FFF2-40B4-BE49-F238E27FC236}">
                <a16:creationId xmlns:a16="http://schemas.microsoft.com/office/drawing/2014/main" id="{0A830D54-AAD7-AB7C-B836-854D843D4665}"/>
              </a:ext>
            </a:extLst>
          </p:cNvPr>
          <p:cNvPicPr>
            <a:picLocks noGrp="1" noChangeAspect="1"/>
          </p:cNvPicPr>
          <p:nvPr>
            <p:ph idx="1"/>
          </p:nvPr>
        </p:nvPicPr>
        <p:blipFill>
          <a:blip r:embed="rId2"/>
          <a:stretch>
            <a:fillRect/>
          </a:stretch>
        </p:blipFill>
        <p:spPr>
          <a:xfrm>
            <a:off x="5043487" y="1877219"/>
            <a:ext cx="6410325" cy="3209925"/>
          </a:xfrm>
        </p:spPr>
      </p:pic>
    </p:spTree>
    <p:extLst>
      <p:ext uri="{BB962C8B-B14F-4D97-AF65-F5344CB8AC3E}">
        <p14:creationId xmlns:p14="http://schemas.microsoft.com/office/powerpoint/2010/main" val="29871236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Kondenzcsík">
  <a:themeElements>
    <a:clrScheme name="Kondenzcsík">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Kondenzcsík">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denzcsík">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téma">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téma">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TM04033937[[fn=Kondenzcsík]]</Template>
  <TotalTime>942</TotalTime>
  <Words>407</Words>
  <Application>Microsoft Office PowerPoint</Application>
  <PresentationFormat>Egyéni</PresentationFormat>
  <Paragraphs>49</Paragraphs>
  <Slides>11</Slides>
  <Notes>0</Notes>
  <HiddenSlides>0</HiddenSlides>
  <MMClips>0</MMClips>
  <ScaleCrop>false</ScaleCrop>
  <HeadingPairs>
    <vt:vector size="6" baseType="variant">
      <vt:variant>
        <vt:lpstr>Használt betűtípusok</vt:lpstr>
      </vt:variant>
      <vt:variant>
        <vt:i4>3</vt:i4>
      </vt:variant>
      <vt:variant>
        <vt:lpstr>Téma</vt:lpstr>
      </vt:variant>
      <vt:variant>
        <vt:i4>1</vt:i4>
      </vt:variant>
      <vt:variant>
        <vt:lpstr>Diacímek</vt:lpstr>
      </vt:variant>
      <vt:variant>
        <vt:i4>11</vt:i4>
      </vt:variant>
    </vt:vector>
  </HeadingPairs>
  <TitlesOfParts>
    <vt:vector size="15" baseType="lpstr">
      <vt:lpstr>Arial</vt:lpstr>
      <vt:lpstr>Calibri</vt:lpstr>
      <vt:lpstr>Century Gothic</vt:lpstr>
      <vt:lpstr>Kondenzcsík</vt:lpstr>
      <vt:lpstr>Marketing analysis</vt:lpstr>
      <vt:lpstr>Objective</vt:lpstr>
      <vt:lpstr>Questions</vt:lpstr>
      <vt:lpstr>PowerPoint-bemutató</vt:lpstr>
      <vt:lpstr>PowerPoint-bemutató</vt:lpstr>
      <vt:lpstr>Session duration</vt:lpstr>
      <vt:lpstr>Session duration</vt:lpstr>
      <vt:lpstr>Conversion rate, Click-through rate</vt:lpstr>
      <vt:lpstr>Campaign performance</vt:lpstr>
      <vt:lpstr>Campaign performance</vt:lpstr>
      <vt:lpstr>Conclusion &amp; 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Anya</dc:creator>
  <cp:lastModifiedBy>Anya</cp:lastModifiedBy>
  <cp:revision>5</cp:revision>
  <dcterms:created xsi:type="dcterms:W3CDTF">2024-11-15T19:23:06Z</dcterms:created>
  <dcterms:modified xsi:type="dcterms:W3CDTF">2024-11-20T22:29:37Z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