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44416c1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44416c1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4416c1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4416c1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44416c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44416c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044cee4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044cee4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044cee42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044cee4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044cee42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044cee42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4cee426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4cee426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52f46e7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52f46e7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052f46e77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052f46e7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44cee42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44cee42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3eed22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3eed22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3eed226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3eed226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52f46e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52f46e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52f46e7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52f46e7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052f46e77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052f46e7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3eed22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3eed22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044416c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044416c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  <a:defRPr sz="2000">
                <a:solidFill>
                  <a:srgbClr val="F3F3F3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  <a:defRPr sz="1600">
                <a:solidFill>
                  <a:srgbClr val="F3F3F3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  <a:defRPr sz="1600">
                <a:solidFill>
                  <a:srgbClr val="F3F3F3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1A00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  <a:defRPr sz="2000">
                <a:solidFill>
                  <a:srgbClr val="F3F3F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  <a:defRPr sz="1600">
                <a:solidFill>
                  <a:srgbClr val="F3F3F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  <a:defRPr sz="1600">
                <a:solidFill>
                  <a:srgbClr val="F3F3F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○"/>
              <a:defRPr sz="1600">
                <a:solidFill>
                  <a:srgbClr val="F3F3F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600"/>
              <a:buChar char="■"/>
              <a:defRPr sz="16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67600" y="4310800"/>
            <a:ext cx="704850" cy="3524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127.0.0.1:8050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Risk of Heart Disease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 Classifier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Returns list of important features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Logistic Regression Classifier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Slightly outperformed random forest classifier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87" y="1017725"/>
            <a:ext cx="5799426" cy="402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0" y="1219900"/>
            <a:ext cx="191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= 0.90855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 Positive Rate = 21.8%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False Negative Rate = 12.8%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2436350" y="1630225"/>
            <a:ext cx="4479300" cy="328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26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http://127.0.0.1:8050/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315" y="1630238"/>
            <a:ext cx="4479375" cy="32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Scrapped Features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Patient Weight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available for all patients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Limited data from 46k cases -&gt; 14k cases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Drug Codes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a reliable way to look up codes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dataset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Easy to tell if patient has heart disease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Includes some information on personal history of substance use (ex. tobacco)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Includes patient’s family history of heart disease (ie. if icd_V173 is True)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Near perfect 50/50 split of heart diseased patients/non-heart diseased patients</a:t>
            </a:r>
            <a:endParaRPr/>
          </a:p>
        </p:txBody>
      </p:sp>
      <p:sp>
        <p:nvSpPr>
          <p:cNvPr id="138" name="Google Shape;13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Doesn’t detail all factors of a subject that would be helpful (ex. diet)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patients from America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Bootstrapping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Trees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Bagging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5250" y="1358575"/>
            <a:ext cx="6301926" cy="3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46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f(x) = x</a:t>
            </a:r>
            <a:r>
              <a:rPr baseline="30000" lang="en"/>
              <a:t>2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f(x</a:t>
            </a:r>
            <a:r>
              <a:rPr baseline="-25000" lang="en"/>
              <a:t>0</a:t>
            </a:r>
            <a:r>
              <a:rPr lang="en"/>
              <a:t>,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 … x</a:t>
            </a:r>
            <a:r>
              <a:rPr baseline="-25000" lang="en"/>
              <a:t>n</a:t>
            </a:r>
            <a:r>
              <a:rPr lang="en"/>
              <a:t>) = 					x</a:t>
            </a:r>
            <a:r>
              <a:rPr baseline="-25000" lang="en"/>
              <a:t>0</a:t>
            </a:r>
            <a:r>
              <a:rPr lang="en"/>
              <a:t> + a</a:t>
            </a:r>
            <a:r>
              <a:rPr baseline="-25000" lang="en"/>
              <a:t>1</a:t>
            </a:r>
            <a:r>
              <a:rPr lang="en"/>
              <a:t>x</a:t>
            </a:r>
            <a:r>
              <a:rPr baseline="-25000" lang="en"/>
              <a:t>1</a:t>
            </a:r>
            <a:r>
              <a:rPr lang="en"/>
              <a:t> + a</a:t>
            </a:r>
            <a:r>
              <a:rPr baseline="-25000" lang="en"/>
              <a:t>2</a:t>
            </a:r>
            <a:r>
              <a:rPr lang="en"/>
              <a:t>x</a:t>
            </a:r>
            <a:r>
              <a:rPr baseline="-25000" lang="en"/>
              <a:t>2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x</a:t>
            </a:r>
            <a:r>
              <a:rPr baseline="-25000" lang="en"/>
              <a:t>n</a:t>
            </a:r>
            <a:endParaRPr baseline="-250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x -&gt; x</a:t>
            </a:r>
            <a:r>
              <a:rPr baseline="30000" lang="en"/>
              <a:t>s</a:t>
            </a:r>
            <a:r>
              <a:rPr lang="en"/>
              <a:t> or x</a:t>
            </a:r>
            <a:r>
              <a:rPr baseline="-25000" lang="en"/>
              <a:t>y</a:t>
            </a:r>
            <a:r>
              <a:rPr lang="en"/>
              <a:t>x</a:t>
            </a:r>
            <a:r>
              <a:rPr baseline="-25000" lang="en"/>
              <a:t>z</a:t>
            </a:r>
            <a:r>
              <a:rPr lang="en"/>
              <a:t> or both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Prone to overfitting</a:t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20309" r="17295" t="0"/>
          <a:stretch/>
        </p:blipFill>
        <p:spPr>
          <a:xfrm>
            <a:off x="4960500" y="445025"/>
            <a:ext cx="3968374" cy="4333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One feature -&gt; Many features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Gives everything the same weight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4635" l="27421" r="28040" t="8559"/>
          <a:stretch/>
        </p:blipFill>
        <p:spPr>
          <a:xfrm>
            <a:off x="6214350" y="199000"/>
            <a:ext cx="2617949" cy="38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 b="0" l="16254" r="0" t="0"/>
          <a:stretch/>
        </p:blipFill>
        <p:spPr>
          <a:xfrm>
            <a:off x="165275" y="2894496"/>
            <a:ext cx="5999223" cy="198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 to Model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Remove infant data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 prescription drugs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 information on diet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Gather more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Causes ¼ of deaths in U.S. each year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Leading cause of death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Costs U.S. $200 billion a year in healthcare and lost productivity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873" y="2185225"/>
            <a:ext cx="4130250" cy="275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III Dataset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ICU records of 46520 patients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Demographic Information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ICU Records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Anonymized</a:t>
            </a:r>
            <a:r>
              <a:rPr lang="en"/>
              <a:t> as much as possible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82" y="2722475"/>
            <a:ext cx="3102775" cy="17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88" y="-193350"/>
            <a:ext cx="8224026" cy="53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270550" y="376663"/>
            <a:ext cx="6348300" cy="439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50" y="376675"/>
            <a:ext cx="6348300" cy="439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38" y="243362"/>
            <a:ext cx="6109325" cy="46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and Variables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Predict whether a patient is at risk for heart disease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Gender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Ethnicity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Religion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Marital Status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ICU Stay Length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ICU Stays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ICD 9 Diagnostic Codes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Heart Disease Flag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Numerical inputs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Summed ICU Stay Lengths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Removed diagnoces that occurred less than 100 times total and encoded the remaining codes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Patients diagnosed with multiple things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1220250" y="1928025"/>
            <a:ext cx="6108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(cont.)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Binary </a:t>
            </a:r>
            <a:r>
              <a:rPr lang="en"/>
              <a:t>Classification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a patient was diagnosed with heart disease, their ‘Heart Disease Flag’ would be true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~50% of patients diagnosed with heart disease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Removed ‘caused by heart disease’ ICD 9 codes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Ex. ‘V4582’ indicates that the patient had heart surgery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Would bias data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