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A6E2F-8376-4059-B76A-343280E47A85}" v="21" dt="2021-05-02T14:14:2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3079-A1E6-40D4-8A91-051016DE23D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9EA1-8D44-4E39-B3A9-5D76F561A01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2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AF-3136-4800-953B-2DD6627CE0D6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1A3-75B1-49F7-A758-B38B6FBF1E1B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43E1-1C2B-4DA6-A674-49A129CD5C7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5E93-B76E-4CAA-946F-6DF1FAFE2D6C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AD3-A7F4-4526-9D4A-A87DF3CE29F5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011F-ED42-40D4-B7EF-5EE6FB0E114C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441-53D3-40A9-B10F-263A2FB79682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9EE9-3215-4286-A8E8-3598D9FC1BD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E865-1798-4FAF-AC71-21CD30D21187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7FD-811C-4798-8CAB-FEC1A440B0E9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E5A7-22D4-4596-84FB-4D53A5F74417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B786DC2-1B04-490D-AA20-5B3B1C62F596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D2DD1-5EC6-4B20-B430-66EB00F1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C754D0-45F4-4AB2-B861-8A9B8FE5F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816025"/>
            <a:ext cx="5357600" cy="1160213"/>
          </a:xfrm>
        </p:spPr>
        <p:txBody>
          <a:bodyPr/>
          <a:lstStyle/>
          <a:p>
            <a:r>
              <a:rPr lang="en-GB" dirty="0"/>
              <a:t>JEE – QDL HE-Arc 2021</a:t>
            </a:r>
          </a:p>
          <a:p>
            <a:r>
              <a:rPr lang="en-GB" dirty="0"/>
              <a:t>Adrien Paysant – Joris Monnet</a:t>
            </a:r>
          </a:p>
        </p:txBody>
      </p:sp>
    </p:spTree>
    <p:extLst>
      <p:ext uri="{BB962C8B-B14F-4D97-AF65-F5344CB8AC3E}">
        <p14:creationId xmlns:p14="http://schemas.microsoft.com/office/powerpoint/2010/main" val="225172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5826149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Build-</a:t>
            </a:r>
            <a:r>
              <a:rPr lang="en-GB" dirty="0" err="1"/>
              <a:t>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/>
              <a:t>Booker : Adrien Paysant - Joris Monnet 2021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E5AF9-5CD4-40D0-A720-6276FA93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GB" sz="1800" dirty="0" err="1"/>
              <a:t>mvn</a:t>
            </a:r>
            <a:r>
              <a:rPr lang="en-GB" sz="1800" dirty="0"/>
              <a:t> clean package</a:t>
            </a:r>
          </a:p>
          <a:p>
            <a:pPr lvl="1"/>
            <a:r>
              <a:rPr lang="en-GB" sz="1600" dirty="0" err="1"/>
              <a:t>Nettoie</a:t>
            </a:r>
            <a:r>
              <a:rPr lang="en-GB" sz="1600" dirty="0"/>
              <a:t> le dossier target</a:t>
            </a:r>
          </a:p>
          <a:p>
            <a:pPr lvl="1"/>
            <a:r>
              <a:rPr lang="en-GB" sz="1600" dirty="0"/>
              <a:t>Build le </a:t>
            </a:r>
            <a:r>
              <a:rPr lang="en-GB" sz="1600" dirty="0" err="1"/>
              <a:t>projet</a:t>
            </a:r>
            <a:r>
              <a:rPr lang="en-GB" sz="1600" dirty="0"/>
              <a:t> dans le dossier target</a:t>
            </a:r>
          </a:p>
          <a:p>
            <a:pPr lvl="1"/>
            <a:r>
              <a:rPr lang="en-GB" sz="1600" dirty="0"/>
              <a:t>Package le jar dans le dossier target</a:t>
            </a:r>
          </a:p>
          <a:p>
            <a:pPr lvl="1"/>
            <a:r>
              <a:rPr lang="en-GB" sz="1600" dirty="0"/>
              <a:t>Passer </a:t>
            </a:r>
            <a:r>
              <a:rPr lang="en-GB" sz="1600" dirty="0" err="1"/>
              <a:t>outre</a:t>
            </a:r>
            <a:r>
              <a:rPr lang="en-GB" sz="1600" dirty="0"/>
              <a:t> les tests </a:t>
            </a:r>
            <a:r>
              <a:rPr lang="en-GB" sz="1600" dirty="0" err="1"/>
              <a:t>unitaires</a:t>
            </a:r>
            <a:endParaRPr lang="en-GB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E65397-FE5D-43DD-9C72-546008DDF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2095868"/>
            <a:ext cx="3994617" cy="26669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9349AF-A6E5-4C9F-9CF1-DC22BE109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2573" y="5099602"/>
            <a:ext cx="183858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SonarCloud-</a:t>
            </a:r>
            <a:r>
              <a:rPr lang="en-GB" dirty="0" err="1"/>
              <a:t>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/>
              <a:t>Booker : Adrien Paysant - Joris Monnet 2021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E5AF9-5CD4-40D0-A720-6276FA93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317906"/>
          </a:xfrm>
        </p:spPr>
        <p:txBody>
          <a:bodyPr>
            <a:normAutofit/>
          </a:bodyPr>
          <a:lstStyle/>
          <a:p>
            <a:r>
              <a:rPr lang="en-GB" sz="1600" dirty="0"/>
              <a:t>On lance SonarQube via SonarCloud</a:t>
            </a:r>
          </a:p>
          <a:p>
            <a:r>
              <a:rPr lang="en-GB" sz="1600" dirty="0" err="1"/>
              <a:t>L’opération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faite</a:t>
            </a:r>
            <a:r>
              <a:rPr lang="en-GB" sz="1600" dirty="0"/>
              <a:t> dans un </a:t>
            </a:r>
            <a:r>
              <a:rPr lang="en-GB" sz="1600" dirty="0" err="1"/>
              <a:t>conteneur</a:t>
            </a:r>
            <a:endParaRPr lang="en-GB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4C6B85-1484-4433-86F8-813C41AC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65" y="2138305"/>
            <a:ext cx="6535085" cy="253234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A66031-6131-4794-BBFD-7A4C4D1B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079" y="4890567"/>
            <a:ext cx="23720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49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51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53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5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Tests Unitaires-Qualité du logiciel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Booker : Adrien Paysant - Joris Monnet 2021</a:t>
            </a:r>
          </a:p>
        </p:txBody>
      </p:sp>
      <p:sp>
        <p:nvSpPr>
          <p:cNvPr id="72" name="Content Placeholder 44">
            <a:extLst>
              <a:ext uri="{FF2B5EF4-FFF2-40B4-BE49-F238E27FC236}">
                <a16:creationId xmlns:a16="http://schemas.microsoft.com/office/drawing/2014/main" id="{5883B506-B586-439B-A80D-7488910C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On lance un </a:t>
            </a:r>
            <a:r>
              <a:rPr lang="en-US" sz="1600" dirty="0" err="1"/>
              <a:t>conteneur</a:t>
            </a:r>
            <a:r>
              <a:rPr lang="en-US" sz="1600" dirty="0"/>
              <a:t> pour </a:t>
            </a:r>
            <a:r>
              <a:rPr lang="en-US" sz="1600" dirty="0" err="1"/>
              <a:t>éffectuer</a:t>
            </a:r>
            <a:r>
              <a:rPr lang="en-US" sz="1600" dirty="0"/>
              <a:t> les tests </a:t>
            </a:r>
            <a:r>
              <a:rPr lang="en-US" sz="1600" dirty="0" err="1"/>
              <a:t>unitaires</a:t>
            </a:r>
            <a:r>
              <a:rPr lang="en-US" sz="1600" dirty="0"/>
              <a:t>.</a:t>
            </a:r>
          </a:p>
          <a:p>
            <a:r>
              <a:rPr lang="en-US" sz="1600" dirty="0"/>
              <a:t>Tests </a:t>
            </a:r>
            <a:r>
              <a:rPr lang="en-US" sz="1600" dirty="0" err="1"/>
              <a:t>Unitaires</a:t>
            </a:r>
            <a:r>
              <a:rPr lang="en-US" sz="1600" dirty="0"/>
              <a:t> du </a:t>
            </a:r>
            <a:r>
              <a:rPr lang="en-US" sz="1600" dirty="0" err="1"/>
              <a:t>modèle</a:t>
            </a:r>
            <a:r>
              <a:rPr lang="en-US" sz="1600" dirty="0"/>
              <a:t> </a:t>
            </a:r>
            <a:r>
              <a:rPr lang="en-US" sz="1600" dirty="0" err="1"/>
              <a:t>utilisateur</a:t>
            </a:r>
            <a:endParaRPr lang="en-US" sz="16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A2C651F-DB88-45D5-BFDC-B0E367900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977" y="2105202"/>
            <a:ext cx="6408062" cy="254720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3" name="Rectangle 59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FC6890-3FB1-4C06-A251-F1845878E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980" y="4872322"/>
            <a:ext cx="23720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3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Déploiement-Qualité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/>
              <a:t>Booker : Adrien Paysant - Joris Monnet 2021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E5AF9-5CD4-40D0-A720-6276FA93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GB" sz="1800" dirty="0"/>
              <a:t>On down le docker</a:t>
            </a:r>
          </a:p>
          <a:p>
            <a:r>
              <a:rPr lang="en-GB" sz="1800" dirty="0"/>
              <a:t>On up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buildant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Note : </a:t>
            </a:r>
            <a:r>
              <a:rPr lang="en-GB" sz="1800" dirty="0" err="1"/>
              <a:t>quand</a:t>
            </a:r>
            <a:r>
              <a:rPr lang="en-GB" sz="1800" dirty="0"/>
              <a:t> on down on retire les </a:t>
            </a:r>
            <a:r>
              <a:rPr lang="en-GB" sz="1800" dirty="0" err="1"/>
              <a:t>conteneurs</a:t>
            </a:r>
            <a:r>
              <a:rPr lang="en-GB" sz="1800" dirty="0"/>
              <a:t> des services non </a:t>
            </a:r>
            <a:r>
              <a:rPr lang="en-GB" sz="1800" dirty="0" err="1"/>
              <a:t>réfférencés</a:t>
            </a:r>
            <a:r>
              <a:rPr lang="en-GB" sz="1800" dirty="0"/>
              <a:t> dans le </a:t>
            </a:r>
            <a:r>
              <a:rPr lang="en-GB" sz="1800" dirty="0" err="1"/>
              <a:t>fichier</a:t>
            </a:r>
            <a:r>
              <a:rPr lang="en-GB" sz="1800" dirty="0"/>
              <a:t> compose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B5E376-F8ED-43EB-A06A-B8362FBC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43" y="2052116"/>
            <a:ext cx="4180373" cy="296747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014135-006E-44A1-92F4-4CC9645D1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139" y="5223958"/>
            <a:ext cx="201958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Conclusion-</a:t>
            </a:r>
            <a:r>
              <a:rPr lang="en-GB" dirty="0" err="1"/>
              <a:t>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/>
              <a:t>Booker : Adrien Paysant - Joris Monnet 2021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E5AF9-5CD4-40D0-A720-6276FA93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GB" sz="1600" dirty="0" err="1"/>
              <a:t>Permettre</a:t>
            </a:r>
            <a:r>
              <a:rPr lang="en-GB" sz="1600" dirty="0"/>
              <a:t> un </a:t>
            </a:r>
            <a:r>
              <a:rPr lang="en-GB" sz="1600" dirty="0" err="1"/>
              <a:t>déploiement</a:t>
            </a:r>
            <a:r>
              <a:rPr lang="en-GB" sz="1600" dirty="0"/>
              <a:t> </a:t>
            </a:r>
            <a:r>
              <a:rPr lang="en-GB" sz="1600" dirty="0" err="1"/>
              <a:t>continu</a:t>
            </a:r>
            <a:endParaRPr lang="en-GB" sz="1600" dirty="0"/>
          </a:p>
          <a:p>
            <a:r>
              <a:rPr lang="en-GB" sz="1600" dirty="0"/>
              <a:t>Assurer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automatisation</a:t>
            </a:r>
            <a:r>
              <a:rPr lang="en-GB" sz="1600" dirty="0"/>
              <a:t> des tests</a:t>
            </a:r>
          </a:p>
          <a:p>
            <a:r>
              <a:rPr lang="en-GB" sz="1600" dirty="0" err="1"/>
              <a:t>Intégrer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continu</a:t>
            </a:r>
            <a:endParaRPr lang="en-GB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5622D8-9ADF-4C36-BD87-F3427ACC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482" y="3533404"/>
            <a:ext cx="6001455" cy="10352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FD86E-CF11-4026-A489-0177DB12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Sommaire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160D6-4804-4A14-938C-D4B20473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11550"/>
            <a:ext cx="7796540" cy="528185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Spring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 err="1"/>
              <a:t>Démonstration</a:t>
            </a:r>
            <a:endParaRPr lang="en-GB" dirty="0"/>
          </a:p>
          <a:p>
            <a:pPr lvl="1"/>
            <a:r>
              <a:rPr lang="en-GB" dirty="0" err="1"/>
              <a:t>Implémentation</a:t>
            </a:r>
            <a:endParaRPr lang="en-GB" dirty="0"/>
          </a:p>
          <a:p>
            <a:pPr lvl="2"/>
            <a:r>
              <a:rPr lang="en-GB" dirty="0" err="1"/>
              <a:t>Utilisateur</a:t>
            </a:r>
            <a:r>
              <a:rPr lang="en-GB" dirty="0"/>
              <a:t> : Profile page, login, register, roles</a:t>
            </a:r>
          </a:p>
          <a:p>
            <a:pPr lvl="2"/>
            <a:r>
              <a:rPr lang="en-GB" dirty="0"/>
              <a:t>Livres : Add, Update, Delete, Rate, Image</a:t>
            </a:r>
          </a:p>
          <a:p>
            <a:pPr lvl="2"/>
            <a:r>
              <a:rPr lang="en-GB" dirty="0" err="1"/>
              <a:t>Commentaires</a:t>
            </a:r>
            <a:r>
              <a:rPr lang="en-GB" dirty="0"/>
              <a:t> : Add, Update, Delete</a:t>
            </a:r>
          </a:p>
          <a:p>
            <a:pPr lvl="1"/>
            <a:r>
              <a:rPr lang="en-GB" dirty="0"/>
              <a:t>Conclusion</a:t>
            </a:r>
          </a:p>
          <a:p>
            <a:r>
              <a:rPr lang="en-GB" dirty="0" err="1"/>
              <a:t>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SonarCloud</a:t>
            </a:r>
          </a:p>
          <a:p>
            <a:pPr lvl="1"/>
            <a:r>
              <a:rPr lang="en-GB" dirty="0"/>
              <a:t>Build</a:t>
            </a:r>
          </a:p>
          <a:p>
            <a:pPr lvl="1"/>
            <a:r>
              <a:rPr lang="en-GB" dirty="0"/>
              <a:t>Tests </a:t>
            </a:r>
            <a:r>
              <a:rPr lang="en-GB" dirty="0" err="1"/>
              <a:t>Unitaires</a:t>
            </a:r>
            <a:endParaRPr lang="en-GB" dirty="0"/>
          </a:p>
          <a:p>
            <a:pPr lvl="1"/>
            <a:r>
              <a:rPr lang="en-GB" dirty="0" err="1"/>
              <a:t>Déploiement</a:t>
            </a:r>
            <a:endParaRPr lang="en-GB" dirty="0"/>
          </a:p>
          <a:p>
            <a:pPr lvl="1"/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4EEA76-F86D-4FBA-9374-E672607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Booker : Adrien Paysant - Joris Monnet 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CBB83-9D5F-4192-9416-EF6A7DD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42F13-8D8C-4045-8ED9-0AE36A6F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31478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Spring - 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5F7D5-E715-4723-B2FD-C9544F0F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500"/>
          </a:p>
        </p:txBody>
      </p:sp>
      <p:pic>
        <p:nvPicPr>
          <p:cNvPr id="1028" name="Picture 4" descr="Should books include credits like films? | Publishing | The Guardian">
            <a:extLst>
              <a:ext uri="{FF2B5EF4-FFF2-40B4-BE49-F238E27FC236}">
                <a16:creationId xmlns:a16="http://schemas.microsoft.com/office/drawing/2014/main" id="{79E83CDF-D5CB-4881-916A-47E9E7520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526" y="646702"/>
            <a:ext cx="2621764" cy="2621764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AD1621-28FE-4434-BAD2-B0A1DE11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Booker : Adrien Paysant - Joris Monnet 2021</a:t>
            </a:r>
          </a:p>
        </p:txBody>
      </p:sp>
      <p:pic>
        <p:nvPicPr>
          <p:cNvPr id="1026" name="Picture 2" descr="Getting Started | Building an Application with Spring Boot">
            <a:extLst>
              <a:ext uri="{FF2B5EF4-FFF2-40B4-BE49-F238E27FC236}">
                <a16:creationId xmlns:a16="http://schemas.microsoft.com/office/drawing/2014/main" id="{BC331466-310B-4F59-A1E9-A6134680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4747" y="4220599"/>
            <a:ext cx="5297322" cy="1363193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BB5ED-4246-44DF-B068-F744A249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212117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 err="1"/>
              <a:t>Démonstration</a:t>
            </a:r>
            <a:endParaRPr lang="en-GB" sz="6000" u="sng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9E81D2-61A2-43F4-B619-0041534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5EF336-1120-4B37-B5FE-A599A41D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74E-CFEA-475B-9462-76E9BCF0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Implémentation</a:t>
            </a:r>
            <a:r>
              <a:rPr lang="en-GB" dirty="0"/>
              <a:t> - </a:t>
            </a:r>
            <a:r>
              <a:rPr lang="en-GB" dirty="0" err="1"/>
              <a:t>Utilisateurs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A0978C-2206-492B-995D-D4A81F8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2EAA3-583A-40AA-BEFB-99552A14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EE4DC0-04CE-4DCA-8AA3-2B95584F5497}"/>
              </a:ext>
            </a:extLst>
          </p:cNvPr>
          <p:cNvSpPr txBox="1"/>
          <p:nvPr/>
        </p:nvSpPr>
        <p:spPr>
          <a:xfrm>
            <a:off x="2333625" y="3218390"/>
            <a:ext cx="5756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3 </a:t>
            </a:r>
            <a:r>
              <a:rPr lang="en-GB" dirty="0" err="1"/>
              <a:t>rôles</a:t>
            </a:r>
            <a:r>
              <a:rPr lang="en-GB" dirty="0"/>
              <a:t> : </a:t>
            </a:r>
            <a:r>
              <a:rPr lang="en-GB" dirty="0" err="1"/>
              <a:t>Lecteurs</a:t>
            </a:r>
            <a:r>
              <a:rPr lang="en-GB" dirty="0"/>
              <a:t>, Auteurs, </a:t>
            </a:r>
            <a:r>
              <a:rPr lang="en-GB" dirty="0" err="1"/>
              <a:t>Administrateurs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Page </a:t>
            </a:r>
            <a:r>
              <a:rPr lang="en-GB" dirty="0" err="1"/>
              <a:t>Profil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Login/Register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Une note par </a:t>
            </a:r>
            <a:r>
              <a:rPr lang="en-GB" dirty="0" err="1"/>
              <a:t>utilisateur</a:t>
            </a:r>
            <a:r>
              <a:rPr lang="en-GB" dirty="0"/>
              <a:t> par livre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Autant</a:t>
            </a:r>
            <a:r>
              <a:rPr lang="en-GB" dirty="0"/>
              <a:t> de </a:t>
            </a:r>
            <a:r>
              <a:rPr lang="en-GB" dirty="0" err="1"/>
              <a:t>commentaires</a:t>
            </a:r>
            <a:r>
              <a:rPr lang="en-GB" dirty="0"/>
              <a:t> que </a:t>
            </a:r>
            <a:r>
              <a:rPr lang="en-GB" dirty="0" err="1"/>
              <a:t>l’utilisateur</a:t>
            </a:r>
            <a:r>
              <a:rPr lang="en-GB" dirty="0"/>
              <a:t> le </a:t>
            </a:r>
            <a:r>
              <a:rPr lang="en-GB" dirty="0" err="1"/>
              <a:t>souhaite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8" name="Graphique 7" descr="Utilisateur avec un remplissage uni">
            <a:extLst>
              <a:ext uri="{FF2B5EF4-FFF2-40B4-BE49-F238E27FC236}">
                <a16:creationId xmlns:a16="http://schemas.microsoft.com/office/drawing/2014/main" id="{D2D64891-8D89-4B7A-9D58-145CD7BE4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997" y="1549894"/>
            <a:ext cx="1433003" cy="1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51E81-9713-46FD-A840-DB0F1837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Implémentation</a:t>
            </a:r>
            <a:r>
              <a:rPr lang="en-GB" dirty="0"/>
              <a:t> - Livres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2DE3CD-1C3B-4A34-AEC2-7DF20D3E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B1CC20-B36C-4522-A421-A5308002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5457C8-09B0-44AB-B8FB-F63DC24E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12" y="1570544"/>
            <a:ext cx="5824399" cy="408666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AF6FDC-C539-4072-A1C3-A15F6EFE479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11808" y="5472545"/>
            <a:ext cx="1466850" cy="553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8B3CBB4-595A-4A03-9DD5-780E3E10AC97}"/>
              </a:ext>
            </a:extLst>
          </p:cNvPr>
          <p:cNvSpPr txBox="1"/>
          <p:nvPr/>
        </p:nvSpPr>
        <p:spPr>
          <a:xfrm>
            <a:off x="4078658" y="5841877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Save -&gt; </a:t>
            </a:r>
            <a:r>
              <a:rPr lang="en-GB" dirty="0" err="1"/>
              <a:t>getURL</a:t>
            </a:r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065C38-BDA3-4360-BCFF-310C07AF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943" y="5807056"/>
            <a:ext cx="1152525" cy="485775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A07A64A-5001-44D1-9FC7-5DA6A067D870}"/>
              </a:ext>
            </a:extLst>
          </p:cNvPr>
          <p:cNvCxnSpPr>
            <a:cxnSpLocks/>
          </p:cNvCxnSpPr>
          <p:nvPr/>
        </p:nvCxnSpPr>
        <p:spPr>
          <a:xfrm>
            <a:off x="6096000" y="6026543"/>
            <a:ext cx="1961823" cy="30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2C199-0508-4479-8711-F83A23B1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27" y="517255"/>
            <a:ext cx="5494933" cy="742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dirty="0" err="1"/>
              <a:t>Implémentation</a:t>
            </a:r>
            <a:r>
              <a:rPr lang="en-US" sz="2700" dirty="0"/>
              <a:t>  - </a:t>
            </a:r>
            <a:r>
              <a:rPr lang="en-US" sz="2700" dirty="0" err="1"/>
              <a:t>Commentaires</a:t>
            </a:r>
            <a:endParaRPr lang="en-US" sz="27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83CDB4-D443-44E7-8D94-41EBBC9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5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F3152E-6B67-4577-A2B3-7DABF796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Booker : Adrien Paysant - Joris Monnet 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292301-8285-4FA2-B524-63A2EB6D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207" y="808056"/>
            <a:ext cx="4131480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939269-D6C7-454C-856D-E9FC8967617E}"/>
              </a:ext>
            </a:extLst>
          </p:cNvPr>
          <p:cNvSpPr txBox="1"/>
          <p:nvPr/>
        </p:nvSpPr>
        <p:spPr>
          <a:xfrm>
            <a:off x="1301376" y="2557182"/>
            <a:ext cx="52822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Ajout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Edition/</a:t>
            </a:r>
            <a:r>
              <a:rPr lang="en-GB" dirty="0" err="1"/>
              <a:t>Supression</a:t>
            </a:r>
            <a:r>
              <a:rPr lang="en-GB" dirty="0"/>
              <a:t> pour son auteur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Nom de </a:t>
            </a:r>
            <a:r>
              <a:rPr lang="en-GB" dirty="0" err="1"/>
              <a:t>l’auteur</a:t>
            </a:r>
            <a:r>
              <a:rPr lang="en-GB" dirty="0"/>
              <a:t> et date de modification </a:t>
            </a:r>
          </a:p>
          <a:p>
            <a:r>
              <a:rPr lang="en-GB" dirty="0"/>
              <a:t>pour les </a:t>
            </a:r>
            <a:r>
              <a:rPr lang="en-GB" dirty="0" err="1"/>
              <a:t>autres</a:t>
            </a:r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Auteur du livre ne </a:t>
            </a:r>
            <a:r>
              <a:rPr lang="en-GB" dirty="0" err="1"/>
              <a:t>peux</a:t>
            </a:r>
            <a:r>
              <a:rPr lang="en-GB" dirty="0"/>
              <a:t> pas commenter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Administrateur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supprimer</a:t>
            </a:r>
            <a:r>
              <a:rPr lang="en-GB" dirty="0"/>
              <a:t> un </a:t>
            </a:r>
            <a:r>
              <a:rPr lang="en-GB" dirty="0" err="1"/>
              <a:t>commentaire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59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F9FDB-18EB-49A1-9B0A-67CE23B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Spring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D2700-C50B-4AEB-A5FC-A58299FB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Booker : Adrien Paysant - Joris Monnet 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B8DF4C-0974-45C7-81F1-7C012FF1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AFF95D-E68D-4D9E-9B14-20CA8E0E3E52}"/>
              </a:ext>
            </a:extLst>
          </p:cNvPr>
          <p:cNvSpPr txBox="1"/>
          <p:nvPr/>
        </p:nvSpPr>
        <p:spPr>
          <a:xfrm>
            <a:off x="2306992" y="2872161"/>
            <a:ext cx="33457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Objectifs</a:t>
            </a:r>
            <a:r>
              <a:rPr lang="en-GB" dirty="0"/>
              <a:t> </a:t>
            </a:r>
            <a:r>
              <a:rPr lang="en-GB" dirty="0" err="1"/>
              <a:t>Remplis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Design ameliorable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Images sur </a:t>
            </a:r>
            <a:r>
              <a:rPr lang="en-GB" dirty="0" err="1"/>
              <a:t>serveur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Ajout</a:t>
            </a:r>
            <a:r>
              <a:rPr lang="en-GB" dirty="0"/>
              <a:t> de </a:t>
            </a:r>
            <a:r>
              <a:rPr lang="en-GB" dirty="0" err="1"/>
              <a:t>fonctionnalité</a:t>
            </a:r>
            <a:r>
              <a:rPr lang="en-GB" dirty="0"/>
              <a:t> facile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4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F16EDD-2587-4483-A8AF-FA218D45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Introduction-</a:t>
            </a:r>
            <a:r>
              <a:rPr lang="en-GB" dirty="0" err="1"/>
              <a:t>Qualité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A37EE-E573-462B-96C9-AF1F641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5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E5AF9-5CD4-40D0-A720-6276FA93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4722758"/>
          </a:xfrm>
        </p:spPr>
        <p:txBody>
          <a:bodyPr>
            <a:normAutofit/>
          </a:bodyPr>
          <a:lstStyle/>
          <a:p>
            <a:r>
              <a:rPr lang="en-GB" sz="1800" dirty="0"/>
              <a:t>Technologies </a:t>
            </a:r>
            <a:r>
              <a:rPr lang="en-GB" sz="1800" dirty="0" err="1"/>
              <a:t>en</a:t>
            </a:r>
            <a:r>
              <a:rPr lang="en-GB" sz="1800" dirty="0"/>
              <a:t> oeuvres :</a:t>
            </a:r>
          </a:p>
          <a:p>
            <a:pPr lvl="1"/>
            <a:r>
              <a:rPr lang="en-GB" dirty="0"/>
              <a:t>Gitlab</a:t>
            </a:r>
          </a:p>
          <a:p>
            <a:pPr lvl="1"/>
            <a:r>
              <a:rPr lang="en-GB" dirty="0"/>
              <a:t>Docker</a:t>
            </a:r>
          </a:p>
          <a:p>
            <a:r>
              <a:rPr lang="en-GB" sz="1800" dirty="0"/>
              <a:t>Buts :</a:t>
            </a:r>
          </a:p>
          <a:p>
            <a:pPr lvl="1"/>
            <a:r>
              <a:rPr lang="en-GB" dirty="0" err="1"/>
              <a:t>Automatisation</a:t>
            </a:r>
            <a:endParaRPr lang="en-GB" dirty="0"/>
          </a:p>
          <a:p>
            <a:pPr lvl="1"/>
            <a:r>
              <a:rPr lang="en-GB" dirty="0"/>
              <a:t>Surveillance</a:t>
            </a:r>
          </a:p>
          <a:p>
            <a:pPr lvl="1"/>
            <a:r>
              <a:rPr lang="en-GB" dirty="0" err="1"/>
              <a:t>Intégrations</a:t>
            </a:r>
            <a:endParaRPr lang="en-GB" dirty="0"/>
          </a:p>
          <a:p>
            <a:pPr lvl="1"/>
            <a:r>
              <a:rPr lang="en-GB" dirty="0"/>
              <a:t>Tests</a:t>
            </a:r>
          </a:p>
          <a:p>
            <a:pPr lvl="1"/>
            <a:r>
              <a:rPr lang="en-GB" dirty="0" err="1"/>
              <a:t>Déploiement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0F59B-4E70-40B5-B7DA-EDFAE272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768" y="808386"/>
            <a:ext cx="3994617" cy="228691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A99506-E2FB-47E4-A870-F626326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/>
              <a:t>Booker : Adrien Paysant - Joris Monnet 2021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333D87-F189-49E5-A5BE-A5CAF534E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3972087"/>
            <a:ext cx="3994617" cy="185749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3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EB51E54A4D24E96495209EE255445" ma:contentTypeVersion="13" ma:contentTypeDescription="Crée un document." ma:contentTypeScope="" ma:versionID="57e3d544c69ddd463d627d66a0e910e3">
  <xsd:schema xmlns:xsd="http://www.w3.org/2001/XMLSchema" xmlns:xs="http://www.w3.org/2001/XMLSchema" xmlns:p="http://schemas.microsoft.com/office/2006/metadata/properties" xmlns:ns3="15e6f9f4-e02d-43d4-af76-6273230542de" xmlns:ns4="b1edbdfd-5bd9-4307-b61f-8a1737bc9751" targetNamespace="http://schemas.microsoft.com/office/2006/metadata/properties" ma:root="true" ma:fieldsID="8184bf17378c2c58404cc43a5a2d44eb" ns3:_="" ns4:_="">
    <xsd:import namespace="15e6f9f4-e02d-43d4-af76-6273230542de"/>
    <xsd:import namespace="b1edbdfd-5bd9-4307-b61f-8a1737bc9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6f9f4-e02d-43d4-af76-627323054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dbdfd-5bd9-4307-b61f-8a1737bc9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4C418-4E61-45F4-A136-06A6A7317C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BDA22D-6FF0-409F-9D4D-8A8241ECDD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6f9f4-e02d-43d4-af76-6273230542de"/>
    <ds:schemaRef ds:uri="b1edbdfd-5bd9-4307-b61f-8a1737bc9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F0A37D-89A2-4347-844A-894450B6F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Grand écran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MS Shell Dlg 2</vt:lpstr>
      <vt:lpstr>Wingdings</vt:lpstr>
      <vt:lpstr>Wingdings 3</vt:lpstr>
      <vt:lpstr>Madison</vt:lpstr>
      <vt:lpstr>Booker</vt:lpstr>
      <vt:lpstr>Sommaire</vt:lpstr>
      <vt:lpstr>Spring - Introduction</vt:lpstr>
      <vt:lpstr>Démonstration</vt:lpstr>
      <vt:lpstr>Implémentation - Utilisateurs</vt:lpstr>
      <vt:lpstr>Implémentation - Livres</vt:lpstr>
      <vt:lpstr>Implémentation  - Commentaires</vt:lpstr>
      <vt:lpstr>Conclusion Spring</vt:lpstr>
      <vt:lpstr>Introduction-Qualité du logiciel</vt:lpstr>
      <vt:lpstr>Build-Qualité du logiciel</vt:lpstr>
      <vt:lpstr>SonarCloud-Qualité du logiciel</vt:lpstr>
      <vt:lpstr>Tests Unitaires-Qualité du logiciel</vt:lpstr>
      <vt:lpstr>Déploiement-Qualité du logiciel</vt:lpstr>
      <vt:lpstr>Conclusion-Qualité du logiciel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Booker</dc:title>
  <dc:creator>Adrien PAYSANT</dc:creator>
  <cp:lastModifiedBy>Adrien PAYSANT</cp:lastModifiedBy>
  <cp:revision>3</cp:revision>
  <dcterms:created xsi:type="dcterms:W3CDTF">2021-05-02T13:15:11Z</dcterms:created>
  <dcterms:modified xsi:type="dcterms:W3CDTF">2021-05-02T15:21:59Z</dcterms:modified>
</cp:coreProperties>
</file>