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68" r:id="rId15"/>
    <p:sldId id="273" r:id="rId16"/>
    <p:sldId id="272" r:id="rId17"/>
    <p:sldId id="27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6C31756-33B3-3DF9-EBEC-8E07641BC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24130604-7F1D-4883-39F7-7BA3383CD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8775E19-97DE-6C02-4874-DB1186C7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288-648D-49F7-9F95-B7CA70BCD8E2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1F3589F-BE36-95B1-2B7F-2E9FF56F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F6DCA5B8-5B36-CB77-E438-122A0C81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87E-2FBB-4361-BC99-4F133B467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78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8AC6B8B-73F5-0334-A455-DA82BF8E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D13A9FC6-E3E5-E4ED-0B8E-97CDC8C2C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AACA3DA-E12C-D257-2A68-046B1060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288-648D-49F7-9F95-B7CA70BCD8E2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908C215-55E8-467C-D9B7-A7B958E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6F8D11B-E308-DF23-5120-AE84B392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87E-2FBB-4361-BC99-4F133B467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43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1DD0D249-ECDB-F336-361E-598589CC2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7A7F7F2C-73E1-0892-31A0-B995E6C1C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A621839-444C-DE6E-63A3-BF2095B9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288-648D-49F7-9F95-B7CA70BCD8E2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9FA4057-1EE9-4C9B-DC3E-AF878452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2DDCB6C5-9557-E9C9-1CA1-E4B291CE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87E-2FBB-4361-BC99-4F133B467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50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7045583-0829-40A6-997C-52A86270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57B89AB-D961-E566-3AE0-2EF65811B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AE3B4E70-4E78-777A-63F3-0C8C5281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288-648D-49F7-9F95-B7CA70BCD8E2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9EFA26B4-E6E5-5B3C-A87C-998628A0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2E79ACF2-E2DD-C872-0838-A2A1E8E0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87E-2FBB-4361-BC99-4F133B467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97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396703A-75E8-F465-5F01-27618B46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33D116DB-E7C1-AD86-4FEB-F7B40A34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E370340-106A-7968-8F92-4088B025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288-648D-49F7-9F95-B7CA70BCD8E2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4527DF9-9C1C-4B35-5B73-6339C6D8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67D91E0-1EEC-0DD6-C19B-2CF09FC2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87E-2FBB-4361-BC99-4F133B467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60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A5164A1-F8AE-F5C7-CCC4-9CCA27EF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881DC58-E131-ACD4-3893-5EAA4D654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E061C23-5F8A-2C61-6179-F59B2AA53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55FD2BCB-6A7D-5B70-14A3-397C8A30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288-648D-49F7-9F95-B7CA70BCD8E2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A1323DF7-A449-F52F-E11B-BBD4C76B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A2604069-A2C6-48D9-1DE4-13972B12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87E-2FBB-4361-BC99-4F133B467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40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767F671-7D4C-191D-8219-BBB5276F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5BB294F6-8634-B5CC-A2D8-E1DA2ABC2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F6AA9F7F-1D8A-2142-DF88-C0EAA987A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DC5822F8-C1FA-6505-69DB-3FD13A6D5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1D4DB720-0FA7-E3C4-4692-28F97EEE5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000B5612-0887-E3DC-9D47-E06E09D4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288-648D-49F7-9F95-B7CA70BCD8E2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F9FE42C2-4327-58BE-A98C-3C007031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986EC266-6E7B-F47F-98B7-EAC744CD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87E-2FBB-4361-BC99-4F133B467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9D7CF69-1133-F669-1930-FE9E6663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269017B7-8633-B42C-8D30-4DC48B42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288-648D-49F7-9F95-B7CA70BCD8E2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D779D726-0D60-D1D7-0757-59339FC4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54194586-E2C1-877D-34B8-3960F8A9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87E-2FBB-4361-BC99-4F133B467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92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AE9FC4B3-912F-2485-4AA8-3D162CA5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288-648D-49F7-9F95-B7CA70BCD8E2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EBF671FD-B208-84B0-C93D-72BA5BF8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D88C1EAF-241C-B747-F45D-77FA952A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87E-2FBB-4361-BC99-4F133B467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20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3F3D579-FCAA-F336-2D52-E4CD650A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6505516-69CB-B29D-BAF9-5F4187855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17CF5B49-C5A6-333E-80BD-9A06537B0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CC193866-E04A-8D96-104B-FA0D9358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288-648D-49F7-9F95-B7CA70BCD8E2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8FD4AE61-FEF3-04ED-6C83-CCE3BED8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97090EB0-0F0C-BF35-DA75-7E30FFD9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87E-2FBB-4361-BC99-4F133B467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42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4426187-F182-C2F5-6FED-4C9278CE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46F400D6-F889-8731-04AC-52A75FC28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28E4A8E6-CEB5-D77B-0ADA-7B6DEC40F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A80CD231-2F6E-0CB3-B852-0908B21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288-648D-49F7-9F95-B7CA70BCD8E2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42298569-7D37-07F2-CFCF-5149BB84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8DA6DCA3-7774-A014-F768-BB8A867A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87E-2FBB-4361-BC99-4F133B467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44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F170E01D-0E03-B174-A480-11266B8D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CBE0073-18BC-DA78-1357-D0244E11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47A3D5A-CA6F-41E2-C0AF-CA38BA9B6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B288-648D-49F7-9F95-B7CA70BCD8E2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5AA41C3-A078-AB06-0F56-CB1991DB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2ADBD843-DB82-8445-9887-0F368F7A6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287E-2FBB-4361-BC99-4F133B467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4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203A87B-61DE-4092-A31A-39363276D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1962"/>
            <a:ext cx="6696270" cy="2387600"/>
          </a:xfrm>
        </p:spPr>
        <p:txBody>
          <a:bodyPr>
            <a:normAutofit/>
          </a:bodyPr>
          <a:lstStyle/>
          <a:p>
            <a:r>
              <a:rPr lang="fr-FR" sz="4000" dirty="0" smtClean="0"/>
              <a:t>Soutenance </a:t>
            </a:r>
            <a:r>
              <a:rPr lang="fr-FR" sz="4000" dirty="0"/>
              <a:t>de projet </a:t>
            </a:r>
            <a:r>
              <a:rPr lang="fr-FR" sz="4000" dirty="0" smtClean="0"/>
              <a:t>tuteuré  </a:t>
            </a:r>
            <a:r>
              <a:rPr lang="fr-FR" sz="4000" dirty="0"/>
              <a:t>Licence Informatique</a:t>
            </a:r>
            <a:br>
              <a:rPr lang="fr-FR" sz="4000" dirty="0"/>
            </a:br>
            <a:r>
              <a:rPr lang="fr-FR" sz="4000" dirty="0"/>
              <a:t/>
            </a:r>
            <a:br>
              <a:rPr lang="fr-FR" sz="4000" dirty="0"/>
            </a:br>
            <a:r>
              <a:rPr lang="fr-FR" sz="2000" dirty="0" err="1"/>
              <a:t>Soer</a:t>
            </a:r>
            <a:r>
              <a:rPr lang="fr-FR" sz="2000" dirty="0"/>
              <a:t> Irwan – Domergue David – Petit Kevin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CB430D5C-EFED-57E8-B5EC-7FFFA5FEC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0" y="5563436"/>
            <a:ext cx="9144000" cy="1655762"/>
          </a:xfrm>
        </p:spPr>
        <p:txBody>
          <a:bodyPr/>
          <a:lstStyle/>
          <a:p>
            <a:pPr algn="l"/>
            <a:r>
              <a:rPr lang="fr-FR" dirty="0"/>
              <a:t>Tuteur : Sales Adrien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3A297C6-7E89-3378-6D6D-8B50481EA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97" y="155751"/>
            <a:ext cx="3700394" cy="289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OPT NC | Drupal.org">
            <a:extLst>
              <a:ext uri="{FF2B5EF4-FFF2-40B4-BE49-F238E27FC236}">
                <a16:creationId xmlns="" xmlns:a16="http://schemas.microsoft.com/office/drawing/2014/main" id="{88255DEB-9505-0C9C-3AAA-6EB21AF70B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888" y="3032006"/>
            <a:ext cx="3191772" cy="3191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2580901"/>
            <a:ext cx="3810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A4B22F5-6A81-6EB0-19E3-60240202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316" y="17755"/>
            <a:ext cx="10515600" cy="1325563"/>
          </a:xfrm>
        </p:spPr>
        <p:txBody>
          <a:bodyPr/>
          <a:lstStyle/>
          <a:p>
            <a:r>
              <a:rPr lang="fr-FR" dirty="0"/>
              <a:t>Les classes pour l’API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="" xmlns:a16="http://schemas.microsoft.com/office/drawing/2014/main" id="{8D0C50B2-D28F-C0F3-9412-811E93F24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899552"/>
              </p:ext>
            </p:extLst>
          </p:nvPr>
        </p:nvGraphicFramePr>
        <p:xfrm>
          <a:off x="838200" y="1825625"/>
          <a:ext cx="10515597" cy="353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="" xmlns:a16="http://schemas.microsoft.com/office/drawing/2014/main" val="530099373"/>
                    </a:ext>
                  </a:extLst>
                </a:gridCol>
                <a:gridCol w="3505199">
                  <a:extLst>
                    <a:ext uri="{9D8B030D-6E8A-4147-A177-3AD203B41FA5}">
                      <a16:colId xmlns="" xmlns:a16="http://schemas.microsoft.com/office/drawing/2014/main" val="635441433"/>
                    </a:ext>
                  </a:extLst>
                </a:gridCol>
                <a:gridCol w="3505199">
                  <a:extLst>
                    <a:ext uri="{9D8B030D-6E8A-4147-A177-3AD203B41FA5}">
                      <a16:colId xmlns="" xmlns:a16="http://schemas.microsoft.com/office/drawing/2014/main" val="637106581"/>
                    </a:ext>
                  </a:extLst>
                </a:gridCol>
              </a:tblGrid>
              <a:tr h="5724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Request.java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DomaineEntity.java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DomaineInfoEntity.java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5808500"/>
                  </a:ext>
                </a:extLst>
              </a:tr>
              <a:tr h="98802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Consomme l’API pour trouver les résultats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Sert a représenter un domaine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Contient les </a:t>
                      </a:r>
                      <a:r>
                        <a:rPr lang="fr-FR" dirty="0" smtClean="0"/>
                        <a:t>informations du domaine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0327693"/>
                  </a:ext>
                </a:extLst>
              </a:tr>
              <a:tr h="98802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L’API </a:t>
                      </a:r>
                      <a:r>
                        <a:rPr lang="fr-FR" dirty="0" smtClean="0"/>
                        <a:t>est consommé par « </a:t>
                      </a:r>
                      <a:r>
                        <a:rPr lang="fr-FR" dirty="0" err="1" smtClean="0"/>
                        <a:t>spring</a:t>
                      </a:r>
                      <a:r>
                        <a:rPr lang="fr-FR" dirty="0" smtClean="0"/>
                        <a:t> »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Contient le nom du domaine ainsi que son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Fonctionnement similaire a la classe DomaineEntity.java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7523004"/>
                  </a:ext>
                </a:extLst>
              </a:tr>
              <a:tr h="98802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 « </a:t>
                      </a:r>
                      <a:r>
                        <a:rPr lang="fr-FR" dirty="0" err="1"/>
                        <a:t>ObjectMapper</a:t>
                      </a:r>
                      <a:r>
                        <a:rPr lang="fr-FR" dirty="0"/>
                        <a:t> » </a:t>
                      </a:r>
                      <a:r>
                        <a:rPr lang="fr-F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fr-FR" dirty="0" smtClean="0">
                          <a:sym typeface="Wingdings" panose="05000000000000000000" pitchFamily="2" charset="2"/>
                        </a:rPr>
                        <a:t>transforme </a:t>
                      </a:r>
                      <a:r>
                        <a:rPr lang="fr-FR" dirty="0" err="1" smtClean="0">
                          <a:sym typeface="Wingdings" panose="05000000000000000000" pitchFamily="2" charset="2"/>
                        </a:rPr>
                        <a:t>json</a:t>
                      </a:r>
                      <a:r>
                        <a:rPr lang="fr-FR" dirty="0" smtClean="0">
                          <a:sym typeface="Wingdings" panose="05000000000000000000" pitchFamily="2" charset="2"/>
                        </a:rPr>
                        <a:t>--&gt;objet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4614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3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737117-F5FB-8AE6-F447-8421CBF7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pour faire tourner l’application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="" xmlns:a16="http://schemas.microsoft.com/office/drawing/2014/main" id="{3904E410-53F4-AE9E-4A5F-2146EAC57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825839"/>
              </p:ext>
            </p:extLst>
          </p:nvPr>
        </p:nvGraphicFramePr>
        <p:xfrm>
          <a:off x="838200" y="1825624"/>
          <a:ext cx="10515597" cy="3453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="" xmlns:a16="http://schemas.microsoft.com/office/drawing/2014/main" val="3216492941"/>
                    </a:ext>
                  </a:extLst>
                </a:gridCol>
                <a:gridCol w="3505199">
                  <a:extLst>
                    <a:ext uri="{9D8B030D-6E8A-4147-A177-3AD203B41FA5}">
                      <a16:colId xmlns="" xmlns:a16="http://schemas.microsoft.com/office/drawing/2014/main" val="184470405"/>
                    </a:ext>
                  </a:extLst>
                </a:gridCol>
                <a:gridCol w="3505199">
                  <a:extLst>
                    <a:ext uri="{9D8B030D-6E8A-4147-A177-3AD203B41FA5}">
                      <a16:colId xmlns="" xmlns:a16="http://schemas.microsoft.com/office/drawing/2014/main" val="2550174970"/>
                    </a:ext>
                  </a:extLst>
                </a:gridCol>
              </a:tblGrid>
              <a:tr h="11512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DomaineNcApp.java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DomaineNcController.java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DomaineNcInfoController.java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8086036"/>
                  </a:ext>
                </a:extLst>
              </a:tr>
              <a:tr h="11512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Launcher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Relie nos méthodes avec les éléments de la fenêtre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Récupère et affiche les informations </a:t>
                      </a:r>
                      <a:r>
                        <a:rPr lang="fr-FR" dirty="0" smtClean="0"/>
                        <a:t>du domaine choisi </a:t>
                      </a:r>
                      <a:r>
                        <a:rPr lang="fr-FR" dirty="0"/>
                        <a:t>par l’utilisateur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6248485"/>
                  </a:ext>
                </a:extLst>
              </a:tr>
              <a:tr h="11512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Crée et maintient la fenêtre principal actif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Place les informations dans la zone de 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Peut rediriger l’utilisateur vers le site « Domaine.nc » ou « </a:t>
                      </a:r>
                      <a:r>
                        <a:rPr lang="fr-FR" dirty="0" smtClean="0"/>
                        <a:t>data.gouv.nc</a:t>
                      </a:r>
                      <a:r>
                        <a:rPr lang="fr-FR" dirty="0"/>
                        <a:t> »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11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0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9EE5D9E-7F4D-88AE-6EEA-0928D27C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9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Optimisation et 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1DE3EB1-D9FC-B746-E0B1-950A537F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Fenêtre principale: </a:t>
            </a:r>
          </a:p>
          <a:p>
            <a:pPr lvl="1"/>
            <a:r>
              <a:rPr lang="fr-FR" dirty="0"/>
              <a:t>Taille adaptative</a:t>
            </a:r>
          </a:p>
          <a:p>
            <a:pPr lvl="1"/>
            <a:r>
              <a:rPr lang="fr-FR" dirty="0"/>
              <a:t>Amélioration de la fonction de recherche</a:t>
            </a:r>
          </a:p>
          <a:p>
            <a:pPr lvl="1"/>
            <a:r>
              <a:rPr lang="fr-FR" dirty="0" smtClean="0"/>
              <a:t>User </a:t>
            </a:r>
            <a:r>
              <a:rPr lang="fr-FR" dirty="0" err="1" smtClean="0"/>
              <a:t>experience</a:t>
            </a:r>
            <a:r>
              <a:rPr lang="fr-FR" dirty="0" smtClean="0"/>
              <a:t> (UX)</a:t>
            </a:r>
            <a:endParaRPr lang="fr-FR" dirty="0"/>
          </a:p>
          <a:p>
            <a:pPr lvl="1"/>
            <a:r>
              <a:rPr lang="fr-FR" dirty="0"/>
              <a:t>Ajout de thread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Ajout de fenêtre d’erreur et des logs console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7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5A3203F-1EF9-3388-31CD-D5FBC892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131402F-A702-0F8F-F7A7-67C5D001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47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81C1D5B-CD2C-D174-1466-F19352DF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486" y="97706"/>
            <a:ext cx="10515600" cy="1325563"/>
          </a:xfrm>
        </p:spPr>
        <p:txBody>
          <a:bodyPr/>
          <a:lstStyle/>
          <a:p>
            <a:r>
              <a:rPr lang="fr-FR" dirty="0"/>
              <a:t>Fenêtre d’erreur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899A4DE9-03B8-D7F7-07A3-70E0C723E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13" y="1423269"/>
            <a:ext cx="3229946" cy="159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92C7F0CD-1DAF-F5DC-E062-8FA1AD13C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13" y="3776576"/>
            <a:ext cx="3229946" cy="24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C47C91F8-4624-85C5-8BA5-3A9F6B481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97" y="2179745"/>
            <a:ext cx="3270777" cy="2498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2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500" y="1825625"/>
            <a:ext cx="6317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59" y="1455421"/>
            <a:ext cx="8869682" cy="50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4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C1C69F5-7904-1D9A-5570-6A94DF68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54" y="524201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252662"/>
            <a:ext cx="116395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A63002F-C90E-304D-B19C-AF4F8A81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" y="32560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7B06B42-6390-6F3C-DD13-5F03B383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l’entreprise et du projet</a:t>
            </a:r>
          </a:p>
          <a:p>
            <a:r>
              <a:rPr lang="fr-FR" dirty="0"/>
              <a:t>Présentation des technologie utilisées</a:t>
            </a:r>
          </a:p>
          <a:p>
            <a:r>
              <a:rPr lang="fr-FR" dirty="0"/>
              <a:t>Création de l’interface</a:t>
            </a:r>
          </a:p>
          <a:p>
            <a:r>
              <a:rPr lang="fr-FR" dirty="0"/>
              <a:t>Création des classes et méthodes</a:t>
            </a:r>
          </a:p>
          <a:p>
            <a:r>
              <a:rPr lang="fr-FR" dirty="0"/>
              <a:t>Optimisation et amélioration apporté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647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A3D68F8-8C42-453E-BB72-4D2E1A25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de l’OPT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60D3363-7ABD-01C0-74C4-9572FA62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Etablissement public a caractère industriel et commercial (EPIC) depuis 1958 transféré a la Nouvelle Calédonie en 2003</a:t>
            </a:r>
          </a:p>
          <a:p>
            <a:endParaRPr lang="fr-FR" dirty="0"/>
          </a:p>
          <a:p>
            <a:r>
              <a:rPr lang="fr-FR" dirty="0"/>
              <a:t>4 domaines d’activité:</a:t>
            </a:r>
          </a:p>
          <a:p>
            <a:pPr lvl="1"/>
            <a:r>
              <a:rPr lang="fr-FR" dirty="0"/>
              <a:t>Télécommunication</a:t>
            </a:r>
          </a:p>
          <a:p>
            <a:pPr lvl="2"/>
            <a:r>
              <a:rPr lang="fr-FR" dirty="0"/>
              <a:t>Exemple : maintenance des réseaux</a:t>
            </a:r>
          </a:p>
          <a:p>
            <a:pPr lvl="1"/>
            <a:r>
              <a:rPr lang="fr-FR" dirty="0"/>
              <a:t>Service de colis/courrier</a:t>
            </a:r>
          </a:p>
          <a:p>
            <a:pPr lvl="2"/>
            <a:r>
              <a:rPr lang="fr-FR" dirty="0"/>
              <a:t>Exemple: distribution des lettres</a:t>
            </a:r>
          </a:p>
          <a:p>
            <a:pPr lvl="1"/>
            <a:r>
              <a:rPr lang="fr-FR" dirty="0"/>
              <a:t>Financier</a:t>
            </a:r>
          </a:p>
          <a:p>
            <a:pPr lvl="2"/>
            <a:r>
              <a:rPr lang="fr-FR" dirty="0"/>
              <a:t>Exemple: gestion des comptes</a:t>
            </a:r>
          </a:p>
          <a:p>
            <a:pPr lvl="1"/>
            <a:r>
              <a:rPr lang="fr-FR" dirty="0"/>
              <a:t>Distribution</a:t>
            </a:r>
          </a:p>
          <a:p>
            <a:pPr lvl="2"/>
            <a:r>
              <a:rPr lang="fr-FR" dirty="0"/>
              <a:t>Exemple : accessibilité des services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4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L’OPT met a disposition des API publiques</a:t>
            </a:r>
          </a:p>
          <a:p>
            <a:endParaRPr lang="fr-FR" dirty="0"/>
          </a:p>
          <a:p>
            <a:r>
              <a:rPr lang="fr-FR" dirty="0" smtClean="0"/>
              <a:t>Récupération de l’API sur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940" y="2735036"/>
            <a:ext cx="2690718" cy="7643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97414" y="2686318"/>
            <a:ext cx="11103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 smtClean="0">
                <a:solidFill>
                  <a:schemeClr val="accent1">
                    <a:lumMod val="50000"/>
                  </a:schemeClr>
                </a:solidFill>
              </a:rPr>
              <a:t>API</a:t>
            </a:r>
            <a:endParaRPr lang="fr-FR" sz="5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9804441-0914-8519-D932-AB80985A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2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Projet tuteuré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C887C9B-73F3-33DF-6E71-8576759D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577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Création d’une application pour consulter les nom de </a:t>
            </a:r>
            <a:r>
              <a:rPr lang="fr-FR" b="1" dirty="0"/>
              <a:t>Domaine.nc</a:t>
            </a:r>
          </a:p>
          <a:p>
            <a:endParaRPr lang="fr-FR" dirty="0"/>
          </a:p>
          <a:p>
            <a:r>
              <a:rPr lang="fr-FR" dirty="0" err="1"/>
              <a:t>JavaFX</a:t>
            </a:r>
            <a:r>
              <a:rPr lang="fr-FR" dirty="0"/>
              <a:t> et consommation d’API</a:t>
            </a:r>
          </a:p>
          <a:p>
            <a:endParaRPr lang="fr-FR" dirty="0"/>
          </a:p>
          <a:p>
            <a:r>
              <a:rPr lang="fr-FR" dirty="0"/>
              <a:t>3 Etapes du projet:</a:t>
            </a:r>
          </a:p>
          <a:p>
            <a:pPr lvl="1"/>
            <a:r>
              <a:rPr lang="fr-FR" dirty="0"/>
              <a:t>Création de l’interface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Création des classes et méthodes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Optimisations et améliorations apportées</a:t>
            </a:r>
          </a:p>
        </p:txBody>
      </p:sp>
    </p:spTree>
    <p:extLst>
      <p:ext uri="{BB962C8B-B14F-4D97-AF65-F5344CB8AC3E}">
        <p14:creationId xmlns:p14="http://schemas.microsoft.com/office/powerpoint/2010/main" val="24198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B9DE35E-93C0-15CD-C78F-E3F0EBD1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953" y="402996"/>
            <a:ext cx="10515600" cy="886759"/>
          </a:xfrm>
        </p:spPr>
        <p:txBody>
          <a:bodyPr/>
          <a:lstStyle/>
          <a:p>
            <a:r>
              <a:rPr lang="fr-FR" dirty="0"/>
              <a:t>Présentation des technologies utilisées</a:t>
            </a:r>
          </a:p>
        </p:txBody>
      </p:sp>
      <p:pic>
        <p:nvPicPr>
          <p:cNvPr id="1028" name="Picture 4" descr="Get Started with Apache Maven">
            <a:extLst>
              <a:ext uri="{FF2B5EF4-FFF2-40B4-BE49-F238E27FC236}">
                <a16:creationId xmlns="" xmlns:a16="http://schemas.microsoft.com/office/drawing/2014/main" id="{F6E8F773-6DE0-5CBD-5847-54C72BACB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77" y="2098450"/>
            <a:ext cx="3019245" cy="86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FX Script — Wikipédia">
            <a:extLst>
              <a:ext uri="{FF2B5EF4-FFF2-40B4-BE49-F238E27FC236}">
                <a16:creationId xmlns="" xmlns:a16="http://schemas.microsoft.com/office/drawing/2014/main" id="{97F2F673-9B37-5CB8-070B-FAB535B52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53" y="3410129"/>
            <a:ext cx="2027208" cy="84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 - Logo Downloads">
            <a:extLst>
              <a:ext uri="{FF2B5EF4-FFF2-40B4-BE49-F238E27FC236}">
                <a16:creationId xmlns="" xmlns:a16="http://schemas.microsoft.com/office/drawing/2014/main" id="{FC02F298-14BC-2883-C0A9-CA5D8EE48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53" y="5149666"/>
            <a:ext cx="1869846" cy="63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 et symbole, sens, histoire, PNG, marque">
            <a:extLst>
              <a:ext uri="{FF2B5EF4-FFF2-40B4-BE49-F238E27FC236}">
                <a16:creationId xmlns="" xmlns:a16="http://schemas.microsoft.com/office/drawing/2014/main" id="{1DD9C455-B8AD-ABD0-A10A-C7CD7CD06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02" y="4986467"/>
            <a:ext cx="1413217" cy="79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cene Builder — Wikipédia">
            <a:extLst>
              <a:ext uri="{FF2B5EF4-FFF2-40B4-BE49-F238E27FC236}">
                <a16:creationId xmlns="" xmlns:a16="http://schemas.microsoft.com/office/drawing/2014/main" id="{8B3DE1B8-7B99-0280-BA30-031295507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540" y="3388095"/>
            <a:ext cx="867740" cy="8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apid - The Next Generation API 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208" y="2031388"/>
            <a:ext cx="3102404" cy="7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7660CE7-8D35-CFA7-4D03-9C5EF6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460" y="205734"/>
            <a:ext cx="10515600" cy="1325563"/>
          </a:xfrm>
        </p:spPr>
        <p:txBody>
          <a:bodyPr/>
          <a:lstStyle/>
          <a:p>
            <a:r>
              <a:rPr lang="fr-FR" dirty="0"/>
              <a:t>Création de l’interface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EF5BCE-0CCD-7C62-B9F8-F218F7B1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Fenêtre </a:t>
            </a:r>
            <a:r>
              <a:rPr lang="fr-FR"/>
              <a:t>principale:</a:t>
            </a:r>
            <a:endParaRPr lang="fr-FR" dirty="0"/>
          </a:p>
          <a:p>
            <a:pPr lvl="1"/>
            <a:r>
              <a:rPr lang="fr-FR" dirty="0"/>
              <a:t>Une zone de recherche </a:t>
            </a:r>
          </a:p>
          <a:p>
            <a:pPr lvl="1"/>
            <a:r>
              <a:rPr lang="fr-FR" dirty="0"/>
              <a:t>Une zone pour les résultats</a:t>
            </a:r>
          </a:p>
          <a:p>
            <a:endParaRPr lang="fr-FR" dirty="0"/>
          </a:p>
          <a:p>
            <a:r>
              <a:rPr lang="fr-FR" dirty="0"/>
              <a:t>Fenêtre secondaire:</a:t>
            </a:r>
          </a:p>
          <a:p>
            <a:pPr lvl="1"/>
            <a:r>
              <a:rPr lang="fr-FR" dirty="0"/>
              <a:t>Apparait lorsque l’utilisateur clic sur le résultat</a:t>
            </a:r>
          </a:p>
          <a:p>
            <a:pPr lvl="1"/>
            <a:r>
              <a:rPr lang="fr-FR" dirty="0"/>
              <a:t>Affiche le détails des résultats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6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E0986E4-F036-00AC-0182-E686C2AA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734" y="339958"/>
            <a:ext cx="10515600" cy="1325563"/>
          </a:xfrm>
        </p:spPr>
        <p:txBody>
          <a:bodyPr/>
          <a:lstStyle/>
          <a:p>
            <a:r>
              <a:rPr lang="fr-FR" dirty="0"/>
              <a:t>Fenêtre principale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16C6118E-FAAD-0DF0-033D-7F473A245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34" y="1470525"/>
            <a:ext cx="4401164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BB87808-322F-A391-6500-4906D44B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267" y="132212"/>
            <a:ext cx="10515600" cy="1325563"/>
          </a:xfrm>
        </p:spPr>
        <p:txBody>
          <a:bodyPr/>
          <a:lstStyle/>
          <a:p>
            <a:r>
              <a:rPr lang="fr-FR" dirty="0"/>
              <a:t>Fenêtre secondaire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732853C9-E7EE-37CC-9684-0344FEEA6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581" y="1280360"/>
            <a:ext cx="4923155" cy="538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5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303</Words>
  <Application>Microsoft Office PowerPoint</Application>
  <PresentationFormat>Grand écran</PresentationFormat>
  <Paragraphs>82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Thème Office</vt:lpstr>
      <vt:lpstr>Soutenance de projet tuteuré  Licence Informatique  Soer Irwan – Domergue David – Petit Kevin</vt:lpstr>
      <vt:lpstr>Plan</vt:lpstr>
      <vt:lpstr>Présentation de l’OPT</vt:lpstr>
      <vt:lpstr>API</vt:lpstr>
      <vt:lpstr>Projet tuteuré</vt:lpstr>
      <vt:lpstr>Présentation des technologies utilisées</vt:lpstr>
      <vt:lpstr>Création de l’interface</vt:lpstr>
      <vt:lpstr>Fenêtre principale</vt:lpstr>
      <vt:lpstr>Fenêtre secondaire</vt:lpstr>
      <vt:lpstr>Les classes pour l’API</vt:lpstr>
      <vt:lpstr>Les classes pour faire tourner l’application</vt:lpstr>
      <vt:lpstr>Optimisation et amélioration</vt:lpstr>
      <vt:lpstr>Démonstration</vt:lpstr>
      <vt:lpstr>Fenêtre d’erreur</vt:lpstr>
      <vt:lpstr>Conclusion</vt:lpstr>
      <vt:lpstr>Conclusion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 – Licence Informatique  Soer Irwan</dc:title>
  <dc:creator>Utilisateur</dc:creator>
  <cp:lastModifiedBy>Irwan SOER</cp:lastModifiedBy>
  <cp:revision>30</cp:revision>
  <dcterms:created xsi:type="dcterms:W3CDTF">2023-02-15T09:52:57Z</dcterms:created>
  <dcterms:modified xsi:type="dcterms:W3CDTF">2023-06-08T04:11:49Z</dcterms:modified>
</cp:coreProperties>
</file>