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92" r:id="rId5"/>
    <p:sldId id="291" r:id="rId6"/>
    <p:sldId id="269" r:id="rId7"/>
    <p:sldId id="270" r:id="rId8"/>
    <p:sldId id="280" r:id="rId9"/>
    <p:sldId id="271" r:id="rId10"/>
    <p:sldId id="272" r:id="rId11"/>
    <p:sldId id="281" r:id="rId12"/>
    <p:sldId id="273" r:id="rId13"/>
    <p:sldId id="274" r:id="rId14"/>
    <p:sldId id="282" r:id="rId15"/>
    <p:sldId id="275" r:id="rId16"/>
    <p:sldId id="276" r:id="rId17"/>
    <p:sldId id="283" r:id="rId18"/>
    <p:sldId id="279" r:id="rId19"/>
    <p:sldId id="284" r:id="rId20"/>
    <p:sldId id="277" r:id="rId21"/>
    <p:sldId id="278" r:id="rId22"/>
    <p:sldId id="285" r:id="rId23"/>
    <p:sldId id="287" r:id="rId24"/>
    <p:sldId id="288" r:id="rId25"/>
    <p:sldId id="289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2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3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8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6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2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2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4F-66F8-4250-B6E5-365424DBEAB2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C04F-66F8-4250-B6E5-365424DBEAB2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D5C1-6752-45CC-92BF-C48E2BD9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MTH 9815: Software Engineering For Finance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Breman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Thuraisingham, Morgan Stanley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(Example)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the example above as our input list: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[ 34, 46, 25, 5, 56, 16, 68, 36 ]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sort this list iteratively as follows – we mark the right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red font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34, 46, 25, 56, 16, 68, 36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1, Comparisons=8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16,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34, 46, 25, 56, 68, 36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2, Comparisons=7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16, 25,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34, 46, 56, 68, 36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3, Comparisons=6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16, 25, 34,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46, 56, 68, 36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4, Comparisons=5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16, 25, 34, 36,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46, 56, 68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5, Comparisons=4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16, 25, 34, 36,  46,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56, 68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6, Comparisons=3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16, 25, 34, 36,  46, 56,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7, Comparisons=2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16, 25, 34, 36,  46, 56, 68 ]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8, Comparisons=1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8 iterations with the number of comparisons decrementing by 1 each time, for a total of 35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to match bubble sort in this case!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3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Complexity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complexity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complexity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1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is a simple sorting algorithm that also takes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of the algorithms, it is an in-place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in a similar manner to selection sort in that it splits into two parts – the sorted left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right yet-to-be-sorted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the leftmost element in the right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inserts it into the sorted left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traversing the left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left to right until it finds the correct position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does this iteratively until the right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empty and the sorted left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entire list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9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(Example)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example above as our input list: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[ 34, 46, 25, 5, 56, 16, 68, 36 ]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sort this list iteratively as follows – we mark the right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red font: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[ 34,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46, 25, 5, 56, 16, 68, 36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1, Comparisons=0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[ 34, 46,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25, 5, 56, 16, 68, 36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2, Comparisons=1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[ 25, 34, 46,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5, 56, 16, 68, 36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3, Comparisons=1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25, 34, 46,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56, 16, 68, 36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4, Comparisons=1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25, 34, 46, 56,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16, 68, 36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5, Comparisons=4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16, 25, 34, 46, 56,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68, 36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6, Comparisons=2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16, 25, 34, 46, 56, 68,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7, Comparisons=6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16, 25, 34, 36, 46, 56, 68 ]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8, Comparisons=5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8 iterations with a total of 20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our fastest algorithm so far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Complexity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complexity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complexity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5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is a more sophisticated sorting algorithm that takes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 n)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our first example of a divide and conquer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we divide the array into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with 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then merge each adjacent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recursively by copying to a temporary array and going in order through each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choosing the smallest element of each as we go along to move to the temporary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then forms our next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can in turn merge with adjacent sorted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8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(Example)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the example above as our input 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[ 34, 46, 25, 5, 56, 16, 68, 36 ]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sort this list iteratively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follows by starting with 1-item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[ 34 ] [ 46 ] [ 25 ] [ 5 ] [ 56 ] [ 16 ] [ 68 ] [ 36]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1, Comparisons=0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[ 34 , 46 ] [ 5 , 25 ] [ 16, 56 ] [ 36 , 68 ]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2, Comparisons=4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 , 25, 34, 46 ] [ 16, 36, 56, 68 ]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3, Comparisons=6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 , 16, 25, 34, 36, 46, 56, 68 ]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4, Comparisons=6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4 iterations for a total of 16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this is our fastest algorithm so far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0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Complexity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 n)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3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 is similar to selection sort in that it divides the list into a sorted and unsorted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use of a heap data structure makes it more efficient than selection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– it has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 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 has the advantage over our other faster sorting algorithms (e.g. quick sort) in that it stays consistently around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 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complexity given the use of the heap data structure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on the whiteboard for how heap sort works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9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 Complexity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 n)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1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are the parts of a car, then algorithms form the engine that make the car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is a set of instructions to perform one or more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typical algorithms used in computer science are sorting and searching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provides an order to a list of elements that can each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searching algorithm looks to find a particular element within a list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searching go hand in hand given that a sorted list is of course easier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 list or searching for an element in a list as efficiently as possible is a basic and important part of computer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20862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 is generally the fastest algorithm out there for searching through lists and is the typical algorithm of choice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 was developed by Tony Hoare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1957</a:t>
            </a: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divide-and-conquer algorithm much like merge sort and takes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log(n))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principal behind this algorithm is to choose a pivot and then divide the array into two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left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less than the pivot and the right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greater than the pivot (when we are sorting into ascending order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pivot is then placed between the two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the first element to be the pivot and then iteratively sort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take each left and right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recursively apply the same algorithm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9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 (Example)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the example above as our input list: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[ 34, 46, 25, 5, 56, 16, 68, 36 ]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sort this list iteratively as follows – we mark each pivot in red font dividing each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subarray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[ 25, 5, 16,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46, 56, 68, 36 ]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1, Comparisons=7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16,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25, 34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36,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56, 68 ]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2, Comparisons=5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25, 34, 36, 46, 56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68 ]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3, Comparisons=2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5, 16, 25, 34, 36, 46, 56, 68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4, Comparisons=0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4 iterations for a total of 14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our fastest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6720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Complexity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 n)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5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Sorting Algorithms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other sorting algorithms that we won’t get to in this course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aspects of merge sort and insertion sort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advantage of data sets that may be partially ordered already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“runs” in the data (i.e.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already ordered) and merges them together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bubble sort and insertion sort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Sorts elements far apart from each other and gradually reduces the gap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Bucket Sort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list into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(i.e. buckets) and sorts them iteratively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207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Auto-Complete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Google’s auto-complete algorithm work?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Google’s secret sauce – let’s propose how this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start with a single word – if you type in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the algorithm will look this up in a hash table mapping this key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to a set of frequently used words (say capped at 5 matches)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keep updating the key-to-word hash table continually for actual searches using that word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then map the starting word to a tree with each child representing a second word (say 5 children) – with each child having its own children for a match for the third word,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keep updating these trees as we have more frequent matches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hash tables and trees are HUGE!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optimize the hash function on the hash table</a:t>
            </a:r>
          </a:p>
        </p:txBody>
      </p:sp>
    </p:spTree>
    <p:extLst>
      <p:ext uri="{BB962C8B-B14F-4D97-AF65-F5344CB8AC3E}">
        <p14:creationId xmlns:p14="http://schemas.microsoft.com/office/powerpoint/2010/main" val="3968241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Your Code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your application is critical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your data structures and algorithms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adequate instrumentation of your code!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Queues should have stats on: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and average time through the queue for an element to be popped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and average size of the queue in a particular interval and accumulated over the life of the queue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and average time the listener takes to process the element that was popped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for performing operations on data should have proper instrumentation on the time operations take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this data into KDB for historical analysis!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your entire platform has enough instrumentation to ensure you can perform latency analysis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debugger to debug and inspect your code</a:t>
            </a:r>
          </a:p>
        </p:txBody>
      </p:sp>
    </p:spTree>
    <p:extLst>
      <p:ext uri="{BB962C8B-B14F-4D97-AF65-F5344CB8AC3E}">
        <p14:creationId xmlns:p14="http://schemas.microsoft.com/office/powerpoint/2010/main" val="2093906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Are Critical!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make your program go!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with data structures, drive with algorithms!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your algorithms will perform – understand the best case, worst case, and average case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 are a good example of algorithms at work, but don’t stop there!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 next week covering the first three classes – don’t worry, you will be fine if you prepare!</a:t>
            </a:r>
          </a:p>
        </p:txBody>
      </p:sp>
    </p:spTree>
    <p:extLst>
      <p:ext uri="{BB962C8B-B14F-4D97-AF65-F5344CB8AC3E}">
        <p14:creationId xmlns:p14="http://schemas.microsoft.com/office/powerpoint/2010/main" val="250834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 Trees (spillover from last class)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 trees are another type of self-balancing binary search tree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Named after inventors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delson-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elskii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andis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compared with red black trees (as discussed in the previous class)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red black trees, they are not perfectly balanced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 trees have the following properties: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sub-trees of every node differ in height by at most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sub-tree is an AVL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cause some unbalanced trees though (see example)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stores a balance factor which is the difference in height between the left sub-tree and right sub-tree (for an AVL tree, this should be -1, 0, or 1 – if not, then it’s not an AVL tree)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modifying an AVL tree, we re-arrange the part of the tree that is no longer AVL to create an AVL tree using rotations</a:t>
            </a:r>
          </a:p>
        </p:txBody>
      </p:sp>
    </p:spTree>
    <p:extLst>
      <p:ext uri="{BB962C8B-B14F-4D97-AF65-F5344CB8AC3E}">
        <p14:creationId xmlns:p14="http://schemas.microsoft.com/office/powerpoint/2010/main" val="319791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 Trees (Continued)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insertions: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find the part of the tree where we can insert the element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then recursively go up the tree and find a node that is not an AVL sub-tree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rotation (left or right) to ensure the sub-tree is an AVL tree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delete the node as we would from a normal binary search tree until we reach a leaf node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then recursively go back up the tree like with insertions and ensure that each node is an AVL sub-tree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 Trees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 Black Trees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 trees are generally better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 red black trees for searching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trees are better for frequent insertions/deletions since rotations on an AVL tree can be expensive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 stores a balance factor at each node, whereas a red black tree stores the red/black indicator as a single bit, meaning AVL tree storage is larger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 is an iterative sorting algorithm that takes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sorting takes consecutive elements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list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compares them, going 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=n-2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-element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are sorting the elements in ascending order, then we swap the two elements if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each pass over the list takes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repeat this over the list until we have sorted it completely and thus no longer need to swap any two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potentially do this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times, thus making a maximum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n(n-1)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giving complexity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6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 (Example)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the below list as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following 8 elements to start with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[ 34, 46, 25, 5, 56, 16, 68, 36 ]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how we iteratively sort the array: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[ 34, 25, 5, 46, 16, 56, 36, 68 ]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1 (Comparisons=7, Swaps=4)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[ 25, 5, 34, 16, 46, 36, 56, 68 ]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2 (Comparisons=7, Swaps=4)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25, 16, 34, 36, 46, 56, 68 ]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3 (Comparisons=7, Swaps=3)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16, 25, 34, 36, 46, 56, 68 ]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4 (Comparisons=7, Swaps=1)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[ 5, 16, 25, 34, 36, 46, 56, 68 ]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5 (Comparisons=7, Swaps=0)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taken 5 iterations to sort this list, each with 7 comparisons, making 35 comparisons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1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 Complexity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complexity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complexity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9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is a simple sorting algorithm that also takes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bubble sort, it is an in-place sorting algorithm where elements are sorted within the original list rather than needing to create a new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divides the list into two parts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part (at the left) and the still-to-be sorted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 the right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sorted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begins as an empty list, and the other part is the entire list at 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searches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right and finds the smallest element (if we are sorting into ascending order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this element and places it at the right of the sorted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iteratively does this until we have an empty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right and the sorted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entire list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2715</Words>
  <Application>Microsoft Office PowerPoint</Application>
  <PresentationFormat>Widescreen</PresentationFormat>
  <Paragraphs>194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Algorithms</vt:lpstr>
      <vt:lpstr>Introduction</vt:lpstr>
      <vt:lpstr>AVL Trees (spillover from last class)</vt:lpstr>
      <vt:lpstr>AVL Trees (Continued)</vt:lpstr>
      <vt:lpstr>AVL Trees vs Red Black Trees</vt:lpstr>
      <vt:lpstr>Bubble Sort</vt:lpstr>
      <vt:lpstr>Bubble Sort (Example)</vt:lpstr>
      <vt:lpstr>Bubble Sort Complexity</vt:lpstr>
      <vt:lpstr>Selection Sort</vt:lpstr>
      <vt:lpstr>Selection Sort (Example)</vt:lpstr>
      <vt:lpstr>Selection Sort Complexity</vt:lpstr>
      <vt:lpstr>Insertion Sort</vt:lpstr>
      <vt:lpstr>Insertion Sort (Example)</vt:lpstr>
      <vt:lpstr>Insertion Sort Complexity</vt:lpstr>
      <vt:lpstr>Merge Sort</vt:lpstr>
      <vt:lpstr>Merge Sort (Example)</vt:lpstr>
      <vt:lpstr>Merge Sort Complexity</vt:lpstr>
      <vt:lpstr>Heap Sort</vt:lpstr>
      <vt:lpstr>Heap Sort Complexity</vt:lpstr>
      <vt:lpstr>Quick Sort</vt:lpstr>
      <vt:lpstr>Quick Sort (Example)</vt:lpstr>
      <vt:lpstr>Quick Sort Complexity</vt:lpstr>
      <vt:lpstr>Other Sorting Algorithms</vt:lpstr>
      <vt:lpstr>Google Auto-Complete</vt:lpstr>
      <vt:lpstr>Optimize Your Code</vt:lpstr>
      <vt:lpstr>Algorithms Are Critical!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I</dc:title>
  <dc:creator>Bremananthan Thuraisingham</dc:creator>
  <cp:lastModifiedBy>Bremananthan Thuraisingham</cp:lastModifiedBy>
  <cp:revision>167</cp:revision>
  <dcterms:created xsi:type="dcterms:W3CDTF">2015-10-21T23:03:08Z</dcterms:created>
  <dcterms:modified xsi:type="dcterms:W3CDTF">2015-11-09T22:58:29Z</dcterms:modified>
</cp:coreProperties>
</file>