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0" r:id="rId8"/>
    <p:sldId id="261" r:id="rId9"/>
    <p:sldId id="268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6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9ECA-7275-4592-804C-A47C0FF8C14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PPL_E08.babyonlineshop.po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000" dirty="0" err="1" smtClean="0"/>
              <a:t>Elmart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296" y="6165376"/>
            <a:ext cx="19812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MPPL - E08</a:t>
            </a:r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52338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Klik</a:t>
            </a:r>
            <a:r>
              <a:rPr lang="en-US" smtClean="0">
                <a:hlinkClick r:id="rId2" action="ppaction://hlinkfile"/>
              </a:rPr>
              <a:t>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Thank You</a:t>
            </a:r>
            <a:endParaRPr lang="en-US"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C:\Users\SRD\Desktop\babies r us\LaughingBa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3048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D\Desktop\babies r us\PC110804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3102425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RD\Desktop\babies r us\funny-baby-channel-3-8-s-307x5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1"/>
            <a:ext cx="3047999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RD\Desktop\babies r us\Safety-Baby Cri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8358"/>
            <a:ext cx="4762500" cy="31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87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A baby online shop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Users\SRD\Desktop\babies r us\81102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032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D\Desktop\babies r us\1314028360_8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38550"/>
            <a:ext cx="3124200" cy="27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D\Desktop\babies r us\Licking-your-baby’s-pacifier-may-be-good-for-th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1374"/>
            <a:ext cx="3082398" cy="30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can we do?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0"/>
            <a:ext cx="2895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Customer</a:t>
            </a:r>
            <a:endParaRPr lang="en-US" sz="2000" dirty="0"/>
          </a:p>
        </p:txBody>
      </p:sp>
      <p:pic>
        <p:nvPicPr>
          <p:cNvPr id="2050" name="Picture 2" descr="C:\Users\SRD\Desktop\babies r us\businessman-silhouettes-pack-screenshots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53202"/>
            <a:ext cx="2385799" cy="23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D\Desktop\babies r us\family-silhouette-clip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13276"/>
            <a:ext cx="2661892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228600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Stakeholder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batasanya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Toko</a:t>
            </a:r>
            <a:r>
              <a:rPr lang="en-US" dirty="0" smtClean="0"/>
              <a:t> online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Elmart</a:t>
            </a:r>
            <a:endParaRPr lang="en-US" dirty="0" smtClean="0"/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dijual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alamatnya</a:t>
            </a:r>
            <a:r>
              <a:rPr lang="en-US" dirty="0" smtClean="0"/>
              <a:t>,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member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proses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 smtClean="0"/>
          </a:p>
          <a:p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transfer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might gone wrong?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Overloaded servers</a:t>
            </a:r>
          </a:p>
          <a:p>
            <a:r>
              <a:rPr lang="en-US" dirty="0" err="1" smtClean="0"/>
              <a:t>Pembatalan</a:t>
            </a:r>
            <a:r>
              <a:rPr lang="en-US" dirty="0" smtClean="0"/>
              <a:t> order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lvl="1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endParaRPr lang="en-US" dirty="0"/>
          </a:p>
          <a:p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teknikal</a:t>
            </a:r>
            <a:endParaRPr lang="en-US" dirty="0"/>
          </a:p>
          <a:p>
            <a:pPr lvl="1"/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are the problems?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Database (up to date, easy to access, non-redundant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two approach</a:t>
            </a:r>
          </a:p>
          <a:p>
            <a:r>
              <a:rPr lang="en-US" sz="2000" dirty="0" smtClean="0"/>
              <a:t>Online server (less cost, server problem might be an issue)</a:t>
            </a:r>
          </a:p>
          <a:p>
            <a:r>
              <a:rPr lang="en-US" sz="2000" dirty="0" smtClean="0"/>
              <a:t>Physical server (more cost, more robust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Database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: Online server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Cost projection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524000"/>
            <a:ext cx="4114800" cy="4525963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60478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5109100182 </a:t>
            </a:r>
            <a:r>
              <a:rPr lang="en-US" sz="2600" dirty="0" err="1"/>
              <a:t>Ardhian</a:t>
            </a:r>
            <a:r>
              <a:rPr lang="en-US" sz="2600" dirty="0"/>
              <a:t> </a:t>
            </a:r>
            <a:r>
              <a:rPr lang="en-US" sz="2600" dirty="0" err="1"/>
              <a:t>Sasmito</a:t>
            </a:r>
            <a:r>
              <a:rPr lang="en-US" sz="2600" dirty="0"/>
              <a:t> (Programmer, Tester</a:t>
            </a:r>
            <a:r>
              <a:rPr lang="en-US" sz="2600" dirty="0" smtClean="0"/>
              <a:t>)</a:t>
            </a:r>
          </a:p>
          <a:p>
            <a:pPr lvl="1"/>
            <a:r>
              <a:rPr lang="en-US" sz="2200" dirty="0" err="1" smtClean="0"/>
              <a:t>Pengerjaan</a:t>
            </a:r>
            <a:r>
              <a:rPr lang="en-US" sz="2200" dirty="0" smtClean="0"/>
              <a:t> program </a:t>
            </a:r>
            <a:r>
              <a:rPr lang="en-US" sz="2200" dirty="0" err="1" smtClean="0"/>
              <a:t>utama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  <a:p>
            <a:pPr lvl="1"/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pengujian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tahap</a:t>
            </a:r>
            <a:r>
              <a:rPr lang="en-US" sz="2200" dirty="0" smtClean="0"/>
              <a:t> alpha</a:t>
            </a:r>
            <a:endParaRPr lang="en-US" sz="2200" dirty="0"/>
          </a:p>
          <a:p>
            <a:r>
              <a:rPr lang="en-US" sz="2600" dirty="0"/>
              <a:t>5110100099 Muhammad </a:t>
            </a:r>
            <a:r>
              <a:rPr lang="en-US" sz="2600" dirty="0" err="1"/>
              <a:t>Adri</a:t>
            </a:r>
            <a:r>
              <a:rPr lang="en-US" sz="2600" dirty="0"/>
              <a:t> R (PM, </a:t>
            </a:r>
            <a:r>
              <a:rPr lang="en-US" sz="2600" dirty="0" smtClean="0"/>
              <a:t>Programmer)</a:t>
            </a:r>
          </a:p>
          <a:p>
            <a:pPr lvl="1"/>
            <a:r>
              <a:rPr lang="en-US" sz="2200" dirty="0" err="1" smtClean="0"/>
              <a:t>Sebagai</a:t>
            </a:r>
            <a:r>
              <a:rPr lang="en-US" sz="2200" dirty="0" smtClean="0"/>
              <a:t> project manager</a:t>
            </a:r>
          </a:p>
          <a:p>
            <a:pPr lvl="1"/>
            <a:r>
              <a:rPr lang="en-US" sz="2200" dirty="0" err="1" smtClean="0"/>
              <a:t>Pengerjaan</a:t>
            </a:r>
            <a:r>
              <a:rPr lang="en-US" sz="2200" dirty="0" smtClean="0"/>
              <a:t> </a:t>
            </a:r>
            <a:r>
              <a:rPr lang="en-US" sz="2200" dirty="0" err="1" smtClean="0"/>
              <a:t>fitur-fitur</a:t>
            </a:r>
            <a:r>
              <a:rPr lang="en-US" sz="2200" dirty="0" smtClean="0"/>
              <a:t> </a:t>
            </a:r>
            <a:r>
              <a:rPr lang="en-US" sz="2200" dirty="0" err="1" smtClean="0"/>
              <a:t>pendukung</a:t>
            </a:r>
            <a:endParaRPr lang="en-US" sz="2200" dirty="0"/>
          </a:p>
          <a:p>
            <a:r>
              <a:rPr lang="en-US" sz="2600" dirty="0"/>
              <a:t>5112100103 Dimas </a:t>
            </a:r>
            <a:r>
              <a:rPr lang="en-US" sz="2600" dirty="0" err="1"/>
              <a:t>Aulia</a:t>
            </a:r>
            <a:r>
              <a:rPr lang="en-US" sz="2600" dirty="0"/>
              <a:t> </a:t>
            </a:r>
            <a:r>
              <a:rPr lang="en-US" sz="2600" dirty="0" smtClean="0"/>
              <a:t>(Analyst, Designer, Documentary )</a:t>
            </a:r>
          </a:p>
          <a:p>
            <a:pPr lvl="1"/>
            <a:r>
              <a:rPr lang="en-US" sz="2200" dirty="0" err="1" smtClean="0"/>
              <a:t>Membantu</a:t>
            </a:r>
            <a:r>
              <a:rPr lang="en-US" sz="2200" dirty="0" smtClean="0"/>
              <a:t> </a:t>
            </a:r>
            <a:r>
              <a:rPr lang="en-US" sz="2200" dirty="0" err="1" smtClean="0"/>
              <a:t>analisa</a:t>
            </a:r>
            <a:r>
              <a:rPr lang="en-US" sz="2200" dirty="0" smtClean="0"/>
              <a:t> </a:t>
            </a:r>
            <a:r>
              <a:rPr lang="en-US" sz="2200" dirty="0" err="1" smtClean="0"/>
              <a:t>kebutuhan</a:t>
            </a:r>
            <a:endParaRPr lang="en-US" sz="2200" dirty="0"/>
          </a:p>
          <a:p>
            <a:pPr lvl="1"/>
            <a:r>
              <a:rPr lang="en-US" sz="2200" dirty="0" err="1" smtClean="0"/>
              <a:t>Pembuatan</a:t>
            </a:r>
            <a:r>
              <a:rPr lang="en-US" sz="2200" dirty="0" smtClean="0"/>
              <a:t> </a:t>
            </a:r>
            <a:r>
              <a:rPr lang="en-US" sz="2200" dirty="0" err="1" smtClean="0"/>
              <a:t>desain</a:t>
            </a:r>
            <a:r>
              <a:rPr lang="en-US" sz="2200" dirty="0" smtClean="0"/>
              <a:t> interface</a:t>
            </a:r>
          </a:p>
          <a:p>
            <a:pPr lvl="1"/>
            <a:r>
              <a:rPr lang="en-US" sz="2200" dirty="0" err="1" smtClean="0"/>
              <a:t>Pembuatan</a:t>
            </a:r>
            <a:r>
              <a:rPr lang="en-US" sz="2200" dirty="0" smtClean="0"/>
              <a:t> </a:t>
            </a:r>
            <a:r>
              <a:rPr lang="en-US" sz="2200" dirty="0" err="1" smtClean="0"/>
              <a:t>dekumentasi</a:t>
            </a:r>
            <a:endParaRPr lang="en-US" sz="2200" dirty="0"/>
          </a:p>
          <a:p>
            <a:r>
              <a:rPr lang="en-US" sz="2600" dirty="0"/>
              <a:t>5112100188 </a:t>
            </a:r>
            <a:r>
              <a:rPr lang="en-US" sz="2600" dirty="0" err="1"/>
              <a:t>Pandu</a:t>
            </a:r>
            <a:r>
              <a:rPr lang="en-US" sz="2600" dirty="0"/>
              <a:t>  </a:t>
            </a:r>
            <a:r>
              <a:rPr lang="en-US" sz="2600" dirty="0" smtClean="0"/>
              <a:t>(</a:t>
            </a:r>
            <a:r>
              <a:rPr lang="en-US" sz="2600" dirty="0"/>
              <a:t>Analyst </a:t>
            </a:r>
            <a:r>
              <a:rPr lang="en-US" sz="2600" dirty="0" smtClean="0"/>
              <a:t>, Database )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database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menganalisa</a:t>
            </a:r>
            <a:r>
              <a:rPr lang="en-US" sz="2200" dirty="0" smtClean="0"/>
              <a:t> </a:t>
            </a:r>
            <a:r>
              <a:rPr lang="en-US" sz="2200" dirty="0" err="1" smtClean="0"/>
              <a:t>kebutuhan</a:t>
            </a:r>
            <a:endParaRPr lang="en-US" sz="22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320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246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Elmart</vt:lpstr>
      <vt:lpstr>A baby online shop</vt:lpstr>
      <vt:lpstr>What can we do?</vt:lpstr>
      <vt:lpstr>Deskripsi sistem dan batasanya</vt:lpstr>
      <vt:lpstr>What might gone wrong?</vt:lpstr>
      <vt:lpstr>Analisa Resiko</vt:lpstr>
      <vt:lpstr>What are the problems?</vt:lpstr>
      <vt:lpstr>Cost projection</vt:lpstr>
      <vt:lpstr>Sumber Daya Manusia</vt:lpstr>
      <vt:lpstr>Use Case Diagram</vt:lpstr>
      <vt:lpstr>Timeline</vt:lpstr>
      <vt:lpstr>Thank You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SRD</dc:creator>
  <cp:lastModifiedBy>Dimas</cp:lastModifiedBy>
  <cp:revision>9</cp:revision>
  <dcterms:created xsi:type="dcterms:W3CDTF">2015-02-22T04:52:12Z</dcterms:created>
  <dcterms:modified xsi:type="dcterms:W3CDTF">2015-02-27T11:49:42Z</dcterms:modified>
</cp:coreProperties>
</file>