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Online</c:v>
                </c:pt>
              </c:strCache>
            </c:strRef>
          </c:tx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Bulan 1</c:v>
                </c:pt>
                <c:pt idx="2">
                  <c:v>Bulan 2</c:v>
                </c:pt>
                <c:pt idx="4">
                  <c:v>Bulan 3</c:v>
                </c:pt>
                <c:pt idx="6">
                  <c:v>Bulan 4</c:v>
                </c:pt>
                <c:pt idx="8">
                  <c:v>Bulan 5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1500</c:v>
                </c:pt>
                <c:pt idx="2">
                  <c:v>0</c:v>
                </c:pt>
                <c:pt idx="4">
                  <c:v>0</c:v>
                </c:pt>
                <c:pt idx="6">
                  <c:v>0</c:v>
                </c:pt>
                <c:pt idx="8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Physical</c:v>
                </c:pt>
              </c:strCache>
            </c:strRef>
          </c:tx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Bulan 1</c:v>
                </c:pt>
                <c:pt idx="2">
                  <c:v>Bulan 2</c:v>
                </c:pt>
                <c:pt idx="4">
                  <c:v>Bulan 3</c:v>
                </c:pt>
                <c:pt idx="6">
                  <c:v>Bulan 4</c:v>
                </c:pt>
                <c:pt idx="8">
                  <c:v>Bulan 5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8500</c:v>
                </c:pt>
                <c:pt idx="2">
                  <c:v>600</c:v>
                </c:pt>
                <c:pt idx="4">
                  <c:v>600</c:v>
                </c:pt>
                <c:pt idx="6">
                  <c:v>600</c:v>
                </c:pt>
                <c:pt idx="8">
                  <c:v>600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954816"/>
        <c:axId val="177956352"/>
      </c:lineChart>
      <c:catAx>
        <c:axId val="177954816"/>
        <c:scaling>
          <c:orientation val="minMax"/>
        </c:scaling>
        <c:delete val="0"/>
        <c:axPos val="b"/>
        <c:majorTickMark val="out"/>
        <c:minorTickMark val="none"/>
        <c:tickLblPos val="nextTo"/>
        <c:crossAx val="177956352"/>
        <c:crosses val="autoZero"/>
        <c:auto val="1"/>
        <c:lblAlgn val="ctr"/>
        <c:lblOffset val="100"/>
        <c:noMultiLvlLbl val="0"/>
      </c:catAx>
      <c:valAx>
        <c:axId val="177956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7954816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1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3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7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22-Feb-15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6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22-Feb-15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22-Feb-15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22-Feb-15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1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22-Feb-15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9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22-Feb-15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4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 trans="7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9ECA-7275-4592-804C-A47C0FF8C144}" type="datetimeFigureOut">
              <a:rPr lang="en-US" smtClean="0"/>
              <a:t>22-Feb-15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7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/>
          <a:lstStyle/>
          <a:p>
            <a:r>
              <a:rPr lang="en-US" dirty="0" smtClean="0"/>
              <a:t>Insert baby online shop name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7296" y="6165376"/>
            <a:ext cx="1981200" cy="685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MPPL - E08</a:t>
            </a:r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RD\Desktop\babies r us\Safety-Baby Cri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58358"/>
            <a:ext cx="4762500" cy="312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871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A baby online shop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pic>
        <p:nvPicPr>
          <p:cNvPr id="1026" name="Picture 2" descr="C:\Users\SRD\Desktop\babies r us\81102-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2032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RD\Desktop\babies r us\1314028360_8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38550"/>
            <a:ext cx="3124200" cy="277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RD\Desktop\babies r us\Licking-your-baby’s-pacifier-may-be-good-for-the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1374"/>
            <a:ext cx="3082398" cy="308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55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adley Hand ITC" panose="03070402050302030203" pitchFamily="66" charset="0"/>
              </a:rPr>
              <a:t>What can we do?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438400"/>
            <a:ext cx="2895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Customer</a:t>
            </a:r>
            <a:endParaRPr lang="en-US" sz="2000" dirty="0"/>
          </a:p>
        </p:txBody>
      </p:sp>
      <p:pic>
        <p:nvPicPr>
          <p:cNvPr id="2050" name="Picture 2" descr="C:\Users\SRD\Desktop\babies r us\businessman-silhouettes-pack-screenshots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153202"/>
            <a:ext cx="2385799" cy="23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RD\Desktop\babies r us\family-silhouette-clip-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13276"/>
            <a:ext cx="2661892" cy="262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867400" y="228600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Stakeholder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59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adley Hand ITC" panose="03070402050302030203" pitchFamily="66" charset="0"/>
              </a:rPr>
              <a:t>What might gone wrong?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Overloaded servers</a:t>
            </a:r>
          </a:p>
          <a:p>
            <a:r>
              <a:rPr lang="en-US" dirty="0" smtClean="0"/>
              <a:t>Redundant order</a:t>
            </a:r>
          </a:p>
          <a:p>
            <a:r>
              <a:rPr lang="en-US" dirty="0" smtClean="0"/>
              <a:t>Confusing bookkeeping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adley Hand ITC" panose="03070402050302030203" pitchFamily="66" charset="0"/>
              </a:rPr>
              <a:t>What are the problems?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Database (up to date, easy to access, non-redundant)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 two approach</a:t>
            </a:r>
          </a:p>
          <a:p>
            <a:r>
              <a:rPr lang="en-US" sz="2000" dirty="0" smtClean="0"/>
              <a:t>Online server (less cost, server problem might be an issue)</a:t>
            </a:r>
          </a:p>
          <a:p>
            <a:r>
              <a:rPr lang="en-US" sz="2000" dirty="0" smtClean="0"/>
              <a:t>Physical server (more cost, more robust)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6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adley Hand ITC" panose="03070402050302030203" pitchFamily="66" charset="0"/>
              </a:rPr>
              <a:t>Cost projection</a:t>
            </a:r>
            <a:endParaRPr lang="en-US" dirty="0">
              <a:latin typeface="Bradley Hand ITC" panose="03070402050302030203" pitchFamily="66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340128107"/>
              </p:ext>
            </p:extLst>
          </p:nvPr>
        </p:nvGraphicFramePr>
        <p:xfrm>
          <a:off x="514350" y="2122441"/>
          <a:ext cx="832485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50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adley Hand ITC" panose="03070402050302030203" pitchFamily="66" charset="0"/>
              </a:rPr>
              <a:t>Thank You</a:t>
            </a:r>
            <a:endParaRPr lang="en-US" dirty="0">
              <a:latin typeface="Bradley Hand ITC" panose="03070402050302030203" pitchFamily="66" charset="0"/>
            </a:endParaRPr>
          </a:p>
        </p:txBody>
      </p:sp>
      <p:pic>
        <p:nvPicPr>
          <p:cNvPr id="3074" name="Picture 2" descr="C:\Users\SRD\Desktop\babies r us\LaughingBab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30480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RD\Desktop\babies r us\PC110804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05000"/>
            <a:ext cx="3102425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RD\Desktop\babies r us\funny-baby-channel-3-8-s-307x5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5001"/>
            <a:ext cx="3047999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68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MPPL E08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5109100182 </a:t>
            </a:r>
            <a:r>
              <a:rPr lang="en-US" sz="1800" dirty="0" err="1" smtClean="0"/>
              <a:t>Ardhian</a:t>
            </a:r>
            <a:r>
              <a:rPr lang="en-US" sz="1800" dirty="0" smtClean="0"/>
              <a:t> </a:t>
            </a:r>
            <a:r>
              <a:rPr lang="en-US" sz="1800" dirty="0" err="1" smtClean="0"/>
              <a:t>Sasmito</a:t>
            </a:r>
            <a:r>
              <a:rPr lang="en-US" sz="1800" dirty="0" smtClean="0"/>
              <a:t> (Programmer, Tester)</a:t>
            </a:r>
          </a:p>
          <a:p>
            <a:r>
              <a:rPr lang="en-US" sz="1800" dirty="0" smtClean="0"/>
              <a:t>5110100099 Muhammad </a:t>
            </a:r>
            <a:r>
              <a:rPr lang="en-US" sz="1800" dirty="0" err="1" smtClean="0"/>
              <a:t>Adri</a:t>
            </a:r>
            <a:r>
              <a:rPr lang="en-US" sz="1800" dirty="0" smtClean="0"/>
              <a:t> R (PM, Programmer, Documentary)</a:t>
            </a:r>
          </a:p>
          <a:p>
            <a:r>
              <a:rPr lang="en-US" sz="1800" dirty="0" smtClean="0"/>
              <a:t>5112100103 Dimas </a:t>
            </a:r>
            <a:r>
              <a:rPr lang="en-US" sz="1800" dirty="0" err="1" smtClean="0"/>
              <a:t>Aulia</a:t>
            </a:r>
            <a:r>
              <a:rPr lang="en-US" sz="1800" dirty="0" smtClean="0"/>
              <a:t> (Analyst, Designer, Database )</a:t>
            </a:r>
          </a:p>
          <a:p>
            <a:r>
              <a:rPr lang="en-US" sz="1800" dirty="0" smtClean="0"/>
              <a:t>5112100188 </a:t>
            </a:r>
            <a:r>
              <a:rPr lang="en-US" sz="1800" dirty="0" err="1" smtClean="0"/>
              <a:t>Pandu</a:t>
            </a:r>
            <a:r>
              <a:rPr lang="en-US" sz="1800" dirty="0" smtClean="0"/>
              <a:t>  (Analyst, Designer, Database 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118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Insert baby online shop name here</vt:lpstr>
      <vt:lpstr>A baby online shop</vt:lpstr>
      <vt:lpstr>What can we do?</vt:lpstr>
      <vt:lpstr>What might gone wrong?</vt:lpstr>
      <vt:lpstr>What are the problems?</vt:lpstr>
      <vt:lpstr>Cost projection</vt:lpstr>
      <vt:lpstr>Thank You</vt:lpstr>
      <vt:lpstr>Kelompok MPPL E08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SRD</dc:creator>
  <cp:lastModifiedBy>SRD</cp:lastModifiedBy>
  <cp:revision>6</cp:revision>
  <dcterms:created xsi:type="dcterms:W3CDTF">2015-02-22T04:52:12Z</dcterms:created>
  <dcterms:modified xsi:type="dcterms:W3CDTF">2015-02-22T05:58:58Z</dcterms:modified>
</cp:coreProperties>
</file>