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800" dirty="0"/>
              <a:t>Hemos utilizado tres algoritmos clasificadores:</a:t>
            </a:r>
          </a:p>
          <a:p>
            <a:pPr lvl="1"/>
            <a:r>
              <a:rPr lang="es-ES" dirty="0"/>
              <a:t>J48</a:t>
            </a:r>
          </a:p>
          <a:p>
            <a:pPr lvl="1"/>
            <a:r>
              <a:rPr lang="es-ES" dirty="0"/>
              <a:t>LMT</a:t>
            </a:r>
          </a:p>
          <a:p>
            <a:pPr lvl="1"/>
            <a:r>
              <a:rPr lang="es-ES" dirty="0" err="1"/>
              <a:t>Perceptrón</a:t>
            </a:r>
            <a:r>
              <a:rPr lang="es-ES" dirty="0"/>
              <a:t> multicapa</a:t>
            </a:r>
          </a:p>
          <a:p>
            <a:r>
              <a:rPr lang="es-ES" dirty="0"/>
              <a:t>Como entrada tenemos los archivos .</a:t>
            </a:r>
            <a:r>
              <a:rPr lang="es-ES" dirty="0" err="1"/>
              <a:t>arff</a:t>
            </a:r>
            <a:r>
              <a:rPr lang="es-ES" dirty="0"/>
              <a:t> de los datos recogidos</a:t>
            </a:r>
          </a:p>
          <a:p>
            <a:pPr lvl="1"/>
            <a:r>
              <a:rPr lang="es-ES" dirty="0"/>
              <a:t>Previsión a un día</a:t>
            </a:r>
          </a:p>
          <a:p>
            <a:pPr lvl="1"/>
            <a:r>
              <a:rPr lang="es-ES" dirty="0"/>
              <a:t>Previsión a cinco días</a:t>
            </a:r>
          </a:p>
          <a:p>
            <a:r>
              <a:rPr lang="es-ES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</a:t>
            </a:r>
            <a:r>
              <a:rPr lang="en-US" sz="5400">
                <a:solidFill>
                  <a:schemeClr val="bg1"/>
                </a:solidFill>
              </a:rPr>
              <a:t>5 días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endParaRPr lang="es-ES" sz="2400" dirty="0"/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386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IBEX PREDICTOR</vt:lpstr>
      <vt:lpstr>OBJETIVO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Luis Buceta Ojeda</cp:lastModifiedBy>
  <cp:revision>23</cp:revision>
  <dcterms:created xsi:type="dcterms:W3CDTF">2016-11-25T00:35:19Z</dcterms:created>
  <dcterms:modified xsi:type="dcterms:W3CDTF">2016-12-11T10:05:54Z</dcterms:modified>
</cp:coreProperties>
</file>