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79" r:id="rId5"/>
    <p:sldId id="280" r:id="rId6"/>
    <p:sldId id="258" r:id="rId7"/>
    <p:sldId id="262" r:id="rId8"/>
    <p:sldId id="263" r:id="rId9"/>
    <p:sldId id="259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74" r:id="rId18"/>
    <p:sldId id="275" r:id="rId19"/>
    <p:sldId id="276" r:id="rId20"/>
    <p:sldId id="277" r:id="rId21"/>
    <p:sldId id="278" r:id="rId22"/>
    <p:sldId id="271" r:id="rId23"/>
    <p:sldId id="272" r:id="rId24"/>
    <p:sldId id="273" r:id="rId25"/>
    <p:sldId id="284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3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6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3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C7F6B-0C41-4FE0-B139-A78D14AD8923}" type="pres">
      <dgm:prSet presAssocID="{B29287EB-5257-4A72-B568-83E1FF74B78E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9BAE1-46F0-48A8-BC99-ADCCBEF9B131}" type="pres">
      <dgm:prSet presAssocID="{CD5C3F0E-07D0-4F04-ADC6-2287DA505F8D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061A1-959A-4CCC-B4F0-7B01D8E65124}" type="pres">
      <dgm:prSet presAssocID="{3D30614B-637A-4CB4-9EB0-92A2EFB0C19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30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15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C7F6B-0C41-4FE0-B139-A78D14AD8923}" type="pres">
      <dgm:prSet presAssocID="{B29287EB-5257-4A72-B568-83E1FF74B78E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9BAE1-46F0-48A8-BC99-ADCCBEF9B131}" type="pres">
      <dgm:prSet presAssocID="{CD5C3F0E-07D0-4F04-ADC6-2287DA505F8D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061A1-959A-4CCC-B4F0-7B01D8E65124}" type="pres">
      <dgm:prSet presAssocID="{3D30614B-637A-4CB4-9EB0-92A2EFB0C19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56,75%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55,47%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56,28%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56,98%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  <dgm:t>
        <a:bodyPr/>
        <a:lstStyle/>
        <a:p>
          <a:endParaRPr lang="es-ES"/>
        </a:p>
      </dgm:t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  <dgm:t>
        <a:bodyPr/>
        <a:lstStyle/>
        <a:p>
          <a:endParaRPr lang="es-ES"/>
        </a:p>
      </dgm:t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  <dgm:t>
        <a:bodyPr/>
        <a:lstStyle/>
        <a:p>
          <a:endParaRPr lang="es-ES"/>
        </a:p>
      </dgm:t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  <dgm:t>
        <a:bodyPr/>
        <a:lstStyle/>
        <a:p>
          <a:endParaRPr lang="es-ES"/>
        </a:p>
      </dgm:t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7E6D187F-2B64-4285-89BD-07947565DD76}" type="presOf" srcId="{B760797E-446E-42E2-B0A3-B56202F1FCAA}" destId="{8A2642FA-7F26-4103-BB47-2B53943E1A3F}" srcOrd="0" destOrd="0" presId="urn:microsoft.com/office/officeart/2005/8/layout/cycle4#1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63AE9939-FA1C-4DB8-93C5-35E242A75859}" type="presOf" srcId="{5C810117-A17C-4304-B4B3-E1779C7EAC75}" destId="{7162870F-9F28-47A4-88B9-3622613575D2}" srcOrd="0" destOrd="1" presId="urn:microsoft.com/office/officeart/2005/8/layout/cycle4#1"/>
    <dgm:cxn modelId="{198966EE-DD31-4464-BB09-EDFB792FF63F}" type="presOf" srcId="{F5980E61-0E99-429A-9F30-A0B0BCC7FC0A}" destId="{7162870F-9F28-47A4-88B9-3622613575D2}" srcOrd="0" destOrd="0" presId="urn:microsoft.com/office/officeart/2005/8/layout/cycle4#1"/>
    <dgm:cxn modelId="{9A72332B-9BC0-4737-81E4-3D12A2B5E831}" type="presOf" srcId="{0F497B43-3AB3-49ED-B480-B33C188931D4}" destId="{56F22035-025B-40EF-A575-1CBD3F36B30A}" srcOrd="0" destOrd="0" presId="urn:microsoft.com/office/officeart/2005/8/layout/cycle4#1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453D3ABC-C5BB-410E-886D-39A24BF526C2}" type="presOf" srcId="{168E8437-CEC9-46A3-B60F-4AE637C8AB34}" destId="{A42844D4-CF61-46EB-9411-31A9060C43A2}" srcOrd="0" destOrd="1" presId="urn:microsoft.com/office/officeart/2005/8/layout/cycle4#1"/>
    <dgm:cxn modelId="{9805BAC1-5C44-4662-B10F-3BC0CF8588E4}" type="presOf" srcId="{76753763-4C07-47A9-8EC7-8456CB385D4F}" destId="{89BC4B9F-E9BE-42F2-8394-3AFE64BADC77}" srcOrd="1" destOrd="1" presId="urn:microsoft.com/office/officeart/2005/8/layout/cycle4#1"/>
    <dgm:cxn modelId="{4868223F-B044-45DB-9940-3C5A1AE665E0}" type="presOf" srcId="{10072715-D2E7-4D5A-AB39-E43AF8A05996}" destId="{BEED1F87-FF68-467A-A67E-9CAACEA2B51E}" srcOrd="1" destOrd="1" presId="urn:microsoft.com/office/officeart/2005/8/layout/cycle4#1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1942B356-460F-41EB-BBB7-164875A2A2A6}" type="presOf" srcId="{10072715-D2E7-4D5A-AB39-E43AF8A05996}" destId="{8A2642FA-7F26-4103-BB47-2B53943E1A3F}" srcOrd="0" destOrd="1" presId="urn:microsoft.com/office/officeart/2005/8/layout/cycle4#1"/>
    <dgm:cxn modelId="{E1BB71AA-F8AD-4B9D-A0D6-C4C5B3714151}" type="presOf" srcId="{99BBFA8F-D86B-4935-B82A-C776A61A1484}" destId="{F4A3C5F3-3AAD-4360-9C14-66DA25B31EA2}" srcOrd="0" destOrd="0" presId="urn:microsoft.com/office/officeart/2005/8/layout/cycle4#1"/>
    <dgm:cxn modelId="{C202AD80-7F39-4186-A425-01ECF5E06562}" type="presOf" srcId="{52F107A7-7F56-445A-A494-A40BFF1D8022}" destId="{6718675A-70DE-44E9-B5AF-9DBE7E86FF11}" srcOrd="0" destOrd="0" presId="urn:microsoft.com/office/officeart/2005/8/layout/cycle4#1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0FC12F80-B8A0-46D0-B328-F4AC99B654AD}" type="presOf" srcId="{B760797E-446E-42E2-B0A3-B56202F1FCAA}" destId="{BEED1F87-FF68-467A-A67E-9CAACEA2B51E}" srcOrd="1" destOrd="0" presId="urn:microsoft.com/office/officeart/2005/8/layout/cycle4#1"/>
    <dgm:cxn modelId="{E7BA98AC-107C-4503-8086-8514EF398F42}" type="presOf" srcId="{DAECA2CA-2661-412E-AE85-C3A20FBE5FCD}" destId="{22EF02C7-195D-45ED-BD8B-8B4F79FABED7}" srcOrd="0" destOrd="0" presId="urn:microsoft.com/office/officeart/2005/8/layout/cycle4#1"/>
    <dgm:cxn modelId="{E1FCDD25-985B-4BBD-A6A7-5FC60D4488DB}" type="presOf" srcId="{76753763-4C07-47A9-8EC7-8456CB385D4F}" destId="{77F84C51-0010-4923-87AF-53C322104D97}" srcOrd="0" destOrd="1" presId="urn:microsoft.com/office/officeart/2005/8/layout/cycle4#1"/>
    <dgm:cxn modelId="{C1FDB0F3-258F-402A-BEE9-1408D697A3DD}" type="presOf" srcId="{C14EA41B-E488-4C6B-B60E-293BDFD69BB3}" destId="{F32F7251-C655-419B-B80F-877BC528CBC6}" srcOrd="1" destOrd="0" presId="urn:microsoft.com/office/officeart/2005/8/layout/cycle4#1"/>
    <dgm:cxn modelId="{4797535E-1B80-4CEA-BD43-883910DE7F02}" type="presOf" srcId="{F5980E61-0E99-429A-9F30-A0B0BCC7FC0A}" destId="{D1237CE6-608C-4BAD-9D9E-2616FDF53B8B}" srcOrd="1" destOrd="0" presId="urn:microsoft.com/office/officeart/2005/8/layout/cycle4#1"/>
    <dgm:cxn modelId="{BDF50867-0CB6-47C1-AA84-A90982062ABE}" type="presOf" srcId="{5C810117-A17C-4304-B4B3-E1779C7EAC75}" destId="{D1237CE6-608C-4BAD-9D9E-2616FDF53B8B}" srcOrd="1" destOrd="1" presId="urn:microsoft.com/office/officeart/2005/8/layout/cycle4#1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17D91092-E9DC-4B2C-AAD9-AA3120F530B7}" type="presOf" srcId="{C14EA41B-E488-4C6B-B60E-293BDFD69BB3}" destId="{A42844D4-CF61-46EB-9411-31A9060C43A2}" srcOrd="0" destOrd="0" presId="urn:microsoft.com/office/officeart/2005/8/layout/cycle4#1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0EC3EF22-A3E5-4A3C-B394-40FF21AA4793}" type="presOf" srcId="{35F770E6-E543-44D3-B7A0-00CF59BE7825}" destId="{87BB4812-2E13-4BDB-B894-129CF83F275F}" srcOrd="0" destOrd="0" presId="urn:microsoft.com/office/officeart/2005/8/layout/cycle4#1"/>
    <dgm:cxn modelId="{86C1D1B9-3C43-44CF-AC51-29B587181CFE}" type="presOf" srcId="{4FE905A7-7271-42F0-BFF4-952EC0A2B290}" destId="{77F84C51-0010-4923-87AF-53C322104D97}" srcOrd="0" destOrd="0" presId="urn:microsoft.com/office/officeart/2005/8/layout/cycle4#1"/>
    <dgm:cxn modelId="{B0B1F30B-726C-4639-A034-7572180750C3}" type="presOf" srcId="{4FE905A7-7271-42F0-BFF4-952EC0A2B290}" destId="{89BC4B9F-E9BE-42F2-8394-3AFE64BADC77}" srcOrd="1" destOrd="0" presId="urn:microsoft.com/office/officeart/2005/8/layout/cycle4#1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51FEE0AF-CB91-4312-BA60-72BC9209B7DE}" type="presOf" srcId="{168E8437-CEC9-46A3-B60F-4AE637C8AB34}" destId="{F32F7251-C655-419B-B80F-877BC528CBC6}" srcOrd="1" destOrd="1" presId="urn:microsoft.com/office/officeart/2005/8/layout/cycle4#1"/>
    <dgm:cxn modelId="{07AD6CD6-588F-45DF-ABFD-3A0B62AA9FD8}" type="presParOf" srcId="{22EF02C7-195D-45ED-BD8B-8B4F79FABED7}" destId="{3D8698E4-4D68-4B90-B435-F134F844C1B0}" srcOrd="0" destOrd="0" presId="urn:microsoft.com/office/officeart/2005/8/layout/cycle4#1"/>
    <dgm:cxn modelId="{57D96B00-A491-4110-8F61-2D7B08A0B498}" type="presParOf" srcId="{3D8698E4-4D68-4B90-B435-F134F844C1B0}" destId="{34C44AA9-E2B1-4B5F-80FC-928A194532D5}" srcOrd="0" destOrd="0" presId="urn:microsoft.com/office/officeart/2005/8/layout/cycle4#1"/>
    <dgm:cxn modelId="{197B0CB6-292B-4F74-BBD1-D0DA3B335A45}" type="presParOf" srcId="{34C44AA9-E2B1-4B5F-80FC-928A194532D5}" destId="{8A2642FA-7F26-4103-BB47-2B53943E1A3F}" srcOrd="0" destOrd="0" presId="urn:microsoft.com/office/officeart/2005/8/layout/cycle4#1"/>
    <dgm:cxn modelId="{37CB123F-9A08-4286-9B48-D4286183E13E}" type="presParOf" srcId="{34C44AA9-E2B1-4B5F-80FC-928A194532D5}" destId="{BEED1F87-FF68-467A-A67E-9CAACEA2B51E}" srcOrd="1" destOrd="0" presId="urn:microsoft.com/office/officeart/2005/8/layout/cycle4#1"/>
    <dgm:cxn modelId="{9E14E00F-CA38-4C7D-B6C5-8C0217F0B00A}" type="presParOf" srcId="{3D8698E4-4D68-4B90-B435-F134F844C1B0}" destId="{64D4214F-2F56-4A95-B5F8-1EEB7F76B739}" srcOrd="1" destOrd="0" presId="urn:microsoft.com/office/officeart/2005/8/layout/cycle4#1"/>
    <dgm:cxn modelId="{7C0B8829-9EC8-4782-8011-2D93455B8693}" type="presParOf" srcId="{64D4214F-2F56-4A95-B5F8-1EEB7F76B739}" destId="{A42844D4-CF61-46EB-9411-31A9060C43A2}" srcOrd="0" destOrd="0" presId="urn:microsoft.com/office/officeart/2005/8/layout/cycle4#1"/>
    <dgm:cxn modelId="{34C8FF81-BCAB-49AF-AF79-CFAEB11D3D85}" type="presParOf" srcId="{64D4214F-2F56-4A95-B5F8-1EEB7F76B739}" destId="{F32F7251-C655-419B-B80F-877BC528CBC6}" srcOrd="1" destOrd="0" presId="urn:microsoft.com/office/officeart/2005/8/layout/cycle4#1"/>
    <dgm:cxn modelId="{5C61BE95-0B98-4B87-9ADD-CBA11A0BAF48}" type="presParOf" srcId="{3D8698E4-4D68-4B90-B435-F134F844C1B0}" destId="{0829B7D1-255A-443F-9F67-2A0AE53B5029}" srcOrd="2" destOrd="0" presId="urn:microsoft.com/office/officeart/2005/8/layout/cycle4#1"/>
    <dgm:cxn modelId="{8A80A13A-036B-4BB9-853C-6DEBF227DF67}" type="presParOf" srcId="{0829B7D1-255A-443F-9F67-2A0AE53B5029}" destId="{7162870F-9F28-47A4-88B9-3622613575D2}" srcOrd="0" destOrd="0" presId="urn:microsoft.com/office/officeart/2005/8/layout/cycle4#1"/>
    <dgm:cxn modelId="{D68954D6-1DF7-48AE-AD05-F833998BF2CC}" type="presParOf" srcId="{0829B7D1-255A-443F-9F67-2A0AE53B5029}" destId="{D1237CE6-608C-4BAD-9D9E-2616FDF53B8B}" srcOrd="1" destOrd="0" presId="urn:microsoft.com/office/officeart/2005/8/layout/cycle4#1"/>
    <dgm:cxn modelId="{A99BE838-E361-4B2F-A2AB-1FC6053CAD7E}" type="presParOf" srcId="{3D8698E4-4D68-4B90-B435-F134F844C1B0}" destId="{0CFD2C8D-1376-48D4-8C14-FB31247BD1FB}" srcOrd="3" destOrd="0" presId="urn:microsoft.com/office/officeart/2005/8/layout/cycle4#1"/>
    <dgm:cxn modelId="{BBC5E7BB-D2FA-4365-A658-4E3EC58A6BF2}" type="presParOf" srcId="{0CFD2C8D-1376-48D4-8C14-FB31247BD1FB}" destId="{77F84C51-0010-4923-87AF-53C322104D97}" srcOrd="0" destOrd="0" presId="urn:microsoft.com/office/officeart/2005/8/layout/cycle4#1"/>
    <dgm:cxn modelId="{E267D42F-8704-45DD-B82B-C892B670FB4F}" type="presParOf" srcId="{0CFD2C8D-1376-48D4-8C14-FB31247BD1FB}" destId="{89BC4B9F-E9BE-42F2-8394-3AFE64BADC77}" srcOrd="1" destOrd="0" presId="urn:microsoft.com/office/officeart/2005/8/layout/cycle4#1"/>
    <dgm:cxn modelId="{E4C8818D-A2E6-4A94-96FB-D63BF3775512}" type="presParOf" srcId="{3D8698E4-4D68-4B90-B435-F134F844C1B0}" destId="{81A82986-EA4A-4B85-AC03-0773BCE58FBA}" srcOrd="4" destOrd="0" presId="urn:microsoft.com/office/officeart/2005/8/layout/cycle4#1"/>
    <dgm:cxn modelId="{B87FC0DD-7C54-4BDA-A7E1-9B33FC0D6DFA}" type="presParOf" srcId="{22EF02C7-195D-45ED-BD8B-8B4F79FABED7}" destId="{49654817-5AA6-4CF1-8BC8-0E574EB160A0}" srcOrd="1" destOrd="0" presId="urn:microsoft.com/office/officeart/2005/8/layout/cycle4#1"/>
    <dgm:cxn modelId="{0E7D22C3-06E8-457A-A5C6-8F8BE55D1F7E}" type="presParOf" srcId="{49654817-5AA6-4CF1-8BC8-0E574EB160A0}" destId="{6718675A-70DE-44E9-B5AF-9DBE7E86FF11}" srcOrd="0" destOrd="0" presId="urn:microsoft.com/office/officeart/2005/8/layout/cycle4#1"/>
    <dgm:cxn modelId="{6FA2635E-CF2D-47FC-9AFA-A06F6FFA60A2}" type="presParOf" srcId="{49654817-5AA6-4CF1-8BC8-0E574EB160A0}" destId="{F4A3C5F3-3AAD-4360-9C14-66DA25B31EA2}" srcOrd="1" destOrd="0" presId="urn:microsoft.com/office/officeart/2005/8/layout/cycle4#1"/>
    <dgm:cxn modelId="{5138AA1F-7AFC-44E3-9E48-CEF17CDA503F}" type="presParOf" srcId="{49654817-5AA6-4CF1-8BC8-0E574EB160A0}" destId="{56F22035-025B-40EF-A575-1CBD3F36B30A}" srcOrd="2" destOrd="0" presId="urn:microsoft.com/office/officeart/2005/8/layout/cycle4#1"/>
    <dgm:cxn modelId="{C579E719-7633-4FEF-9AA1-67D850072053}" type="presParOf" srcId="{49654817-5AA6-4CF1-8BC8-0E574EB160A0}" destId="{87BB4812-2E13-4BDB-B894-129CF83F275F}" srcOrd="3" destOrd="0" presId="urn:microsoft.com/office/officeart/2005/8/layout/cycle4#1"/>
    <dgm:cxn modelId="{EA1D0AC7-AB87-4539-88DC-87BAD05AE3D5}" type="presParOf" srcId="{49654817-5AA6-4CF1-8BC8-0E574EB160A0}" destId="{6D6DF337-668E-4984-A4AC-31FF37DD88B1}" srcOrd="4" destOrd="0" presId="urn:microsoft.com/office/officeart/2005/8/layout/cycle4#1"/>
    <dgm:cxn modelId="{E4EDE9D1-ABBB-4C43-9C13-C7FB6DE0F64B}" type="presParOf" srcId="{22EF02C7-195D-45ED-BD8B-8B4F79FABED7}" destId="{6A133638-247C-4CB0-9A18-077A4F6F0852}" srcOrd="2" destOrd="0" presId="urn:microsoft.com/office/officeart/2005/8/layout/cycle4#1"/>
    <dgm:cxn modelId="{03517E49-0656-46B4-8CA7-CC519285D947}" type="presParOf" srcId="{22EF02C7-195D-45ED-BD8B-8B4F79FABED7}" destId="{970E7503-A67D-4C42-A7A2-5D00C445D59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52,79%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56,15%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48,37%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52,49%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56,51%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  <dgm:t>
        <a:bodyPr/>
        <a:lstStyle/>
        <a:p>
          <a:endParaRPr lang="es-ES"/>
        </a:p>
      </dgm:t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  <dgm:t>
        <a:bodyPr/>
        <a:lstStyle/>
        <a:p>
          <a:endParaRPr lang="es-ES"/>
        </a:p>
      </dgm:t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  <dgm:t>
        <a:bodyPr/>
        <a:lstStyle/>
        <a:p>
          <a:endParaRPr lang="es-ES"/>
        </a:p>
      </dgm:t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  <dgm:t>
        <a:bodyPr/>
        <a:lstStyle/>
        <a:p>
          <a:endParaRPr lang="es-ES"/>
        </a:p>
      </dgm:t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7E6D187F-2B64-4285-89BD-07947565DD76}" type="presOf" srcId="{B760797E-446E-42E2-B0A3-B56202F1FCAA}" destId="{8A2642FA-7F26-4103-BB47-2B53943E1A3F}" srcOrd="0" destOrd="0" presId="urn:microsoft.com/office/officeart/2005/8/layout/cycle4#2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63AE9939-FA1C-4DB8-93C5-35E242A75859}" type="presOf" srcId="{5C810117-A17C-4304-B4B3-E1779C7EAC75}" destId="{7162870F-9F28-47A4-88B9-3622613575D2}" srcOrd="0" destOrd="1" presId="urn:microsoft.com/office/officeart/2005/8/layout/cycle4#2"/>
    <dgm:cxn modelId="{198966EE-DD31-4464-BB09-EDFB792FF63F}" type="presOf" srcId="{F5980E61-0E99-429A-9F30-A0B0BCC7FC0A}" destId="{7162870F-9F28-47A4-88B9-3622613575D2}" srcOrd="0" destOrd="0" presId="urn:microsoft.com/office/officeart/2005/8/layout/cycle4#2"/>
    <dgm:cxn modelId="{9A72332B-9BC0-4737-81E4-3D12A2B5E831}" type="presOf" srcId="{0F497B43-3AB3-49ED-B480-B33C188931D4}" destId="{56F22035-025B-40EF-A575-1CBD3F36B30A}" srcOrd="0" destOrd="0" presId="urn:microsoft.com/office/officeart/2005/8/layout/cycle4#2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453D3ABC-C5BB-410E-886D-39A24BF526C2}" type="presOf" srcId="{168E8437-CEC9-46A3-B60F-4AE637C8AB34}" destId="{A42844D4-CF61-46EB-9411-31A9060C43A2}" srcOrd="0" destOrd="1" presId="urn:microsoft.com/office/officeart/2005/8/layout/cycle4#2"/>
    <dgm:cxn modelId="{9805BAC1-5C44-4662-B10F-3BC0CF8588E4}" type="presOf" srcId="{76753763-4C07-47A9-8EC7-8456CB385D4F}" destId="{89BC4B9F-E9BE-42F2-8394-3AFE64BADC77}" srcOrd="1" destOrd="1" presId="urn:microsoft.com/office/officeart/2005/8/layout/cycle4#2"/>
    <dgm:cxn modelId="{4868223F-B044-45DB-9940-3C5A1AE665E0}" type="presOf" srcId="{10072715-D2E7-4D5A-AB39-E43AF8A05996}" destId="{BEED1F87-FF68-467A-A67E-9CAACEA2B51E}" srcOrd="1" destOrd="1" presId="urn:microsoft.com/office/officeart/2005/8/layout/cycle4#2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1942B356-460F-41EB-BBB7-164875A2A2A6}" type="presOf" srcId="{10072715-D2E7-4D5A-AB39-E43AF8A05996}" destId="{8A2642FA-7F26-4103-BB47-2B53943E1A3F}" srcOrd="0" destOrd="1" presId="urn:microsoft.com/office/officeart/2005/8/layout/cycle4#2"/>
    <dgm:cxn modelId="{E1BB71AA-F8AD-4B9D-A0D6-C4C5B3714151}" type="presOf" srcId="{99BBFA8F-D86B-4935-B82A-C776A61A1484}" destId="{F4A3C5F3-3AAD-4360-9C14-66DA25B31EA2}" srcOrd="0" destOrd="0" presId="urn:microsoft.com/office/officeart/2005/8/layout/cycle4#2"/>
    <dgm:cxn modelId="{C202AD80-7F39-4186-A425-01ECF5E06562}" type="presOf" srcId="{52F107A7-7F56-445A-A494-A40BFF1D8022}" destId="{6718675A-70DE-44E9-B5AF-9DBE7E86FF11}" srcOrd="0" destOrd="0" presId="urn:microsoft.com/office/officeart/2005/8/layout/cycle4#2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0FC12F80-B8A0-46D0-B328-F4AC99B654AD}" type="presOf" srcId="{B760797E-446E-42E2-B0A3-B56202F1FCAA}" destId="{BEED1F87-FF68-467A-A67E-9CAACEA2B51E}" srcOrd="1" destOrd="0" presId="urn:microsoft.com/office/officeart/2005/8/layout/cycle4#2"/>
    <dgm:cxn modelId="{E7BA98AC-107C-4503-8086-8514EF398F42}" type="presOf" srcId="{DAECA2CA-2661-412E-AE85-C3A20FBE5FCD}" destId="{22EF02C7-195D-45ED-BD8B-8B4F79FABED7}" srcOrd="0" destOrd="0" presId="urn:microsoft.com/office/officeart/2005/8/layout/cycle4#2"/>
    <dgm:cxn modelId="{E1FCDD25-985B-4BBD-A6A7-5FC60D4488DB}" type="presOf" srcId="{76753763-4C07-47A9-8EC7-8456CB385D4F}" destId="{77F84C51-0010-4923-87AF-53C322104D97}" srcOrd="0" destOrd="1" presId="urn:microsoft.com/office/officeart/2005/8/layout/cycle4#2"/>
    <dgm:cxn modelId="{C1FDB0F3-258F-402A-BEE9-1408D697A3DD}" type="presOf" srcId="{C14EA41B-E488-4C6B-B60E-293BDFD69BB3}" destId="{F32F7251-C655-419B-B80F-877BC528CBC6}" srcOrd="1" destOrd="0" presId="urn:microsoft.com/office/officeart/2005/8/layout/cycle4#2"/>
    <dgm:cxn modelId="{4797535E-1B80-4CEA-BD43-883910DE7F02}" type="presOf" srcId="{F5980E61-0E99-429A-9F30-A0B0BCC7FC0A}" destId="{D1237CE6-608C-4BAD-9D9E-2616FDF53B8B}" srcOrd="1" destOrd="0" presId="urn:microsoft.com/office/officeart/2005/8/layout/cycle4#2"/>
    <dgm:cxn modelId="{BDF50867-0CB6-47C1-AA84-A90982062ABE}" type="presOf" srcId="{5C810117-A17C-4304-B4B3-E1779C7EAC75}" destId="{D1237CE6-608C-4BAD-9D9E-2616FDF53B8B}" srcOrd="1" destOrd="1" presId="urn:microsoft.com/office/officeart/2005/8/layout/cycle4#2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17D91092-E9DC-4B2C-AAD9-AA3120F530B7}" type="presOf" srcId="{C14EA41B-E488-4C6B-B60E-293BDFD69BB3}" destId="{A42844D4-CF61-46EB-9411-31A9060C43A2}" srcOrd="0" destOrd="0" presId="urn:microsoft.com/office/officeart/2005/8/layout/cycle4#2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0EC3EF22-A3E5-4A3C-B394-40FF21AA4793}" type="presOf" srcId="{35F770E6-E543-44D3-B7A0-00CF59BE7825}" destId="{87BB4812-2E13-4BDB-B894-129CF83F275F}" srcOrd="0" destOrd="0" presId="urn:microsoft.com/office/officeart/2005/8/layout/cycle4#2"/>
    <dgm:cxn modelId="{86C1D1B9-3C43-44CF-AC51-29B587181CFE}" type="presOf" srcId="{4FE905A7-7271-42F0-BFF4-952EC0A2B290}" destId="{77F84C51-0010-4923-87AF-53C322104D97}" srcOrd="0" destOrd="0" presId="urn:microsoft.com/office/officeart/2005/8/layout/cycle4#2"/>
    <dgm:cxn modelId="{B0B1F30B-726C-4639-A034-7572180750C3}" type="presOf" srcId="{4FE905A7-7271-42F0-BFF4-952EC0A2B290}" destId="{89BC4B9F-E9BE-42F2-8394-3AFE64BADC77}" srcOrd="1" destOrd="0" presId="urn:microsoft.com/office/officeart/2005/8/layout/cycle4#2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51FEE0AF-CB91-4312-BA60-72BC9209B7DE}" type="presOf" srcId="{168E8437-CEC9-46A3-B60F-4AE637C8AB34}" destId="{F32F7251-C655-419B-B80F-877BC528CBC6}" srcOrd="1" destOrd="1" presId="urn:microsoft.com/office/officeart/2005/8/layout/cycle4#2"/>
    <dgm:cxn modelId="{07AD6CD6-588F-45DF-ABFD-3A0B62AA9FD8}" type="presParOf" srcId="{22EF02C7-195D-45ED-BD8B-8B4F79FABED7}" destId="{3D8698E4-4D68-4B90-B435-F134F844C1B0}" srcOrd="0" destOrd="0" presId="urn:microsoft.com/office/officeart/2005/8/layout/cycle4#2"/>
    <dgm:cxn modelId="{57D96B00-A491-4110-8F61-2D7B08A0B498}" type="presParOf" srcId="{3D8698E4-4D68-4B90-B435-F134F844C1B0}" destId="{34C44AA9-E2B1-4B5F-80FC-928A194532D5}" srcOrd="0" destOrd="0" presId="urn:microsoft.com/office/officeart/2005/8/layout/cycle4#2"/>
    <dgm:cxn modelId="{197B0CB6-292B-4F74-BBD1-D0DA3B335A45}" type="presParOf" srcId="{34C44AA9-E2B1-4B5F-80FC-928A194532D5}" destId="{8A2642FA-7F26-4103-BB47-2B53943E1A3F}" srcOrd="0" destOrd="0" presId="urn:microsoft.com/office/officeart/2005/8/layout/cycle4#2"/>
    <dgm:cxn modelId="{37CB123F-9A08-4286-9B48-D4286183E13E}" type="presParOf" srcId="{34C44AA9-E2B1-4B5F-80FC-928A194532D5}" destId="{BEED1F87-FF68-467A-A67E-9CAACEA2B51E}" srcOrd="1" destOrd="0" presId="urn:microsoft.com/office/officeart/2005/8/layout/cycle4#2"/>
    <dgm:cxn modelId="{9E14E00F-CA38-4C7D-B6C5-8C0217F0B00A}" type="presParOf" srcId="{3D8698E4-4D68-4B90-B435-F134F844C1B0}" destId="{64D4214F-2F56-4A95-B5F8-1EEB7F76B739}" srcOrd="1" destOrd="0" presId="urn:microsoft.com/office/officeart/2005/8/layout/cycle4#2"/>
    <dgm:cxn modelId="{7C0B8829-9EC8-4782-8011-2D93455B8693}" type="presParOf" srcId="{64D4214F-2F56-4A95-B5F8-1EEB7F76B739}" destId="{A42844D4-CF61-46EB-9411-31A9060C43A2}" srcOrd="0" destOrd="0" presId="urn:microsoft.com/office/officeart/2005/8/layout/cycle4#2"/>
    <dgm:cxn modelId="{34C8FF81-BCAB-49AF-AF79-CFAEB11D3D85}" type="presParOf" srcId="{64D4214F-2F56-4A95-B5F8-1EEB7F76B739}" destId="{F32F7251-C655-419B-B80F-877BC528CBC6}" srcOrd="1" destOrd="0" presId="urn:microsoft.com/office/officeart/2005/8/layout/cycle4#2"/>
    <dgm:cxn modelId="{5C61BE95-0B98-4B87-9ADD-CBA11A0BAF48}" type="presParOf" srcId="{3D8698E4-4D68-4B90-B435-F134F844C1B0}" destId="{0829B7D1-255A-443F-9F67-2A0AE53B5029}" srcOrd="2" destOrd="0" presId="urn:microsoft.com/office/officeart/2005/8/layout/cycle4#2"/>
    <dgm:cxn modelId="{8A80A13A-036B-4BB9-853C-6DEBF227DF67}" type="presParOf" srcId="{0829B7D1-255A-443F-9F67-2A0AE53B5029}" destId="{7162870F-9F28-47A4-88B9-3622613575D2}" srcOrd="0" destOrd="0" presId="urn:microsoft.com/office/officeart/2005/8/layout/cycle4#2"/>
    <dgm:cxn modelId="{D68954D6-1DF7-48AE-AD05-F833998BF2CC}" type="presParOf" srcId="{0829B7D1-255A-443F-9F67-2A0AE53B5029}" destId="{D1237CE6-608C-4BAD-9D9E-2616FDF53B8B}" srcOrd="1" destOrd="0" presId="urn:microsoft.com/office/officeart/2005/8/layout/cycle4#2"/>
    <dgm:cxn modelId="{A99BE838-E361-4B2F-A2AB-1FC6053CAD7E}" type="presParOf" srcId="{3D8698E4-4D68-4B90-B435-F134F844C1B0}" destId="{0CFD2C8D-1376-48D4-8C14-FB31247BD1FB}" srcOrd="3" destOrd="0" presId="urn:microsoft.com/office/officeart/2005/8/layout/cycle4#2"/>
    <dgm:cxn modelId="{BBC5E7BB-D2FA-4365-A658-4E3EC58A6BF2}" type="presParOf" srcId="{0CFD2C8D-1376-48D4-8C14-FB31247BD1FB}" destId="{77F84C51-0010-4923-87AF-53C322104D97}" srcOrd="0" destOrd="0" presId="urn:microsoft.com/office/officeart/2005/8/layout/cycle4#2"/>
    <dgm:cxn modelId="{E267D42F-8704-45DD-B82B-C892B670FB4F}" type="presParOf" srcId="{0CFD2C8D-1376-48D4-8C14-FB31247BD1FB}" destId="{89BC4B9F-E9BE-42F2-8394-3AFE64BADC77}" srcOrd="1" destOrd="0" presId="urn:microsoft.com/office/officeart/2005/8/layout/cycle4#2"/>
    <dgm:cxn modelId="{E4C8818D-A2E6-4A94-96FB-D63BF3775512}" type="presParOf" srcId="{3D8698E4-4D68-4B90-B435-F134F844C1B0}" destId="{81A82986-EA4A-4B85-AC03-0773BCE58FBA}" srcOrd="4" destOrd="0" presId="urn:microsoft.com/office/officeart/2005/8/layout/cycle4#2"/>
    <dgm:cxn modelId="{B87FC0DD-7C54-4BDA-A7E1-9B33FC0D6DFA}" type="presParOf" srcId="{22EF02C7-195D-45ED-BD8B-8B4F79FABED7}" destId="{49654817-5AA6-4CF1-8BC8-0E574EB160A0}" srcOrd="1" destOrd="0" presId="urn:microsoft.com/office/officeart/2005/8/layout/cycle4#2"/>
    <dgm:cxn modelId="{0E7D22C3-06E8-457A-A5C6-8F8BE55D1F7E}" type="presParOf" srcId="{49654817-5AA6-4CF1-8BC8-0E574EB160A0}" destId="{6718675A-70DE-44E9-B5AF-9DBE7E86FF11}" srcOrd="0" destOrd="0" presId="urn:microsoft.com/office/officeart/2005/8/layout/cycle4#2"/>
    <dgm:cxn modelId="{6FA2635E-CF2D-47FC-9AFA-A06F6FFA60A2}" type="presParOf" srcId="{49654817-5AA6-4CF1-8BC8-0E574EB160A0}" destId="{F4A3C5F3-3AAD-4360-9C14-66DA25B31EA2}" srcOrd="1" destOrd="0" presId="urn:microsoft.com/office/officeart/2005/8/layout/cycle4#2"/>
    <dgm:cxn modelId="{5138AA1F-7AFC-44E3-9E48-CEF17CDA503F}" type="presParOf" srcId="{49654817-5AA6-4CF1-8BC8-0E574EB160A0}" destId="{56F22035-025B-40EF-A575-1CBD3F36B30A}" srcOrd="2" destOrd="0" presId="urn:microsoft.com/office/officeart/2005/8/layout/cycle4#2"/>
    <dgm:cxn modelId="{C579E719-7633-4FEF-9AA1-67D850072053}" type="presParOf" srcId="{49654817-5AA6-4CF1-8BC8-0E574EB160A0}" destId="{87BB4812-2E13-4BDB-B894-129CF83F275F}" srcOrd="3" destOrd="0" presId="urn:microsoft.com/office/officeart/2005/8/layout/cycle4#2"/>
    <dgm:cxn modelId="{EA1D0AC7-AB87-4539-88DC-87BAD05AE3D5}" type="presParOf" srcId="{49654817-5AA6-4CF1-8BC8-0E574EB160A0}" destId="{6D6DF337-668E-4984-A4AC-31FF37DD88B1}" srcOrd="4" destOrd="0" presId="urn:microsoft.com/office/officeart/2005/8/layout/cycle4#2"/>
    <dgm:cxn modelId="{E4EDE9D1-ABBB-4C43-9C13-C7FB6DE0F64B}" type="presParOf" srcId="{22EF02C7-195D-45ED-BD8B-8B4F79FABED7}" destId="{6A133638-247C-4CB0-9A18-077A4F6F0852}" srcOrd="2" destOrd="0" presId="urn:microsoft.com/office/officeart/2005/8/layout/cycle4#2"/>
    <dgm:cxn modelId="{03517E49-0656-46B4-8CA7-CC519285D947}" type="presParOf" srcId="{22EF02C7-195D-45ED-BD8B-8B4F79FABED7}" destId="{970E7503-A67D-4C42-A7A2-5D00C445D59B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6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3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30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15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55,47%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56,98%</a:t>
          </a:r>
        </a:p>
      </dsp:txBody>
      <dsp:txXfrm>
        <a:off x="4643962" y="3157410"/>
        <a:ext cx="1436621" cy="997077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51,63%</a:t>
          </a:r>
        </a:p>
      </dsp:txBody>
      <dsp:txXfrm>
        <a:off x="679750" y="3157410"/>
        <a:ext cx="1436621" cy="997077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56,75%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56,28%</a:t>
          </a:r>
        </a:p>
      </dsp:txBody>
      <dsp:txXfrm>
        <a:off x="4643962" y="0"/>
        <a:ext cx="1436621" cy="997077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51,63%</a:t>
          </a:r>
        </a:p>
      </dsp:txBody>
      <dsp:txXfrm>
        <a:off x="679750" y="0"/>
        <a:ext cx="1436621" cy="997077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Datos reales</a:t>
          </a:r>
        </a:p>
      </dsp:txBody>
      <dsp:txXfrm>
        <a:off x="1539729" y="236805"/>
        <a:ext cx="1798893" cy="1798893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Cambio</a:t>
          </a:r>
        </a:p>
      </dsp:txBody>
      <dsp:txXfrm rot="5400000">
        <a:off x="3421712" y="236805"/>
        <a:ext cx="1798893" cy="1798893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798893" cy="1798893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16200000">
        <a:off x="1539729" y="2118788"/>
        <a:ext cx="1798893" cy="1798893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56,15%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56,51%</a:t>
          </a:r>
        </a:p>
      </dsp:txBody>
      <dsp:txXfrm>
        <a:off x="4643962" y="3157410"/>
        <a:ext cx="1436621" cy="997077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51,63%</a:t>
          </a:r>
        </a:p>
      </dsp:txBody>
      <dsp:txXfrm>
        <a:off x="679750" y="3157410"/>
        <a:ext cx="1436621" cy="997077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52,79%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52,49%</a:t>
          </a:r>
        </a:p>
      </dsp:txBody>
      <dsp:txXfrm>
        <a:off x="4643962" y="0"/>
        <a:ext cx="1436621" cy="997077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/>
            <a:t>48,37%</a:t>
          </a:r>
        </a:p>
      </dsp:txBody>
      <dsp:txXfrm>
        <a:off x="679750" y="0"/>
        <a:ext cx="1436621" cy="997077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Datos reales</a:t>
          </a:r>
        </a:p>
      </dsp:txBody>
      <dsp:txXfrm>
        <a:off x="1539729" y="236805"/>
        <a:ext cx="1798893" cy="1798893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Cambio</a:t>
          </a:r>
        </a:p>
      </dsp:txBody>
      <dsp:txXfrm rot="5400000">
        <a:off x="3421712" y="236805"/>
        <a:ext cx="1798893" cy="1798893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798893" cy="1798893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16200000">
        <a:off x="1539729" y="2118788"/>
        <a:ext cx="1798893" cy="1798893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3868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131632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xmlns="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xmlns="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xmlns="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59354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102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Usamos </a:t>
            </a:r>
            <a:r>
              <a:rPr lang="es-ES" dirty="0" err="1"/>
              <a:t>keras</a:t>
            </a:r>
            <a:r>
              <a:rPr lang="es-ES" dirty="0"/>
              <a:t>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Para la predicción a un día:</a:t>
            </a:r>
          </a:p>
        </p:txBody>
      </p:sp>
      <p:graphicFrame>
        <p:nvGraphicFramePr>
          <p:cNvPr id="14" name="Diagrama 13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4135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65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la predicción a cinco días:</a:t>
            </a:r>
          </a:p>
          <a:p>
            <a:pPr marL="0" indent="0">
              <a:buNone/>
            </a:pPr>
            <a:endParaRPr lang="es-ES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558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INTRODUCCIÓN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 smtClean="0"/>
              <a:t>¿Qué es la bolsa?</a:t>
            </a:r>
            <a:endParaRPr lang="es-ES" sz="2000" dirty="0"/>
          </a:p>
          <a:p>
            <a:pPr lvl="1"/>
            <a:r>
              <a:rPr lang="es-ES" sz="1600" dirty="0"/>
              <a:t>Ibex 35</a:t>
            </a:r>
          </a:p>
          <a:p>
            <a:r>
              <a:rPr lang="es-ES" sz="2000" dirty="0" smtClean="0"/>
              <a:t>¿Por qué estudiar la bolsa?</a:t>
            </a:r>
            <a:endParaRPr lang="es-ES" sz="2000" dirty="0"/>
          </a:p>
          <a:p>
            <a:pPr lvl="1"/>
            <a:r>
              <a:rPr lang="es-ES" sz="1600" dirty="0" smtClean="0"/>
              <a:t>Retribución</a:t>
            </a:r>
            <a:endParaRPr lang="es-ES" sz="1600" dirty="0"/>
          </a:p>
          <a:p>
            <a:pPr lvl="1"/>
            <a:r>
              <a:rPr lang="es-ES" sz="1600" dirty="0" smtClean="0"/>
              <a:t>Fondos financieros</a:t>
            </a:r>
          </a:p>
          <a:p>
            <a:pPr lvl="1"/>
            <a:r>
              <a:rPr lang="es-ES" sz="1600" dirty="0" smtClean="0"/>
              <a:t>Nos afecta</a:t>
            </a:r>
          </a:p>
          <a:p>
            <a:r>
              <a:rPr lang="es-ES" sz="2000" dirty="0" smtClean="0"/>
              <a:t>Conceptos básicos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9556" y="3800267"/>
            <a:ext cx="7905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54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69523348"/>
              </p:ext>
            </p:extLst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17431" y="3594448"/>
            <a:ext cx="40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un día</a:t>
            </a:r>
          </a:p>
        </p:txBody>
      </p:sp>
    </p:spTree>
    <p:extLst>
      <p:ext uri="{BB962C8B-B14F-4D97-AF65-F5344CB8AC3E}">
        <p14:creationId xmlns:p14="http://schemas.microsoft.com/office/powerpoint/2010/main" xmlns="" val="138733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96548" y="3594448"/>
            <a:ext cx="444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cinco días</a:t>
            </a:r>
          </a:p>
        </p:txBody>
      </p:sp>
    </p:spTree>
    <p:extLst>
      <p:ext uri="{BB962C8B-B14F-4D97-AF65-F5344CB8AC3E}">
        <p14:creationId xmlns:p14="http://schemas.microsoft.com/office/powerpoint/2010/main" xmlns="" val="155870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:a16="http://schemas.microsoft.com/office/drawing/2014/main" xmlns="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:a16="http://schemas.microsoft.com/office/drawing/2014/main" xmlns="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:a16="http://schemas.microsoft.com/office/drawing/2014/main" xmlns="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xmlns="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:a16="http://schemas.microsoft.com/office/drawing/2014/main" xmlns="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xmlns="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:a16="http://schemas.microsoft.com/office/drawing/2014/main" xmlns="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xmlns="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:a16="http://schemas.microsoft.com/office/drawing/2014/main" xmlns="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xmlns="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xmlns="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:a16="http://schemas.microsoft.com/office/drawing/2014/main" xmlns="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:a16="http://schemas.microsoft.com/office/drawing/2014/main" xmlns="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:a16="http://schemas.microsoft.com/office/drawing/2014/main" xmlns="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:a16="http://schemas.microsoft.com/office/drawing/2014/main" xmlns="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:a16="http://schemas.microsoft.com/office/drawing/2014/main" xmlns="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:a16="http://schemas.microsoft.com/office/drawing/2014/main" xmlns="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:a16="http://schemas.microsoft.com/office/drawing/2014/main" xmlns="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:a16="http://schemas.microsoft.com/office/drawing/2014/main" xmlns="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:a16="http://schemas.microsoft.com/office/drawing/2014/main" xmlns="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:a16="http://schemas.microsoft.com/office/drawing/2014/main" xmlns="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:a16="http://schemas.microsoft.com/office/drawing/2014/main" xmlns="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:a16="http://schemas.microsoft.com/office/drawing/2014/main" xmlns="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:a16="http://schemas.microsoft.com/office/drawing/2014/main" xmlns="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:a16="http://schemas.microsoft.com/office/drawing/2014/main" xmlns="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:a16="http://schemas.microsoft.com/office/drawing/2014/main" xmlns="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xmlns="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xmlns="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:a16="http://schemas.microsoft.com/office/drawing/2014/main" xmlns="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CONCLUSIONES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 smtClean="0"/>
              <a:t>Tarea ardua y compleja</a:t>
            </a:r>
          </a:p>
          <a:p>
            <a:r>
              <a:rPr lang="es-ES" dirty="0" smtClean="0"/>
              <a:t>Gran dependencia a multitud de factores</a:t>
            </a:r>
            <a:endParaRPr lang="es-ES" dirty="0" smtClean="0"/>
          </a:p>
          <a:p>
            <a:r>
              <a:rPr lang="es-ES" dirty="0" smtClean="0"/>
              <a:t>Sigue existiendo un gran riesgo con estos modelos</a:t>
            </a:r>
          </a:p>
          <a:p>
            <a:r>
              <a:rPr lang="es-ES" dirty="0" smtClean="0"/>
              <a:t>Mejores resultados con el porcentaje de cambio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52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</a:t>
            </a:r>
            <a:r>
              <a:rPr lang="es-ES" sz="1600" dirty="0" smtClean="0"/>
              <a:t>datos</a:t>
            </a:r>
          </a:p>
          <a:p>
            <a:r>
              <a:rPr lang="es-ES" sz="2000" dirty="0" smtClean="0"/>
              <a:t>Con </a:t>
            </a:r>
            <a:r>
              <a:rPr lang="es-ES" sz="2000" dirty="0" err="1" smtClean="0"/>
              <a:t>Weka</a:t>
            </a:r>
            <a:endParaRPr lang="es-ES" sz="2000" dirty="0"/>
          </a:p>
          <a:p>
            <a:r>
              <a:rPr lang="es-ES" sz="2000" dirty="0"/>
              <a:t>Los datos serán posteriormente </a:t>
            </a:r>
            <a:r>
              <a:rPr lang="es-ES" sz="2000" dirty="0" smtClean="0"/>
              <a:t>procesados </a:t>
            </a:r>
            <a:r>
              <a:rPr lang="es-ES" sz="2000" dirty="0"/>
              <a:t>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xmlns="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ESTADO DEL ARTE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Las aplicaciones de las redes de neuronas en el mundo financiero son muchísimas</a:t>
            </a:r>
          </a:p>
          <a:p>
            <a:pPr lvl="1"/>
            <a:r>
              <a:rPr lang="es-ES" sz="2800" dirty="0"/>
              <a:t>Aprobación de créditos, riesgo de deudas, predicciones de empresas, capitales...</a:t>
            </a:r>
          </a:p>
          <a:p>
            <a:r>
              <a:rPr lang="es-ES" sz="3200" dirty="0"/>
              <a:t>Como herramientas de predicción de valores de la bolsa </a:t>
            </a:r>
          </a:p>
          <a:p>
            <a:r>
              <a:rPr lang="es-ES" sz="3200" dirty="0"/>
              <a:t>Para anticiparse al mercado hay que tener en cuenta muchos parámetros externos: indicadores económicos, opinión pública, clima político...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USOS ACTUALES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Compañías como MJ </a:t>
            </a:r>
            <a:r>
              <a:rPr lang="es-ES" sz="3200" dirty="0" err="1"/>
              <a:t>Futures</a:t>
            </a:r>
            <a:r>
              <a:rPr lang="es-ES" sz="3200" dirty="0"/>
              <a:t> tienen métodos de predicción propios </a:t>
            </a:r>
          </a:p>
          <a:p>
            <a:pPr lvl="1"/>
            <a:r>
              <a:rPr lang="es-ES" sz="2800" dirty="0"/>
              <a:t>199,2% de ganancias sobre dos años según </a:t>
            </a:r>
            <a:r>
              <a:rPr lang="es-ES" sz="2800" dirty="0" err="1"/>
              <a:t>Standford</a:t>
            </a:r>
            <a:r>
              <a:rPr lang="es-ES" sz="2800" dirty="0"/>
              <a:t> </a:t>
            </a:r>
            <a:r>
              <a:rPr lang="es-ES" sz="2800" dirty="0" err="1"/>
              <a:t>University</a:t>
            </a:r>
            <a:endParaRPr lang="es-ES" sz="2800" dirty="0"/>
          </a:p>
          <a:p>
            <a:r>
              <a:rPr lang="es-ES" sz="3200" dirty="0"/>
              <a:t>LBC Capital Management usan una red con solo 6 indicadores financieros como inputs.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OBTENCION DE DATOS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1" y="1690689"/>
            <a:ext cx="10515598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históricos</a:t>
            </a:r>
            <a:r>
              <a:rPr lang="en-US" sz="2400" dirty="0"/>
              <a:t> de </a:t>
            </a:r>
            <a:r>
              <a:rPr lang="en-US" sz="2400" dirty="0" err="1"/>
              <a:t>diferentes</a:t>
            </a:r>
            <a:r>
              <a:rPr lang="en-US" sz="2400" dirty="0"/>
              <a:t> plazas del </a:t>
            </a:r>
            <a:r>
              <a:rPr lang="en-US" sz="2400" dirty="0" err="1"/>
              <a:t>mundo</a:t>
            </a:r>
            <a:r>
              <a:rPr lang="en-US" sz="2400" dirty="0"/>
              <a:t>: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IBEX35 (</a:t>
            </a:r>
            <a:r>
              <a:rPr lang="en-US" sz="2400" dirty="0" err="1"/>
              <a:t>España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Dow Jones (</a:t>
            </a:r>
            <a:r>
              <a:rPr lang="en-US" sz="2400" dirty="0" err="1"/>
              <a:t>Estados</a:t>
            </a:r>
            <a:r>
              <a:rPr lang="en-US" sz="2400" dirty="0"/>
              <a:t> </a:t>
            </a:r>
            <a:r>
              <a:rPr lang="en-US" sz="2400" dirty="0" err="1"/>
              <a:t>Unidos</a:t>
            </a:r>
            <a:r>
              <a:rPr lang="en-US" sz="2400" dirty="0"/>
              <a:t> de América)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Euro Stoxx50 (</a:t>
            </a:r>
            <a:r>
              <a:rPr lang="en-US" sz="2400" dirty="0" err="1"/>
              <a:t>Común</a:t>
            </a:r>
            <a:r>
              <a:rPr lang="en-US" sz="2400" dirty="0"/>
              <a:t> de Europa)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Nikkei225 (</a:t>
            </a:r>
            <a:r>
              <a:rPr lang="en-US" sz="2400" dirty="0" err="1"/>
              <a:t>Japón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Dax (</a:t>
            </a:r>
            <a:r>
              <a:rPr lang="en-US" sz="2400" dirty="0" err="1"/>
              <a:t>Alemania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Cac</a:t>
            </a:r>
            <a:r>
              <a:rPr lang="en-US" sz="2400" dirty="0"/>
              <a:t> 40 (</a:t>
            </a:r>
            <a:r>
              <a:rPr lang="en-US" sz="2400" dirty="0" err="1"/>
              <a:t>Francia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CIERRE de las </a:t>
            </a:r>
            <a:r>
              <a:rPr lang="en-US" sz="2400" dirty="0" err="1"/>
              <a:t>bolsas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Obtenidos</a:t>
            </a:r>
            <a:r>
              <a:rPr lang="en-US" sz="2400" dirty="0"/>
              <a:t> de </a:t>
            </a:r>
            <a:r>
              <a:rPr lang="en-US" sz="2400" dirty="0" err="1"/>
              <a:t>Quandl</a:t>
            </a:r>
            <a:r>
              <a:rPr lang="en-US" sz="2400" dirty="0"/>
              <a:t> gracias a la API de Python </a:t>
            </a:r>
            <a:r>
              <a:rPr lang="en-US" sz="2400" dirty="0" err="1"/>
              <a:t>disponible</a:t>
            </a:r>
            <a:r>
              <a:rPr lang="en-US" sz="2400" dirty="0"/>
              <a:t>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91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3844390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995</Words>
  <Application>Microsoft Office PowerPoint</Application>
  <PresentationFormat>Personalizado</PresentationFormat>
  <Paragraphs>238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IBEX PREDICTOR</vt:lpstr>
      <vt:lpstr>INTRODUCCIÓN</vt:lpstr>
      <vt:lpstr>OBJETIVO</vt:lpstr>
      <vt:lpstr>ESTADO DEL ARTE</vt:lpstr>
      <vt:lpstr>USOS ACTUALES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  <vt:lpstr>REDES DE NEURONAS – PYTHON</vt:lpstr>
      <vt:lpstr>REDES DE NEURONAS - PYTHON</vt:lpstr>
      <vt:lpstr>REDES DE NEURONAS - PYTHON</vt:lpstr>
      <vt:lpstr>PYTHON: Máquinas de soporte vectorial</vt:lpstr>
      <vt:lpstr>PYTHON: Random forest</vt:lpstr>
      <vt:lpstr>PYTHON: kNN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Lauro</cp:lastModifiedBy>
  <cp:revision>45</cp:revision>
  <dcterms:created xsi:type="dcterms:W3CDTF">2016-11-25T00:35:19Z</dcterms:created>
  <dcterms:modified xsi:type="dcterms:W3CDTF">2016-12-12T12:31:13Z</dcterms:modified>
</cp:coreProperties>
</file>