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152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68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529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91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928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81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12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56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91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273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895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1A33D-190D-42DB-9BC7-255E6333FEAF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44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usnews.com/cmsmedia/8a/18/3d2e4ea543d19fcc9db29f724bb9/141016-stockmarket-stoc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" r="32565" b="9091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672" y="2600324"/>
            <a:ext cx="5058370" cy="3320973"/>
          </a:xfrm>
        </p:spPr>
        <p:txBody>
          <a:bodyPr anchor="t">
            <a:normAutofit/>
          </a:bodyPr>
          <a:lstStyle/>
          <a:p>
            <a:pPr algn="l"/>
            <a:r>
              <a:rPr lang="es-ES" sz="5400" dirty="0"/>
              <a:t>IBEX</a:t>
            </a:r>
            <a:br>
              <a:rPr lang="es-ES" sz="5400" dirty="0"/>
            </a:br>
            <a:r>
              <a:rPr lang="es-ES" sz="5400" dirty="0"/>
              <a:t>PREDICTOR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s-ES" sz="2000" dirty="0"/>
              <a:t>Inteligencia Artificial en las Organizaciones</a:t>
            </a:r>
          </a:p>
        </p:txBody>
      </p:sp>
    </p:spTree>
    <p:extLst>
      <p:ext uri="{BB962C8B-B14F-4D97-AF65-F5344CB8AC3E}">
        <p14:creationId xmlns:p14="http://schemas.microsoft.com/office/powerpoint/2010/main" val="3457958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dirty="0"/>
              <a:t>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s-ES" sz="2000" dirty="0"/>
              <a:t>Nuestro objetivo será estudiar la posibilidad de predecir si la bolsa subirá o bajará al día siguiente</a:t>
            </a:r>
          </a:p>
          <a:p>
            <a:pPr lvl="1"/>
            <a:r>
              <a:rPr lang="es-ES" sz="1600" dirty="0"/>
              <a:t>Ibex 35</a:t>
            </a:r>
          </a:p>
          <a:p>
            <a:pPr lvl="1"/>
            <a:r>
              <a:rPr lang="es-ES" sz="1600" dirty="0"/>
              <a:t>Objetivo complicado, pero con grandes recompensas</a:t>
            </a:r>
          </a:p>
          <a:p>
            <a:r>
              <a:rPr lang="es-ES" sz="2000" dirty="0"/>
              <a:t>En Python, con la plataforma Anaconda</a:t>
            </a:r>
          </a:p>
          <a:p>
            <a:pPr lvl="1"/>
            <a:r>
              <a:rPr lang="es-ES" sz="1600" dirty="0"/>
              <a:t>Distribución de Python</a:t>
            </a:r>
          </a:p>
          <a:p>
            <a:pPr lvl="1"/>
            <a:r>
              <a:rPr lang="es-ES" sz="1600" dirty="0"/>
              <a:t>Librerías de análisis y obtención de datos</a:t>
            </a:r>
          </a:p>
          <a:p>
            <a:r>
              <a:rPr lang="es-ES" sz="2000" dirty="0"/>
              <a:t>Los datos serán posteriormente </a:t>
            </a:r>
            <a:r>
              <a:rPr lang="es-ES" sz="2000" dirty="0" err="1"/>
              <a:t>preprocesados</a:t>
            </a:r>
            <a:r>
              <a:rPr lang="es-ES" sz="2000" dirty="0"/>
              <a:t> y estudiados por nosotros.</a:t>
            </a:r>
          </a:p>
          <a:p>
            <a:pPr lvl="1"/>
            <a:r>
              <a:rPr lang="es-ES" sz="1600" dirty="0"/>
              <a:t>Redes de neuronas artificiales</a:t>
            </a:r>
          </a:p>
        </p:txBody>
      </p:sp>
    </p:spTree>
    <p:extLst>
      <p:ext uri="{BB962C8B-B14F-4D97-AF65-F5344CB8AC3E}">
        <p14:creationId xmlns:p14="http://schemas.microsoft.com/office/powerpoint/2010/main" val="162548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38200" y="1997612"/>
            <a:ext cx="105156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Vamos a obtener los datos históricos de diferentes plazas del mundo.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Para ello vamos a usar una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Utilizaremos datos históricos debido a las relaciones estacionales.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Utilizaremos varias plazas debido a la relación que existe entre ellas.</a:t>
            </a:r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855" b="79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DATOS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384" y="3137189"/>
            <a:ext cx="3790950" cy="952500"/>
          </a:xfrm>
        </p:spPr>
      </p:pic>
    </p:spTree>
    <p:extLst>
      <p:ext uri="{BB962C8B-B14F-4D97-AF65-F5344CB8AC3E}">
        <p14:creationId xmlns:p14="http://schemas.microsoft.com/office/powerpoint/2010/main" val="84572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105</Words>
  <Application>Microsoft Office PowerPoint</Application>
  <PresentationFormat>Panorámica</PresentationFormat>
  <Paragraphs>22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IBEX PREDICTOR</vt:lpstr>
      <vt:lpstr>OBJETIVO</vt:lpstr>
      <vt:lpstr>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IBEX PREDICTOR</dc:title>
  <dc:creator>Adrián  Rodríguez Grillo</dc:creator>
  <cp:lastModifiedBy>Luis Buceta Ojeda</cp:lastModifiedBy>
  <cp:revision>6</cp:revision>
  <dcterms:created xsi:type="dcterms:W3CDTF">2016-11-25T00:35:19Z</dcterms:created>
  <dcterms:modified xsi:type="dcterms:W3CDTF">2016-11-25T09:50:51Z</dcterms:modified>
</cp:coreProperties>
</file>