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r>
            <a:rPr lang="es-ES"/>
            <a:t>51,63%</a:t>
          </a:r>
          <a:endParaRPr lang="es-ES" dirty="0"/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"/>
    <dgm:cxn modelId="{198966EE-DD31-4464-BB09-EDFB792FF63F}" type="presOf" srcId="{F5980E61-0E99-429A-9F30-A0B0BCC7FC0A}" destId="{7162870F-9F28-47A4-88B9-3622613575D2}" srcOrd="0" destOrd="0" presId="urn:microsoft.com/office/officeart/2005/8/layout/cycle4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"/>
    <dgm:cxn modelId="{B0B1F30B-726C-4639-A034-7572180750C3}" type="presOf" srcId="{4FE905A7-7271-42F0-BFF4-952EC0A2B290}" destId="{89BC4B9F-E9BE-42F2-8394-3AFE64BADC77}" srcOrd="1" destOrd="0" presId="urn:microsoft.com/office/officeart/2005/8/layout/cycle4"/>
    <dgm:cxn modelId="{17D91092-E9DC-4B2C-AAD9-AA3120F530B7}" type="presOf" srcId="{C14EA41B-E488-4C6B-B60E-293BDFD69BB3}" destId="{A42844D4-CF61-46EB-9411-31A9060C43A2}" srcOrd="0" destOrd="0" presId="urn:microsoft.com/office/officeart/2005/8/layout/cycle4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"/>
    <dgm:cxn modelId="{E1FCDD25-985B-4BBD-A6A7-5FC60D4488DB}" type="presOf" srcId="{76753763-4C07-47A9-8EC7-8456CB385D4F}" destId="{77F84C51-0010-4923-87AF-53C322104D97}" srcOrd="0" destOrd="1" presId="urn:microsoft.com/office/officeart/2005/8/layout/cycle4"/>
    <dgm:cxn modelId="{1942B356-460F-41EB-BBB7-164875A2A2A6}" type="presOf" srcId="{10072715-D2E7-4D5A-AB39-E43AF8A05996}" destId="{8A2642FA-7F26-4103-BB47-2B53943E1A3F}" srcOrd="0" destOrd="1" presId="urn:microsoft.com/office/officeart/2005/8/layout/cycle4"/>
    <dgm:cxn modelId="{C1FDB0F3-258F-402A-BEE9-1408D697A3DD}" type="presOf" srcId="{C14EA41B-E488-4C6B-B60E-293BDFD69BB3}" destId="{F32F7251-C655-419B-B80F-877BC528CBC6}" srcOrd="1" destOrd="0" presId="urn:microsoft.com/office/officeart/2005/8/layout/cycle4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51FEE0AF-CB91-4312-BA60-72BC9209B7DE}" type="presOf" srcId="{168E8437-CEC9-46A3-B60F-4AE637C8AB34}" destId="{F32F7251-C655-419B-B80F-877BC528CBC6}" srcOrd="1" destOrd="1" presId="urn:microsoft.com/office/officeart/2005/8/layout/cycle4"/>
    <dgm:cxn modelId="{4868223F-B044-45DB-9940-3C5A1AE665E0}" type="presOf" srcId="{10072715-D2E7-4D5A-AB39-E43AF8A05996}" destId="{BEED1F87-FF68-467A-A67E-9CAACEA2B51E}" srcOrd="1" destOrd="1" presId="urn:microsoft.com/office/officeart/2005/8/layout/cycle4"/>
    <dgm:cxn modelId="{9A72332B-9BC0-4737-81E4-3D12A2B5E831}" type="presOf" srcId="{0F497B43-3AB3-49ED-B480-B33C188931D4}" destId="{56F22035-025B-40EF-A575-1CBD3F36B30A}" srcOrd="0" destOrd="0" presId="urn:microsoft.com/office/officeart/2005/8/layout/cycle4"/>
    <dgm:cxn modelId="{0EC3EF22-A3E5-4A3C-B394-40FF21AA4793}" type="presOf" srcId="{35F770E6-E543-44D3-B7A0-00CF59BE7825}" destId="{87BB4812-2E13-4BDB-B894-129CF83F275F}" srcOrd="0" destOrd="0" presId="urn:microsoft.com/office/officeart/2005/8/layout/cycle4"/>
    <dgm:cxn modelId="{4797535E-1B80-4CEA-BD43-883910DE7F02}" type="presOf" srcId="{F5980E61-0E99-429A-9F30-A0B0BCC7FC0A}" destId="{D1237CE6-608C-4BAD-9D9E-2616FDF53B8B}" srcOrd="1" destOrd="0" presId="urn:microsoft.com/office/officeart/2005/8/layout/cycle4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"/>
    <dgm:cxn modelId="{86C1D1B9-3C43-44CF-AC51-29B587181CFE}" type="presOf" srcId="{4FE905A7-7271-42F0-BFF4-952EC0A2B290}" destId="{77F84C51-0010-4923-87AF-53C322104D97}" srcOrd="0" destOrd="0" presId="urn:microsoft.com/office/officeart/2005/8/layout/cycle4"/>
    <dgm:cxn modelId="{453D3ABC-C5BB-410E-886D-39A24BF526C2}" type="presOf" srcId="{168E8437-CEC9-46A3-B60F-4AE637C8AB34}" destId="{A42844D4-CF61-46EB-9411-31A9060C43A2}" srcOrd="0" destOrd="1" presId="urn:microsoft.com/office/officeart/2005/8/layout/cycle4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"/>
    <dgm:cxn modelId="{C202AD80-7F39-4186-A425-01ECF5E06562}" type="presOf" srcId="{52F107A7-7F56-445A-A494-A40BFF1D8022}" destId="{6718675A-70DE-44E9-B5AF-9DBE7E86FF11}" srcOrd="0" destOrd="0" presId="urn:microsoft.com/office/officeart/2005/8/layout/cycle4"/>
    <dgm:cxn modelId="{07AD6CD6-588F-45DF-ABFD-3A0B62AA9FD8}" type="presParOf" srcId="{22EF02C7-195D-45ED-BD8B-8B4F79FABED7}" destId="{3D8698E4-4D68-4B90-B435-F134F844C1B0}" srcOrd="0" destOrd="0" presId="urn:microsoft.com/office/officeart/2005/8/layout/cycle4"/>
    <dgm:cxn modelId="{57D96B00-A491-4110-8F61-2D7B08A0B498}" type="presParOf" srcId="{3D8698E4-4D68-4B90-B435-F134F844C1B0}" destId="{34C44AA9-E2B1-4B5F-80FC-928A194532D5}" srcOrd="0" destOrd="0" presId="urn:microsoft.com/office/officeart/2005/8/layout/cycle4"/>
    <dgm:cxn modelId="{197B0CB6-292B-4F74-BBD1-D0DA3B335A45}" type="presParOf" srcId="{34C44AA9-E2B1-4B5F-80FC-928A194532D5}" destId="{8A2642FA-7F26-4103-BB47-2B53943E1A3F}" srcOrd="0" destOrd="0" presId="urn:microsoft.com/office/officeart/2005/8/layout/cycle4"/>
    <dgm:cxn modelId="{37CB123F-9A08-4286-9B48-D4286183E13E}" type="presParOf" srcId="{34C44AA9-E2B1-4B5F-80FC-928A194532D5}" destId="{BEED1F87-FF68-467A-A67E-9CAACEA2B51E}" srcOrd="1" destOrd="0" presId="urn:microsoft.com/office/officeart/2005/8/layout/cycle4"/>
    <dgm:cxn modelId="{9E14E00F-CA38-4C7D-B6C5-8C0217F0B00A}" type="presParOf" srcId="{3D8698E4-4D68-4B90-B435-F134F844C1B0}" destId="{64D4214F-2F56-4A95-B5F8-1EEB7F76B739}" srcOrd="1" destOrd="0" presId="urn:microsoft.com/office/officeart/2005/8/layout/cycle4"/>
    <dgm:cxn modelId="{7C0B8829-9EC8-4782-8011-2D93455B8693}" type="presParOf" srcId="{64D4214F-2F56-4A95-B5F8-1EEB7F76B739}" destId="{A42844D4-CF61-46EB-9411-31A9060C43A2}" srcOrd="0" destOrd="0" presId="urn:microsoft.com/office/officeart/2005/8/layout/cycle4"/>
    <dgm:cxn modelId="{34C8FF81-BCAB-49AF-AF79-CFAEB11D3D85}" type="presParOf" srcId="{64D4214F-2F56-4A95-B5F8-1EEB7F76B739}" destId="{F32F7251-C655-419B-B80F-877BC528CBC6}" srcOrd="1" destOrd="0" presId="urn:microsoft.com/office/officeart/2005/8/layout/cycle4"/>
    <dgm:cxn modelId="{5C61BE95-0B98-4B87-9ADD-CBA11A0BAF48}" type="presParOf" srcId="{3D8698E4-4D68-4B90-B435-F134F844C1B0}" destId="{0829B7D1-255A-443F-9F67-2A0AE53B5029}" srcOrd="2" destOrd="0" presId="urn:microsoft.com/office/officeart/2005/8/layout/cycle4"/>
    <dgm:cxn modelId="{8A80A13A-036B-4BB9-853C-6DEBF227DF67}" type="presParOf" srcId="{0829B7D1-255A-443F-9F67-2A0AE53B5029}" destId="{7162870F-9F28-47A4-88B9-3622613575D2}" srcOrd="0" destOrd="0" presId="urn:microsoft.com/office/officeart/2005/8/layout/cycle4"/>
    <dgm:cxn modelId="{D68954D6-1DF7-48AE-AD05-F833998BF2CC}" type="presParOf" srcId="{0829B7D1-255A-443F-9F67-2A0AE53B5029}" destId="{D1237CE6-608C-4BAD-9D9E-2616FDF53B8B}" srcOrd="1" destOrd="0" presId="urn:microsoft.com/office/officeart/2005/8/layout/cycle4"/>
    <dgm:cxn modelId="{A99BE838-E361-4B2F-A2AB-1FC6053CAD7E}" type="presParOf" srcId="{3D8698E4-4D68-4B90-B435-F134F844C1B0}" destId="{0CFD2C8D-1376-48D4-8C14-FB31247BD1FB}" srcOrd="3" destOrd="0" presId="urn:microsoft.com/office/officeart/2005/8/layout/cycle4"/>
    <dgm:cxn modelId="{BBC5E7BB-D2FA-4365-A658-4E3EC58A6BF2}" type="presParOf" srcId="{0CFD2C8D-1376-48D4-8C14-FB31247BD1FB}" destId="{77F84C51-0010-4923-87AF-53C322104D97}" srcOrd="0" destOrd="0" presId="urn:microsoft.com/office/officeart/2005/8/layout/cycle4"/>
    <dgm:cxn modelId="{E267D42F-8704-45DD-B82B-C892B670FB4F}" type="presParOf" srcId="{0CFD2C8D-1376-48D4-8C14-FB31247BD1FB}" destId="{89BC4B9F-E9BE-42F2-8394-3AFE64BADC77}" srcOrd="1" destOrd="0" presId="urn:microsoft.com/office/officeart/2005/8/layout/cycle4"/>
    <dgm:cxn modelId="{E4C8818D-A2E6-4A94-96FB-D63BF3775512}" type="presParOf" srcId="{3D8698E4-4D68-4B90-B435-F134F844C1B0}" destId="{81A82986-EA4A-4B85-AC03-0773BCE58FBA}" srcOrd="4" destOrd="0" presId="urn:microsoft.com/office/officeart/2005/8/layout/cycle4"/>
    <dgm:cxn modelId="{B87FC0DD-7C54-4BDA-A7E1-9B33FC0D6DFA}" type="presParOf" srcId="{22EF02C7-195D-45ED-BD8B-8B4F79FABED7}" destId="{49654817-5AA6-4CF1-8BC8-0E574EB160A0}" srcOrd="1" destOrd="0" presId="urn:microsoft.com/office/officeart/2005/8/layout/cycle4"/>
    <dgm:cxn modelId="{0E7D22C3-06E8-457A-A5C6-8F8BE55D1F7E}" type="presParOf" srcId="{49654817-5AA6-4CF1-8BC8-0E574EB160A0}" destId="{6718675A-70DE-44E9-B5AF-9DBE7E86FF11}" srcOrd="0" destOrd="0" presId="urn:microsoft.com/office/officeart/2005/8/layout/cycle4"/>
    <dgm:cxn modelId="{6FA2635E-CF2D-47FC-9AFA-A06F6FFA60A2}" type="presParOf" srcId="{49654817-5AA6-4CF1-8BC8-0E574EB160A0}" destId="{F4A3C5F3-3AAD-4360-9C14-66DA25B31EA2}" srcOrd="1" destOrd="0" presId="urn:microsoft.com/office/officeart/2005/8/layout/cycle4"/>
    <dgm:cxn modelId="{5138AA1F-7AFC-44E3-9E48-CEF17CDA503F}" type="presParOf" srcId="{49654817-5AA6-4CF1-8BC8-0E574EB160A0}" destId="{56F22035-025B-40EF-A575-1CBD3F36B30A}" srcOrd="2" destOrd="0" presId="urn:microsoft.com/office/officeart/2005/8/layout/cycle4"/>
    <dgm:cxn modelId="{C579E719-7633-4FEF-9AA1-67D850072053}" type="presParOf" srcId="{49654817-5AA6-4CF1-8BC8-0E574EB160A0}" destId="{87BB4812-2E13-4BDB-B894-129CF83F275F}" srcOrd="3" destOrd="0" presId="urn:microsoft.com/office/officeart/2005/8/layout/cycle4"/>
    <dgm:cxn modelId="{EA1D0AC7-AB87-4539-88DC-87BAD05AE3D5}" type="presParOf" srcId="{49654817-5AA6-4CF1-8BC8-0E574EB160A0}" destId="{6D6DF337-668E-4984-A4AC-31FF37DD88B1}" srcOrd="4" destOrd="0" presId="urn:microsoft.com/office/officeart/2005/8/layout/cycle4"/>
    <dgm:cxn modelId="{E4EDE9D1-ABBB-4C43-9C13-C7FB6DE0F64B}" type="presParOf" srcId="{22EF02C7-195D-45ED-BD8B-8B4F79FABED7}" destId="{6A133638-247C-4CB0-9A18-077A4F6F0852}" srcOrd="2" destOrd="0" presId="urn:microsoft.com/office/officeart/2005/8/layout/cycle4"/>
    <dgm:cxn modelId="{03517E49-0656-46B4-8CA7-CC519285D947}" type="presParOf" srcId="{22EF02C7-195D-45ED-BD8B-8B4F79FABED7}" destId="{970E7503-A67D-4C42-A7A2-5D00C445D59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"/>
    <dgm:cxn modelId="{198966EE-DD31-4464-BB09-EDFB792FF63F}" type="presOf" srcId="{F5980E61-0E99-429A-9F30-A0B0BCC7FC0A}" destId="{7162870F-9F28-47A4-88B9-3622613575D2}" srcOrd="0" destOrd="0" presId="urn:microsoft.com/office/officeart/2005/8/layout/cycle4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"/>
    <dgm:cxn modelId="{B0B1F30B-726C-4639-A034-7572180750C3}" type="presOf" srcId="{4FE905A7-7271-42F0-BFF4-952EC0A2B290}" destId="{89BC4B9F-E9BE-42F2-8394-3AFE64BADC77}" srcOrd="1" destOrd="0" presId="urn:microsoft.com/office/officeart/2005/8/layout/cycle4"/>
    <dgm:cxn modelId="{17D91092-E9DC-4B2C-AAD9-AA3120F530B7}" type="presOf" srcId="{C14EA41B-E488-4C6B-B60E-293BDFD69BB3}" destId="{A42844D4-CF61-46EB-9411-31A9060C43A2}" srcOrd="0" destOrd="0" presId="urn:microsoft.com/office/officeart/2005/8/layout/cycle4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"/>
    <dgm:cxn modelId="{E1FCDD25-985B-4BBD-A6A7-5FC60D4488DB}" type="presOf" srcId="{76753763-4C07-47A9-8EC7-8456CB385D4F}" destId="{77F84C51-0010-4923-87AF-53C322104D97}" srcOrd="0" destOrd="1" presId="urn:microsoft.com/office/officeart/2005/8/layout/cycle4"/>
    <dgm:cxn modelId="{1942B356-460F-41EB-BBB7-164875A2A2A6}" type="presOf" srcId="{10072715-D2E7-4D5A-AB39-E43AF8A05996}" destId="{8A2642FA-7F26-4103-BB47-2B53943E1A3F}" srcOrd="0" destOrd="1" presId="urn:microsoft.com/office/officeart/2005/8/layout/cycle4"/>
    <dgm:cxn modelId="{C1FDB0F3-258F-402A-BEE9-1408D697A3DD}" type="presOf" srcId="{C14EA41B-E488-4C6B-B60E-293BDFD69BB3}" destId="{F32F7251-C655-419B-B80F-877BC528CBC6}" srcOrd="1" destOrd="0" presId="urn:microsoft.com/office/officeart/2005/8/layout/cycle4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51FEE0AF-CB91-4312-BA60-72BC9209B7DE}" type="presOf" srcId="{168E8437-CEC9-46A3-B60F-4AE637C8AB34}" destId="{F32F7251-C655-419B-B80F-877BC528CBC6}" srcOrd="1" destOrd="1" presId="urn:microsoft.com/office/officeart/2005/8/layout/cycle4"/>
    <dgm:cxn modelId="{4868223F-B044-45DB-9940-3C5A1AE665E0}" type="presOf" srcId="{10072715-D2E7-4D5A-AB39-E43AF8A05996}" destId="{BEED1F87-FF68-467A-A67E-9CAACEA2B51E}" srcOrd="1" destOrd="1" presId="urn:microsoft.com/office/officeart/2005/8/layout/cycle4"/>
    <dgm:cxn modelId="{9A72332B-9BC0-4737-81E4-3D12A2B5E831}" type="presOf" srcId="{0F497B43-3AB3-49ED-B480-B33C188931D4}" destId="{56F22035-025B-40EF-A575-1CBD3F36B30A}" srcOrd="0" destOrd="0" presId="urn:microsoft.com/office/officeart/2005/8/layout/cycle4"/>
    <dgm:cxn modelId="{0EC3EF22-A3E5-4A3C-B394-40FF21AA4793}" type="presOf" srcId="{35F770E6-E543-44D3-B7A0-00CF59BE7825}" destId="{87BB4812-2E13-4BDB-B894-129CF83F275F}" srcOrd="0" destOrd="0" presId="urn:microsoft.com/office/officeart/2005/8/layout/cycle4"/>
    <dgm:cxn modelId="{4797535E-1B80-4CEA-BD43-883910DE7F02}" type="presOf" srcId="{F5980E61-0E99-429A-9F30-A0B0BCC7FC0A}" destId="{D1237CE6-608C-4BAD-9D9E-2616FDF53B8B}" srcOrd="1" destOrd="0" presId="urn:microsoft.com/office/officeart/2005/8/layout/cycle4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"/>
    <dgm:cxn modelId="{86C1D1B9-3C43-44CF-AC51-29B587181CFE}" type="presOf" srcId="{4FE905A7-7271-42F0-BFF4-952EC0A2B290}" destId="{77F84C51-0010-4923-87AF-53C322104D97}" srcOrd="0" destOrd="0" presId="urn:microsoft.com/office/officeart/2005/8/layout/cycle4"/>
    <dgm:cxn modelId="{453D3ABC-C5BB-410E-886D-39A24BF526C2}" type="presOf" srcId="{168E8437-CEC9-46A3-B60F-4AE637C8AB34}" destId="{A42844D4-CF61-46EB-9411-31A9060C43A2}" srcOrd="0" destOrd="1" presId="urn:microsoft.com/office/officeart/2005/8/layout/cycle4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"/>
    <dgm:cxn modelId="{C202AD80-7F39-4186-A425-01ECF5E06562}" type="presOf" srcId="{52F107A7-7F56-445A-A494-A40BFF1D8022}" destId="{6718675A-70DE-44E9-B5AF-9DBE7E86FF11}" srcOrd="0" destOrd="0" presId="urn:microsoft.com/office/officeart/2005/8/layout/cycle4"/>
    <dgm:cxn modelId="{07AD6CD6-588F-45DF-ABFD-3A0B62AA9FD8}" type="presParOf" srcId="{22EF02C7-195D-45ED-BD8B-8B4F79FABED7}" destId="{3D8698E4-4D68-4B90-B435-F134F844C1B0}" srcOrd="0" destOrd="0" presId="urn:microsoft.com/office/officeart/2005/8/layout/cycle4"/>
    <dgm:cxn modelId="{57D96B00-A491-4110-8F61-2D7B08A0B498}" type="presParOf" srcId="{3D8698E4-4D68-4B90-B435-F134F844C1B0}" destId="{34C44AA9-E2B1-4B5F-80FC-928A194532D5}" srcOrd="0" destOrd="0" presId="urn:microsoft.com/office/officeart/2005/8/layout/cycle4"/>
    <dgm:cxn modelId="{197B0CB6-292B-4F74-BBD1-D0DA3B335A45}" type="presParOf" srcId="{34C44AA9-E2B1-4B5F-80FC-928A194532D5}" destId="{8A2642FA-7F26-4103-BB47-2B53943E1A3F}" srcOrd="0" destOrd="0" presId="urn:microsoft.com/office/officeart/2005/8/layout/cycle4"/>
    <dgm:cxn modelId="{37CB123F-9A08-4286-9B48-D4286183E13E}" type="presParOf" srcId="{34C44AA9-E2B1-4B5F-80FC-928A194532D5}" destId="{BEED1F87-FF68-467A-A67E-9CAACEA2B51E}" srcOrd="1" destOrd="0" presId="urn:microsoft.com/office/officeart/2005/8/layout/cycle4"/>
    <dgm:cxn modelId="{9E14E00F-CA38-4C7D-B6C5-8C0217F0B00A}" type="presParOf" srcId="{3D8698E4-4D68-4B90-B435-F134F844C1B0}" destId="{64D4214F-2F56-4A95-B5F8-1EEB7F76B739}" srcOrd="1" destOrd="0" presId="urn:microsoft.com/office/officeart/2005/8/layout/cycle4"/>
    <dgm:cxn modelId="{7C0B8829-9EC8-4782-8011-2D93455B8693}" type="presParOf" srcId="{64D4214F-2F56-4A95-B5F8-1EEB7F76B739}" destId="{A42844D4-CF61-46EB-9411-31A9060C43A2}" srcOrd="0" destOrd="0" presId="urn:microsoft.com/office/officeart/2005/8/layout/cycle4"/>
    <dgm:cxn modelId="{34C8FF81-BCAB-49AF-AF79-CFAEB11D3D85}" type="presParOf" srcId="{64D4214F-2F56-4A95-B5F8-1EEB7F76B739}" destId="{F32F7251-C655-419B-B80F-877BC528CBC6}" srcOrd="1" destOrd="0" presId="urn:microsoft.com/office/officeart/2005/8/layout/cycle4"/>
    <dgm:cxn modelId="{5C61BE95-0B98-4B87-9ADD-CBA11A0BAF48}" type="presParOf" srcId="{3D8698E4-4D68-4B90-B435-F134F844C1B0}" destId="{0829B7D1-255A-443F-9F67-2A0AE53B5029}" srcOrd="2" destOrd="0" presId="urn:microsoft.com/office/officeart/2005/8/layout/cycle4"/>
    <dgm:cxn modelId="{8A80A13A-036B-4BB9-853C-6DEBF227DF67}" type="presParOf" srcId="{0829B7D1-255A-443F-9F67-2A0AE53B5029}" destId="{7162870F-9F28-47A4-88B9-3622613575D2}" srcOrd="0" destOrd="0" presId="urn:microsoft.com/office/officeart/2005/8/layout/cycle4"/>
    <dgm:cxn modelId="{D68954D6-1DF7-48AE-AD05-F833998BF2CC}" type="presParOf" srcId="{0829B7D1-255A-443F-9F67-2A0AE53B5029}" destId="{D1237CE6-608C-4BAD-9D9E-2616FDF53B8B}" srcOrd="1" destOrd="0" presId="urn:microsoft.com/office/officeart/2005/8/layout/cycle4"/>
    <dgm:cxn modelId="{A99BE838-E361-4B2F-A2AB-1FC6053CAD7E}" type="presParOf" srcId="{3D8698E4-4D68-4B90-B435-F134F844C1B0}" destId="{0CFD2C8D-1376-48D4-8C14-FB31247BD1FB}" srcOrd="3" destOrd="0" presId="urn:microsoft.com/office/officeart/2005/8/layout/cycle4"/>
    <dgm:cxn modelId="{BBC5E7BB-D2FA-4365-A658-4E3EC58A6BF2}" type="presParOf" srcId="{0CFD2C8D-1376-48D4-8C14-FB31247BD1FB}" destId="{77F84C51-0010-4923-87AF-53C322104D97}" srcOrd="0" destOrd="0" presId="urn:microsoft.com/office/officeart/2005/8/layout/cycle4"/>
    <dgm:cxn modelId="{E267D42F-8704-45DD-B82B-C892B670FB4F}" type="presParOf" srcId="{0CFD2C8D-1376-48D4-8C14-FB31247BD1FB}" destId="{89BC4B9F-E9BE-42F2-8394-3AFE64BADC77}" srcOrd="1" destOrd="0" presId="urn:microsoft.com/office/officeart/2005/8/layout/cycle4"/>
    <dgm:cxn modelId="{E4C8818D-A2E6-4A94-96FB-D63BF3775512}" type="presParOf" srcId="{3D8698E4-4D68-4B90-B435-F134F844C1B0}" destId="{81A82986-EA4A-4B85-AC03-0773BCE58FBA}" srcOrd="4" destOrd="0" presId="urn:microsoft.com/office/officeart/2005/8/layout/cycle4"/>
    <dgm:cxn modelId="{B87FC0DD-7C54-4BDA-A7E1-9B33FC0D6DFA}" type="presParOf" srcId="{22EF02C7-195D-45ED-BD8B-8B4F79FABED7}" destId="{49654817-5AA6-4CF1-8BC8-0E574EB160A0}" srcOrd="1" destOrd="0" presId="urn:microsoft.com/office/officeart/2005/8/layout/cycle4"/>
    <dgm:cxn modelId="{0E7D22C3-06E8-457A-A5C6-8F8BE55D1F7E}" type="presParOf" srcId="{49654817-5AA6-4CF1-8BC8-0E574EB160A0}" destId="{6718675A-70DE-44E9-B5AF-9DBE7E86FF11}" srcOrd="0" destOrd="0" presId="urn:microsoft.com/office/officeart/2005/8/layout/cycle4"/>
    <dgm:cxn modelId="{6FA2635E-CF2D-47FC-9AFA-A06F6FFA60A2}" type="presParOf" srcId="{49654817-5AA6-4CF1-8BC8-0E574EB160A0}" destId="{F4A3C5F3-3AAD-4360-9C14-66DA25B31EA2}" srcOrd="1" destOrd="0" presId="urn:microsoft.com/office/officeart/2005/8/layout/cycle4"/>
    <dgm:cxn modelId="{5138AA1F-7AFC-44E3-9E48-CEF17CDA503F}" type="presParOf" srcId="{49654817-5AA6-4CF1-8BC8-0E574EB160A0}" destId="{56F22035-025B-40EF-A575-1CBD3F36B30A}" srcOrd="2" destOrd="0" presId="urn:microsoft.com/office/officeart/2005/8/layout/cycle4"/>
    <dgm:cxn modelId="{C579E719-7633-4FEF-9AA1-67D850072053}" type="presParOf" srcId="{49654817-5AA6-4CF1-8BC8-0E574EB160A0}" destId="{87BB4812-2E13-4BDB-B894-129CF83F275F}" srcOrd="3" destOrd="0" presId="urn:microsoft.com/office/officeart/2005/8/layout/cycle4"/>
    <dgm:cxn modelId="{EA1D0AC7-AB87-4539-88DC-87BAD05AE3D5}" type="presParOf" srcId="{49654817-5AA6-4CF1-8BC8-0E574EB160A0}" destId="{6D6DF337-668E-4984-A4AC-31FF37DD88B1}" srcOrd="4" destOrd="0" presId="urn:microsoft.com/office/officeart/2005/8/layout/cycle4"/>
    <dgm:cxn modelId="{E4EDE9D1-ABBB-4C43-9C13-C7FB6DE0F64B}" type="presParOf" srcId="{22EF02C7-195D-45ED-BD8B-8B4F79FABED7}" destId="{6A133638-247C-4CB0-9A18-077A4F6F0852}" srcOrd="2" destOrd="0" presId="urn:microsoft.com/office/officeart/2005/8/layout/cycle4"/>
    <dgm:cxn modelId="{03517E49-0656-46B4-8CA7-CC519285D947}" type="presParOf" srcId="{22EF02C7-195D-45ED-BD8B-8B4F79FABED7}" destId="{970E7503-A67D-4C42-A7A2-5D00C445D59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471596"/>
        <a:ext cx="1308398" cy="1642242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201606" y="818267"/>
        <a:ext cx="948900" cy="948900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471596"/>
        <a:ext cx="1308398" cy="1642242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724216" y="818267"/>
        <a:ext cx="948900" cy="948900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471596"/>
        <a:ext cx="1308398" cy="1642242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246826" y="818267"/>
        <a:ext cx="948900" cy="948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471596"/>
        <a:ext cx="1308398" cy="1642242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201606" y="818267"/>
        <a:ext cx="948900" cy="948900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471596"/>
        <a:ext cx="1308398" cy="1642242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724216" y="818267"/>
        <a:ext cx="948900" cy="948900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471596"/>
        <a:ext cx="1308398" cy="1642242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246826" y="818267"/>
        <a:ext cx="948900" cy="948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56,98%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51,63%</a:t>
          </a:r>
          <a:endParaRPr lang="es-ES" sz="2300" kern="1200" dirty="0"/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56,28%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56,51%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52,49%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48,37%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55" b="79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6871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Vamos a obtener los datos históricos de diferentes plazas del mundo: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IBEX35 (España)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Dow Jones (Estados Unidos de América)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Euro Stoxx50 (Común de Europa)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Nikkei225 (Japón)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Dax</a:t>
            </a:r>
            <a:r>
              <a:rPr lang="es-ES" sz="2400" dirty="0"/>
              <a:t> (Alemania)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Cac</a:t>
            </a:r>
            <a:r>
              <a:rPr lang="es-ES" sz="2400" dirty="0"/>
              <a:t> 40 (Francia)</a:t>
            </a:r>
          </a:p>
          <a:p>
            <a:r>
              <a:rPr lang="es-ES" sz="2400" dirty="0"/>
              <a:t>Utilizamos los datos de </a:t>
            </a:r>
            <a:r>
              <a:rPr lang="es-ES" sz="3200" dirty="0"/>
              <a:t>CIERRE</a:t>
            </a:r>
            <a:r>
              <a:rPr lang="es-ES" sz="2400" dirty="0"/>
              <a:t> de las bolsas.</a:t>
            </a:r>
          </a:p>
          <a:p>
            <a:r>
              <a:rPr lang="es-ES" sz="2400" dirty="0"/>
              <a:t>Los datos los obtenemos gracias a la API de Python de </a:t>
            </a:r>
            <a:r>
              <a:rPr lang="es-ES" sz="2400" dirty="0" err="1"/>
              <a:t>Quandl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OBTENCION DE DATOS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853</Words>
  <Application>Microsoft Office PowerPoint</Application>
  <PresentationFormat>Panorámica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32</cp:revision>
  <dcterms:created xsi:type="dcterms:W3CDTF">2016-11-25T00:35:19Z</dcterms:created>
  <dcterms:modified xsi:type="dcterms:W3CDTF">2016-12-11T15:07:05Z</dcterms:modified>
</cp:coreProperties>
</file>