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36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9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3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37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0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66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5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8200" y="1997612"/>
            <a:ext cx="1051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Vamos a obtener los datos históricos de diferentes plazas del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Para ello vamos a usar una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Utilizaremos datos históricos debido a las relaciones estacionales.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Utilizaremos varias plazas debido a la relación que existe entre ellas.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DATOS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84" y="3137189"/>
            <a:ext cx="3790950" cy="952500"/>
          </a:xfr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" r="733" b="1061"/>
          <a:stretch/>
        </p:blipFill>
        <p:spPr bwMode="auto">
          <a:xfrm>
            <a:off x="1576387" y="133350"/>
            <a:ext cx="903922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832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105</Words>
  <Application>Microsoft Office PowerPoint</Application>
  <PresentationFormat>Personalizado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Tema de Office</vt:lpstr>
      <vt:lpstr>1_Tema de Office</vt:lpstr>
      <vt:lpstr>IBEX PREDICTOR</vt:lpstr>
      <vt:lpstr>OBJETIVO</vt:lpstr>
      <vt:lpstr>DATOS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lab</cp:lastModifiedBy>
  <cp:revision>7</cp:revision>
  <dcterms:created xsi:type="dcterms:W3CDTF">2016-11-25T00:35:19Z</dcterms:created>
  <dcterms:modified xsi:type="dcterms:W3CDTF">2016-11-25T14:32:36Z</dcterms:modified>
</cp:coreProperties>
</file>