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2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9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7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9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/>
              <a:t>25/11/2016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news.com/cmsmedia/8a/18/3d2e4ea543d19fcc9db29f724bb9/141016-stockmarket-sto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r="32565" b="909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IBEX</a:t>
            </a:r>
            <a:br>
              <a:rPr lang="es-ES" sz="5400" dirty="0"/>
            </a:br>
            <a:r>
              <a:rPr lang="es-ES" sz="5400" dirty="0"/>
              <a:t>PREDICTOR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Inteligencia Artificial en las Organizaciones</a:t>
            </a:r>
          </a:p>
        </p:txBody>
      </p:sp>
    </p:spTree>
    <p:extLst>
      <p:ext uri="{BB962C8B-B14F-4D97-AF65-F5344CB8AC3E}">
        <p14:creationId xmlns:p14="http://schemas.microsoft.com/office/powerpoint/2010/main" val="34579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Nuestro objetivo será predecir si la bolsa subirá o bajará al día siguiente.</a:t>
            </a:r>
          </a:p>
          <a:p>
            <a:r>
              <a:rPr lang="es-ES" sz="2000" dirty="0"/>
              <a:t>En Python con…</a:t>
            </a:r>
          </a:p>
        </p:txBody>
      </p:sp>
    </p:spTree>
    <p:extLst>
      <p:ext uri="{BB962C8B-B14F-4D97-AF65-F5344CB8AC3E}">
        <p14:creationId xmlns:p14="http://schemas.microsoft.com/office/powerpoint/2010/main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8200" y="1997612"/>
            <a:ext cx="10515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Vamos a obtener los datos históricos de diferentes plazas del mundo.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Para ello vamos a usar una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Utilizaremos datos históricos debido a las relaciones estacionales.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Utilizaremos varias plazas debido a la relación que existe entre ellas.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55" b="79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DATOS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84" y="3137189"/>
            <a:ext cx="3790950" cy="952500"/>
          </a:xfrm>
        </p:spPr>
      </p:pic>
    </p:spTree>
    <p:extLst>
      <p:ext uri="{BB962C8B-B14F-4D97-AF65-F5344CB8AC3E}">
        <p14:creationId xmlns:p14="http://schemas.microsoft.com/office/powerpoint/2010/main" val="845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66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IBEX PREDICTOR</vt:lpstr>
      <vt:lpstr>OBJETIVO</vt:lpstr>
      <vt:lpstr>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PREDICTOR</dc:title>
  <dc:creator>Adrián  Rodríguez Grillo</dc:creator>
  <cp:lastModifiedBy>Adrián  Rodríguez Grillo</cp:lastModifiedBy>
  <cp:revision>3</cp:revision>
  <dcterms:created xsi:type="dcterms:W3CDTF">2016-11-25T00:35:19Z</dcterms:created>
  <dcterms:modified xsi:type="dcterms:W3CDTF">2016-11-25T01:02:10Z</dcterms:modified>
</cp:coreProperties>
</file>