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4" r:id="rId17"/>
    <p:sldId id="275" r:id="rId18"/>
    <p:sldId id="276" r:id="rId19"/>
    <p:sldId id="277" r:id="rId20"/>
    <p:sldId id="278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CD79B-8CAA-4C19-97B0-F8DAF710CCE2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29287EB-5257-4A72-B568-83E1FF74B78E}">
      <dgm:prSet phldrT="[Texto]"/>
      <dgm:spPr/>
      <dgm:t>
        <a:bodyPr/>
        <a:lstStyle/>
        <a:p>
          <a:r>
            <a:rPr lang="es-ES" dirty="0"/>
            <a:t>Capa entrada</a:t>
          </a:r>
        </a:p>
      </dgm:t>
    </dgm:pt>
    <dgm:pt modelId="{1FBAFA14-DAC2-40E3-9F11-F9F463EF5201}" type="parTrans" cxnId="{49B0D7D3-F2BD-4611-8E4D-616D9DB65421}">
      <dgm:prSet/>
      <dgm:spPr/>
      <dgm:t>
        <a:bodyPr/>
        <a:lstStyle/>
        <a:p>
          <a:endParaRPr lang="es-ES"/>
        </a:p>
      </dgm:t>
    </dgm:pt>
    <dgm:pt modelId="{78DE0300-F9D0-4CCC-B80D-98455BE1339A}" type="sibTrans" cxnId="{49B0D7D3-F2BD-4611-8E4D-616D9DB65421}">
      <dgm:prSet/>
      <dgm:spPr/>
      <dgm:t>
        <a:bodyPr/>
        <a:lstStyle/>
        <a:p>
          <a:endParaRPr lang="es-ES"/>
        </a:p>
      </dgm:t>
    </dgm:pt>
    <dgm:pt modelId="{F61A4D85-92D7-46F5-AF0E-E5CB54170C40}">
      <dgm:prSet phldrT="[Texto]"/>
      <dgm:spPr/>
      <dgm:t>
        <a:bodyPr/>
        <a:lstStyle/>
        <a:p>
          <a:r>
            <a:rPr lang="es-ES" dirty="0"/>
            <a:t>6 neuronas</a:t>
          </a:r>
        </a:p>
      </dgm:t>
    </dgm:pt>
    <dgm:pt modelId="{B0299D8C-D4CF-46F5-8463-9F0819DC77A9}" type="parTrans" cxnId="{EC8C2F65-438B-4A47-8C5F-0457071E44A2}">
      <dgm:prSet/>
      <dgm:spPr/>
      <dgm:t>
        <a:bodyPr/>
        <a:lstStyle/>
        <a:p>
          <a:endParaRPr lang="es-ES"/>
        </a:p>
      </dgm:t>
    </dgm:pt>
    <dgm:pt modelId="{2C378C9D-CCF1-4174-92FA-911EEB1F47CF}" type="sibTrans" cxnId="{EC8C2F65-438B-4A47-8C5F-0457071E44A2}">
      <dgm:prSet/>
      <dgm:spPr/>
      <dgm:t>
        <a:bodyPr/>
        <a:lstStyle/>
        <a:p>
          <a:endParaRPr lang="es-ES"/>
        </a:p>
      </dgm:t>
    </dgm:pt>
    <dgm:pt modelId="{02C1FF95-0E58-4CB4-A820-812F7C0EC947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8D79BB7-DD7F-4261-B5BE-918BA5BEB1C7}" type="parTrans" cxnId="{9AAC1E25-8B7F-4701-A9A5-9E3777B02B34}">
      <dgm:prSet/>
      <dgm:spPr/>
      <dgm:t>
        <a:bodyPr/>
        <a:lstStyle/>
        <a:p>
          <a:endParaRPr lang="es-ES"/>
        </a:p>
      </dgm:t>
    </dgm:pt>
    <dgm:pt modelId="{9B4193B1-28ED-49A9-9337-EFA9F3ABC717}" type="sibTrans" cxnId="{9AAC1E25-8B7F-4701-A9A5-9E3777B02B34}">
      <dgm:prSet/>
      <dgm:spPr/>
      <dgm:t>
        <a:bodyPr/>
        <a:lstStyle/>
        <a:p>
          <a:endParaRPr lang="es-ES"/>
        </a:p>
      </dgm:t>
    </dgm:pt>
    <dgm:pt modelId="{CD5C3F0E-07D0-4F04-ADC6-2287DA505F8D}">
      <dgm:prSet phldrT="[Texto]"/>
      <dgm:spPr/>
      <dgm:t>
        <a:bodyPr/>
        <a:lstStyle/>
        <a:p>
          <a:r>
            <a:rPr lang="es-ES" dirty="0"/>
            <a:t>Capa oculta</a:t>
          </a:r>
        </a:p>
      </dgm:t>
    </dgm:pt>
    <dgm:pt modelId="{4BBBB763-5722-4348-A43D-64758A6FFCEB}" type="parTrans" cxnId="{A82D7F77-7893-49D2-8FF6-F3670599BC11}">
      <dgm:prSet/>
      <dgm:spPr/>
      <dgm:t>
        <a:bodyPr/>
        <a:lstStyle/>
        <a:p>
          <a:endParaRPr lang="es-ES"/>
        </a:p>
      </dgm:t>
    </dgm:pt>
    <dgm:pt modelId="{589A6037-EB48-4785-9E31-5682419FFE5B}" type="sibTrans" cxnId="{A82D7F77-7893-49D2-8FF6-F3670599BC11}">
      <dgm:prSet/>
      <dgm:spPr/>
      <dgm:t>
        <a:bodyPr/>
        <a:lstStyle/>
        <a:p>
          <a:endParaRPr lang="es-ES"/>
        </a:p>
      </dgm:t>
    </dgm:pt>
    <dgm:pt modelId="{AE59A055-7DFF-4810-B453-88D932002C96}">
      <dgm:prSet phldrT="[Texto]"/>
      <dgm:spPr/>
      <dgm:t>
        <a:bodyPr/>
        <a:lstStyle/>
        <a:p>
          <a:r>
            <a:rPr lang="es-ES" dirty="0"/>
            <a:t>3 neuronas</a:t>
          </a:r>
        </a:p>
      </dgm:t>
    </dgm:pt>
    <dgm:pt modelId="{BD7C582A-A8B0-449E-81C7-AA1B7B384C11}" type="parTrans" cxnId="{308DACEF-CB48-4C12-913C-6A612E2B3B02}">
      <dgm:prSet/>
      <dgm:spPr/>
      <dgm:t>
        <a:bodyPr/>
        <a:lstStyle/>
        <a:p>
          <a:endParaRPr lang="es-ES"/>
        </a:p>
      </dgm:t>
    </dgm:pt>
    <dgm:pt modelId="{E9AA1BE4-A7F9-49A2-81B9-9495C034B7C3}" type="sibTrans" cxnId="{308DACEF-CB48-4C12-913C-6A612E2B3B02}">
      <dgm:prSet/>
      <dgm:spPr/>
      <dgm:t>
        <a:bodyPr/>
        <a:lstStyle/>
        <a:p>
          <a:endParaRPr lang="es-ES"/>
        </a:p>
      </dgm:t>
    </dgm:pt>
    <dgm:pt modelId="{37B4F018-E1BA-4AD0-A324-1EB5B5A65290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34B99FD-86B8-415E-A47A-E165887DFEA4}" type="parTrans" cxnId="{417075EE-260B-43D1-99D7-D9BBB19B620D}">
      <dgm:prSet/>
      <dgm:spPr/>
      <dgm:t>
        <a:bodyPr/>
        <a:lstStyle/>
        <a:p>
          <a:endParaRPr lang="es-ES"/>
        </a:p>
      </dgm:t>
    </dgm:pt>
    <dgm:pt modelId="{7C437084-B4DD-4A7F-9C00-85BC2546A61B}" type="sibTrans" cxnId="{417075EE-260B-43D1-99D7-D9BBB19B620D}">
      <dgm:prSet/>
      <dgm:spPr/>
      <dgm:t>
        <a:bodyPr/>
        <a:lstStyle/>
        <a:p>
          <a:endParaRPr lang="es-ES"/>
        </a:p>
      </dgm:t>
    </dgm:pt>
    <dgm:pt modelId="{3D30614B-637A-4CB4-9EB0-92A2EFB0C194}">
      <dgm:prSet phldrT="[Texto]"/>
      <dgm:spPr/>
      <dgm:t>
        <a:bodyPr/>
        <a:lstStyle/>
        <a:p>
          <a:r>
            <a:rPr lang="es-ES" dirty="0"/>
            <a:t>Capa salida</a:t>
          </a:r>
        </a:p>
      </dgm:t>
    </dgm:pt>
    <dgm:pt modelId="{A2F3ACD2-A862-4E96-BA4C-7857A58A629F}" type="parTrans" cxnId="{BD7D2EEF-90D6-4F62-826A-B4C20DA4BD0A}">
      <dgm:prSet/>
      <dgm:spPr/>
      <dgm:t>
        <a:bodyPr/>
        <a:lstStyle/>
        <a:p>
          <a:endParaRPr lang="es-ES"/>
        </a:p>
      </dgm:t>
    </dgm:pt>
    <dgm:pt modelId="{C43B6FD3-5568-4F61-B67C-8FC7A60AA100}" type="sibTrans" cxnId="{BD7D2EEF-90D6-4F62-826A-B4C20DA4BD0A}">
      <dgm:prSet/>
      <dgm:spPr/>
      <dgm:t>
        <a:bodyPr/>
        <a:lstStyle/>
        <a:p>
          <a:endParaRPr lang="es-ES"/>
        </a:p>
      </dgm:t>
    </dgm:pt>
    <dgm:pt modelId="{DA3EDE2A-72A5-4A10-A9DB-BA922AA0BAEA}">
      <dgm:prSet phldrT="[Texto]"/>
      <dgm:spPr/>
      <dgm:t>
        <a:bodyPr/>
        <a:lstStyle/>
        <a:p>
          <a:r>
            <a:rPr lang="es-ES" dirty="0"/>
            <a:t>1 neurona</a:t>
          </a:r>
        </a:p>
      </dgm:t>
    </dgm:pt>
    <dgm:pt modelId="{4D6C370D-73B8-4745-949E-F7133B054B42}" type="parTrans" cxnId="{5E9CFFBE-0A45-45A4-BBB0-95909E92DFA2}">
      <dgm:prSet/>
      <dgm:spPr/>
      <dgm:t>
        <a:bodyPr/>
        <a:lstStyle/>
        <a:p>
          <a:endParaRPr lang="es-ES"/>
        </a:p>
      </dgm:t>
    </dgm:pt>
    <dgm:pt modelId="{8C604E52-FCD3-4A6C-A09F-176149D0EAED}" type="sibTrans" cxnId="{5E9CFFBE-0A45-45A4-BBB0-95909E92DFA2}">
      <dgm:prSet/>
      <dgm:spPr/>
      <dgm:t>
        <a:bodyPr/>
        <a:lstStyle/>
        <a:p>
          <a:endParaRPr lang="es-ES"/>
        </a:p>
      </dgm:t>
    </dgm:pt>
    <dgm:pt modelId="{1F6BF586-C97E-4CDD-9A59-34A3DEC16CED}">
      <dgm:prSet phldrT="[Texto]"/>
      <dgm:spPr/>
      <dgm:t>
        <a:bodyPr/>
        <a:lstStyle/>
        <a:p>
          <a:r>
            <a:rPr lang="es-ES" dirty="0" err="1"/>
            <a:t>Sigmoide</a:t>
          </a:r>
          <a:endParaRPr lang="es-ES" dirty="0"/>
        </a:p>
      </dgm:t>
    </dgm:pt>
    <dgm:pt modelId="{93077CB5-8C72-4A8B-8AB0-C7DA6291F9B2}" type="parTrans" cxnId="{89F5077D-4A1D-4F56-9CEF-49AE27D31D45}">
      <dgm:prSet/>
      <dgm:spPr/>
      <dgm:t>
        <a:bodyPr/>
        <a:lstStyle/>
        <a:p>
          <a:endParaRPr lang="es-ES"/>
        </a:p>
      </dgm:t>
    </dgm:pt>
    <dgm:pt modelId="{4024EEBB-A50F-43AB-8537-14C8C4887DA1}" type="sibTrans" cxnId="{89F5077D-4A1D-4F56-9CEF-49AE27D31D45}">
      <dgm:prSet/>
      <dgm:spPr/>
      <dgm:t>
        <a:bodyPr/>
        <a:lstStyle/>
        <a:p>
          <a:endParaRPr lang="es-ES"/>
        </a:p>
      </dgm:t>
    </dgm:pt>
    <dgm:pt modelId="{339C7CEA-78A4-4709-9FFC-32B9225D0249}" type="pres">
      <dgm:prSet presAssocID="{46DCD79B-8CAA-4C19-97B0-F8DAF710CCE2}" presName="theList" presStyleCnt="0">
        <dgm:presLayoutVars>
          <dgm:dir/>
          <dgm:animLvl val="lvl"/>
          <dgm:resizeHandles val="exact"/>
        </dgm:presLayoutVars>
      </dgm:prSet>
      <dgm:spPr/>
    </dgm:pt>
    <dgm:pt modelId="{46ADBB41-C6F7-4070-9695-45252DAD7766}" type="pres">
      <dgm:prSet presAssocID="{B29287EB-5257-4A72-B568-83E1FF74B78E}" presName="compNode" presStyleCnt="0"/>
      <dgm:spPr/>
    </dgm:pt>
    <dgm:pt modelId="{D3501BDE-0D9C-4C0E-B29E-3B5AE779DEF2}" type="pres">
      <dgm:prSet presAssocID="{B29287EB-5257-4A72-B568-83E1FF74B78E}" presName="noGeometry" presStyleCnt="0"/>
      <dgm:spPr/>
    </dgm:pt>
    <dgm:pt modelId="{0147EF20-3C22-419D-B8E7-66311B69A382}" type="pres">
      <dgm:prSet presAssocID="{B29287EB-5257-4A72-B568-83E1FF74B78E}" presName="childTextVisible" presStyleLbl="bgAccFollowNode1" presStyleIdx="0" presStyleCnt="3">
        <dgm:presLayoutVars>
          <dgm:bulletEnabled val="1"/>
        </dgm:presLayoutVars>
      </dgm:prSet>
      <dgm:spPr/>
    </dgm:pt>
    <dgm:pt modelId="{0FCC7F6B-0C41-4FE0-B139-A78D14AD8923}" type="pres">
      <dgm:prSet presAssocID="{B29287EB-5257-4A72-B568-83E1FF74B78E}" presName="childTextHidden" presStyleLbl="bgAccFollowNode1" presStyleIdx="0" presStyleCnt="3"/>
      <dgm:spPr/>
    </dgm:pt>
    <dgm:pt modelId="{D4BDE164-A985-4E11-BCE7-D9F1F96F3E56}" type="pres">
      <dgm:prSet presAssocID="{B29287EB-5257-4A72-B568-83E1FF74B78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7D8D33B-2B9D-449C-A9EC-6068D6ABDB5A}" type="pres">
      <dgm:prSet presAssocID="{B29287EB-5257-4A72-B568-83E1FF74B78E}" presName="aSpace" presStyleCnt="0"/>
      <dgm:spPr/>
    </dgm:pt>
    <dgm:pt modelId="{9954782C-F02D-4C51-9405-3923BB482F91}" type="pres">
      <dgm:prSet presAssocID="{CD5C3F0E-07D0-4F04-ADC6-2287DA505F8D}" presName="compNode" presStyleCnt="0"/>
      <dgm:spPr/>
    </dgm:pt>
    <dgm:pt modelId="{B68F09FC-11BB-44FF-A756-24F9CCB0C1A7}" type="pres">
      <dgm:prSet presAssocID="{CD5C3F0E-07D0-4F04-ADC6-2287DA505F8D}" presName="noGeometry" presStyleCnt="0"/>
      <dgm:spPr/>
    </dgm:pt>
    <dgm:pt modelId="{E282D330-89B8-44D9-A6C5-AAFB6BB781FC}" type="pres">
      <dgm:prSet presAssocID="{CD5C3F0E-07D0-4F04-ADC6-2287DA505F8D}" presName="childTextVisible" presStyleLbl="bgAccFollowNode1" presStyleIdx="1" presStyleCnt="3">
        <dgm:presLayoutVars>
          <dgm:bulletEnabled val="1"/>
        </dgm:presLayoutVars>
      </dgm:prSet>
      <dgm:spPr/>
    </dgm:pt>
    <dgm:pt modelId="{CCB9BAE1-46F0-48A8-BC99-ADCCBEF9B131}" type="pres">
      <dgm:prSet presAssocID="{CD5C3F0E-07D0-4F04-ADC6-2287DA505F8D}" presName="childTextHidden" presStyleLbl="bgAccFollowNode1" presStyleIdx="1" presStyleCnt="3"/>
      <dgm:spPr/>
    </dgm:pt>
    <dgm:pt modelId="{4EC45A84-B17D-42BB-BFF6-00A7955F2DD8}" type="pres">
      <dgm:prSet presAssocID="{CD5C3F0E-07D0-4F04-ADC6-2287DA505F8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A49CA38-B93A-4458-B5F6-89482A3D3DD9}" type="pres">
      <dgm:prSet presAssocID="{CD5C3F0E-07D0-4F04-ADC6-2287DA505F8D}" presName="aSpace" presStyleCnt="0"/>
      <dgm:spPr/>
    </dgm:pt>
    <dgm:pt modelId="{4044398C-2C91-4313-BBBA-6BD4367B549A}" type="pres">
      <dgm:prSet presAssocID="{3D30614B-637A-4CB4-9EB0-92A2EFB0C194}" presName="compNode" presStyleCnt="0"/>
      <dgm:spPr/>
    </dgm:pt>
    <dgm:pt modelId="{5A4C5FBF-7AB0-4E28-BFF3-81A44DB8937D}" type="pres">
      <dgm:prSet presAssocID="{3D30614B-637A-4CB4-9EB0-92A2EFB0C194}" presName="noGeometry" presStyleCnt="0"/>
      <dgm:spPr/>
    </dgm:pt>
    <dgm:pt modelId="{3400CD74-5D7B-4E55-AC5F-3096E62A8AB5}" type="pres">
      <dgm:prSet presAssocID="{3D30614B-637A-4CB4-9EB0-92A2EFB0C194}" presName="childTextVisible" presStyleLbl="bgAccFollowNode1" presStyleIdx="2" presStyleCnt="3">
        <dgm:presLayoutVars>
          <dgm:bulletEnabled val="1"/>
        </dgm:presLayoutVars>
      </dgm:prSet>
      <dgm:spPr/>
    </dgm:pt>
    <dgm:pt modelId="{B28061A1-959A-4CCC-B4F0-7B01D8E65124}" type="pres">
      <dgm:prSet presAssocID="{3D30614B-637A-4CB4-9EB0-92A2EFB0C194}" presName="childTextHidden" presStyleLbl="bgAccFollowNode1" presStyleIdx="2" presStyleCnt="3"/>
      <dgm:spPr/>
    </dgm:pt>
    <dgm:pt modelId="{28C703E4-9C1D-4EEB-B4BD-4304F73C3779}" type="pres">
      <dgm:prSet presAssocID="{3D30614B-637A-4CB4-9EB0-92A2EFB0C194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26244ABB-5602-483B-A618-9B2D40F538B2}" type="presOf" srcId="{3D30614B-637A-4CB4-9EB0-92A2EFB0C194}" destId="{28C703E4-9C1D-4EEB-B4BD-4304F73C3779}" srcOrd="0" destOrd="0" presId="urn:microsoft.com/office/officeart/2005/8/layout/hProcess6"/>
    <dgm:cxn modelId="{417075EE-260B-43D1-99D7-D9BBB19B620D}" srcId="{CD5C3F0E-07D0-4F04-ADC6-2287DA505F8D}" destId="{37B4F018-E1BA-4AD0-A324-1EB5B5A65290}" srcOrd="1" destOrd="0" parTransId="{D34B99FD-86B8-415E-A47A-E165887DFEA4}" sibTransId="{7C437084-B4DD-4A7F-9C00-85BC2546A61B}"/>
    <dgm:cxn modelId="{D8EE8595-1E6D-460C-B941-F0A5F6030981}" type="presOf" srcId="{46DCD79B-8CAA-4C19-97B0-F8DAF710CCE2}" destId="{339C7CEA-78A4-4709-9FFC-32B9225D0249}" srcOrd="0" destOrd="0" presId="urn:microsoft.com/office/officeart/2005/8/layout/hProcess6"/>
    <dgm:cxn modelId="{93CA71E0-EC10-4BE1-8BF9-DB6842FC7867}" type="presOf" srcId="{AE59A055-7DFF-4810-B453-88D932002C96}" destId="{E282D330-89B8-44D9-A6C5-AAFB6BB781FC}" srcOrd="0" destOrd="0" presId="urn:microsoft.com/office/officeart/2005/8/layout/hProcess6"/>
    <dgm:cxn modelId="{49B0D7D3-F2BD-4611-8E4D-616D9DB65421}" srcId="{46DCD79B-8CAA-4C19-97B0-F8DAF710CCE2}" destId="{B29287EB-5257-4A72-B568-83E1FF74B78E}" srcOrd="0" destOrd="0" parTransId="{1FBAFA14-DAC2-40E3-9F11-F9F463EF5201}" sibTransId="{78DE0300-F9D0-4CCC-B80D-98455BE1339A}"/>
    <dgm:cxn modelId="{D2FD1441-AABC-444F-B316-BB92E53E6B02}" type="presOf" srcId="{B29287EB-5257-4A72-B568-83E1FF74B78E}" destId="{D4BDE164-A985-4E11-BCE7-D9F1F96F3E56}" srcOrd="0" destOrd="0" presId="urn:microsoft.com/office/officeart/2005/8/layout/hProcess6"/>
    <dgm:cxn modelId="{89F5077D-4A1D-4F56-9CEF-49AE27D31D45}" srcId="{3D30614B-637A-4CB4-9EB0-92A2EFB0C194}" destId="{1F6BF586-C97E-4CDD-9A59-34A3DEC16CED}" srcOrd="1" destOrd="0" parTransId="{93077CB5-8C72-4A8B-8AB0-C7DA6291F9B2}" sibTransId="{4024EEBB-A50F-43AB-8537-14C8C4887DA1}"/>
    <dgm:cxn modelId="{B3297DBF-37A4-4025-A8FE-BEFE1FC91D41}" type="presOf" srcId="{37B4F018-E1BA-4AD0-A324-1EB5B5A65290}" destId="{E282D330-89B8-44D9-A6C5-AAFB6BB781FC}" srcOrd="0" destOrd="1" presId="urn:microsoft.com/office/officeart/2005/8/layout/hProcess6"/>
    <dgm:cxn modelId="{C4E553A3-56E9-41EC-B4DC-9C2BDCB02EE9}" type="presOf" srcId="{DA3EDE2A-72A5-4A10-A9DB-BA922AA0BAEA}" destId="{B28061A1-959A-4CCC-B4F0-7B01D8E65124}" srcOrd="1" destOrd="0" presId="urn:microsoft.com/office/officeart/2005/8/layout/hProcess6"/>
    <dgm:cxn modelId="{642524A7-68B3-4130-8348-A9BF803A847B}" type="presOf" srcId="{37B4F018-E1BA-4AD0-A324-1EB5B5A65290}" destId="{CCB9BAE1-46F0-48A8-BC99-ADCCBEF9B131}" srcOrd="1" destOrd="1" presId="urn:microsoft.com/office/officeart/2005/8/layout/hProcess6"/>
    <dgm:cxn modelId="{B6BF7B9D-7832-454B-91C2-0E042FF16560}" type="presOf" srcId="{F61A4D85-92D7-46F5-AF0E-E5CB54170C40}" destId="{0147EF20-3C22-419D-B8E7-66311B69A382}" srcOrd="0" destOrd="0" presId="urn:microsoft.com/office/officeart/2005/8/layout/hProcess6"/>
    <dgm:cxn modelId="{0210C9F5-BEC4-43A6-A99F-BEB9F1E65E05}" type="presOf" srcId="{AE59A055-7DFF-4810-B453-88D932002C96}" destId="{CCB9BAE1-46F0-48A8-BC99-ADCCBEF9B131}" srcOrd="1" destOrd="0" presId="urn:microsoft.com/office/officeart/2005/8/layout/hProcess6"/>
    <dgm:cxn modelId="{5E9CFFBE-0A45-45A4-BBB0-95909E92DFA2}" srcId="{3D30614B-637A-4CB4-9EB0-92A2EFB0C194}" destId="{DA3EDE2A-72A5-4A10-A9DB-BA922AA0BAEA}" srcOrd="0" destOrd="0" parTransId="{4D6C370D-73B8-4745-949E-F7133B054B42}" sibTransId="{8C604E52-FCD3-4A6C-A09F-176149D0EAED}"/>
    <dgm:cxn modelId="{BA107A4D-4B66-433D-A78B-A29D1FB46CBC}" type="presOf" srcId="{CD5C3F0E-07D0-4F04-ADC6-2287DA505F8D}" destId="{4EC45A84-B17D-42BB-BFF6-00A7955F2DD8}" srcOrd="0" destOrd="0" presId="urn:microsoft.com/office/officeart/2005/8/layout/hProcess6"/>
    <dgm:cxn modelId="{EC8C2F65-438B-4A47-8C5F-0457071E44A2}" srcId="{B29287EB-5257-4A72-B568-83E1FF74B78E}" destId="{F61A4D85-92D7-46F5-AF0E-E5CB54170C40}" srcOrd="0" destOrd="0" parTransId="{B0299D8C-D4CF-46F5-8463-9F0819DC77A9}" sibTransId="{2C378C9D-CCF1-4174-92FA-911EEB1F47CF}"/>
    <dgm:cxn modelId="{9E7AF16A-A108-424E-BBA1-E90213FEA163}" type="presOf" srcId="{02C1FF95-0E58-4CB4-A820-812F7C0EC947}" destId="{0FCC7F6B-0C41-4FE0-B139-A78D14AD8923}" srcOrd="1" destOrd="1" presId="urn:microsoft.com/office/officeart/2005/8/layout/hProcess6"/>
    <dgm:cxn modelId="{BED71E58-E6F5-4CA5-9800-80A324C45B2C}" type="presOf" srcId="{DA3EDE2A-72A5-4A10-A9DB-BA922AA0BAEA}" destId="{3400CD74-5D7B-4E55-AC5F-3096E62A8AB5}" srcOrd="0" destOrd="0" presId="urn:microsoft.com/office/officeart/2005/8/layout/hProcess6"/>
    <dgm:cxn modelId="{308DACEF-CB48-4C12-913C-6A612E2B3B02}" srcId="{CD5C3F0E-07D0-4F04-ADC6-2287DA505F8D}" destId="{AE59A055-7DFF-4810-B453-88D932002C96}" srcOrd="0" destOrd="0" parTransId="{BD7C582A-A8B0-449E-81C7-AA1B7B384C11}" sibTransId="{E9AA1BE4-A7F9-49A2-81B9-9495C034B7C3}"/>
    <dgm:cxn modelId="{28B2044E-12C3-4E8E-8E25-7A66D9EA4306}" type="presOf" srcId="{02C1FF95-0E58-4CB4-A820-812F7C0EC947}" destId="{0147EF20-3C22-419D-B8E7-66311B69A382}" srcOrd="0" destOrd="1" presId="urn:microsoft.com/office/officeart/2005/8/layout/hProcess6"/>
    <dgm:cxn modelId="{B2A2B9F4-0C51-49F8-97B0-9817D8FBB8A0}" type="presOf" srcId="{1F6BF586-C97E-4CDD-9A59-34A3DEC16CED}" destId="{B28061A1-959A-4CCC-B4F0-7B01D8E65124}" srcOrd="1" destOrd="1" presId="urn:microsoft.com/office/officeart/2005/8/layout/hProcess6"/>
    <dgm:cxn modelId="{A82D7F77-7893-49D2-8FF6-F3670599BC11}" srcId="{46DCD79B-8CAA-4C19-97B0-F8DAF710CCE2}" destId="{CD5C3F0E-07D0-4F04-ADC6-2287DA505F8D}" srcOrd="1" destOrd="0" parTransId="{4BBBB763-5722-4348-A43D-64758A6FFCEB}" sibTransId="{589A6037-EB48-4785-9E31-5682419FFE5B}"/>
    <dgm:cxn modelId="{9AAC1E25-8B7F-4701-A9A5-9E3777B02B34}" srcId="{B29287EB-5257-4A72-B568-83E1FF74B78E}" destId="{02C1FF95-0E58-4CB4-A820-812F7C0EC947}" srcOrd="1" destOrd="0" parTransId="{D8D79BB7-DD7F-4261-B5BE-918BA5BEB1C7}" sibTransId="{9B4193B1-28ED-49A9-9337-EFA9F3ABC717}"/>
    <dgm:cxn modelId="{E0184358-51D9-40AC-8E64-8100C0A67108}" type="presOf" srcId="{1F6BF586-C97E-4CDD-9A59-34A3DEC16CED}" destId="{3400CD74-5D7B-4E55-AC5F-3096E62A8AB5}" srcOrd="0" destOrd="1" presId="urn:microsoft.com/office/officeart/2005/8/layout/hProcess6"/>
    <dgm:cxn modelId="{02543647-940E-4A00-A9C7-65EBDA79E77E}" type="presOf" srcId="{F61A4D85-92D7-46F5-AF0E-E5CB54170C40}" destId="{0FCC7F6B-0C41-4FE0-B139-A78D14AD8923}" srcOrd="1" destOrd="0" presId="urn:microsoft.com/office/officeart/2005/8/layout/hProcess6"/>
    <dgm:cxn modelId="{BD7D2EEF-90D6-4F62-826A-B4C20DA4BD0A}" srcId="{46DCD79B-8CAA-4C19-97B0-F8DAF710CCE2}" destId="{3D30614B-637A-4CB4-9EB0-92A2EFB0C194}" srcOrd="2" destOrd="0" parTransId="{A2F3ACD2-A862-4E96-BA4C-7857A58A629F}" sibTransId="{C43B6FD3-5568-4F61-B67C-8FC7A60AA100}"/>
    <dgm:cxn modelId="{975EA8FE-75A3-4E86-A24B-970AA5278986}" type="presParOf" srcId="{339C7CEA-78A4-4709-9FFC-32B9225D0249}" destId="{46ADBB41-C6F7-4070-9695-45252DAD7766}" srcOrd="0" destOrd="0" presId="urn:microsoft.com/office/officeart/2005/8/layout/hProcess6"/>
    <dgm:cxn modelId="{A41414E9-0561-4097-B07B-19321ECC690F}" type="presParOf" srcId="{46ADBB41-C6F7-4070-9695-45252DAD7766}" destId="{D3501BDE-0D9C-4C0E-B29E-3B5AE779DEF2}" srcOrd="0" destOrd="0" presId="urn:microsoft.com/office/officeart/2005/8/layout/hProcess6"/>
    <dgm:cxn modelId="{E2F141DA-93EB-41AF-86D3-E17716517CD4}" type="presParOf" srcId="{46ADBB41-C6F7-4070-9695-45252DAD7766}" destId="{0147EF20-3C22-419D-B8E7-66311B69A382}" srcOrd="1" destOrd="0" presId="urn:microsoft.com/office/officeart/2005/8/layout/hProcess6"/>
    <dgm:cxn modelId="{8B8BE96E-8DB7-43F5-B816-83F64BCE4BD1}" type="presParOf" srcId="{46ADBB41-C6F7-4070-9695-45252DAD7766}" destId="{0FCC7F6B-0C41-4FE0-B139-A78D14AD8923}" srcOrd="2" destOrd="0" presId="urn:microsoft.com/office/officeart/2005/8/layout/hProcess6"/>
    <dgm:cxn modelId="{489E9F60-51B0-4DAE-9BCC-AEF7330AAF3B}" type="presParOf" srcId="{46ADBB41-C6F7-4070-9695-45252DAD7766}" destId="{D4BDE164-A985-4E11-BCE7-D9F1F96F3E56}" srcOrd="3" destOrd="0" presId="urn:microsoft.com/office/officeart/2005/8/layout/hProcess6"/>
    <dgm:cxn modelId="{8004990C-14D5-40C1-AA02-0484BCBF443C}" type="presParOf" srcId="{339C7CEA-78A4-4709-9FFC-32B9225D0249}" destId="{37D8D33B-2B9D-449C-A9EC-6068D6ABDB5A}" srcOrd="1" destOrd="0" presId="urn:microsoft.com/office/officeart/2005/8/layout/hProcess6"/>
    <dgm:cxn modelId="{B330E698-0084-4CDD-8848-42404E35F774}" type="presParOf" srcId="{339C7CEA-78A4-4709-9FFC-32B9225D0249}" destId="{9954782C-F02D-4C51-9405-3923BB482F91}" srcOrd="2" destOrd="0" presId="urn:microsoft.com/office/officeart/2005/8/layout/hProcess6"/>
    <dgm:cxn modelId="{22D0C8CB-C083-4BFB-AC86-9E0E55FBDA75}" type="presParOf" srcId="{9954782C-F02D-4C51-9405-3923BB482F91}" destId="{B68F09FC-11BB-44FF-A756-24F9CCB0C1A7}" srcOrd="0" destOrd="0" presId="urn:microsoft.com/office/officeart/2005/8/layout/hProcess6"/>
    <dgm:cxn modelId="{185530C0-29EA-4429-8B02-EE603679DC99}" type="presParOf" srcId="{9954782C-F02D-4C51-9405-3923BB482F91}" destId="{E282D330-89B8-44D9-A6C5-AAFB6BB781FC}" srcOrd="1" destOrd="0" presId="urn:microsoft.com/office/officeart/2005/8/layout/hProcess6"/>
    <dgm:cxn modelId="{9C1C9E4C-4410-4AC2-9749-CD62026307F9}" type="presParOf" srcId="{9954782C-F02D-4C51-9405-3923BB482F91}" destId="{CCB9BAE1-46F0-48A8-BC99-ADCCBEF9B131}" srcOrd="2" destOrd="0" presId="urn:microsoft.com/office/officeart/2005/8/layout/hProcess6"/>
    <dgm:cxn modelId="{F8BA4899-B1BD-4786-AFB3-709BEF5E0BF5}" type="presParOf" srcId="{9954782C-F02D-4C51-9405-3923BB482F91}" destId="{4EC45A84-B17D-42BB-BFF6-00A7955F2DD8}" srcOrd="3" destOrd="0" presId="urn:microsoft.com/office/officeart/2005/8/layout/hProcess6"/>
    <dgm:cxn modelId="{8F8F61D9-B634-4FFC-9DA3-422CC2B99A9F}" type="presParOf" srcId="{339C7CEA-78A4-4709-9FFC-32B9225D0249}" destId="{9A49CA38-B93A-4458-B5F6-89482A3D3DD9}" srcOrd="3" destOrd="0" presId="urn:microsoft.com/office/officeart/2005/8/layout/hProcess6"/>
    <dgm:cxn modelId="{D1C00380-954B-49E3-9434-37A52C7C86ED}" type="presParOf" srcId="{339C7CEA-78A4-4709-9FFC-32B9225D0249}" destId="{4044398C-2C91-4313-BBBA-6BD4367B549A}" srcOrd="4" destOrd="0" presId="urn:microsoft.com/office/officeart/2005/8/layout/hProcess6"/>
    <dgm:cxn modelId="{75A75D55-6892-4AA2-B76C-7DDCF8F2FBA2}" type="presParOf" srcId="{4044398C-2C91-4313-BBBA-6BD4367B549A}" destId="{5A4C5FBF-7AB0-4E28-BFF3-81A44DB8937D}" srcOrd="0" destOrd="0" presId="urn:microsoft.com/office/officeart/2005/8/layout/hProcess6"/>
    <dgm:cxn modelId="{CE8E056E-B6A4-469C-8096-6473553F607E}" type="presParOf" srcId="{4044398C-2C91-4313-BBBA-6BD4367B549A}" destId="{3400CD74-5D7B-4E55-AC5F-3096E62A8AB5}" srcOrd="1" destOrd="0" presId="urn:microsoft.com/office/officeart/2005/8/layout/hProcess6"/>
    <dgm:cxn modelId="{C02965BC-4659-48C0-813D-8190A9FB98B2}" type="presParOf" srcId="{4044398C-2C91-4313-BBBA-6BD4367B549A}" destId="{B28061A1-959A-4CCC-B4F0-7B01D8E65124}" srcOrd="2" destOrd="0" presId="urn:microsoft.com/office/officeart/2005/8/layout/hProcess6"/>
    <dgm:cxn modelId="{A58BE782-70A3-48DC-9BB4-9A1A6235562F}" type="presParOf" srcId="{4044398C-2C91-4313-BBBA-6BD4367B549A}" destId="{28C703E4-9C1D-4EEB-B4BD-4304F73C377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DCD79B-8CAA-4C19-97B0-F8DAF710CCE2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29287EB-5257-4A72-B568-83E1FF74B78E}">
      <dgm:prSet phldrT="[Texto]"/>
      <dgm:spPr/>
      <dgm:t>
        <a:bodyPr/>
        <a:lstStyle/>
        <a:p>
          <a:r>
            <a:rPr lang="es-ES" dirty="0"/>
            <a:t>Capa entrada</a:t>
          </a:r>
        </a:p>
      </dgm:t>
    </dgm:pt>
    <dgm:pt modelId="{1FBAFA14-DAC2-40E3-9F11-F9F463EF5201}" type="parTrans" cxnId="{49B0D7D3-F2BD-4611-8E4D-616D9DB65421}">
      <dgm:prSet/>
      <dgm:spPr/>
      <dgm:t>
        <a:bodyPr/>
        <a:lstStyle/>
        <a:p>
          <a:endParaRPr lang="es-ES"/>
        </a:p>
      </dgm:t>
    </dgm:pt>
    <dgm:pt modelId="{78DE0300-F9D0-4CCC-B80D-98455BE1339A}" type="sibTrans" cxnId="{49B0D7D3-F2BD-4611-8E4D-616D9DB65421}">
      <dgm:prSet/>
      <dgm:spPr/>
      <dgm:t>
        <a:bodyPr/>
        <a:lstStyle/>
        <a:p>
          <a:endParaRPr lang="es-ES"/>
        </a:p>
      </dgm:t>
    </dgm:pt>
    <dgm:pt modelId="{F61A4D85-92D7-46F5-AF0E-E5CB54170C40}">
      <dgm:prSet phldrT="[Texto]"/>
      <dgm:spPr/>
      <dgm:t>
        <a:bodyPr/>
        <a:lstStyle/>
        <a:p>
          <a:r>
            <a:rPr lang="es-ES" dirty="0"/>
            <a:t>30 neuronas</a:t>
          </a:r>
        </a:p>
      </dgm:t>
    </dgm:pt>
    <dgm:pt modelId="{B0299D8C-D4CF-46F5-8463-9F0819DC77A9}" type="parTrans" cxnId="{EC8C2F65-438B-4A47-8C5F-0457071E44A2}">
      <dgm:prSet/>
      <dgm:spPr/>
      <dgm:t>
        <a:bodyPr/>
        <a:lstStyle/>
        <a:p>
          <a:endParaRPr lang="es-ES"/>
        </a:p>
      </dgm:t>
    </dgm:pt>
    <dgm:pt modelId="{2C378C9D-CCF1-4174-92FA-911EEB1F47CF}" type="sibTrans" cxnId="{EC8C2F65-438B-4A47-8C5F-0457071E44A2}">
      <dgm:prSet/>
      <dgm:spPr/>
      <dgm:t>
        <a:bodyPr/>
        <a:lstStyle/>
        <a:p>
          <a:endParaRPr lang="es-ES"/>
        </a:p>
      </dgm:t>
    </dgm:pt>
    <dgm:pt modelId="{02C1FF95-0E58-4CB4-A820-812F7C0EC947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8D79BB7-DD7F-4261-B5BE-918BA5BEB1C7}" type="parTrans" cxnId="{9AAC1E25-8B7F-4701-A9A5-9E3777B02B34}">
      <dgm:prSet/>
      <dgm:spPr/>
      <dgm:t>
        <a:bodyPr/>
        <a:lstStyle/>
        <a:p>
          <a:endParaRPr lang="es-ES"/>
        </a:p>
      </dgm:t>
    </dgm:pt>
    <dgm:pt modelId="{9B4193B1-28ED-49A9-9337-EFA9F3ABC717}" type="sibTrans" cxnId="{9AAC1E25-8B7F-4701-A9A5-9E3777B02B34}">
      <dgm:prSet/>
      <dgm:spPr/>
      <dgm:t>
        <a:bodyPr/>
        <a:lstStyle/>
        <a:p>
          <a:endParaRPr lang="es-ES"/>
        </a:p>
      </dgm:t>
    </dgm:pt>
    <dgm:pt modelId="{CD5C3F0E-07D0-4F04-ADC6-2287DA505F8D}">
      <dgm:prSet phldrT="[Texto]"/>
      <dgm:spPr/>
      <dgm:t>
        <a:bodyPr/>
        <a:lstStyle/>
        <a:p>
          <a:r>
            <a:rPr lang="es-ES" dirty="0"/>
            <a:t>Capa oculta</a:t>
          </a:r>
        </a:p>
      </dgm:t>
    </dgm:pt>
    <dgm:pt modelId="{4BBBB763-5722-4348-A43D-64758A6FFCEB}" type="parTrans" cxnId="{A82D7F77-7893-49D2-8FF6-F3670599BC11}">
      <dgm:prSet/>
      <dgm:spPr/>
      <dgm:t>
        <a:bodyPr/>
        <a:lstStyle/>
        <a:p>
          <a:endParaRPr lang="es-ES"/>
        </a:p>
      </dgm:t>
    </dgm:pt>
    <dgm:pt modelId="{589A6037-EB48-4785-9E31-5682419FFE5B}" type="sibTrans" cxnId="{A82D7F77-7893-49D2-8FF6-F3670599BC11}">
      <dgm:prSet/>
      <dgm:spPr/>
      <dgm:t>
        <a:bodyPr/>
        <a:lstStyle/>
        <a:p>
          <a:endParaRPr lang="es-ES"/>
        </a:p>
      </dgm:t>
    </dgm:pt>
    <dgm:pt modelId="{AE59A055-7DFF-4810-B453-88D932002C96}">
      <dgm:prSet phldrT="[Texto]"/>
      <dgm:spPr/>
      <dgm:t>
        <a:bodyPr/>
        <a:lstStyle/>
        <a:p>
          <a:r>
            <a:rPr lang="es-ES" dirty="0"/>
            <a:t>15 neuronas</a:t>
          </a:r>
        </a:p>
      </dgm:t>
    </dgm:pt>
    <dgm:pt modelId="{BD7C582A-A8B0-449E-81C7-AA1B7B384C11}" type="parTrans" cxnId="{308DACEF-CB48-4C12-913C-6A612E2B3B02}">
      <dgm:prSet/>
      <dgm:spPr/>
      <dgm:t>
        <a:bodyPr/>
        <a:lstStyle/>
        <a:p>
          <a:endParaRPr lang="es-ES"/>
        </a:p>
      </dgm:t>
    </dgm:pt>
    <dgm:pt modelId="{E9AA1BE4-A7F9-49A2-81B9-9495C034B7C3}" type="sibTrans" cxnId="{308DACEF-CB48-4C12-913C-6A612E2B3B02}">
      <dgm:prSet/>
      <dgm:spPr/>
      <dgm:t>
        <a:bodyPr/>
        <a:lstStyle/>
        <a:p>
          <a:endParaRPr lang="es-ES"/>
        </a:p>
      </dgm:t>
    </dgm:pt>
    <dgm:pt modelId="{37B4F018-E1BA-4AD0-A324-1EB5B5A65290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34B99FD-86B8-415E-A47A-E165887DFEA4}" type="parTrans" cxnId="{417075EE-260B-43D1-99D7-D9BBB19B620D}">
      <dgm:prSet/>
      <dgm:spPr/>
      <dgm:t>
        <a:bodyPr/>
        <a:lstStyle/>
        <a:p>
          <a:endParaRPr lang="es-ES"/>
        </a:p>
      </dgm:t>
    </dgm:pt>
    <dgm:pt modelId="{7C437084-B4DD-4A7F-9C00-85BC2546A61B}" type="sibTrans" cxnId="{417075EE-260B-43D1-99D7-D9BBB19B620D}">
      <dgm:prSet/>
      <dgm:spPr/>
      <dgm:t>
        <a:bodyPr/>
        <a:lstStyle/>
        <a:p>
          <a:endParaRPr lang="es-ES"/>
        </a:p>
      </dgm:t>
    </dgm:pt>
    <dgm:pt modelId="{3D30614B-637A-4CB4-9EB0-92A2EFB0C194}">
      <dgm:prSet phldrT="[Texto]"/>
      <dgm:spPr/>
      <dgm:t>
        <a:bodyPr/>
        <a:lstStyle/>
        <a:p>
          <a:r>
            <a:rPr lang="es-ES" dirty="0"/>
            <a:t>Capa salida</a:t>
          </a:r>
        </a:p>
      </dgm:t>
    </dgm:pt>
    <dgm:pt modelId="{A2F3ACD2-A862-4E96-BA4C-7857A58A629F}" type="parTrans" cxnId="{BD7D2EEF-90D6-4F62-826A-B4C20DA4BD0A}">
      <dgm:prSet/>
      <dgm:spPr/>
      <dgm:t>
        <a:bodyPr/>
        <a:lstStyle/>
        <a:p>
          <a:endParaRPr lang="es-ES"/>
        </a:p>
      </dgm:t>
    </dgm:pt>
    <dgm:pt modelId="{C43B6FD3-5568-4F61-B67C-8FC7A60AA100}" type="sibTrans" cxnId="{BD7D2EEF-90D6-4F62-826A-B4C20DA4BD0A}">
      <dgm:prSet/>
      <dgm:spPr/>
      <dgm:t>
        <a:bodyPr/>
        <a:lstStyle/>
        <a:p>
          <a:endParaRPr lang="es-ES"/>
        </a:p>
      </dgm:t>
    </dgm:pt>
    <dgm:pt modelId="{DA3EDE2A-72A5-4A10-A9DB-BA922AA0BAEA}">
      <dgm:prSet phldrT="[Texto]"/>
      <dgm:spPr/>
      <dgm:t>
        <a:bodyPr/>
        <a:lstStyle/>
        <a:p>
          <a:r>
            <a:rPr lang="es-ES" dirty="0"/>
            <a:t>1 neurona</a:t>
          </a:r>
        </a:p>
      </dgm:t>
    </dgm:pt>
    <dgm:pt modelId="{4D6C370D-73B8-4745-949E-F7133B054B42}" type="parTrans" cxnId="{5E9CFFBE-0A45-45A4-BBB0-95909E92DFA2}">
      <dgm:prSet/>
      <dgm:spPr/>
      <dgm:t>
        <a:bodyPr/>
        <a:lstStyle/>
        <a:p>
          <a:endParaRPr lang="es-ES"/>
        </a:p>
      </dgm:t>
    </dgm:pt>
    <dgm:pt modelId="{8C604E52-FCD3-4A6C-A09F-176149D0EAED}" type="sibTrans" cxnId="{5E9CFFBE-0A45-45A4-BBB0-95909E92DFA2}">
      <dgm:prSet/>
      <dgm:spPr/>
      <dgm:t>
        <a:bodyPr/>
        <a:lstStyle/>
        <a:p>
          <a:endParaRPr lang="es-ES"/>
        </a:p>
      </dgm:t>
    </dgm:pt>
    <dgm:pt modelId="{1F6BF586-C97E-4CDD-9A59-34A3DEC16CED}">
      <dgm:prSet phldrT="[Texto]"/>
      <dgm:spPr/>
      <dgm:t>
        <a:bodyPr/>
        <a:lstStyle/>
        <a:p>
          <a:r>
            <a:rPr lang="es-ES" dirty="0" err="1"/>
            <a:t>Sigmoide</a:t>
          </a:r>
          <a:endParaRPr lang="es-ES" dirty="0"/>
        </a:p>
      </dgm:t>
    </dgm:pt>
    <dgm:pt modelId="{93077CB5-8C72-4A8B-8AB0-C7DA6291F9B2}" type="parTrans" cxnId="{89F5077D-4A1D-4F56-9CEF-49AE27D31D45}">
      <dgm:prSet/>
      <dgm:spPr/>
      <dgm:t>
        <a:bodyPr/>
        <a:lstStyle/>
        <a:p>
          <a:endParaRPr lang="es-ES"/>
        </a:p>
      </dgm:t>
    </dgm:pt>
    <dgm:pt modelId="{4024EEBB-A50F-43AB-8537-14C8C4887DA1}" type="sibTrans" cxnId="{89F5077D-4A1D-4F56-9CEF-49AE27D31D45}">
      <dgm:prSet/>
      <dgm:spPr/>
      <dgm:t>
        <a:bodyPr/>
        <a:lstStyle/>
        <a:p>
          <a:endParaRPr lang="es-ES"/>
        </a:p>
      </dgm:t>
    </dgm:pt>
    <dgm:pt modelId="{339C7CEA-78A4-4709-9FFC-32B9225D0249}" type="pres">
      <dgm:prSet presAssocID="{46DCD79B-8CAA-4C19-97B0-F8DAF710CCE2}" presName="theList" presStyleCnt="0">
        <dgm:presLayoutVars>
          <dgm:dir/>
          <dgm:animLvl val="lvl"/>
          <dgm:resizeHandles val="exact"/>
        </dgm:presLayoutVars>
      </dgm:prSet>
      <dgm:spPr/>
    </dgm:pt>
    <dgm:pt modelId="{46ADBB41-C6F7-4070-9695-45252DAD7766}" type="pres">
      <dgm:prSet presAssocID="{B29287EB-5257-4A72-B568-83E1FF74B78E}" presName="compNode" presStyleCnt="0"/>
      <dgm:spPr/>
    </dgm:pt>
    <dgm:pt modelId="{D3501BDE-0D9C-4C0E-B29E-3B5AE779DEF2}" type="pres">
      <dgm:prSet presAssocID="{B29287EB-5257-4A72-B568-83E1FF74B78E}" presName="noGeometry" presStyleCnt="0"/>
      <dgm:spPr/>
    </dgm:pt>
    <dgm:pt modelId="{0147EF20-3C22-419D-B8E7-66311B69A382}" type="pres">
      <dgm:prSet presAssocID="{B29287EB-5257-4A72-B568-83E1FF74B78E}" presName="childTextVisible" presStyleLbl="bgAccFollowNode1" presStyleIdx="0" presStyleCnt="3">
        <dgm:presLayoutVars>
          <dgm:bulletEnabled val="1"/>
        </dgm:presLayoutVars>
      </dgm:prSet>
      <dgm:spPr/>
    </dgm:pt>
    <dgm:pt modelId="{0FCC7F6B-0C41-4FE0-B139-A78D14AD8923}" type="pres">
      <dgm:prSet presAssocID="{B29287EB-5257-4A72-B568-83E1FF74B78E}" presName="childTextHidden" presStyleLbl="bgAccFollowNode1" presStyleIdx="0" presStyleCnt="3"/>
      <dgm:spPr/>
    </dgm:pt>
    <dgm:pt modelId="{D4BDE164-A985-4E11-BCE7-D9F1F96F3E56}" type="pres">
      <dgm:prSet presAssocID="{B29287EB-5257-4A72-B568-83E1FF74B78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7D8D33B-2B9D-449C-A9EC-6068D6ABDB5A}" type="pres">
      <dgm:prSet presAssocID="{B29287EB-5257-4A72-B568-83E1FF74B78E}" presName="aSpace" presStyleCnt="0"/>
      <dgm:spPr/>
    </dgm:pt>
    <dgm:pt modelId="{9954782C-F02D-4C51-9405-3923BB482F91}" type="pres">
      <dgm:prSet presAssocID="{CD5C3F0E-07D0-4F04-ADC6-2287DA505F8D}" presName="compNode" presStyleCnt="0"/>
      <dgm:spPr/>
    </dgm:pt>
    <dgm:pt modelId="{B68F09FC-11BB-44FF-A756-24F9CCB0C1A7}" type="pres">
      <dgm:prSet presAssocID="{CD5C3F0E-07D0-4F04-ADC6-2287DA505F8D}" presName="noGeometry" presStyleCnt="0"/>
      <dgm:spPr/>
    </dgm:pt>
    <dgm:pt modelId="{E282D330-89B8-44D9-A6C5-AAFB6BB781FC}" type="pres">
      <dgm:prSet presAssocID="{CD5C3F0E-07D0-4F04-ADC6-2287DA505F8D}" presName="childTextVisible" presStyleLbl="bgAccFollowNode1" presStyleIdx="1" presStyleCnt="3">
        <dgm:presLayoutVars>
          <dgm:bulletEnabled val="1"/>
        </dgm:presLayoutVars>
      </dgm:prSet>
      <dgm:spPr/>
    </dgm:pt>
    <dgm:pt modelId="{CCB9BAE1-46F0-48A8-BC99-ADCCBEF9B131}" type="pres">
      <dgm:prSet presAssocID="{CD5C3F0E-07D0-4F04-ADC6-2287DA505F8D}" presName="childTextHidden" presStyleLbl="bgAccFollowNode1" presStyleIdx="1" presStyleCnt="3"/>
      <dgm:spPr/>
    </dgm:pt>
    <dgm:pt modelId="{4EC45A84-B17D-42BB-BFF6-00A7955F2DD8}" type="pres">
      <dgm:prSet presAssocID="{CD5C3F0E-07D0-4F04-ADC6-2287DA505F8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A49CA38-B93A-4458-B5F6-89482A3D3DD9}" type="pres">
      <dgm:prSet presAssocID="{CD5C3F0E-07D0-4F04-ADC6-2287DA505F8D}" presName="aSpace" presStyleCnt="0"/>
      <dgm:spPr/>
    </dgm:pt>
    <dgm:pt modelId="{4044398C-2C91-4313-BBBA-6BD4367B549A}" type="pres">
      <dgm:prSet presAssocID="{3D30614B-637A-4CB4-9EB0-92A2EFB0C194}" presName="compNode" presStyleCnt="0"/>
      <dgm:spPr/>
    </dgm:pt>
    <dgm:pt modelId="{5A4C5FBF-7AB0-4E28-BFF3-81A44DB8937D}" type="pres">
      <dgm:prSet presAssocID="{3D30614B-637A-4CB4-9EB0-92A2EFB0C194}" presName="noGeometry" presStyleCnt="0"/>
      <dgm:spPr/>
    </dgm:pt>
    <dgm:pt modelId="{3400CD74-5D7B-4E55-AC5F-3096E62A8AB5}" type="pres">
      <dgm:prSet presAssocID="{3D30614B-637A-4CB4-9EB0-92A2EFB0C194}" presName="childTextVisible" presStyleLbl="bgAccFollowNode1" presStyleIdx="2" presStyleCnt="3">
        <dgm:presLayoutVars>
          <dgm:bulletEnabled val="1"/>
        </dgm:presLayoutVars>
      </dgm:prSet>
      <dgm:spPr/>
    </dgm:pt>
    <dgm:pt modelId="{B28061A1-959A-4CCC-B4F0-7B01D8E65124}" type="pres">
      <dgm:prSet presAssocID="{3D30614B-637A-4CB4-9EB0-92A2EFB0C194}" presName="childTextHidden" presStyleLbl="bgAccFollowNode1" presStyleIdx="2" presStyleCnt="3"/>
      <dgm:spPr/>
    </dgm:pt>
    <dgm:pt modelId="{28C703E4-9C1D-4EEB-B4BD-4304F73C3779}" type="pres">
      <dgm:prSet presAssocID="{3D30614B-637A-4CB4-9EB0-92A2EFB0C194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26244ABB-5602-483B-A618-9B2D40F538B2}" type="presOf" srcId="{3D30614B-637A-4CB4-9EB0-92A2EFB0C194}" destId="{28C703E4-9C1D-4EEB-B4BD-4304F73C3779}" srcOrd="0" destOrd="0" presId="urn:microsoft.com/office/officeart/2005/8/layout/hProcess6"/>
    <dgm:cxn modelId="{417075EE-260B-43D1-99D7-D9BBB19B620D}" srcId="{CD5C3F0E-07D0-4F04-ADC6-2287DA505F8D}" destId="{37B4F018-E1BA-4AD0-A324-1EB5B5A65290}" srcOrd="1" destOrd="0" parTransId="{D34B99FD-86B8-415E-A47A-E165887DFEA4}" sibTransId="{7C437084-B4DD-4A7F-9C00-85BC2546A61B}"/>
    <dgm:cxn modelId="{D8EE8595-1E6D-460C-B941-F0A5F6030981}" type="presOf" srcId="{46DCD79B-8CAA-4C19-97B0-F8DAF710CCE2}" destId="{339C7CEA-78A4-4709-9FFC-32B9225D0249}" srcOrd="0" destOrd="0" presId="urn:microsoft.com/office/officeart/2005/8/layout/hProcess6"/>
    <dgm:cxn modelId="{93CA71E0-EC10-4BE1-8BF9-DB6842FC7867}" type="presOf" srcId="{AE59A055-7DFF-4810-B453-88D932002C96}" destId="{E282D330-89B8-44D9-A6C5-AAFB6BB781FC}" srcOrd="0" destOrd="0" presId="urn:microsoft.com/office/officeart/2005/8/layout/hProcess6"/>
    <dgm:cxn modelId="{49B0D7D3-F2BD-4611-8E4D-616D9DB65421}" srcId="{46DCD79B-8CAA-4C19-97B0-F8DAF710CCE2}" destId="{B29287EB-5257-4A72-B568-83E1FF74B78E}" srcOrd="0" destOrd="0" parTransId="{1FBAFA14-DAC2-40E3-9F11-F9F463EF5201}" sibTransId="{78DE0300-F9D0-4CCC-B80D-98455BE1339A}"/>
    <dgm:cxn modelId="{D2FD1441-AABC-444F-B316-BB92E53E6B02}" type="presOf" srcId="{B29287EB-5257-4A72-B568-83E1FF74B78E}" destId="{D4BDE164-A985-4E11-BCE7-D9F1F96F3E56}" srcOrd="0" destOrd="0" presId="urn:microsoft.com/office/officeart/2005/8/layout/hProcess6"/>
    <dgm:cxn modelId="{89F5077D-4A1D-4F56-9CEF-49AE27D31D45}" srcId="{3D30614B-637A-4CB4-9EB0-92A2EFB0C194}" destId="{1F6BF586-C97E-4CDD-9A59-34A3DEC16CED}" srcOrd="1" destOrd="0" parTransId="{93077CB5-8C72-4A8B-8AB0-C7DA6291F9B2}" sibTransId="{4024EEBB-A50F-43AB-8537-14C8C4887DA1}"/>
    <dgm:cxn modelId="{B3297DBF-37A4-4025-A8FE-BEFE1FC91D41}" type="presOf" srcId="{37B4F018-E1BA-4AD0-A324-1EB5B5A65290}" destId="{E282D330-89B8-44D9-A6C5-AAFB6BB781FC}" srcOrd="0" destOrd="1" presId="urn:microsoft.com/office/officeart/2005/8/layout/hProcess6"/>
    <dgm:cxn modelId="{C4E553A3-56E9-41EC-B4DC-9C2BDCB02EE9}" type="presOf" srcId="{DA3EDE2A-72A5-4A10-A9DB-BA922AA0BAEA}" destId="{B28061A1-959A-4CCC-B4F0-7B01D8E65124}" srcOrd="1" destOrd="0" presId="urn:microsoft.com/office/officeart/2005/8/layout/hProcess6"/>
    <dgm:cxn modelId="{642524A7-68B3-4130-8348-A9BF803A847B}" type="presOf" srcId="{37B4F018-E1BA-4AD0-A324-1EB5B5A65290}" destId="{CCB9BAE1-46F0-48A8-BC99-ADCCBEF9B131}" srcOrd="1" destOrd="1" presId="urn:microsoft.com/office/officeart/2005/8/layout/hProcess6"/>
    <dgm:cxn modelId="{B6BF7B9D-7832-454B-91C2-0E042FF16560}" type="presOf" srcId="{F61A4D85-92D7-46F5-AF0E-E5CB54170C40}" destId="{0147EF20-3C22-419D-B8E7-66311B69A382}" srcOrd="0" destOrd="0" presId="urn:microsoft.com/office/officeart/2005/8/layout/hProcess6"/>
    <dgm:cxn modelId="{0210C9F5-BEC4-43A6-A99F-BEB9F1E65E05}" type="presOf" srcId="{AE59A055-7DFF-4810-B453-88D932002C96}" destId="{CCB9BAE1-46F0-48A8-BC99-ADCCBEF9B131}" srcOrd="1" destOrd="0" presId="urn:microsoft.com/office/officeart/2005/8/layout/hProcess6"/>
    <dgm:cxn modelId="{5E9CFFBE-0A45-45A4-BBB0-95909E92DFA2}" srcId="{3D30614B-637A-4CB4-9EB0-92A2EFB0C194}" destId="{DA3EDE2A-72A5-4A10-A9DB-BA922AA0BAEA}" srcOrd="0" destOrd="0" parTransId="{4D6C370D-73B8-4745-949E-F7133B054B42}" sibTransId="{8C604E52-FCD3-4A6C-A09F-176149D0EAED}"/>
    <dgm:cxn modelId="{BA107A4D-4B66-433D-A78B-A29D1FB46CBC}" type="presOf" srcId="{CD5C3F0E-07D0-4F04-ADC6-2287DA505F8D}" destId="{4EC45A84-B17D-42BB-BFF6-00A7955F2DD8}" srcOrd="0" destOrd="0" presId="urn:microsoft.com/office/officeart/2005/8/layout/hProcess6"/>
    <dgm:cxn modelId="{EC8C2F65-438B-4A47-8C5F-0457071E44A2}" srcId="{B29287EB-5257-4A72-B568-83E1FF74B78E}" destId="{F61A4D85-92D7-46F5-AF0E-E5CB54170C40}" srcOrd="0" destOrd="0" parTransId="{B0299D8C-D4CF-46F5-8463-9F0819DC77A9}" sibTransId="{2C378C9D-CCF1-4174-92FA-911EEB1F47CF}"/>
    <dgm:cxn modelId="{9E7AF16A-A108-424E-BBA1-E90213FEA163}" type="presOf" srcId="{02C1FF95-0E58-4CB4-A820-812F7C0EC947}" destId="{0FCC7F6B-0C41-4FE0-B139-A78D14AD8923}" srcOrd="1" destOrd="1" presId="urn:microsoft.com/office/officeart/2005/8/layout/hProcess6"/>
    <dgm:cxn modelId="{BED71E58-E6F5-4CA5-9800-80A324C45B2C}" type="presOf" srcId="{DA3EDE2A-72A5-4A10-A9DB-BA922AA0BAEA}" destId="{3400CD74-5D7B-4E55-AC5F-3096E62A8AB5}" srcOrd="0" destOrd="0" presId="urn:microsoft.com/office/officeart/2005/8/layout/hProcess6"/>
    <dgm:cxn modelId="{308DACEF-CB48-4C12-913C-6A612E2B3B02}" srcId="{CD5C3F0E-07D0-4F04-ADC6-2287DA505F8D}" destId="{AE59A055-7DFF-4810-B453-88D932002C96}" srcOrd="0" destOrd="0" parTransId="{BD7C582A-A8B0-449E-81C7-AA1B7B384C11}" sibTransId="{E9AA1BE4-A7F9-49A2-81B9-9495C034B7C3}"/>
    <dgm:cxn modelId="{28B2044E-12C3-4E8E-8E25-7A66D9EA4306}" type="presOf" srcId="{02C1FF95-0E58-4CB4-A820-812F7C0EC947}" destId="{0147EF20-3C22-419D-B8E7-66311B69A382}" srcOrd="0" destOrd="1" presId="urn:microsoft.com/office/officeart/2005/8/layout/hProcess6"/>
    <dgm:cxn modelId="{B2A2B9F4-0C51-49F8-97B0-9817D8FBB8A0}" type="presOf" srcId="{1F6BF586-C97E-4CDD-9A59-34A3DEC16CED}" destId="{B28061A1-959A-4CCC-B4F0-7B01D8E65124}" srcOrd="1" destOrd="1" presId="urn:microsoft.com/office/officeart/2005/8/layout/hProcess6"/>
    <dgm:cxn modelId="{A82D7F77-7893-49D2-8FF6-F3670599BC11}" srcId="{46DCD79B-8CAA-4C19-97B0-F8DAF710CCE2}" destId="{CD5C3F0E-07D0-4F04-ADC6-2287DA505F8D}" srcOrd="1" destOrd="0" parTransId="{4BBBB763-5722-4348-A43D-64758A6FFCEB}" sibTransId="{589A6037-EB48-4785-9E31-5682419FFE5B}"/>
    <dgm:cxn modelId="{9AAC1E25-8B7F-4701-A9A5-9E3777B02B34}" srcId="{B29287EB-5257-4A72-B568-83E1FF74B78E}" destId="{02C1FF95-0E58-4CB4-A820-812F7C0EC947}" srcOrd="1" destOrd="0" parTransId="{D8D79BB7-DD7F-4261-B5BE-918BA5BEB1C7}" sibTransId="{9B4193B1-28ED-49A9-9337-EFA9F3ABC717}"/>
    <dgm:cxn modelId="{E0184358-51D9-40AC-8E64-8100C0A67108}" type="presOf" srcId="{1F6BF586-C97E-4CDD-9A59-34A3DEC16CED}" destId="{3400CD74-5D7B-4E55-AC5F-3096E62A8AB5}" srcOrd="0" destOrd="1" presId="urn:microsoft.com/office/officeart/2005/8/layout/hProcess6"/>
    <dgm:cxn modelId="{02543647-940E-4A00-A9C7-65EBDA79E77E}" type="presOf" srcId="{F61A4D85-92D7-46F5-AF0E-E5CB54170C40}" destId="{0FCC7F6B-0C41-4FE0-B139-A78D14AD8923}" srcOrd="1" destOrd="0" presId="urn:microsoft.com/office/officeart/2005/8/layout/hProcess6"/>
    <dgm:cxn modelId="{BD7D2EEF-90D6-4F62-826A-B4C20DA4BD0A}" srcId="{46DCD79B-8CAA-4C19-97B0-F8DAF710CCE2}" destId="{3D30614B-637A-4CB4-9EB0-92A2EFB0C194}" srcOrd="2" destOrd="0" parTransId="{A2F3ACD2-A862-4E96-BA4C-7857A58A629F}" sibTransId="{C43B6FD3-5568-4F61-B67C-8FC7A60AA100}"/>
    <dgm:cxn modelId="{975EA8FE-75A3-4E86-A24B-970AA5278986}" type="presParOf" srcId="{339C7CEA-78A4-4709-9FFC-32B9225D0249}" destId="{46ADBB41-C6F7-4070-9695-45252DAD7766}" srcOrd="0" destOrd="0" presId="urn:microsoft.com/office/officeart/2005/8/layout/hProcess6"/>
    <dgm:cxn modelId="{A41414E9-0561-4097-B07B-19321ECC690F}" type="presParOf" srcId="{46ADBB41-C6F7-4070-9695-45252DAD7766}" destId="{D3501BDE-0D9C-4C0E-B29E-3B5AE779DEF2}" srcOrd="0" destOrd="0" presId="urn:microsoft.com/office/officeart/2005/8/layout/hProcess6"/>
    <dgm:cxn modelId="{E2F141DA-93EB-41AF-86D3-E17716517CD4}" type="presParOf" srcId="{46ADBB41-C6F7-4070-9695-45252DAD7766}" destId="{0147EF20-3C22-419D-B8E7-66311B69A382}" srcOrd="1" destOrd="0" presId="urn:microsoft.com/office/officeart/2005/8/layout/hProcess6"/>
    <dgm:cxn modelId="{8B8BE96E-8DB7-43F5-B816-83F64BCE4BD1}" type="presParOf" srcId="{46ADBB41-C6F7-4070-9695-45252DAD7766}" destId="{0FCC7F6B-0C41-4FE0-B139-A78D14AD8923}" srcOrd="2" destOrd="0" presId="urn:microsoft.com/office/officeart/2005/8/layout/hProcess6"/>
    <dgm:cxn modelId="{489E9F60-51B0-4DAE-9BCC-AEF7330AAF3B}" type="presParOf" srcId="{46ADBB41-C6F7-4070-9695-45252DAD7766}" destId="{D4BDE164-A985-4E11-BCE7-D9F1F96F3E56}" srcOrd="3" destOrd="0" presId="urn:microsoft.com/office/officeart/2005/8/layout/hProcess6"/>
    <dgm:cxn modelId="{8004990C-14D5-40C1-AA02-0484BCBF443C}" type="presParOf" srcId="{339C7CEA-78A4-4709-9FFC-32B9225D0249}" destId="{37D8D33B-2B9D-449C-A9EC-6068D6ABDB5A}" srcOrd="1" destOrd="0" presId="urn:microsoft.com/office/officeart/2005/8/layout/hProcess6"/>
    <dgm:cxn modelId="{B330E698-0084-4CDD-8848-42404E35F774}" type="presParOf" srcId="{339C7CEA-78A4-4709-9FFC-32B9225D0249}" destId="{9954782C-F02D-4C51-9405-3923BB482F91}" srcOrd="2" destOrd="0" presId="urn:microsoft.com/office/officeart/2005/8/layout/hProcess6"/>
    <dgm:cxn modelId="{22D0C8CB-C083-4BFB-AC86-9E0E55FBDA75}" type="presParOf" srcId="{9954782C-F02D-4C51-9405-3923BB482F91}" destId="{B68F09FC-11BB-44FF-A756-24F9CCB0C1A7}" srcOrd="0" destOrd="0" presId="urn:microsoft.com/office/officeart/2005/8/layout/hProcess6"/>
    <dgm:cxn modelId="{185530C0-29EA-4429-8B02-EE603679DC99}" type="presParOf" srcId="{9954782C-F02D-4C51-9405-3923BB482F91}" destId="{E282D330-89B8-44D9-A6C5-AAFB6BB781FC}" srcOrd="1" destOrd="0" presId="urn:microsoft.com/office/officeart/2005/8/layout/hProcess6"/>
    <dgm:cxn modelId="{9C1C9E4C-4410-4AC2-9749-CD62026307F9}" type="presParOf" srcId="{9954782C-F02D-4C51-9405-3923BB482F91}" destId="{CCB9BAE1-46F0-48A8-BC99-ADCCBEF9B131}" srcOrd="2" destOrd="0" presId="urn:microsoft.com/office/officeart/2005/8/layout/hProcess6"/>
    <dgm:cxn modelId="{F8BA4899-B1BD-4786-AFB3-709BEF5E0BF5}" type="presParOf" srcId="{9954782C-F02D-4C51-9405-3923BB482F91}" destId="{4EC45A84-B17D-42BB-BFF6-00A7955F2DD8}" srcOrd="3" destOrd="0" presId="urn:microsoft.com/office/officeart/2005/8/layout/hProcess6"/>
    <dgm:cxn modelId="{8F8F61D9-B634-4FFC-9DA3-422CC2B99A9F}" type="presParOf" srcId="{339C7CEA-78A4-4709-9FFC-32B9225D0249}" destId="{9A49CA38-B93A-4458-B5F6-89482A3D3DD9}" srcOrd="3" destOrd="0" presId="urn:microsoft.com/office/officeart/2005/8/layout/hProcess6"/>
    <dgm:cxn modelId="{D1C00380-954B-49E3-9434-37A52C7C86ED}" type="presParOf" srcId="{339C7CEA-78A4-4709-9FFC-32B9225D0249}" destId="{4044398C-2C91-4313-BBBA-6BD4367B549A}" srcOrd="4" destOrd="0" presId="urn:microsoft.com/office/officeart/2005/8/layout/hProcess6"/>
    <dgm:cxn modelId="{75A75D55-6892-4AA2-B76C-7DDCF8F2FBA2}" type="presParOf" srcId="{4044398C-2C91-4313-BBBA-6BD4367B549A}" destId="{5A4C5FBF-7AB0-4E28-BFF3-81A44DB8937D}" srcOrd="0" destOrd="0" presId="urn:microsoft.com/office/officeart/2005/8/layout/hProcess6"/>
    <dgm:cxn modelId="{CE8E056E-B6A4-469C-8096-6473553F607E}" type="presParOf" srcId="{4044398C-2C91-4313-BBBA-6BD4367B549A}" destId="{3400CD74-5D7B-4E55-AC5F-3096E62A8AB5}" srcOrd="1" destOrd="0" presId="urn:microsoft.com/office/officeart/2005/8/layout/hProcess6"/>
    <dgm:cxn modelId="{C02965BC-4659-48C0-813D-8190A9FB98B2}" type="presParOf" srcId="{4044398C-2C91-4313-BBBA-6BD4367B549A}" destId="{B28061A1-959A-4CCC-B4F0-7B01D8E65124}" srcOrd="2" destOrd="0" presId="urn:microsoft.com/office/officeart/2005/8/layout/hProcess6"/>
    <dgm:cxn modelId="{A58BE782-70A3-48DC-9BB4-9A1A6235562F}" type="presParOf" srcId="{4044398C-2C91-4313-BBBA-6BD4367B549A}" destId="{28C703E4-9C1D-4EEB-B4BD-4304F73C377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ECA2CA-2661-412E-AE85-C3A20FBE5FCD}" type="doc">
      <dgm:prSet loTypeId="urn:microsoft.com/office/officeart/2005/8/layout/cycle4#1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52F107A7-7F56-445A-A494-A40BFF1D8022}">
      <dgm:prSet phldrT="[Texto]"/>
      <dgm:spPr/>
      <dgm:t>
        <a:bodyPr/>
        <a:lstStyle/>
        <a:p>
          <a:r>
            <a:rPr lang="es-ES" dirty="0"/>
            <a:t>Datos reales</a:t>
          </a:r>
        </a:p>
      </dgm:t>
    </dgm:pt>
    <dgm:pt modelId="{A9B64128-7D44-4D5C-8D93-48810EA749C0}" type="parTrans" cxnId="{FCAC01C8-C7DE-497E-9AA6-334B39C8F10E}">
      <dgm:prSet/>
      <dgm:spPr/>
      <dgm:t>
        <a:bodyPr/>
        <a:lstStyle/>
        <a:p>
          <a:endParaRPr lang="es-ES"/>
        </a:p>
      </dgm:t>
    </dgm:pt>
    <dgm:pt modelId="{3C7D7EC5-D108-46C5-BE2B-ED2FEF7BB26F}" type="sibTrans" cxnId="{FCAC01C8-C7DE-497E-9AA6-334B39C8F10E}">
      <dgm:prSet/>
      <dgm:spPr/>
      <dgm:t>
        <a:bodyPr/>
        <a:lstStyle/>
        <a:p>
          <a:endParaRPr lang="es-ES"/>
        </a:p>
      </dgm:t>
    </dgm:pt>
    <dgm:pt modelId="{B760797E-446E-42E2-B0A3-B56202F1FCAA}">
      <dgm:prSet phldrT="[Texto]"/>
      <dgm:spPr/>
      <dgm:t>
        <a:bodyPr/>
        <a:lstStyle/>
        <a:p>
          <a:pPr>
            <a:buNone/>
          </a:pPr>
          <a:r>
            <a:rPr lang="es-ES" dirty="0"/>
            <a:t>51,54%</a:t>
          </a:r>
        </a:p>
      </dgm:t>
    </dgm:pt>
    <dgm:pt modelId="{34A872A5-9B4E-4664-9DAA-2F2F51588E28}" type="parTrans" cxnId="{B7D7A832-6832-4554-9036-9CAB298139A5}">
      <dgm:prSet/>
      <dgm:spPr/>
      <dgm:t>
        <a:bodyPr/>
        <a:lstStyle/>
        <a:p>
          <a:endParaRPr lang="es-ES"/>
        </a:p>
      </dgm:t>
    </dgm:pt>
    <dgm:pt modelId="{367F8124-A2A2-4DCD-956D-713E3E9AD049}" type="sibTrans" cxnId="{B7D7A832-6832-4554-9036-9CAB298139A5}">
      <dgm:prSet/>
      <dgm:spPr/>
      <dgm:t>
        <a:bodyPr/>
        <a:lstStyle/>
        <a:p>
          <a:endParaRPr lang="es-ES"/>
        </a:p>
      </dgm:t>
    </dgm:pt>
    <dgm:pt modelId="{99BBFA8F-D86B-4935-B82A-C776A61A1484}">
      <dgm:prSet phldrT="[Texto]"/>
      <dgm:spPr/>
      <dgm:t>
        <a:bodyPr/>
        <a:lstStyle/>
        <a:p>
          <a:r>
            <a:rPr lang="es-ES" dirty="0"/>
            <a:t>Cambio</a:t>
          </a:r>
        </a:p>
      </dgm:t>
    </dgm:pt>
    <dgm:pt modelId="{D047D16B-2707-4682-BF38-4FA598B4DF3A}" type="parTrans" cxnId="{FC55BCBF-11F0-44C6-8315-0083110E4C25}">
      <dgm:prSet/>
      <dgm:spPr/>
      <dgm:t>
        <a:bodyPr/>
        <a:lstStyle/>
        <a:p>
          <a:endParaRPr lang="es-ES"/>
        </a:p>
      </dgm:t>
    </dgm:pt>
    <dgm:pt modelId="{EE42F419-3F08-4E76-BEEB-982B2DDF5713}" type="sibTrans" cxnId="{FC55BCBF-11F0-44C6-8315-0083110E4C25}">
      <dgm:prSet/>
      <dgm:spPr/>
      <dgm:t>
        <a:bodyPr/>
        <a:lstStyle/>
        <a:p>
          <a:endParaRPr lang="es-ES"/>
        </a:p>
      </dgm:t>
    </dgm:pt>
    <dgm:pt modelId="{C14EA41B-E488-4C6B-B60E-293BDFD69BB3}">
      <dgm:prSet phldrT="[Texto]"/>
      <dgm:spPr/>
      <dgm:t>
        <a:bodyPr/>
        <a:lstStyle/>
        <a:p>
          <a:r>
            <a:rPr lang="es-ES" dirty="0"/>
            <a:t>56,75%</a:t>
          </a:r>
        </a:p>
      </dgm:t>
    </dgm:pt>
    <dgm:pt modelId="{2962CE49-DEEF-4241-9D7C-595CD589CDFC}" type="parTrans" cxnId="{69F82A56-5668-439F-8C33-2E5E63C65FB5}">
      <dgm:prSet/>
      <dgm:spPr/>
      <dgm:t>
        <a:bodyPr/>
        <a:lstStyle/>
        <a:p>
          <a:endParaRPr lang="es-ES"/>
        </a:p>
      </dgm:t>
    </dgm:pt>
    <dgm:pt modelId="{5730E4C6-5048-40C0-B4B5-83D92B2009F7}" type="sibTrans" cxnId="{69F82A56-5668-439F-8C33-2E5E63C65FB5}">
      <dgm:prSet/>
      <dgm:spPr/>
      <dgm:t>
        <a:bodyPr/>
        <a:lstStyle/>
        <a:p>
          <a:endParaRPr lang="es-ES"/>
        </a:p>
      </dgm:t>
    </dgm:pt>
    <dgm:pt modelId="{0F497B43-3AB3-49ED-B480-B33C188931D4}">
      <dgm:prSet phldrT="[Texto]"/>
      <dgm:spPr/>
      <dgm:t>
        <a:bodyPr/>
        <a:lstStyle/>
        <a:p>
          <a:r>
            <a:rPr lang="es-ES" dirty="0"/>
            <a:t>% de cambio</a:t>
          </a:r>
        </a:p>
      </dgm:t>
    </dgm:pt>
    <dgm:pt modelId="{3C86BECF-7E5C-444B-B0FD-D246D3C876AD}" type="parTrans" cxnId="{C7E74698-83E4-457F-AD71-AFDDD6748A62}">
      <dgm:prSet/>
      <dgm:spPr/>
      <dgm:t>
        <a:bodyPr/>
        <a:lstStyle/>
        <a:p>
          <a:endParaRPr lang="es-ES"/>
        </a:p>
      </dgm:t>
    </dgm:pt>
    <dgm:pt modelId="{11E97AEA-476B-489C-B542-69A4A8A17A06}" type="sibTrans" cxnId="{C7E74698-83E4-457F-AD71-AFDDD6748A62}">
      <dgm:prSet/>
      <dgm:spPr/>
      <dgm:t>
        <a:bodyPr/>
        <a:lstStyle/>
        <a:p>
          <a:endParaRPr lang="es-ES"/>
        </a:p>
      </dgm:t>
    </dgm:pt>
    <dgm:pt modelId="{F5980E61-0E99-429A-9F30-A0B0BCC7FC0A}">
      <dgm:prSet phldrT="[Texto]"/>
      <dgm:spPr/>
      <dgm:t>
        <a:bodyPr/>
        <a:lstStyle/>
        <a:p>
          <a:r>
            <a:rPr lang="es-ES" dirty="0"/>
            <a:t>55,47%</a:t>
          </a:r>
        </a:p>
      </dgm:t>
    </dgm:pt>
    <dgm:pt modelId="{826ECAF4-6B0B-4C96-93F2-8A513DF86D5C}" type="parTrans" cxnId="{B46C9524-1C82-4C3F-8D9D-744098B055F7}">
      <dgm:prSet/>
      <dgm:spPr/>
      <dgm:t>
        <a:bodyPr/>
        <a:lstStyle/>
        <a:p>
          <a:endParaRPr lang="es-ES"/>
        </a:p>
      </dgm:t>
    </dgm:pt>
    <dgm:pt modelId="{DAD473F7-273F-48CF-A591-E6849FC0FD5D}" type="sibTrans" cxnId="{B46C9524-1C82-4C3F-8D9D-744098B055F7}">
      <dgm:prSet/>
      <dgm:spPr/>
      <dgm:t>
        <a:bodyPr/>
        <a:lstStyle/>
        <a:p>
          <a:endParaRPr lang="es-ES"/>
        </a:p>
      </dgm:t>
    </dgm:pt>
    <dgm:pt modelId="{35F770E6-E543-44D3-B7A0-00CF59BE7825}">
      <dgm:prSet phldrT="[Texto]"/>
      <dgm:spPr/>
      <dgm:t>
        <a:bodyPr/>
        <a:lstStyle/>
        <a:p>
          <a:r>
            <a:rPr lang="es-ES" dirty="0"/>
            <a:t>Datos norma-</a:t>
          </a:r>
          <a:r>
            <a:rPr lang="es-ES" dirty="0" err="1"/>
            <a:t>lizados</a:t>
          </a:r>
          <a:endParaRPr lang="es-ES" dirty="0"/>
        </a:p>
      </dgm:t>
    </dgm:pt>
    <dgm:pt modelId="{4008CC11-3885-43DC-AD98-DC4620CFC862}" type="parTrans" cxnId="{C32AF052-BFD5-42E6-965F-3E4434041DC1}">
      <dgm:prSet/>
      <dgm:spPr/>
      <dgm:t>
        <a:bodyPr/>
        <a:lstStyle/>
        <a:p>
          <a:endParaRPr lang="es-ES"/>
        </a:p>
      </dgm:t>
    </dgm:pt>
    <dgm:pt modelId="{3184E711-27A8-4B0E-BA8B-D8CD05DCD0B4}" type="sibTrans" cxnId="{C32AF052-BFD5-42E6-965F-3E4434041DC1}">
      <dgm:prSet/>
      <dgm:spPr/>
      <dgm:t>
        <a:bodyPr/>
        <a:lstStyle/>
        <a:p>
          <a:endParaRPr lang="es-ES"/>
        </a:p>
      </dgm:t>
    </dgm:pt>
    <dgm:pt modelId="{4FE905A7-7271-42F0-BFF4-952EC0A2B290}">
      <dgm:prSet phldrT="[Texto]"/>
      <dgm:spPr/>
      <dgm:t>
        <a:bodyPr/>
        <a:lstStyle/>
        <a:p>
          <a:r>
            <a:rPr lang="es-ES" dirty="0"/>
            <a:t>52,54%</a:t>
          </a:r>
        </a:p>
      </dgm:t>
    </dgm:pt>
    <dgm:pt modelId="{A3057527-0D6B-4D75-9216-CE139594CD97}" type="parTrans" cxnId="{69B63970-8EC8-4D68-AFDB-7D0C21F29099}">
      <dgm:prSet/>
      <dgm:spPr/>
      <dgm:t>
        <a:bodyPr/>
        <a:lstStyle/>
        <a:p>
          <a:endParaRPr lang="es-ES"/>
        </a:p>
      </dgm:t>
    </dgm:pt>
    <dgm:pt modelId="{8220E624-C409-413F-A0B2-86F08462E504}" type="sibTrans" cxnId="{69B63970-8EC8-4D68-AFDB-7D0C21F29099}">
      <dgm:prSet/>
      <dgm:spPr/>
      <dgm:t>
        <a:bodyPr/>
        <a:lstStyle/>
        <a:p>
          <a:endParaRPr lang="es-ES"/>
        </a:p>
      </dgm:t>
    </dgm:pt>
    <dgm:pt modelId="{10072715-D2E7-4D5A-AB39-E43AF8A05996}">
      <dgm:prSet phldrT="[Texto]"/>
      <dgm:spPr/>
      <dgm:t>
        <a:bodyPr/>
        <a:lstStyle/>
        <a:p>
          <a:pPr>
            <a:buNone/>
          </a:pPr>
          <a:r>
            <a:rPr lang="es-ES" dirty="0"/>
            <a:t>51,63%</a:t>
          </a:r>
        </a:p>
      </dgm:t>
    </dgm:pt>
    <dgm:pt modelId="{B3B5CDC8-6876-4872-9846-6B10734A2A8A}" type="parTrans" cxnId="{A577CD3C-5BF4-4930-9E1A-9DF04268B581}">
      <dgm:prSet/>
      <dgm:spPr/>
      <dgm:t>
        <a:bodyPr/>
        <a:lstStyle/>
        <a:p>
          <a:endParaRPr lang="es-ES"/>
        </a:p>
      </dgm:t>
    </dgm:pt>
    <dgm:pt modelId="{F913EE1D-E9AE-454F-83AB-05C0100D5CB2}" type="sibTrans" cxnId="{A577CD3C-5BF4-4930-9E1A-9DF04268B581}">
      <dgm:prSet/>
      <dgm:spPr/>
      <dgm:t>
        <a:bodyPr/>
        <a:lstStyle/>
        <a:p>
          <a:endParaRPr lang="es-ES"/>
        </a:p>
      </dgm:t>
    </dgm:pt>
    <dgm:pt modelId="{168E8437-CEC9-46A3-B60F-4AE637C8AB34}">
      <dgm:prSet phldrT="[Texto]"/>
      <dgm:spPr/>
      <dgm:t>
        <a:bodyPr/>
        <a:lstStyle/>
        <a:p>
          <a:r>
            <a:rPr lang="es-ES" dirty="0"/>
            <a:t>56,28%</a:t>
          </a:r>
        </a:p>
      </dgm:t>
    </dgm:pt>
    <dgm:pt modelId="{AAED8AB3-F260-4EEE-8E02-B4C4187B66C8}" type="parTrans" cxnId="{9E799A22-B521-4C6E-BEED-AEF45CDD7AE8}">
      <dgm:prSet/>
      <dgm:spPr/>
      <dgm:t>
        <a:bodyPr/>
        <a:lstStyle/>
        <a:p>
          <a:endParaRPr lang="es-ES"/>
        </a:p>
      </dgm:t>
    </dgm:pt>
    <dgm:pt modelId="{99390C74-C193-4DD4-A652-0CB022B5380C}" type="sibTrans" cxnId="{9E799A22-B521-4C6E-BEED-AEF45CDD7AE8}">
      <dgm:prSet/>
      <dgm:spPr/>
      <dgm:t>
        <a:bodyPr/>
        <a:lstStyle/>
        <a:p>
          <a:endParaRPr lang="es-ES"/>
        </a:p>
      </dgm:t>
    </dgm:pt>
    <dgm:pt modelId="{5C810117-A17C-4304-B4B3-E1779C7EAC75}">
      <dgm:prSet phldrT="[Texto]"/>
      <dgm:spPr/>
      <dgm:t>
        <a:bodyPr/>
        <a:lstStyle/>
        <a:p>
          <a:r>
            <a:rPr lang="es-ES" dirty="0"/>
            <a:t>56,98%</a:t>
          </a:r>
        </a:p>
      </dgm:t>
    </dgm:pt>
    <dgm:pt modelId="{34E1289E-77CB-4B45-8B2E-EDF70129CAFB}" type="parTrans" cxnId="{8DEDDAD1-59D8-462C-8104-3F11B5D5CD39}">
      <dgm:prSet/>
      <dgm:spPr/>
      <dgm:t>
        <a:bodyPr/>
        <a:lstStyle/>
        <a:p>
          <a:endParaRPr lang="es-ES"/>
        </a:p>
      </dgm:t>
    </dgm:pt>
    <dgm:pt modelId="{7B3B9BE6-62AB-4E45-904C-C3118AD96D2E}" type="sibTrans" cxnId="{8DEDDAD1-59D8-462C-8104-3F11B5D5CD39}">
      <dgm:prSet/>
      <dgm:spPr/>
      <dgm:t>
        <a:bodyPr/>
        <a:lstStyle/>
        <a:p>
          <a:endParaRPr lang="es-ES"/>
        </a:p>
      </dgm:t>
    </dgm:pt>
    <dgm:pt modelId="{76753763-4C07-47A9-8EC7-8456CB385D4F}">
      <dgm:prSet phldrT="[Texto]"/>
      <dgm:spPr/>
      <dgm:t>
        <a:bodyPr/>
        <a:lstStyle/>
        <a:p>
          <a:r>
            <a:rPr lang="es-ES"/>
            <a:t>51,63%</a:t>
          </a:r>
          <a:endParaRPr lang="es-ES" dirty="0"/>
        </a:p>
      </dgm:t>
    </dgm:pt>
    <dgm:pt modelId="{84D37303-93BB-45F5-86DC-91951783E4AD}" type="parTrans" cxnId="{9861FB2C-2A87-405E-BB72-067B56336D39}">
      <dgm:prSet/>
      <dgm:spPr/>
      <dgm:t>
        <a:bodyPr/>
        <a:lstStyle/>
        <a:p>
          <a:endParaRPr lang="es-ES"/>
        </a:p>
      </dgm:t>
    </dgm:pt>
    <dgm:pt modelId="{EDFEE7C8-A16A-437C-BAD9-844806C1AE86}" type="sibTrans" cxnId="{9861FB2C-2A87-405E-BB72-067B56336D39}">
      <dgm:prSet/>
      <dgm:spPr/>
      <dgm:t>
        <a:bodyPr/>
        <a:lstStyle/>
        <a:p>
          <a:endParaRPr lang="es-ES"/>
        </a:p>
      </dgm:t>
    </dgm:pt>
    <dgm:pt modelId="{22EF02C7-195D-45ED-BD8B-8B4F79FABED7}" type="pres">
      <dgm:prSet presAssocID="{DAECA2CA-2661-412E-AE85-C3A20FBE5FC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3D8698E4-4D68-4B90-B435-F134F844C1B0}" type="pres">
      <dgm:prSet presAssocID="{DAECA2CA-2661-412E-AE85-C3A20FBE5FCD}" presName="children" presStyleCnt="0"/>
      <dgm:spPr/>
    </dgm:pt>
    <dgm:pt modelId="{34C44AA9-E2B1-4B5F-80FC-928A194532D5}" type="pres">
      <dgm:prSet presAssocID="{DAECA2CA-2661-412E-AE85-C3A20FBE5FCD}" presName="child1group" presStyleCnt="0"/>
      <dgm:spPr/>
    </dgm:pt>
    <dgm:pt modelId="{8A2642FA-7F26-4103-BB47-2B53943E1A3F}" type="pres">
      <dgm:prSet presAssocID="{DAECA2CA-2661-412E-AE85-C3A20FBE5FCD}" presName="child1" presStyleLbl="bgAcc1" presStyleIdx="0" presStyleCnt="4"/>
      <dgm:spPr/>
    </dgm:pt>
    <dgm:pt modelId="{BEED1F87-FF68-467A-A67E-9CAACEA2B51E}" type="pres">
      <dgm:prSet presAssocID="{DAECA2CA-2661-412E-AE85-C3A20FBE5FCD}" presName="child1Text" presStyleLbl="bgAcc1" presStyleIdx="0" presStyleCnt="4">
        <dgm:presLayoutVars>
          <dgm:bulletEnabled val="1"/>
        </dgm:presLayoutVars>
      </dgm:prSet>
      <dgm:spPr/>
    </dgm:pt>
    <dgm:pt modelId="{64D4214F-2F56-4A95-B5F8-1EEB7F76B739}" type="pres">
      <dgm:prSet presAssocID="{DAECA2CA-2661-412E-AE85-C3A20FBE5FCD}" presName="child2group" presStyleCnt="0"/>
      <dgm:spPr/>
    </dgm:pt>
    <dgm:pt modelId="{A42844D4-CF61-46EB-9411-31A9060C43A2}" type="pres">
      <dgm:prSet presAssocID="{DAECA2CA-2661-412E-AE85-C3A20FBE5FCD}" presName="child2" presStyleLbl="bgAcc1" presStyleIdx="1" presStyleCnt="4"/>
      <dgm:spPr/>
    </dgm:pt>
    <dgm:pt modelId="{F32F7251-C655-419B-B80F-877BC528CBC6}" type="pres">
      <dgm:prSet presAssocID="{DAECA2CA-2661-412E-AE85-C3A20FBE5FCD}" presName="child2Text" presStyleLbl="bgAcc1" presStyleIdx="1" presStyleCnt="4">
        <dgm:presLayoutVars>
          <dgm:bulletEnabled val="1"/>
        </dgm:presLayoutVars>
      </dgm:prSet>
      <dgm:spPr/>
    </dgm:pt>
    <dgm:pt modelId="{0829B7D1-255A-443F-9F67-2A0AE53B5029}" type="pres">
      <dgm:prSet presAssocID="{DAECA2CA-2661-412E-AE85-C3A20FBE5FCD}" presName="child3group" presStyleCnt="0"/>
      <dgm:spPr/>
    </dgm:pt>
    <dgm:pt modelId="{7162870F-9F28-47A4-88B9-3622613575D2}" type="pres">
      <dgm:prSet presAssocID="{DAECA2CA-2661-412E-AE85-C3A20FBE5FCD}" presName="child3" presStyleLbl="bgAcc1" presStyleIdx="2" presStyleCnt="4"/>
      <dgm:spPr/>
    </dgm:pt>
    <dgm:pt modelId="{D1237CE6-608C-4BAD-9D9E-2616FDF53B8B}" type="pres">
      <dgm:prSet presAssocID="{DAECA2CA-2661-412E-AE85-C3A20FBE5FCD}" presName="child3Text" presStyleLbl="bgAcc1" presStyleIdx="2" presStyleCnt="4">
        <dgm:presLayoutVars>
          <dgm:bulletEnabled val="1"/>
        </dgm:presLayoutVars>
      </dgm:prSet>
      <dgm:spPr/>
    </dgm:pt>
    <dgm:pt modelId="{0CFD2C8D-1376-48D4-8C14-FB31247BD1FB}" type="pres">
      <dgm:prSet presAssocID="{DAECA2CA-2661-412E-AE85-C3A20FBE5FCD}" presName="child4group" presStyleCnt="0"/>
      <dgm:spPr/>
    </dgm:pt>
    <dgm:pt modelId="{77F84C51-0010-4923-87AF-53C322104D97}" type="pres">
      <dgm:prSet presAssocID="{DAECA2CA-2661-412E-AE85-C3A20FBE5FCD}" presName="child4" presStyleLbl="bgAcc1" presStyleIdx="3" presStyleCnt="4"/>
      <dgm:spPr/>
    </dgm:pt>
    <dgm:pt modelId="{89BC4B9F-E9BE-42F2-8394-3AFE64BADC77}" type="pres">
      <dgm:prSet presAssocID="{DAECA2CA-2661-412E-AE85-C3A20FBE5FCD}" presName="child4Text" presStyleLbl="bgAcc1" presStyleIdx="3" presStyleCnt="4">
        <dgm:presLayoutVars>
          <dgm:bulletEnabled val="1"/>
        </dgm:presLayoutVars>
      </dgm:prSet>
      <dgm:spPr/>
    </dgm:pt>
    <dgm:pt modelId="{81A82986-EA4A-4B85-AC03-0773BCE58FBA}" type="pres">
      <dgm:prSet presAssocID="{DAECA2CA-2661-412E-AE85-C3A20FBE5FCD}" presName="childPlaceholder" presStyleCnt="0"/>
      <dgm:spPr/>
    </dgm:pt>
    <dgm:pt modelId="{49654817-5AA6-4CF1-8BC8-0E574EB160A0}" type="pres">
      <dgm:prSet presAssocID="{DAECA2CA-2661-412E-AE85-C3A20FBE5FCD}" presName="circle" presStyleCnt="0"/>
      <dgm:spPr/>
    </dgm:pt>
    <dgm:pt modelId="{6718675A-70DE-44E9-B5AF-9DBE7E86FF11}" type="pres">
      <dgm:prSet presAssocID="{DAECA2CA-2661-412E-AE85-C3A20FBE5FCD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F4A3C5F3-3AAD-4360-9C14-66DA25B31EA2}" type="pres">
      <dgm:prSet presAssocID="{DAECA2CA-2661-412E-AE85-C3A20FBE5FC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56F22035-025B-40EF-A575-1CBD3F36B30A}" type="pres">
      <dgm:prSet presAssocID="{DAECA2CA-2661-412E-AE85-C3A20FBE5FC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7BB4812-2E13-4BDB-B894-129CF83F275F}" type="pres">
      <dgm:prSet presAssocID="{DAECA2CA-2661-412E-AE85-C3A20FBE5FC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D6DF337-668E-4984-A4AC-31FF37DD88B1}" type="pres">
      <dgm:prSet presAssocID="{DAECA2CA-2661-412E-AE85-C3A20FBE5FCD}" presName="quadrantPlaceholder" presStyleCnt="0"/>
      <dgm:spPr/>
    </dgm:pt>
    <dgm:pt modelId="{6A133638-247C-4CB0-9A18-077A4F6F0852}" type="pres">
      <dgm:prSet presAssocID="{DAECA2CA-2661-412E-AE85-C3A20FBE5FCD}" presName="center1" presStyleLbl="fgShp" presStyleIdx="0" presStyleCnt="2"/>
      <dgm:spPr/>
    </dgm:pt>
    <dgm:pt modelId="{970E7503-A67D-4C42-A7A2-5D00C445D59B}" type="pres">
      <dgm:prSet presAssocID="{DAECA2CA-2661-412E-AE85-C3A20FBE5FCD}" presName="center2" presStyleLbl="fgShp" presStyleIdx="1" presStyleCnt="2"/>
      <dgm:spPr/>
    </dgm:pt>
  </dgm:ptLst>
  <dgm:cxnLst>
    <dgm:cxn modelId="{FC55BCBF-11F0-44C6-8315-0083110E4C25}" srcId="{DAECA2CA-2661-412E-AE85-C3A20FBE5FCD}" destId="{99BBFA8F-D86B-4935-B82A-C776A61A1484}" srcOrd="1" destOrd="0" parTransId="{D047D16B-2707-4682-BF38-4FA598B4DF3A}" sibTransId="{EE42F419-3F08-4E76-BEEB-982B2DDF5713}"/>
    <dgm:cxn modelId="{51FEE0AF-CB91-4312-BA60-72BC9209B7DE}" type="presOf" srcId="{168E8437-CEC9-46A3-B60F-4AE637C8AB34}" destId="{F32F7251-C655-419B-B80F-877BC528CBC6}" srcOrd="1" destOrd="1" presId="urn:microsoft.com/office/officeart/2005/8/layout/cycle4#1"/>
    <dgm:cxn modelId="{B7D7A832-6832-4554-9036-9CAB298139A5}" srcId="{52F107A7-7F56-445A-A494-A40BFF1D8022}" destId="{B760797E-446E-42E2-B0A3-B56202F1FCAA}" srcOrd="0" destOrd="0" parTransId="{34A872A5-9B4E-4664-9DAA-2F2F51588E28}" sibTransId="{367F8124-A2A2-4DCD-956D-713E3E9AD049}"/>
    <dgm:cxn modelId="{BDF50867-0CB6-47C1-AA84-A90982062ABE}" type="presOf" srcId="{5C810117-A17C-4304-B4B3-E1779C7EAC75}" destId="{D1237CE6-608C-4BAD-9D9E-2616FDF53B8B}" srcOrd="1" destOrd="1" presId="urn:microsoft.com/office/officeart/2005/8/layout/cycle4#1"/>
    <dgm:cxn modelId="{E7BA98AC-107C-4503-8086-8514EF398F42}" type="presOf" srcId="{DAECA2CA-2661-412E-AE85-C3A20FBE5FCD}" destId="{22EF02C7-195D-45ED-BD8B-8B4F79FABED7}" srcOrd="0" destOrd="0" presId="urn:microsoft.com/office/officeart/2005/8/layout/cycle4#1"/>
    <dgm:cxn modelId="{9A72332B-9BC0-4737-81E4-3D12A2B5E831}" type="presOf" srcId="{0F497B43-3AB3-49ED-B480-B33C188931D4}" destId="{56F22035-025B-40EF-A575-1CBD3F36B30A}" srcOrd="0" destOrd="0" presId="urn:microsoft.com/office/officeart/2005/8/layout/cycle4#1"/>
    <dgm:cxn modelId="{C202AD80-7F39-4186-A425-01ECF5E06562}" type="presOf" srcId="{52F107A7-7F56-445A-A494-A40BFF1D8022}" destId="{6718675A-70DE-44E9-B5AF-9DBE7E86FF11}" srcOrd="0" destOrd="0" presId="urn:microsoft.com/office/officeart/2005/8/layout/cycle4#1"/>
    <dgm:cxn modelId="{8DEDDAD1-59D8-462C-8104-3F11B5D5CD39}" srcId="{0F497B43-3AB3-49ED-B480-B33C188931D4}" destId="{5C810117-A17C-4304-B4B3-E1779C7EAC75}" srcOrd="1" destOrd="0" parTransId="{34E1289E-77CB-4B45-8B2E-EDF70129CAFB}" sibTransId="{7B3B9BE6-62AB-4E45-904C-C3118AD96D2E}"/>
    <dgm:cxn modelId="{198966EE-DD31-4464-BB09-EDFB792FF63F}" type="presOf" srcId="{F5980E61-0E99-429A-9F30-A0B0BCC7FC0A}" destId="{7162870F-9F28-47A4-88B9-3622613575D2}" srcOrd="0" destOrd="0" presId="urn:microsoft.com/office/officeart/2005/8/layout/cycle4#1"/>
    <dgm:cxn modelId="{B46C9524-1C82-4C3F-8D9D-744098B055F7}" srcId="{0F497B43-3AB3-49ED-B480-B33C188931D4}" destId="{F5980E61-0E99-429A-9F30-A0B0BCC7FC0A}" srcOrd="0" destOrd="0" parTransId="{826ECAF4-6B0B-4C96-93F2-8A513DF86D5C}" sibTransId="{DAD473F7-273F-48CF-A591-E6849FC0FD5D}"/>
    <dgm:cxn modelId="{C1FDB0F3-258F-402A-BEE9-1408D697A3DD}" type="presOf" srcId="{C14EA41B-E488-4C6B-B60E-293BDFD69BB3}" destId="{F32F7251-C655-419B-B80F-877BC528CBC6}" srcOrd="1" destOrd="0" presId="urn:microsoft.com/office/officeart/2005/8/layout/cycle4#1"/>
    <dgm:cxn modelId="{E1BB71AA-F8AD-4B9D-A0D6-C4C5B3714151}" type="presOf" srcId="{99BBFA8F-D86B-4935-B82A-C776A61A1484}" destId="{F4A3C5F3-3AAD-4360-9C14-66DA25B31EA2}" srcOrd="0" destOrd="0" presId="urn:microsoft.com/office/officeart/2005/8/layout/cycle4#1"/>
    <dgm:cxn modelId="{FCAC01C8-C7DE-497E-9AA6-334B39C8F10E}" srcId="{DAECA2CA-2661-412E-AE85-C3A20FBE5FCD}" destId="{52F107A7-7F56-445A-A494-A40BFF1D8022}" srcOrd="0" destOrd="0" parTransId="{A9B64128-7D44-4D5C-8D93-48810EA749C0}" sibTransId="{3C7D7EC5-D108-46C5-BE2B-ED2FEF7BB26F}"/>
    <dgm:cxn modelId="{69B63970-8EC8-4D68-AFDB-7D0C21F29099}" srcId="{35F770E6-E543-44D3-B7A0-00CF59BE7825}" destId="{4FE905A7-7271-42F0-BFF4-952EC0A2B290}" srcOrd="0" destOrd="0" parTransId="{A3057527-0D6B-4D75-9216-CE139594CD97}" sibTransId="{8220E624-C409-413F-A0B2-86F08462E504}"/>
    <dgm:cxn modelId="{C32AF052-BFD5-42E6-965F-3E4434041DC1}" srcId="{DAECA2CA-2661-412E-AE85-C3A20FBE5FCD}" destId="{35F770E6-E543-44D3-B7A0-00CF59BE7825}" srcOrd="3" destOrd="0" parTransId="{4008CC11-3885-43DC-AD98-DC4620CFC862}" sibTransId="{3184E711-27A8-4B0E-BA8B-D8CD05DCD0B4}"/>
    <dgm:cxn modelId="{B0B1F30B-726C-4639-A034-7572180750C3}" type="presOf" srcId="{4FE905A7-7271-42F0-BFF4-952EC0A2B290}" destId="{89BC4B9F-E9BE-42F2-8394-3AFE64BADC77}" srcOrd="1" destOrd="0" presId="urn:microsoft.com/office/officeart/2005/8/layout/cycle4#1"/>
    <dgm:cxn modelId="{0FC12F80-B8A0-46D0-B328-F4AC99B654AD}" type="presOf" srcId="{B760797E-446E-42E2-B0A3-B56202F1FCAA}" destId="{BEED1F87-FF68-467A-A67E-9CAACEA2B51E}" srcOrd="1" destOrd="0" presId="urn:microsoft.com/office/officeart/2005/8/layout/cycle4#1"/>
    <dgm:cxn modelId="{4868223F-B044-45DB-9940-3C5A1AE665E0}" type="presOf" srcId="{10072715-D2E7-4D5A-AB39-E43AF8A05996}" destId="{BEED1F87-FF68-467A-A67E-9CAACEA2B51E}" srcOrd="1" destOrd="1" presId="urn:microsoft.com/office/officeart/2005/8/layout/cycle4#1"/>
    <dgm:cxn modelId="{63AE9939-FA1C-4DB8-93C5-35E242A75859}" type="presOf" srcId="{5C810117-A17C-4304-B4B3-E1779C7EAC75}" destId="{7162870F-9F28-47A4-88B9-3622613575D2}" srcOrd="0" destOrd="1" presId="urn:microsoft.com/office/officeart/2005/8/layout/cycle4#1"/>
    <dgm:cxn modelId="{17D91092-E9DC-4B2C-AAD9-AA3120F530B7}" type="presOf" srcId="{C14EA41B-E488-4C6B-B60E-293BDFD69BB3}" destId="{A42844D4-CF61-46EB-9411-31A9060C43A2}" srcOrd="0" destOrd="0" presId="urn:microsoft.com/office/officeart/2005/8/layout/cycle4#1"/>
    <dgm:cxn modelId="{453D3ABC-C5BB-410E-886D-39A24BF526C2}" type="presOf" srcId="{168E8437-CEC9-46A3-B60F-4AE637C8AB34}" destId="{A42844D4-CF61-46EB-9411-31A9060C43A2}" srcOrd="0" destOrd="1" presId="urn:microsoft.com/office/officeart/2005/8/layout/cycle4#1"/>
    <dgm:cxn modelId="{9805BAC1-5C44-4662-B10F-3BC0CF8588E4}" type="presOf" srcId="{76753763-4C07-47A9-8EC7-8456CB385D4F}" destId="{89BC4B9F-E9BE-42F2-8394-3AFE64BADC77}" srcOrd="1" destOrd="1" presId="urn:microsoft.com/office/officeart/2005/8/layout/cycle4#1"/>
    <dgm:cxn modelId="{86C1D1B9-3C43-44CF-AC51-29B587181CFE}" type="presOf" srcId="{4FE905A7-7271-42F0-BFF4-952EC0A2B290}" destId="{77F84C51-0010-4923-87AF-53C322104D97}" srcOrd="0" destOrd="0" presId="urn:microsoft.com/office/officeart/2005/8/layout/cycle4#1"/>
    <dgm:cxn modelId="{E1FCDD25-985B-4BBD-A6A7-5FC60D4488DB}" type="presOf" srcId="{76753763-4C07-47A9-8EC7-8456CB385D4F}" destId="{77F84C51-0010-4923-87AF-53C322104D97}" srcOrd="0" destOrd="1" presId="urn:microsoft.com/office/officeart/2005/8/layout/cycle4#1"/>
    <dgm:cxn modelId="{A577CD3C-5BF4-4930-9E1A-9DF04268B581}" srcId="{52F107A7-7F56-445A-A494-A40BFF1D8022}" destId="{10072715-D2E7-4D5A-AB39-E43AF8A05996}" srcOrd="1" destOrd="0" parTransId="{B3B5CDC8-6876-4872-9846-6B10734A2A8A}" sibTransId="{F913EE1D-E9AE-454F-83AB-05C0100D5CB2}"/>
    <dgm:cxn modelId="{1942B356-460F-41EB-BBB7-164875A2A2A6}" type="presOf" srcId="{10072715-D2E7-4D5A-AB39-E43AF8A05996}" destId="{8A2642FA-7F26-4103-BB47-2B53943E1A3F}" srcOrd="0" destOrd="1" presId="urn:microsoft.com/office/officeart/2005/8/layout/cycle4#1"/>
    <dgm:cxn modelId="{7E6D187F-2B64-4285-89BD-07947565DD76}" type="presOf" srcId="{B760797E-446E-42E2-B0A3-B56202F1FCAA}" destId="{8A2642FA-7F26-4103-BB47-2B53943E1A3F}" srcOrd="0" destOrd="0" presId="urn:microsoft.com/office/officeart/2005/8/layout/cycle4#1"/>
    <dgm:cxn modelId="{C7E74698-83E4-457F-AD71-AFDDD6748A62}" srcId="{DAECA2CA-2661-412E-AE85-C3A20FBE5FCD}" destId="{0F497B43-3AB3-49ED-B480-B33C188931D4}" srcOrd="2" destOrd="0" parTransId="{3C86BECF-7E5C-444B-B0FD-D246D3C876AD}" sibTransId="{11E97AEA-476B-489C-B542-69A4A8A17A06}"/>
    <dgm:cxn modelId="{9861FB2C-2A87-405E-BB72-067B56336D39}" srcId="{35F770E6-E543-44D3-B7A0-00CF59BE7825}" destId="{76753763-4C07-47A9-8EC7-8456CB385D4F}" srcOrd="1" destOrd="0" parTransId="{84D37303-93BB-45F5-86DC-91951783E4AD}" sibTransId="{EDFEE7C8-A16A-437C-BAD9-844806C1AE86}"/>
    <dgm:cxn modelId="{69F82A56-5668-439F-8C33-2E5E63C65FB5}" srcId="{99BBFA8F-D86B-4935-B82A-C776A61A1484}" destId="{C14EA41B-E488-4C6B-B60E-293BDFD69BB3}" srcOrd="0" destOrd="0" parTransId="{2962CE49-DEEF-4241-9D7C-595CD589CDFC}" sibTransId="{5730E4C6-5048-40C0-B4B5-83D92B2009F7}"/>
    <dgm:cxn modelId="{0EC3EF22-A3E5-4A3C-B394-40FF21AA4793}" type="presOf" srcId="{35F770E6-E543-44D3-B7A0-00CF59BE7825}" destId="{87BB4812-2E13-4BDB-B894-129CF83F275F}" srcOrd="0" destOrd="0" presId="urn:microsoft.com/office/officeart/2005/8/layout/cycle4#1"/>
    <dgm:cxn modelId="{9E799A22-B521-4C6E-BEED-AEF45CDD7AE8}" srcId="{99BBFA8F-D86B-4935-B82A-C776A61A1484}" destId="{168E8437-CEC9-46A3-B60F-4AE637C8AB34}" srcOrd="1" destOrd="0" parTransId="{AAED8AB3-F260-4EEE-8E02-B4C4187B66C8}" sibTransId="{99390C74-C193-4DD4-A652-0CB022B5380C}"/>
    <dgm:cxn modelId="{4797535E-1B80-4CEA-BD43-883910DE7F02}" type="presOf" srcId="{F5980E61-0E99-429A-9F30-A0B0BCC7FC0A}" destId="{D1237CE6-608C-4BAD-9D9E-2616FDF53B8B}" srcOrd="1" destOrd="0" presId="urn:microsoft.com/office/officeart/2005/8/layout/cycle4#1"/>
    <dgm:cxn modelId="{07AD6CD6-588F-45DF-ABFD-3A0B62AA9FD8}" type="presParOf" srcId="{22EF02C7-195D-45ED-BD8B-8B4F79FABED7}" destId="{3D8698E4-4D68-4B90-B435-F134F844C1B0}" srcOrd="0" destOrd="0" presId="urn:microsoft.com/office/officeart/2005/8/layout/cycle4#1"/>
    <dgm:cxn modelId="{57D96B00-A491-4110-8F61-2D7B08A0B498}" type="presParOf" srcId="{3D8698E4-4D68-4B90-B435-F134F844C1B0}" destId="{34C44AA9-E2B1-4B5F-80FC-928A194532D5}" srcOrd="0" destOrd="0" presId="urn:microsoft.com/office/officeart/2005/8/layout/cycle4#1"/>
    <dgm:cxn modelId="{197B0CB6-292B-4F74-BBD1-D0DA3B335A45}" type="presParOf" srcId="{34C44AA9-E2B1-4B5F-80FC-928A194532D5}" destId="{8A2642FA-7F26-4103-BB47-2B53943E1A3F}" srcOrd="0" destOrd="0" presId="urn:microsoft.com/office/officeart/2005/8/layout/cycle4#1"/>
    <dgm:cxn modelId="{37CB123F-9A08-4286-9B48-D4286183E13E}" type="presParOf" srcId="{34C44AA9-E2B1-4B5F-80FC-928A194532D5}" destId="{BEED1F87-FF68-467A-A67E-9CAACEA2B51E}" srcOrd="1" destOrd="0" presId="urn:microsoft.com/office/officeart/2005/8/layout/cycle4#1"/>
    <dgm:cxn modelId="{9E14E00F-CA38-4C7D-B6C5-8C0217F0B00A}" type="presParOf" srcId="{3D8698E4-4D68-4B90-B435-F134F844C1B0}" destId="{64D4214F-2F56-4A95-B5F8-1EEB7F76B739}" srcOrd="1" destOrd="0" presId="urn:microsoft.com/office/officeart/2005/8/layout/cycle4#1"/>
    <dgm:cxn modelId="{7C0B8829-9EC8-4782-8011-2D93455B8693}" type="presParOf" srcId="{64D4214F-2F56-4A95-B5F8-1EEB7F76B739}" destId="{A42844D4-CF61-46EB-9411-31A9060C43A2}" srcOrd="0" destOrd="0" presId="urn:microsoft.com/office/officeart/2005/8/layout/cycle4#1"/>
    <dgm:cxn modelId="{34C8FF81-BCAB-49AF-AF79-CFAEB11D3D85}" type="presParOf" srcId="{64D4214F-2F56-4A95-B5F8-1EEB7F76B739}" destId="{F32F7251-C655-419B-B80F-877BC528CBC6}" srcOrd="1" destOrd="0" presId="urn:microsoft.com/office/officeart/2005/8/layout/cycle4#1"/>
    <dgm:cxn modelId="{5C61BE95-0B98-4B87-9ADD-CBA11A0BAF48}" type="presParOf" srcId="{3D8698E4-4D68-4B90-B435-F134F844C1B0}" destId="{0829B7D1-255A-443F-9F67-2A0AE53B5029}" srcOrd="2" destOrd="0" presId="urn:microsoft.com/office/officeart/2005/8/layout/cycle4#1"/>
    <dgm:cxn modelId="{8A80A13A-036B-4BB9-853C-6DEBF227DF67}" type="presParOf" srcId="{0829B7D1-255A-443F-9F67-2A0AE53B5029}" destId="{7162870F-9F28-47A4-88B9-3622613575D2}" srcOrd="0" destOrd="0" presId="urn:microsoft.com/office/officeart/2005/8/layout/cycle4#1"/>
    <dgm:cxn modelId="{D68954D6-1DF7-48AE-AD05-F833998BF2CC}" type="presParOf" srcId="{0829B7D1-255A-443F-9F67-2A0AE53B5029}" destId="{D1237CE6-608C-4BAD-9D9E-2616FDF53B8B}" srcOrd="1" destOrd="0" presId="urn:microsoft.com/office/officeart/2005/8/layout/cycle4#1"/>
    <dgm:cxn modelId="{A99BE838-E361-4B2F-A2AB-1FC6053CAD7E}" type="presParOf" srcId="{3D8698E4-4D68-4B90-B435-F134F844C1B0}" destId="{0CFD2C8D-1376-48D4-8C14-FB31247BD1FB}" srcOrd="3" destOrd="0" presId="urn:microsoft.com/office/officeart/2005/8/layout/cycle4#1"/>
    <dgm:cxn modelId="{BBC5E7BB-D2FA-4365-A658-4E3EC58A6BF2}" type="presParOf" srcId="{0CFD2C8D-1376-48D4-8C14-FB31247BD1FB}" destId="{77F84C51-0010-4923-87AF-53C322104D97}" srcOrd="0" destOrd="0" presId="urn:microsoft.com/office/officeart/2005/8/layout/cycle4#1"/>
    <dgm:cxn modelId="{E267D42F-8704-45DD-B82B-C892B670FB4F}" type="presParOf" srcId="{0CFD2C8D-1376-48D4-8C14-FB31247BD1FB}" destId="{89BC4B9F-E9BE-42F2-8394-3AFE64BADC77}" srcOrd="1" destOrd="0" presId="urn:microsoft.com/office/officeart/2005/8/layout/cycle4#1"/>
    <dgm:cxn modelId="{E4C8818D-A2E6-4A94-96FB-D63BF3775512}" type="presParOf" srcId="{3D8698E4-4D68-4B90-B435-F134F844C1B0}" destId="{81A82986-EA4A-4B85-AC03-0773BCE58FBA}" srcOrd="4" destOrd="0" presId="urn:microsoft.com/office/officeart/2005/8/layout/cycle4#1"/>
    <dgm:cxn modelId="{B87FC0DD-7C54-4BDA-A7E1-9B33FC0D6DFA}" type="presParOf" srcId="{22EF02C7-195D-45ED-BD8B-8B4F79FABED7}" destId="{49654817-5AA6-4CF1-8BC8-0E574EB160A0}" srcOrd="1" destOrd="0" presId="urn:microsoft.com/office/officeart/2005/8/layout/cycle4#1"/>
    <dgm:cxn modelId="{0E7D22C3-06E8-457A-A5C6-8F8BE55D1F7E}" type="presParOf" srcId="{49654817-5AA6-4CF1-8BC8-0E574EB160A0}" destId="{6718675A-70DE-44E9-B5AF-9DBE7E86FF11}" srcOrd="0" destOrd="0" presId="urn:microsoft.com/office/officeart/2005/8/layout/cycle4#1"/>
    <dgm:cxn modelId="{6FA2635E-CF2D-47FC-9AFA-A06F6FFA60A2}" type="presParOf" srcId="{49654817-5AA6-4CF1-8BC8-0E574EB160A0}" destId="{F4A3C5F3-3AAD-4360-9C14-66DA25B31EA2}" srcOrd="1" destOrd="0" presId="urn:microsoft.com/office/officeart/2005/8/layout/cycle4#1"/>
    <dgm:cxn modelId="{5138AA1F-7AFC-44E3-9E48-CEF17CDA503F}" type="presParOf" srcId="{49654817-5AA6-4CF1-8BC8-0E574EB160A0}" destId="{56F22035-025B-40EF-A575-1CBD3F36B30A}" srcOrd="2" destOrd="0" presId="urn:microsoft.com/office/officeart/2005/8/layout/cycle4#1"/>
    <dgm:cxn modelId="{C579E719-7633-4FEF-9AA1-67D850072053}" type="presParOf" srcId="{49654817-5AA6-4CF1-8BC8-0E574EB160A0}" destId="{87BB4812-2E13-4BDB-B894-129CF83F275F}" srcOrd="3" destOrd="0" presId="urn:microsoft.com/office/officeart/2005/8/layout/cycle4#1"/>
    <dgm:cxn modelId="{EA1D0AC7-AB87-4539-88DC-87BAD05AE3D5}" type="presParOf" srcId="{49654817-5AA6-4CF1-8BC8-0E574EB160A0}" destId="{6D6DF337-668E-4984-A4AC-31FF37DD88B1}" srcOrd="4" destOrd="0" presId="urn:microsoft.com/office/officeart/2005/8/layout/cycle4#1"/>
    <dgm:cxn modelId="{E4EDE9D1-ABBB-4C43-9C13-C7FB6DE0F64B}" type="presParOf" srcId="{22EF02C7-195D-45ED-BD8B-8B4F79FABED7}" destId="{6A133638-247C-4CB0-9A18-077A4F6F0852}" srcOrd="2" destOrd="0" presId="urn:microsoft.com/office/officeart/2005/8/layout/cycle4#1"/>
    <dgm:cxn modelId="{03517E49-0656-46B4-8CA7-CC519285D947}" type="presParOf" srcId="{22EF02C7-195D-45ED-BD8B-8B4F79FABED7}" destId="{970E7503-A67D-4C42-A7A2-5D00C445D59B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ECA2CA-2661-412E-AE85-C3A20FBE5FCD}" type="doc">
      <dgm:prSet loTypeId="urn:microsoft.com/office/officeart/2005/8/layout/cycle4#2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52F107A7-7F56-445A-A494-A40BFF1D8022}">
      <dgm:prSet phldrT="[Texto]"/>
      <dgm:spPr/>
      <dgm:t>
        <a:bodyPr/>
        <a:lstStyle/>
        <a:p>
          <a:r>
            <a:rPr lang="es-ES" dirty="0"/>
            <a:t>Datos reales</a:t>
          </a:r>
        </a:p>
      </dgm:t>
    </dgm:pt>
    <dgm:pt modelId="{A9B64128-7D44-4D5C-8D93-48810EA749C0}" type="parTrans" cxnId="{FCAC01C8-C7DE-497E-9AA6-334B39C8F10E}">
      <dgm:prSet/>
      <dgm:spPr/>
      <dgm:t>
        <a:bodyPr/>
        <a:lstStyle/>
        <a:p>
          <a:endParaRPr lang="es-ES"/>
        </a:p>
      </dgm:t>
    </dgm:pt>
    <dgm:pt modelId="{3C7D7EC5-D108-46C5-BE2B-ED2FEF7BB26F}" type="sibTrans" cxnId="{FCAC01C8-C7DE-497E-9AA6-334B39C8F10E}">
      <dgm:prSet/>
      <dgm:spPr/>
      <dgm:t>
        <a:bodyPr/>
        <a:lstStyle/>
        <a:p>
          <a:endParaRPr lang="es-ES"/>
        </a:p>
      </dgm:t>
    </dgm:pt>
    <dgm:pt modelId="{B760797E-446E-42E2-B0A3-B56202F1FCAA}">
      <dgm:prSet phldrT="[Texto]"/>
      <dgm:spPr/>
      <dgm:t>
        <a:bodyPr/>
        <a:lstStyle/>
        <a:p>
          <a:pPr>
            <a:buNone/>
          </a:pPr>
          <a:r>
            <a:rPr lang="es-ES" dirty="0"/>
            <a:t>51,54%</a:t>
          </a:r>
        </a:p>
      </dgm:t>
    </dgm:pt>
    <dgm:pt modelId="{34A872A5-9B4E-4664-9DAA-2F2F51588E28}" type="parTrans" cxnId="{B7D7A832-6832-4554-9036-9CAB298139A5}">
      <dgm:prSet/>
      <dgm:spPr/>
      <dgm:t>
        <a:bodyPr/>
        <a:lstStyle/>
        <a:p>
          <a:endParaRPr lang="es-ES"/>
        </a:p>
      </dgm:t>
    </dgm:pt>
    <dgm:pt modelId="{367F8124-A2A2-4DCD-956D-713E3E9AD049}" type="sibTrans" cxnId="{B7D7A832-6832-4554-9036-9CAB298139A5}">
      <dgm:prSet/>
      <dgm:spPr/>
      <dgm:t>
        <a:bodyPr/>
        <a:lstStyle/>
        <a:p>
          <a:endParaRPr lang="es-ES"/>
        </a:p>
      </dgm:t>
    </dgm:pt>
    <dgm:pt modelId="{99BBFA8F-D86B-4935-B82A-C776A61A1484}">
      <dgm:prSet phldrT="[Texto]"/>
      <dgm:spPr/>
      <dgm:t>
        <a:bodyPr/>
        <a:lstStyle/>
        <a:p>
          <a:r>
            <a:rPr lang="es-ES" dirty="0"/>
            <a:t>Cambio</a:t>
          </a:r>
        </a:p>
      </dgm:t>
    </dgm:pt>
    <dgm:pt modelId="{D047D16B-2707-4682-BF38-4FA598B4DF3A}" type="parTrans" cxnId="{FC55BCBF-11F0-44C6-8315-0083110E4C25}">
      <dgm:prSet/>
      <dgm:spPr/>
      <dgm:t>
        <a:bodyPr/>
        <a:lstStyle/>
        <a:p>
          <a:endParaRPr lang="es-ES"/>
        </a:p>
      </dgm:t>
    </dgm:pt>
    <dgm:pt modelId="{EE42F419-3F08-4E76-BEEB-982B2DDF5713}" type="sibTrans" cxnId="{FC55BCBF-11F0-44C6-8315-0083110E4C25}">
      <dgm:prSet/>
      <dgm:spPr/>
      <dgm:t>
        <a:bodyPr/>
        <a:lstStyle/>
        <a:p>
          <a:endParaRPr lang="es-ES"/>
        </a:p>
      </dgm:t>
    </dgm:pt>
    <dgm:pt modelId="{C14EA41B-E488-4C6B-B60E-293BDFD69BB3}">
      <dgm:prSet phldrT="[Texto]"/>
      <dgm:spPr/>
      <dgm:t>
        <a:bodyPr/>
        <a:lstStyle/>
        <a:p>
          <a:pPr>
            <a:buNone/>
          </a:pPr>
          <a:r>
            <a:rPr lang="es-ES" dirty="0"/>
            <a:t>52,79%</a:t>
          </a:r>
        </a:p>
      </dgm:t>
    </dgm:pt>
    <dgm:pt modelId="{2962CE49-DEEF-4241-9D7C-595CD589CDFC}" type="parTrans" cxnId="{69F82A56-5668-439F-8C33-2E5E63C65FB5}">
      <dgm:prSet/>
      <dgm:spPr/>
      <dgm:t>
        <a:bodyPr/>
        <a:lstStyle/>
        <a:p>
          <a:endParaRPr lang="es-ES"/>
        </a:p>
      </dgm:t>
    </dgm:pt>
    <dgm:pt modelId="{5730E4C6-5048-40C0-B4B5-83D92B2009F7}" type="sibTrans" cxnId="{69F82A56-5668-439F-8C33-2E5E63C65FB5}">
      <dgm:prSet/>
      <dgm:spPr/>
      <dgm:t>
        <a:bodyPr/>
        <a:lstStyle/>
        <a:p>
          <a:endParaRPr lang="es-ES"/>
        </a:p>
      </dgm:t>
    </dgm:pt>
    <dgm:pt modelId="{0F497B43-3AB3-49ED-B480-B33C188931D4}">
      <dgm:prSet phldrT="[Texto]"/>
      <dgm:spPr/>
      <dgm:t>
        <a:bodyPr/>
        <a:lstStyle/>
        <a:p>
          <a:r>
            <a:rPr lang="es-ES" dirty="0"/>
            <a:t>% de cambio</a:t>
          </a:r>
        </a:p>
      </dgm:t>
    </dgm:pt>
    <dgm:pt modelId="{3C86BECF-7E5C-444B-B0FD-D246D3C876AD}" type="parTrans" cxnId="{C7E74698-83E4-457F-AD71-AFDDD6748A62}">
      <dgm:prSet/>
      <dgm:spPr/>
      <dgm:t>
        <a:bodyPr/>
        <a:lstStyle/>
        <a:p>
          <a:endParaRPr lang="es-ES"/>
        </a:p>
      </dgm:t>
    </dgm:pt>
    <dgm:pt modelId="{11E97AEA-476B-489C-B542-69A4A8A17A06}" type="sibTrans" cxnId="{C7E74698-83E4-457F-AD71-AFDDD6748A62}">
      <dgm:prSet/>
      <dgm:spPr/>
      <dgm:t>
        <a:bodyPr/>
        <a:lstStyle/>
        <a:p>
          <a:endParaRPr lang="es-ES"/>
        </a:p>
      </dgm:t>
    </dgm:pt>
    <dgm:pt modelId="{F5980E61-0E99-429A-9F30-A0B0BCC7FC0A}">
      <dgm:prSet phldrT="[Texto]"/>
      <dgm:spPr/>
      <dgm:t>
        <a:bodyPr/>
        <a:lstStyle/>
        <a:p>
          <a:pPr>
            <a:buNone/>
          </a:pPr>
          <a:r>
            <a:rPr lang="es-ES" dirty="0"/>
            <a:t>56,15%</a:t>
          </a:r>
        </a:p>
      </dgm:t>
    </dgm:pt>
    <dgm:pt modelId="{826ECAF4-6B0B-4C96-93F2-8A513DF86D5C}" type="parTrans" cxnId="{B46C9524-1C82-4C3F-8D9D-744098B055F7}">
      <dgm:prSet/>
      <dgm:spPr/>
      <dgm:t>
        <a:bodyPr/>
        <a:lstStyle/>
        <a:p>
          <a:endParaRPr lang="es-ES"/>
        </a:p>
      </dgm:t>
    </dgm:pt>
    <dgm:pt modelId="{DAD473F7-273F-48CF-A591-E6849FC0FD5D}" type="sibTrans" cxnId="{B46C9524-1C82-4C3F-8D9D-744098B055F7}">
      <dgm:prSet/>
      <dgm:spPr/>
      <dgm:t>
        <a:bodyPr/>
        <a:lstStyle/>
        <a:p>
          <a:endParaRPr lang="es-ES"/>
        </a:p>
      </dgm:t>
    </dgm:pt>
    <dgm:pt modelId="{35F770E6-E543-44D3-B7A0-00CF59BE7825}">
      <dgm:prSet phldrT="[Texto]"/>
      <dgm:spPr/>
      <dgm:t>
        <a:bodyPr/>
        <a:lstStyle/>
        <a:p>
          <a:r>
            <a:rPr lang="es-ES" dirty="0"/>
            <a:t>Datos norma-</a:t>
          </a:r>
          <a:r>
            <a:rPr lang="es-ES" dirty="0" err="1"/>
            <a:t>lizados</a:t>
          </a:r>
          <a:endParaRPr lang="es-ES" dirty="0"/>
        </a:p>
      </dgm:t>
    </dgm:pt>
    <dgm:pt modelId="{4008CC11-3885-43DC-AD98-DC4620CFC862}" type="parTrans" cxnId="{C32AF052-BFD5-42E6-965F-3E4434041DC1}">
      <dgm:prSet/>
      <dgm:spPr/>
      <dgm:t>
        <a:bodyPr/>
        <a:lstStyle/>
        <a:p>
          <a:endParaRPr lang="es-ES"/>
        </a:p>
      </dgm:t>
    </dgm:pt>
    <dgm:pt modelId="{3184E711-27A8-4B0E-BA8B-D8CD05DCD0B4}" type="sibTrans" cxnId="{C32AF052-BFD5-42E6-965F-3E4434041DC1}">
      <dgm:prSet/>
      <dgm:spPr/>
      <dgm:t>
        <a:bodyPr/>
        <a:lstStyle/>
        <a:p>
          <a:endParaRPr lang="es-ES"/>
        </a:p>
      </dgm:t>
    </dgm:pt>
    <dgm:pt modelId="{4FE905A7-7271-42F0-BFF4-952EC0A2B290}">
      <dgm:prSet phldrT="[Texto]"/>
      <dgm:spPr/>
      <dgm:t>
        <a:bodyPr/>
        <a:lstStyle/>
        <a:p>
          <a:pPr>
            <a:buNone/>
          </a:pPr>
          <a:r>
            <a:rPr lang="es-ES" dirty="0"/>
            <a:t>52,54%</a:t>
          </a:r>
        </a:p>
      </dgm:t>
    </dgm:pt>
    <dgm:pt modelId="{A3057527-0D6B-4D75-9216-CE139594CD97}" type="parTrans" cxnId="{69B63970-8EC8-4D68-AFDB-7D0C21F29099}">
      <dgm:prSet/>
      <dgm:spPr/>
      <dgm:t>
        <a:bodyPr/>
        <a:lstStyle/>
        <a:p>
          <a:endParaRPr lang="es-ES"/>
        </a:p>
      </dgm:t>
    </dgm:pt>
    <dgm:pt modelId="{8220E624-C409-413F-A0B2-86F08462E504}" type="sibTrans" cxnId="{69B63970-8EC8-4D68-AFDB-7D0C21F29099}">
      <dgm:prSet/>
      <dgm:spPr/>
      <dgm:t>
        <a:bodyPr/>
        <a:lstStyle/>
        <a:p>
          <a:endParaRPr lang="es-ES"/>
        </a:p>
      </dgm:t>
    </dgm:pt>
    <dgm:pt modelId="{10072715-D2E7-4D5A-AB39-E43AF8A05996}">
      <dgm:prSet phldrT="[Texto]"/>
      <dgm:spPr/>
      <dgm:t>
        <a:bodyPr/>
        <a:lstStyle/>
        <a:p>
          <a:pPr>
            <a:buNone/>
          </a:pPr>
          <a:r>
            <a:rPr lang="es-ES" dirty="0"/>
            <a:t>48,37%</a:t>
          </a:r>
        </a:p>
      </dgm:t>
    </dgm:pt>
    <dgm:pt modelId="{B3B5CDC8-6876-4872-9846-6B10734A2A8A}" type="parTrans" cxnId="{A577CD3C-5BF4-4930-9E1A-9DF04268B581}">
      <dgm:prSet/>
      <dgm:spPr/>
      <dgm:t>
        <a:bodyPr/>
        <a:lstStyle/>
        <a:p>
          <a:endParaRPr lang="es-ES"/>
        </a:p>
      </dgm:t>
    </dgm:pt>
    <dgm:pt modelId="{F913EE1D-E9AE-454F-83AB-05C0100D5CB2}" type="sibTrans" cxnId="{A577CD3C-5BF4-4930-9E1A-9DF04268B581}">
      <dgm:prSet/>
      <dgm:spPr/>
      <dgm:t>
        <a:bodyPr/>
        <a:lstStyle/>
        <a:p>
          <a:endParaRPr lang="es-ES"/>
        </a:p>
      </dgm:t>
    </dgm:pt>
    <dgm:pt modelId="{168E8437-CEC9-46A3-B60F-4AE637C8AB34}">
      <dgm:prSet phldrT="[Texto]"/>
      <dgm:spPr/>
      <dgm:t>
        <a:bodyPr/>
        <a:lstStyle/>
        <a:p>
          <a:pPr>
            <a:buNone/>
          </a:pPr>
          <a:r>
            <a:rPr lang="es-ES" dirty="0"/>
            <a:t>52,49%</a:t>
          </a:r>
        </a:p>
      </dgm:t>
    </dgm:pt>
    <dgm:pt modelId="{AAED8AB3-F260-4EEE-8E02-B4C4187B66C8}" type="parTrans" cxnId="{9E799A22-B521-4C6E-BEED-AEF45CDD7AE8}">
      <dgm:prSet/>
      <dgm:spPr/>
      <dgm:t>
        <a:bodyPr/>
        <a:lstStyle/>
        <a:p>
          <a:endParaRPr lang="es-ES"/>
        </a:p>
      </dgm:t>
    </dgm:pt>
    <dgm:pt modelId="{99390C74-C193-4DD4-A652-0CB022B5380C}" type="sibTrans" cxnId="{9E799A22-B521-4C6E-BEED-AEF45CDD7AE8}">
      <dgm:prSet/>
      <dgm:spPr/>
      <dgm:t>
        <a:bodyPr/>
        <a:lstStyle/>
        <a:p>
          <a:endParaRPr lang="es-ES"/>
        </a:p>
      </dgm:t>
    </dgm:pt>
    <dgm:pt modelId="{5C810117-A17C-4304-B4B3-E1779C7EAC75}">
      <dgm:prSet phldrT="[Texto]"/>
      <dgm:spPr/>
      <dgm:t>
        <a:bodyPr/>
        <a:lstStyle/>
        <a:p>
          <a:pPr>
            <a:buNone/>
          </a:pPr>
          <a:r>
            <a:rPr lang="es-ES" dirty="0"/>
            <a:t>56,51%</a:t>
          </a:r>
        </a:p>
      </dgm:t>
    </dgm:pt>
    <dgm:pt modelId="{34E1289E-77CB-4B45-8B2E-EDF70129CAFB}" type="parTrans" cxnId="{8DEDDAD1-59D8-462C-8104-3F11B5D5CD39}">
      <dgm:prSet/>
      <dgm:spPr/>
      <dgm:t>
        <a:bodyPr/>
        <a:lstStyle/>
        <a:p>
          <a:endParaRPr lang="es-ES"/>
        </a:p>
      </dgm:t>
    </dgm:pt>
    <dgm:pt modelId="{7B3B9BE6-62AB-4E45-904C-C3118AD96D2E}" type="sibTrans" cxnId="{8DEDDAD1-59D8-462C-8104-3F11B5D5CD39}">
      <dgm:prSet/>
      <dgm:spPr/>
      <dgm:t>
        <a:bodyPr/>
        <a:lstStyle/>
        <a:p>
          <a:endParaRPr lang="es-ES"/>
        </a:p>
      </dgm:t>
    </dgm:pt>
    <dgm:pt modelId="{76753763-4C07-47A9-8EC7-8456CB385D4F}">
      <dgm:prSet phldrT="[Texto]"/>
      <dgm:spPr/>
      <dgm:t>
        <a:bodyPr/>
        <a:lstStyle/>
        <a:p>
          <a:pPr>
            <a:buNone/>
          </a:pPr>
          <a:r>
            <a:rPr lang="es-ES" dirty="0"/>
            <a:t>51,63%</a:t>
          </a:r>
        </a:p>
      </dgm:t>
    </dgm:pt>
    <dgm:pt modelId="{84D37303-93BB-45F5-86DC-91951783E4AD}" type="parTrans" cxnId="{9861FB2C-2A87-405E-BB72-067B56336D39}">
      <dgm:prSet/>
      <dgm:spPr/>
      <dgm:t>
        <a:bodyPr/>
        <a:lstStyle/>
        <a:p>
          <a:endParaRPr lang="es-ES"/>
        </a:p>
      </dgm:t>
    </dgm:pt>
    <dgm:pt modelId="{EDFEE7C8-A16A-437C-BAD9-844806C1AE86}" type="sibTrans" cxnId="{9861FB2C-2A87-405E-BB72-067B56336D39}">
      <dgm:prSet/>
      <dgm:spPr/>
      <dgm:t>
        <a:bodyPr/>
        <a:lstStyle/>
        <a:p>
          <a:endParaRPr lang="es-ES"/>
        </a:p>
      </dgm:t>
    </dgm:pt>
    <dgm:pt modelId="{22EF02C7-195D-45ED-BD8B-8B4F79FABED7}" type="pres">
      <dgm:prSet presAssocID="{DAECA2CA-2661-412E-AE85-C3A20FBE5FC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3D8698E4-4D68-4B90-B435-F134F844C1B0}" type="pres">
      <dgm:prSet presAssocID="{DAECA2CA-2661-412E-AE85-C3A20FBE5FCD}" presName="children" presStyleCnt="0"/>
      <dgm:spPr/>
    </dgm:pt>
    <dgm:pt modelId="{34C44AA9-E2B1-4B5F-80FC-928A194532D5}" type="pres">
      <dgm:prSet presAssocID="{DAECA2CA-2661-412E-AE85-C3A20FBE5FCD}" presName="child1group" presStyleCnt="0"/>
      <dgm:spPr/>
    </dgm:pt>
    <dgm:pt modelId="{8A2642FA-7F26-4103-BB47-2B53943E1A3F}" type="pres">
      <dgm:prSet presAssocID="{DAECA2CA-2661-412E-AE85-C3A20FBE5FCD}" presName="child1" presStyleLbl="bgAcc1" presStyleIdx="0" presStyleCnt="4"/>
      <dgm:spPr/>
    </dgm:pt>
    <dgm:pt modelId="{BEED1F87-FF68-467A-A67E-9CAACEA2B51E}" type="pres">
      <dgm:prSet presAssocID="{DAECA2CA-2661-412E-AE85-C3A20FBE5FCD}" presName="child1Text" presStyleLbl="bgAcc1" presStyleIdx="0" presStyleCnt="4">
        <dgm:presLayoutVars>
          <dgm:bulletEnabled val="1"/>
        </dgm:presLayoutVars>
      </dgm:prSet>
      <dgm:spPr/>
    </dgm:pt>
    <dgm:pt modelId="{64D4214F-2F56-4A95-B5F8-1EEB7F76B739}" type="pres">
      <dgm:prSet presAssocID="{DAECA2CA-2661-412E-AE85-C3A20FBE5FCD}" presName="child2group" presStyleCnt="0"/>
      <dgm:spPr/>
    </dgm:pt>
    <dgm:pt modelId="{A42844D4-CF61-46EB-9411-31A9060C43A2}" type="pres">
      <dgm:prSet presAssocID="{DAECA2CA-2661-412E-AE85-C3A20FBE5FCD}" presName="child2" presStyleLbl="bgAcc1" presStyleIdx="1" presStyleCnt="4"/>
      <dgm:spPr/>
    </dgm:pt>
    <dgm:pt modelId="{F32F7251-C655-419B-B80F-877BC528CBC6}" type="pres">
      <dgm:prSet presAssocID="{DAECA2CA-2661-412E-AE85-C3A20FBE5FCD}" presName="child2Text" presStyleLbl="bgAcc1" presStyleIdx="1" presStyleCnt="4">
        <dgm:presLayoutVars>
          <dgm:bulletEnabled val="1"/>
        </dgm:presLayoutVars>
      </dgm:prSet>
      <dgm:spPr/>
    </dgm:pt>
    <dgm:pt modelId="{0829B7D1-255A-443F-9F67-2A0AE53B5029}" type="pres">
      <dgm:prSet presAssocID="{DAECA2CA-2661-412E-AE85-C3A20FBE5FCD}" presName="child3group" presStyleCnt="0"/>
      <dgm:spPr/>
    </dgm:pt>
    <dgm:pt modelId="{7162870F-9F28-47A4-88B9-3622613575D2}" type="pres">
      <dgm:prSet presAssocID="{DAECA2CA-2661-412E-AE85-C3A20FBE5FCD}" presName="child3" presStyleLbl="bgAcc1" presStyleIdx="2" presStyleCnt="4"/>
      <dgm:spPr/>
    </dgm:pt>
    <dgm:pt modelId="{D1237CE6-608C-4BAD-9D9E-2616FDF53B8B}" type="pres">
      <dgm:prSet presAssocID="{DAECA2CA-2661-412E-AE85-C3A20FBE5FCD}" presName="child3Text" presStyleLbl="bgAcc1" presStyleIdx="2" presStyleCnt="4">
        <dgm:presLayoutVars>
          <dgm:bulletEnabled val="1"/>
        </dgm:presLayoutVars>
      </dgm:prSet>
      <dgm:spPr/>
    </dgm:pt>
    <dgm:pt modelId="{0CFD2C8D-1376-48D4-8C14-FB31247BD1FB}" type="pres">
      <dgm:prSet presAssocID="{DAECA2CA-2661-412E-AE85-C3A20FBE5FCD}" presName="child4group" presStyleCnt="0"/>
      <dgm:spPr/>
    </dgm:pt>
    <dgm:pt modelId="{77F84C51-0010-4923-87AF-53C322104D97}" type="pres">
      <dgm:prSet presAssocID="{DAECA2CA-2661-412E-AE85-C3A20FBE5FCD}" presName="child4" presStyleLbl="bgAcc1" presStyleIdx="3" presStyleCnt="4"/>
      <dgm:spPr/>
    </dgm:pt>
    <dgm:pt modelId="{89BC4B9F-E9BE-42F2-8394-3AFE64BADC77}" type="pres">
      <dgm:prSet presAssocID="{DAECA2CA-2661-412E-AE85-C3A20FBE5FCD}" presName="child4Text" presStyleLbl="bgAcc1" presStyleIdx="3" presStyleCnt="4">
        <dgm:presLayoutVars>
          <dgm:bulletEnabled val="1"/>
        </dgm:presLayoutVars>
      </dgm:prSet>
      <dgm:spPr/>
    </dgm:pt>
    <dgm:pt modelId="{81A82986-EA4A-4B85-AC03-0773BCE58FBA}" type="pres">
      <dgm:prSet presAssocID="{DAECA2CA-2661-412E-AE85-C3A20FBE5FCD}" presName="childPlaceholder" presStyleCnt="0"/>
      <dgm:spPr/>
    </dgm:pt>
    <dgm:pt modelId="{49654817-5AA6-4CF1-8BC8-0E574EB160A0}" type="pres">
      <dgm:prSet presAssocID="{DAECA2CA-2661-412E-AE85-C3A20FBE5FCD}" presName="circle" presStyleCnt="0"/>
      <dgm:spPr/>
    </dgm:pt>
    <dgm:pt modelId="{6718675A-70DE-44E9-B5AF-9DBE7E86FF11}" type="pres">
      <dgm:prSet presAssocID="{DAECA2CA-2661-412E-AE85-C3A20FBE5FCD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F4A3C5F3-3AAD-4360-9C14-66DA25B31EA2}" type="pres">
      <dgm:prSet presAssocID="{DAECA2CA-2661-412E-AE85-C3A20FBE5FC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56F22035-025B-40EF-A575-1CBD3F36B30A}" type="pres">
      <dgm:prSet presAssocID="{DAECA2CA-2661-412E-AE85-C3A20FBE5FC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7BB4812-2E13-4BDB-B894-129CF83F275F}" type="pres">
      <dgm:prSet presAssocID="{DAECA2CA-2661-412E-AE85-C3A20FBE5FC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D6DF337-668E-4984-A4AC-31FF37DD88B1}" type="pres">
      <dgm:prSet presAssocID="{DAECA2CA-2661-412E-AE85-C3A20FBE5FCD}" presName="quadrantPlaceholder" presStyleCnt="0"/>
      <dgm:spPr/>
    </dgm:pt>
    <dgm:pt modelId="{6A133638-247C-4CB0-9A18-077A4F6F0852}" type="pres">
      <dgm:prSet presAssocID="{DAECA2CA-2661-412E-AE85-C3A20FBE5FCD}" presName="center1" presStyleLbl="fgShp" presStyleIdx="0" presStyleCnt="2"/>
      <dgm:spPr/>
    </dgm:pt>
    <dgm:pt modelId="{970E7503-A67D-4C42-A7A2-5D00C445D59B}" type="pres">
      <dgm:prSet presAssocID="{DAECA2CA-2661-412E-AE85-C3A20FBE5FCD}" presName="center2" presStyleLbl="fgShp" presStyleIdx="1" presStyleCnt="2"/>
      <dgm:spPr/>
    </dgm:pt>
  </dgm:ptLst>
  <dgm:cxnLst>
    <dgm:cxn modelId="{FC55BCBF-11F0-44C6-8315-0083110E4C25}" srcId="{DAECA2CA-2661-412E-AE85-C3A20FBE5FCD}" destId="{99BBFA8F-D86B-4935-B82A-C776A61A1484}" srcOrd="1" destOrd="0" parTransId="{D047D16B-2707-4682-BF38-4FA598B4DF3A}" sibTransId="{EE42F419-3F08-4E76-BEEB-982B2DDF5713}"/>
    <dgm:cxn modelId="{51FEE0AF-CB91-4312-BA60-72BC9209B7DE}" type="presOf" srcId="{168E8437-CEC9-46A3-B60F-4AE637C8AB34}" destId="{F32F7251-C655-419B-B80F-877BC528CBC6}" srcOrd="1" destOrd="1" presId="urn:microsoft.com/office/officeart/2005/8/layout/cycle4#2"/>
    <dgm:cxn modelId="{B7D7A832-6832-4554-9036-9CAB298139A5}" srcId="{52F107A7-7F56-445A-A494-A40BFF1D8022}" destId="{B760797E-446E-42E2-B0A3-B56202F1FCAA}" srcOrd="0" destOrd="0" parTransId="{34A872A5-9B4E-4664-9DAA-2F2F51588E28}" sibTransId="{367F8124-A2A2-4DCD-956D-713E3E9AD049}"/>
    <dgm:cxn modelId="{BDF50867-0CB6-47C1-AA84-A90982062ABE}" type="presOf" srcId="{5C810117-A17C-4304-B4B3-E1779C7EAC75}" destId="{D1237CE6-608C-4BAD-9D9E-2616FDF53B8B}" srcOrd="1" destOrd="1" presId="urn:microsoft.com/office/officeart/2005/8/layout/cycle4#2"/>
    <dgm:cxn modelId="{E7BA98AC-107C-4503-8086-8514EF398F42}" type="presOf" srcId="{DAECA2CA-2661-412E-AE85-C3A20FBE5FCD}" destId="{22EF02C7-195D-45ED-BD8B-8B4F79FABED7}" srcOrd="0" destOrd="0" presId="urn:microsoft.com/office/officeart/2005/8/layout/cycle4#2"/>
    <dgm:cxn modelId="{9A72332B-9BC0-4737-81E4-3D12A2B5E831}" type="presOf" srcId="{0F497B43-3AB3-49ED-B480-B33C188931D4}" destId="{56F22035-025B-40EF-A575-1CBD3F36B30A}" srcOrd="0" destOrd="0" presId="urn:microsoft.com/office/officeart/2005/8/layout/cycle4#2"/>
    <dgm:cxn modelId="{C202AD80-7F39-4186-A425-01ECF5E06562}" type="presOf" srcId="{52F107A7-7F56-445A-A494-A40BFF1D8022}" destId="{6718675A-70DE-44E9-B5AF-9DBE7E86FF11}" srcOrd="0" destOrd="0" presId="urn:microsoft.com/office/officeart/2005/8/layout/cycle4#2"/>
    <dgm:cxn modelId="{8DEDDAD1-59D8-462C-8104-3F11B5D5CD39}" srcId="{0F497B43-3AB3-49ED-B480-B33C188931D4}" destId="{5C810117-A17C-4304-B4B3-E1779C7EAC75}" srcOrd="1" destOrd="0" parTransId="{34E1289E-77CB-4B45-8B2E-EDF70129CAFB}" sibTransId="{7B3B9BE6-62AB-4E45-904C-C3118AD96D2E}"/>
    <dgm:cxn modelId="{198966EE-DD31-4464-BB09-EDFB792FF63F}" type="presOf" srcId="{F5980E61-0E99-429A-9F30-A0B0BCC7FC0A}" destId="{7162870F-9F28-47A4-88B9-3622613575D2}" srcOrd="0" destOrd="0" presId="urn:microsoft.com/office/officeart/2005/8/layout/cycle4#2"/>
    <dgm:cxn modelId="{B46C9524-1C82-4C3F-8D9D-744098B055F7}" srcId="{0F497B43-3AB3-49ED-B480-B33C188931D4}" destId="{F5980E61-0E99-429A-9F30-A0B0BCC7FC0A}" srcOrd="0" destOrd="0" parTransId="{826ECAF4-6B0B-4C96-93F2-8A513DF86D5C}" sibTransId="{DAD473F7-273F-48CF-A591-E6849FC0FD5D}"/>
    <dgm:cxn modelId="{C1FDB0F3-258F-402A-BEE9-1408D697A3DD}" type="presOf" srcId="{C14EA41B-E488-4C6B-B60E-293BDFD69BB3}" destId="{F32F7251-C655-419B-B80F-877BC528CBC6}" srcOrd="1" destOrd="0" presId="urn:microsoft.com/office/officeart/2005/8/layout/cycle4#2"/>
    <dgm:cxn modelId="{E1BB71AA-F8AD-4B9D-A0D6-C4C5B3714151}" type="presOf" srcId="{99BBFA8F-D86B-4935-B82A-C776A61A1484}" destId="{F4A3C5F3-3AAD-4360-9C14-66DA25B31EA2}" srcOrd="0" destOrd="0" presId="urn:microsoft.com/office/officeart/2005/8/layout/cycle4#2"/>
    <dgm:cxn modelId="{FCAC01C8-C7DE-497E-9AA6-334B39C8F10E}" srcId="{DAECA2CA-2661-412E-AE85-C3A20FBE5FCD}" destId="{52F107A7-7F56-445A-A494-A40BFF1D8022}" srcOrd="0" destOrd="0" parTransId="{A9B64128-7D44-4D5C-8D93-48810EA749C0}" sibTransId="{3C7D7EC5-D108-46C5-BE2B-ED2FEF7BB26F}"/>
    <dgm:cxn modelId="{69B63970-8EC8-4D68-AFDB-7D0C21F29099}" srcId="{35F770E6-E543-44D3-B7A0-00CF59BE7825}" destId="{4FE905A7-7271-42F0-BFF4-952EC0A2B290}" srcOrd="0" destOrd="0" parTransId="{A3057527-0D6B-4D75-9216-CE139594CD97}" sibTransId="{8220E624-C409-413F-A0B2-86F08462E504}"/>
    <dgm:cxn modelId="{C32AF052-BFD5-42E6-965F-3E4434041DC1}" srcId="{DAECA2CA-2661-412E-AE85-C3A20FBE5FCD}" destId="{35F770E6-E543-44D3-B7A0-00CF59BE7825}" srcOrd="3" destOrd="0" parTransId="{4008CC11-3885-43DC-AD98-DC4620CFC862}" sibTransId="{3184E711-27A8-4B0E-BA8B-D8CD05DCD0B4}"/>
    <dgm:cxn modelId="{B0B1F30B-726C-4639-A034-7572180750C3}" type="presOf" srcId="{4FE905A7-7271-42F0-BFF4-952EC0A2B290}" destId="{89BC4B9F-E9BE-42F2-8394-3AFE64BADC77}" srcOrd="1" destOrd="0" presId="urn:microsoft.com/office/officeart/2005/8/layout/cycle4#2"/>
    <dgm:cxn modelId="{0FC12F80-B8A0-46D0-B328-F4AC99B654AD}" type="presOf" srcId="{B760797E-446E-42E2-B0A3-B56202F1FCAA}" destId="{BEED1F87-FF68-467A-A67E-9CAACEA2B51E}" srcOrd="1" destOrd="0" presId="urn:microsoft.com/office/officeart/2005/8/layout/cycle4#2"/>
    <dgm:cxn modelId="{4868223F-B044-45DB-9940-3C5A1AE665E0}" type="presOf" srcId="{10072715-D2E7-4D5A-AB39-E43AF8A05996}" destId="{BEED1F87-FF68-467A-A67E-9CAACEA2B51E}" srcOrd="1" destOrd="1" presId="urn:microsoft.com/office/officeart/2005/8/layout/cycle4#2"/>
    <dgm:cxn modelId="{63AE9939-FA1C-4DB8-93C5-35E242A75859}" type="presOf" srcId="{5C810117-A17C-4304-B4B3-E1779C7EAC75}" destId="{7162870F-9F28-47A4-88B9-3622613575D2}" srcOrd="0" destOrd="1" presId="urn:microsoft.com/office/officeart/2005/8/layout/cycle4#2"/>
    <dgm:cxn modelId="{17D91092-E9DC-4B2C-AAD9-AA3120F530B7}" type="presOf" srcId="{C14EA41B-E488-4C6B-B60E-293BDFD69BB3}" destId="{A42844D4-CF61-46EB-9411-31A9060C43A2}" srcOrd="0" destOrd="0" presId="urn:microsoft.com/office/officeart/2005/8/layout/cycle4#2"/>
    <dgm:cxn modelId="{453D3ABC-C5BB-410E-886D-39A24BF526C2}" type="presOf" srcId="{168E8437-CEC9-46A3-B60F-4AE637C8AB34}" destId="{A42844D4-CF61-46EB-9411-31A9060C43A2}" srcOrd="0" destOrd="1" presId="urn:microsoft.com/office/officeart/2005/8/layout/cycle4#2"/>
    <dgm:cxn modelId="{9805BAC1-5C44-4662-B10F-3BC0CF8588E4}" type="presOf" srcId="{76753763-4C07-47A9-8EC7-8456CB385D4F}" destId="{89BC4B9F-E9BE-42F2-8394-3AFE64BADC77}" srcOrd="1" destOrd="1" presId="urn:microsoft.com/office/officeart/2005/8/layout/cycle4#2"/>
    <dgm:cxn modelId="{86C1D1B9-3C43-44CF-AC51-29B587181CFE}" type="presOf" srcId="{4FE905A7-7271-42F0-BFF4-952EC0A2B290}" destId="{77F84C51-0010-4923-87AF-53C322104D97}" srcOrd="0" destOrd="0" presId="urn:microsoft.com/office/officeart/2005/8/layout/cycle4#2"/>
    <dgm:cxn modelId="{E1FCDD25-985B-4BBD-A6A7-5FC60D4488DB}" type="presOf" srcId="{76753763-4C07-47A9-8EC7-8456CB385D4F}" destId="{77F84C51-0010-4923-87AF-53C322104D97}" srcOrd="0" destOrd="1" presId="urn:microsoft.com/office/officeart/2005/8/layout/cycle4#2"/>
    <dgm:cxn modelId="{A577CD3C-5BF4-4930-9E1A-9DF04268B581}" srcId="{52F107A7-7F56-445A-A494-A40BFF1D8022}" destId="{10072715-D2E7-4D5A-AB39-E43AF8A05996}" srcOrd="1" destOrd="0" parTransId="{B3B5CDC8-6876-4872-9846-6B10734A2A8A}" sibTransId="{F913EE1D-E9AE-454F-83AB-05C0100D5CB2}"/>
    <dgm:cxn modelId="{1942B356-460F-41EB-BBB7-164875A2A2A6}" type="presOf" srcId="{10072715-D2E7-4D5A-AB39-E43AF8A05996}" destId="{8A2642FA-7F26-4103-BB47-2B53943E1A3F}" srcOrd="0" destOrd="1" presId="urn:microsoft.com/office/officeart/2005/8/layout/cycle4#2"/>
    <dgm:cxn modelId="{7E6D187F-2B64-4285-89BD-07947565DD76}" type="presOf" srcId="{B760797E-446E-42E2-B0A3-B56202F1FCAA}" destId="{8A2642FA-7F26-4103-BB47-2B53943E1A3F}" srcOrd="0" destOrd="0" presId="urn:microsoft.com/office/officeart/2005/8/layout/cycle4#2"/>
    <dgm:cxn modelId="{C7E74698-83E4-457F-AD71-AFDDD6748A62}" srcId="{DAECA2CA-2661-412E-AE85-C3A20FBE5FCD}" destId="{0F497B43-3AB3-49ED-B480-B33C188931D4}" srcOrd="2" destOrd="0" parTransId="{3C86BECF-7E5C-444B-B0FD-D246D3C876AD}" sibTransId="{11E97AEA-476B-489C-B542-69A4A8A17A06}"/>
    <dgm:cxn modelId="{9861FB2C-2A87-405E-BB72-067B56336D39}" srcId="{35F770E6-E543-44D3-B7A0-00CF59BE7825}" destId="{76753763-4C07-47A9-8EC7-8456CB385D4F}" srcOrd="1" destOrd="0" parTransId="{84D37303-93BB-45F5-86DC-91951783E4AD}" sibTransId="{EDFEE7C8-A16A-437C-BAD9-844806C1AE86}"/>
    <dgm:cxn modelId="{69F82A56-5668-439F-8C33-2E5E63C65FB5}" srcId="{99BBFA8F-D86B-4935-B82A-C776A61A1484}" destId="{C14EA41B-E488-4C6B-B60E-293BDFD69BB3}" srcOrd="0" destOrd="0" parTransId="{2962CE49-DEEF-4241-9D7C-595CD589CDFC}" sibTransId="{5730E4C6-5048-40C0-B4B5-83D92B2009F7}"/>
    <dgm:cxn modelId="{0EC3EF22-A3E5-4A3C-B394-40FF21AA4793}" type="presOf" srcId="{35F770E6-E543-44D3-B7A0-00CF59BE7825}" destId="{87BB4812-2E13-4BDB-B894-129CF83F275F}" srcOrd="0" destOrd="0" presId="urn:microsoft.com/office/officeart/2005/8/layout/cycle4#2"/>
    <dgm:cxn modelId="{9E799A22-B521-4C6E-BEED-AEF45CDD7AE8}" srcId="{99BBFA8F-D86B-4935-B82A-C776A61A1484}" destId="{168E8437-CEC9-46A3-B60F-4AE637C8AB34}" srcOrd="1" destOrd="0" parTransId="{AAED8AB3-F260-4EEE-8E02-B4C4187B66C8}" sibTransId="{99390C74-C193-4DD4-A652-0CB022B5380C}"/>
    <dgm:cxn modelId="{4797535E-1B80-4CEA-BD43-883910DE7F02}" type="presOf" srcId="{F5980E61-0E99-429A-9F30-A0B0BCC7FC0A}" destId="{D1237CE6-608C-4BAD-9D9E-2616FDF53B8B}" srcOrd="1" destOrd="0" presId="urn:microsoft.com/office/officeart/2005/8/layout/cycle4#2"/>
    <dgm:cxn modelId="{07AD6CD6-588F-45DF-ABFD-3A0B62AA9FD8}" type="presParOf" srcId="{22EF02C7-195D-45ED-BD8B-8B4F79FABED7}" destId="{3D8698E4-4D68-4B90-B435-F134F844C1B0}" srcOrd="0" destOrd="0" presId="urn:microsoft.com/office/officeart/2005/8/layout/cycle4#2"/>
    <dgm:cxn modelId="{57D96B00-A491-4110-8F61-2D7B08A0B498}" type="presParOf" srcId="{3D8698E4-4D68-4B90-B435-F134F844C1B0}" destId="{34C44AA9-E2B1-4B5F-80FC-928A194532D5}" srcOrd="0" destOrd="0" presId="urn:microsoft.com/office/officeart/2005/8/layout/cycle4#2"/>
    <dgm:cxn modelId="{197B0CB6-292B-4F74-BBD1-D0DA3B335A45}" type="presParOf" srcId="{34C44AA9-E2B1-4B5F-80FC-928A194532D5}" destId="{8A2642FA-7F26-4103-BB47-2B53943E1A3F}" srcOrd="0" destOrd="0" presId="urn:microsoft.com/office/officeart/2005/8/layout/cycle4#2"/>
    <dgm:cxn modelId="{37CB123F-9A08-4286-9B48-D4286183E13E}" type="presParOf" srcId="{34C44AA9-E2B1-4B5F-80FC-928A194532D5}" destId="{BEED1F87-FF68-467A-A67E-9CAACEA2B51E}" srcOrd="1" destOrd="0" presId="urn:microsoft.com/office/officeart/2005/8/layout/cycle4#2"/>
    <dgm:cxn modelId="{9E14E00F-CA38-4C7D-B6C5-8C0217F0B00A}" type="presParOf" srcId="{3D8698E4-4D68-4B90-B435-F134F844C1B0}" destId="{64D4214F-2F56-4A95-B5F8-1EEB7F76B739}" srcOrd="1" destOrd="0" presId="urn:microsoft.com/office/officeart/2005/8/layout/cycle4#2"/>
    <dgm:cxn modelId="{7C0B8829-9EC8-4782-8011-2D93455B8693}" type="presParOf" srcId="{64D4214F-2F56-4A95-B5F8-1EEB7F76B739}" destId="{A42844D4-CF61-46EB-9411-31A9060C43A2}" srcOrd="0" destOrd="0" presId="urn:microsoft.com/office/officeart/2005/8/layout/cycle4#2"/>
    <dgm:cxn modelId="{34C8FF81-BCAB-49AF-AF79-CFAEB11D3D85}" type="presParOf" srcId="{64D4214F-2F56-4A95-B5F8-1EEB7F76B739}" destId="{F32F7251-C655-419B-B80F-877BC528CBC6}" srcOrd="1" destOrd="0" presId="urn:microsoft.com/office/officeart/2005/8/layout/cycle4#2"/>
    <dgm:cxn modelId="{5C61BE95-0B98-4B87-9ADD-CBA11A0BAF48}" type="presParOf" srcId="{3D8698E4-4D68-4B90-B435-F134F844C1B0}" destId="{0829B7D1-255A-443F-9F67-2A0AE53B5029}" srcOrd="2" destOrd="0" presId="urn:microsoft.com/office/officeart/2005/8/layout/cycle4#2"/>
    <dgm:cxn modelId="{8A80A13A-036B-4BB9-853C-6DEBF227DF67}" type="presParOf" srcId="{0829B7D1-255A-443F-9F67-2A0AE53B5029}" destId="{7162870F-9F28-47A4-88B9-3622613575D2}" srcOrd="0" destOrd="0" presId="urn:microsoft.com/office/officeart/2005/8/layout/cycle4#2"/>
    <dgm:cxn modelId="{D68954D6-1DF7-48AE-AD05-F833998BF2CC}" type="presParOf" srcId="{0829B7D1-255A-443F-9F67-2A0AE53B5029}" destId="{D1237CE6-608C-4BAD-9D9E-2616FDF53B8B}" srcOrd="1" destOrd="0" presId="urn:microsoft.com/office/officeart/2005/8/layout/cycle4#2"/>
    <dgm:cxn modelId="{A99BE838-E361-4B2F-A2AB-1FC6053CAD7E}" type="presParOf" srcId="{3D8698E4-4D68-4B90-B435-F134F844C1B0}" destId="{0CFD2C8D-1376-48D4-8C14-FB31247BD1FB}" srcOrd="3" destOrd="0" presId="urn:microsoft.com/office/officeart/2005/8/layout/cycle4#2"/>
    <dgm:cxn modelId="{BBC5E7BB-D2FA-4365-A658-4E3EC58A6BF2}" type="presParOf" srcId="{0CFD2C8D-1376-48D4-8C14-FB31247BD1FB}" destId="{77F84C51-0010-4923-87AF-53C322104D97}" srcOrd="0" destOrd="0" presId="urn:microsoft.com/office/officeart/2005/8/layout/cycle4#2"/>
    <dgm:cxn modelId="{E267D42F-8704-45DD-B82B-C892B670FB4F}" type="presParOf" srcId="{0CFD2C8D-1376-48D4-8C14-FB31247BD1FB}" destId="{89BC4B9F-E9BE-42F2-8394-3AFE64BADC77}" srcOrd="1" destOrd="0" presId="urn:microsoft.com/office/officeart/2005/8/layout/cycle4#2"/>
    <dgm:cxn modelId="{E4C8818D-A2E6-4A94-96FB-D63BF3775512}" type="presParOf" srcId="{3D8698E4-4D68-4B90-B435-F134F844C1B0}" destId="{81A82986-EA4A-4B85-AC03-0773BCE58FBA}" srcOrd="4" destOrd="0" presId="urn:microsoft.com/office/officeart/2005/8/layout/cycle4#2"/>
    <dgm:cxn modelId="{B87FC0DD-7C54-4BDA-A7E1-9B33FC0D6DFA}" type="presParOf" srcId="{22EF02C7-195D-45ED-BD8B-8B4F79FABED7}" destId="{49654817-5AA6-4CF1-8BC8-0E574EB160A0}" srcOrd="1" destOrd="0" presId="urn:microsoft.com/office/officeart/2005/8/layout/cycle4#2"/>
    <dgm:cxn modelId="{0E7D22C3-06E8-457A-A5C6-8F8BE55D1F7E}" type="presParOf" srcId="{49654817-5AA6-4CF1-8BC8-0E574EB160A0}" destId="{6718675A-70DE-44E9-B5AF-9DBE7E86FF11}" srcOrd="0" destOrd="0" presId="urn:microsoft.com/office/officeart/2005/8/layout/cycle4#2"/>
    <dgm:cxn modelId="{6FA2635E-CF2D-47FC-9AFA-A06F6FFA60A2}" type="presParOf" srcId="{49654817-5AA6-4CF1-8BC8-0E574EB160A0}" destId="{F4A3C5F3-3AAD-4360-9C14-66DA25B31EA2}" srcOrd="1" destOrd="0" presId="urn:microsoft.com/office/officeart/2005/8/layout/cycle4#2"/>
    <dgm:cxn modelId="{5138AA1F-7AFC-44E3-9E48-CEF17CDA503F}" type="presParOf" srcId="{49654817-5AA6-4CF1-8BC8-0E574EB160A0}" destId="{56F22035-025B-40EF-A575-1CBD3F36B30A}" srcOrd="2" destOrd="0" presId="urn:microsoft.com/office/officeart/2005/8/layout/cycle4#2"/>
    <dgm:cxn modelId="{C579E719-7633-4FEF-9AA1-67D850072053}" type="presParOf" srcId="{49654817-5AA6-4CF1-8BC8-0E574EB160A0}" destId="{87BB4812-2E13-4BDB-B894-129CF83F275F}" srcOrd="3" destOrd="0" presId="urn:microsoft.com/office/officeart/2005/8/layout/cycle4#2"/>
    <dgm:cxn modelId="{EA1D0AC7-AB87-4539-88DC-87BAD05AE3D5}" type="presParOf" srcId="{49654817-5AA6-4CF1-8BC8-0E574EB160A0}" destId="{6D6DF337-668E-4984-A4AC-31FF37DD88B1}" srcOrd="4" destOrd="0" presId="urn:microsoft.com/office/officeart/2005/8/layout/cycle4#2"/>
    <dgm:cxn modelId="{E4EDE9D1-ABBB-4C43-9C13-C7FB6DE0F64B}" type="presParOf" srcId="{22EF02C7-195D-45ED-BD8B-8B4F79FABED7}" destId="{6A133638-247C-4CB0-9A18-077A4F6F0852}" srcOrd="2" destOrd="0" presId="urn:microsoft.com/office/officeart/2005/8/layout/cycle4#2"/>
    <dgm:cxn modelId="{03517E49-0656-46B4-8CA7-CC519285D947}" type="presParOf" srcId="{22EF02C7-195D-45ED-BD8B-8B4F79FABED7}" destId="{970E7503-A67D-4C42-A7A2-5D00C445D59B}" srcOrd="3" destOrd="0" presId="urn:microsoft.com/office/officeart/2005/8/layout/cycle4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7EF20-3C22-419D-B8E7-66311B69A382}">
      <dsp:nvSpPr>
        <dsp:cNvPr id="0" name=""/>
        <dsp:cNvSpPr/>
      </dsp:nvSpPr>
      <dsp:spPr>
        <a:xfrm>
          <a:off x="676056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6 neuronas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 err="1"/>
            <a:t>ReLU</a:t>
          </a:r>
          <a:endParaRPr lang="es-ES" sz="2000" kern="1200" dirty="0"/>
        </a:p>
      </dsp:txBody>
      <dsp:txXfrm>
        <a:off x="1347029" y="119687"/>
        <a:ext cx="2012920" cy="2346060"/>
      </dsp:txXfrm>
    </dsp:sp>
    <dsp:sp modelId="{D4BDE164-A985-4E11-BCE7-D9F1F96F3E56}">
      <dsp:nvSpPr>
        <dsp:cNvPr id="0" name=""/>
        <dsp:cNvSpPr/>
      </dsp:nvSpPr>
      <dsp:spPr>
        <a:xfrm>
          <a:off x="508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Capa entrada</a:t>
          </a:r>
        </a:p>
      </dsp:txBody>
      <dsp:txXfrm>
        <a:off x="5083" y="621744"/>
        <a:ext cx="1341946" cy="1341946"/>
      </dsp:txXfrm>
    </dsp:sp>
    <dsp:sp modelId="{E282D330-89B8-44D9-A6C5-AAFB6BB781FC}">
      <dsp:nvSpPr>
        <dsp:cNvPr id="0" name=""/>
        <dsp:cNvSpPr/>
      </dsp:nvSpPr>
      <dsp:spPr>
        <a:xfrm>
          <a:off x="4198666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3 neuronas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 err="1"/>
            <a:t>ReLU</a:t>
          </a:r>
          <a:endParaRPr lang="es-ES" sz="2000" kern="1200" dirty="0"/>
        </a:p>
      </dsp:txBody>
      <dsp:txXfrm>
        <a:off x="4869640" y="119687"/>
        <a:ext cx="2012920" cy="2346060"/>
      </dsp:txXfrm>
    </dsp:sp>
    <dsp:sp modelId="{4EC45A84-B17D-42BB-BFF6-00A7955F2DD8}">
      <dsp:nvSpPr>
        <dsp:cNvPr id="0" name=""/>
        <dsp:cNvSpPr/>
      </dsp:nvSpPr>
      <dsp:spPr>
        <a:xfrm>
          <a:off x="352769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Capa oculta</a:t>
          </a:r>
        </a:p>
      </dsp:txBody>
      <dsp:txXfrm>
        <a:off x="3527693" y="621744"/>
        <a:ext cx="1341946" cy="1341946"/>
      </dsp:txXfrm>
    </dsp:sp>
    <dsp:sp modelId="{3400CD74-5D7B-4E55-AC5F-3096E62A8AB5}">
      <dsp:nvSpPr>
        <dsp:cNvPr id="0" name=""/>
        <dsp:cNvSpPr/>
      </dsp:nvSpPr>
      <dsp:spPr>
        <a:xfrm>
          <a:off x="7721277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1 neurona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 err="1"/>
            <a:t>Sigmoide</a:t>
          </a:r>
          <a:endParaRPr lang="es-ES" sz="2000" kern="1200" dirty="0"/>
        </a:p>
      </dsp:txBody>
      <dsp:txXfrm>
        <a:off x="8392250" y="119687"/>
        <a:ext cx="2012920" cy="2346060"/>
      </dsp:txXfrm>
    </dsp:sp>
    <dsp:sp modelId="{28C703E4-9C1D-4EEB-B4BD-4304F73C3779}">
      <dsp:nvSpPr>
        <dsp:cNvPr id="0" name=""/>
        <dsp:cNvSpPr/>
      </dsp:nvSpPr>
      <dsp:spPr>
        <a:xfrm>
          <a:off x="705030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Capa salida</a:t>
          </a:r>
        </a:p>
      </dsp:txBody>
      <dsp:txXfrm>
        <a:off x="7050303" y="621744"/>
        <a:ext cx="1341946" cy="13419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7EF20-3C22-419D-B8E7-66311B69A382}">
      <dsp:nvSpPr>
        <dsp:cNvPr id="0" name=""/>
        <dsp:cNvSpPr/>
      </dsp:nvSpPr>
      <dsp:spPr>
        <a:xfrm>
          <a:off x="676056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30 neuronas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 err="1"/>
            <a:t>ReLU</a:t>
          </a:r>
          <a:endParaRPr lang="es-ES" sz="2000" kern="1200" dirty="0"/>
        </a:p>
      </dsp:txBody>
      <dsp:txXfrm>
        <a:off x="1347029" y="119687"/>
        <a:ext cx="2012920" cy="2346060"/>
      </dsp:txXfrm>
    </dsp:sp>
    <dsp:sp modelId="{D4BDE164-A985-4E11-BCE7-D9F1F96F3E56}">
      <dsp:nvSpPr>
        <dsp:cNvPr id="0" name=""/>
        <dsp:cNvSpPr/>
      </dsp:nvSpPr>
      <dsp:spPr>
        <a:xfrm>
          <a:off x="508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Capa entrada</a:t>
          </a:r>
        </a:p>
      </dsp:txBody>
      <dsp:txXfrm>
        <a:off x="5083" y="621744"/>
        <a:ext cx="1341946" cy="1341946"/>
      </dsp:txXfrm>
    </dsp:sp>
    <dsp:sp modelId="{E282D330-89B8-44D9-A6C5-AAFB6BB781FC}">
      <dsp:nvSpPr>
        <dsp:cNvPr id="0" name=""/>
        <dsp:cNvSpPr/>
      </dsp:nvSpPr>
      <dsp:spPr>
        <a:xfrm>
          <a:off x="4198666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15 neuronas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 err="1"/>
            <a:t>ReLU</a:t>
          </a:r>
          <a:endParaRPr lang="es-ES" sz="2000" kern="1200" dirty="0"/>
        </a:p>
      </dsp:txBody>
      <dsp:txXfrm>
        <a:off x="4869640" y="119687"/>
        <a:ext cx="2012920" cy="2346060"/>
      </dsp:txXfrm>
    </dsp:sp>
    <dsp:sp modelId="{4EC45A84-B17D-42BB-BFF6-00A7955F2DD8}">
      <dsp:nvSpPr>
        <dsp:cNvPr id="0" name=""/>
        <dsp:cNvSpPr/>
      </dsp:nvSpPr>
      <dsp:spPr>
        <a:xfrm>
          <a:off x="352769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Capa oculta</a:t>
          </a:r>
        </a:p>
      </dsp:txBody>
      <dsp:txXfrm>
        <a:off x="3527693" y="621744"/>
        <a:ext cx="1341946" cy="1341946"/>
      </dsp:txXfrm>
    </dsp:sp>
    <dsp:sp modelId="{3400CD74-5D7B-4E55-AC5F-3096E62A8AB5}">
      <dsp:nvSpPr>
        <dsp:cNvPr id="0" name=""/>
        <dsp:cNvSpPr/>
      </dsp:nvSpPr>
      <dsp:spPr>
        <a:xfrm>
          <a:off x="7721277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1 neurona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 err="1"/>
            <a:t>Sigmoide</a:t>
          </a:r>
          <a:endParaRPr lang="es-ES" sz="2000" kern="1200" dirty="0"/>
        </a:p>
      </dsp:txBody>
      <dsp:txXfrm>
        <a:off x="8392250" y="119687"/>
        <a:ext cx="2012920" cy="2346060"/>
      </dsp:txXfrm>
    </dsp:sp>
    <dsp:sp modelId="{28C703E4-9C1D-4EEB-B4BD-4304F73C3779}">
      <dsp:nvSpPr>
        <dsp:cNvPr id="0" name=""/>
        <dsp:cNvSpPr/>
      </dsp:nvSpPr>
      <dsp:spPr>
        <a:xfrm>
          <a:off x="705030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Capa salida</a:t>
          </a:r>
        </a:p>
      </dsp:txBody>
      <dsp:txXfrm>
        <a:off x="7050303" y="621744"/>
        <a:ext cx="1341946" cy="13419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2870F-9F28-47A4-88B9-3622613575D2}">
      <dsp:nvSpPr>
        <dsp:cNvPr id="0" name=""/>
        <dsp:cNvSpPr/>
      </dsp:nvSpPr>
      <dsp:spPr>
        <a:xfrm>
          <a:off x="4028267" y="2825051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55,47%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56,98%</a:t>
          </a:r>
        </a:p>
      </dsp:txBody>
      <dsp:txXfrm>
        <a:off x="4673165" y="3186613"/>
        <a:ext cx="1378215" cy="938671"/>
      </dsp:txXfrm>
    </dsp:sp>
    <dsp:sp modelId="{77F84C51-0010-4923-87AF-53C322104D97}">
      <dsp:nvSpPr>
        <dsp:cNvPr id="0" name=""/>
        <dsp:cNvSpPr/>
      </dsp:nvSpPr>
      <dsp:spPr>
        <a:xfrm>
          <a:off x="679750" y="2825051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52,54%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/>
            <a:t>51,63%</a:t>
          </a:r>
          <a:endParaRPr lang="es-ES" sz="2300" kern="1200" dirty="0"/>
        </a:p>
      </dsp:txBody>
      <dsp:txXfrm>
        <a:off x="708953" y="3186613"/>
        <a:ext cx="1378215" cy="938671"/>
      </dsp:txXfrm>
    </dsp:sp>
    <dsp:sp modelId="{A42844D4-CF61-46EB-9411-31A9060C43A2}">
      <dsp:nvSpPr>
        <dsp:cNvPr id="0" name=""/>
        <dsp:cNvSpPr/>
      </dsp:nvSpPr>
      <dsp:spPr>
        <a:xfrm>
          <a:off x="4028267" y="0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56,75%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56,28%</a:t>
          </a:r>
        </a:p>
      </dsp:txBody>
      <dsp:txXfrm>
        <a:off x="4673165" y="29203"/>
        <a:ext cx="1378215" cy="938671"/>
      </dsp:txXfrm>
    </dsp:sp>
    <dsp:sp modelId="{8A2642FA-7F26-4103-BB47-2B53943E1A3F}">
      <dsp:nvSpPr>
        <dsp:cNvPr id="0" name=""/>
        <dsp:cNvSpPr/>
      </dsp:nvSpPr>
      <dsp:spPr>
        <a:xfrm>
          <a:off x="679750" y="0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51,54%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51,63%</a:t>
          </a:r>
        </a:p>
      </dsp:txBody>
      <dsp:txXfrm>
        <a:off x="708953" y="29203"/>
        <a:ext cx="1378215" cy="938671"/>
      </dsp:txXfrm>
    </dsp:sp>
    <dsp:sp modelId="{6718675A-70DE-44E9-B5AF-9DBE7E86FF11}">
      <dsp:nvSpPr>
        <dsp:cNvPr id="0" name=""/>
        <dsp:cNvSpPr/>
      </dsp:nvSpPr>
      <dsp:spPr>
        <a:xfrm>
          <a:off x="1539729" y="236805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Datos reales</a:t>
          </a:r>
        </a:p>
      </dsp:txBody>
      <dsp:txXfrm>
        <a:off x="2066613" y="763689"/>
        <a:ext cx="1272009" cy="1272009"/>
      </dsp:txXfrm>
    </dsp:sp>
    <dsp:sp modelId="{F4A3C5F3-3AAD-4360-9C14-66DA25B31EA2}">
      <dsp:nvSpPr>
        <dsp:cNvPr id="0" name=""/>
        <dsp:cNvSpPr/>
      </dsp:nvSpPr>
      <dsp:spPr>
        <a:xfrm rot="5400000">
          <a:off x="3421712" y="236805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Cambio</a:t>
          </a:r>
        </a:p>
      </dsp:txBody>
      <dsp:txXfrm rot="-5400000">
        <a:off x="3421712" y="763689"/>
        <a:ext cx="1272009" cy="1272009"/>
      </dsp:txXfrm>
    </dsp:sp>
    <dsp:sp modelId="{56F22035-025B-40EF-A575-1CBD3F36B30A}">
      <dsp:nvSpPr>
        <dsp:cNvPr id="0" name=""/>
        <dsp:cNvSpPr/>
      </dsp:nvSpPr>
      <dsp:spPr>
        <a:xfrm rot="10800000">
          <a:off x="3421712" y="2118788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% de cambio</a:t>
          </a:r>
        </a:p>
      </dsp:txBody>
      <dsp:txXfrm rot="10800000">
        <a:off x="3421712" y="2118788"/>
        <a:ext cx="1272009" cy="1272009"/>
      </dsp:txXfrm>
    </dsp:sp>
    <dsp:sp modelId="{87BB4812-2E13-4BDB-B894-129CF83F275F}">
      <dsp:nvSpPr>
        <dsp:cNvPr id="0" name=""/>
        <dsp:cNvSpPr/>
      </dsp:nvSpPr>
      <dsp:spPr>
        <a:xfrm rot="16200000">
          <a:off x="1539729" y="2118788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Datos norma-</a:t>
          </a:r>
          <a:r>
            <a:rPr lang="es-ES" sz="2200" kern="1200" dirty="0" err="1"/>
            <a:t>lizados</a:t>
          </a:r>
          <a:endParaRPr lang="es-ES" sz="2200" kern="1200" dirty="0"/>
        </a:p>
      </dsp:txBody>
      <dsp:txXfrm rot="5400000">
        <a:off x="2066613" y="2118788"/>
        <a:ext cx="1272009" cy="1272009"/>
      </dsp:txXfrm>
    </dsp:sp>
    <dsp:sp modelId="{6A133638-247C-4CB0-9A18-077A4F6F0852}">
      <dsp:nvSpPr>
        <dsp:cNvPr id="0" name=""/>
        <dsp:cNvSpPr/>
      </dsp:nvSpPr>
      <dsp:spPr>
        <a:xfrm>
          <a:off x="3069619" y="1703340"/>
          <a:ext cx="621095" cy="540083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E7503-A67D-4C42-A7A2-5D00C445D59B}">
      <dsp:nvSpPr>
        <dsp:cNvPr id="0" name=""/>
        <dsp:cNvSpPr/>
      </dsp:nvSpPr>
      <dsp:spPr>
        <a:xfrm rot="10800000">
          <a:off x="3069619" y="1911064"/>
          <a:ext cx="621095" cy="540083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2870F-9F28-47A4-88B9-3622613575D2}">
      <dsp:nvSpPr>
        <dsp:cNvPr id="0" name=""/>
        <dsp:cNvSpPr/>
      </dsp:nvSpPr>
      <dsp:spPr>
        <a:xfrm>
          <a:off x="4028267" y="2825051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56,15%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56,51%</a:t>
          </a:r>
        </a:p>
      </dsp:txBody>
      <dsp:txXfrm>
        <a:off x="4673165" y="3186613"/>
        <a:ext cx="1378215" cy="938671"/>
      </dsp:txXfrm>
    </dsp:sp>
    <dsp:sp modelId="{77F84C51-0010-4923-87AF-53C322104D97}">
      <dsp:nvSpPr>
        <dsp:cNvPr id="0" name=""/>
        <dsp:cNvSpPr/>
      </dsp:nvSpPr>
      <dsp:spPr>
        <a:xfrm>
          <a:off x="679750" y="2825051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52,54%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51,63%</a:t>
          </a:r>
        </a:p>
      </dsp:txBody>
      <dsp:txXfrm>
        <a:off x="708953" y="3186613"/>
        <a:ext cx="1378215" cy="938671"/>
      </dsp:txXfrm>
    </dsp:sp>
    <dsp:sp modelId="{A42844D4-CF61-46EB-9411-31A9060C43A2}">
      <dsp:nvSpPr>
        <dsp:cNvPr id="0" name=""/>
        <dsp:cNvSpPr/>
      </dsp:nvSpPr>
      <dsp:spPr>
        <a:xfrm>
          <a:off x="4028267" y="0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52,79%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52,49%</a:t>
          </a:r>
        </a:p>
      </dsp:txBody>
      <dsp:txXfrm>
        <a:off x="4673165" y="29203"/>
        <a:ext cx="1378215" cy="938671"/>
      </dsp:txXfrm>
    </dsp:sp>
    <dsp:sp modelId="{8A2642FA-7F26-4103-BB47-2B53943E1A3F}">
      <dsp:nvSpPr>
        <dsp:cNvPr id="0" name=""/>
        <dsp:cNvSpPr/>
      </dsp:nvSpPr>
      <dsp:spPr>
        <a:xfrm>
          <a:off x="679750" y="0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51,54%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48,37%</a:t>
          </a:r>
        </a:p>
      </dsp:txBody>
      <dsp:txXfrm>
        <a:off x="708953" y="29203"/>
        <a:ext cx="1378215" cy="938671"/>
      </dsp:txXfrm>
    </dsp:sp>
    <dsp:sp modelId="{6718675A-70DE-44E9-B5AF-9DBE7E86FF11}">
      <dsp:nvSpPr>
        <dsp:cNvPr id="0" name=""/>
        <dsp:cNvSpPr/>
      </dsp:nvSpPr>
      <dsp:spPr>
        <a:xfrm>
          <a:off x="1539729" y="236805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Datos reales</a:t>
          </a:r>
        </a:p>
      </dsp:txBody>
      <dsp:txXfrm>
        <a:off x="2066613" y="763689"/>
        <a:ext cx="1272009" cy="1272009"/>
      </dsp:txXfrm>
    </dsp:sp>
    <dsp:sp modelId="{F4A3C5F3-3AAD-4360-9C14-66DA25B31EA2}">
      <dsp:nvSpPr>
        <dsp:cNvPr id="0" name=""/>
        <dsp:cNvSpPr/>
      </dsp:nvSpPr>
      <dsp:spPr>
        <a:xfrm rot="5400000">
          <a:off x="3421712" y="236805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Cambio</a:t>
          </a:r>
        </a:p>
      </dsp:txBody>
      <dsp:txXfrm rot="-5400000">
        <a:off x="3421712" y="763689"/>
        <a:ext cx="1272009" cy="1272009"/>
      </dsp:txXfrm>
    </dsp:sp>
    <dsp:sp modelId="{56F22035-025B-40EF-A575-1CBD3F36B30A}">
      <dsp:nvSpPr>
        <dsp:cNvPr id="0" name=""/>
        <dsp:cNvSpPr/>
      </dsp:nvSpPr>
      <dsp:spPr>
        <a:xfrm rot="10800000">
          <a:off x="3421712" y="2118788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% de cambio</a:t>
          </a:r>
        </a:p>
      </dsp:txBody>
      <dsp:txXfrm rot="10800000">
        <a:off x="3421712" y="2118788"/>
        <a:ext cx="1272009" cy="1272009"/>
      </dsp:txXfrm>
    </dsp:sp>
    <dsp:sp modelId="{87BB4812-2E13-4BDB-B894-129CF83F275F}">
      <dsp:nvSpPr>
        <dsp:cNvPr id="0" name=""/>
        <dsp:cNvSpPr/>
      </dsp:nvSpPr>
      <dsp:spPr>
        <a:xfrm rot="16200000">
          <a:off x="1539729" y="2118788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Datos norma-</a:t>
          </a:r>
          <a:r>
            <a:rPr lang="es-ES" sz="2200" kern="1200" dirty="0" err="1"/>
            <a:t>lizados</a:t>
          </a:r>
          <a:endParaRPr lang="es-ES" sz="2200" kern="1200" dirty="0"/>
        </a:p>
      </dsp:txBody>
      <dsp:txXfrm rot="5400000">
        <a:off x="2066613" y="2118788"/>
        <a:ext cx="1272009" cy="1272009"/>
      </dsp:txXfrm>
    </dsp:sp>
    <dsp:sp modelId="{6A133638-247C-4CB0-9A18-077A4F6F0852}">
      <dsp:nvSpPr>
        <dsp:cNvPr id="0" name=""/>
        <dsp:cNvSpPr/>
      </dsp:nvSpPr>
      <dsp:spPr>
        <a:xfrm>
          <a:off x="3069619" y="1703340"/>
          <a:ext cx="621095" cy="540083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E7503-A67D-4C42-A7A2-5D00C445D59B}">
      <dsp:nvSpPr>
        <dsp:cNvPr id="0" name=""/>
        <dsp:cNvSpPr/>
      </dsp:nvSpPr>
      <dsp:spPr>
        <a:xfrm rot="10800000">
          <a:off x="3069619" y="1911064"/>
          <a:ext cx="621095" cy="540083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#2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52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8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529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91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28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81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12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56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91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73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895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44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snews.com/cmsmedia/8a/18/3d2e4ea543d19fcc9db29f724bb9/141016-stockmarket-stoc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" r="32565" b="9091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058370" cy="3320973"/>
          </a:xfrm>
        </p:spPr>
        <p:txBody>
          <a:bodyPr anchor="t">
            <a:normAutofit/>
          </a:bodyPr>
          <a:lstStyle/>
          <a:p>
            <a:pPr algn="l"/>
            <a:r>
              <a:rPr lang="es-ES" sz="5400" dirty="0"/>
              <a:t>IBEX</a:t>
            </a:r>
            <a:br>
              <a:rPr lang="es-ES" sz="5400" dirty="0"/>
            </a:br>
            <a:r>
              <a:rPr lang="es-ES" sz="5400" dirty="0"/>
              <a:t>PREDICTOR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s-ES" sz="2000" dirty="0"/>
              <a:t>Inteligencia Artificial en las Organizaciones</a:t>
            </a:r>
          </a:p>
        </p:txBody>
      </p:sp>
    </p:spTree>
    <p:extLst>
      <p:ext uri="{BB962C8B-B14F-4D97-AF65-F5344CB8AC3E}">
        <p14:creationId xmlns:p14="http://schemas.microsoft.com/office/powerpoint/2010/main" val="3457958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r="-2" b="-2"/>
          <a:stretch/>
        </p:blipFill>
        <p:spPr>
          <a:xfrm>
            <a:off x="6010183" y="629266"/>
            <a:ext cx="4434582" cy="3941108"/>
          </a:xfrm>
          <a:prstGeom prst="rect">
            <a:avLst/>
          </a:prstGeom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PROCESAMIENTO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062" y="2438401"/>
            <a:ext cx="4109906" cy="377952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s-ES" sz="2600" dirty="0">
                <a:solidFill>
                  <a:schemeClr val="bg1"/>
                </a:solidFill>
              </a:rPr>
              <a:t>La salida es una transformación de los datos de cambio del IBEX35</a:t>
            </a:r>
          </a:p>
          <a:p>
            <a:pPr>
              <a:lnSpc>
                <a:spcPct val="80000"/>
              </a:lnSpc>
            </a:pPr>
            <a:r>
              <a:rPr lang="es-ES" sz="2600" b="1" u="sng" dirty="0">
                <a:solidFill>
                  <a:schemeClr val="bg1"/>
                </a:solidFill>
              </a:rPr>
              <a:t>CRECIMIENTO:</a:t>
            </a:r>
            <a:r>
              <a:rPr lang="es-ES" sz="2600" dirty="0">
                <a:solidFill>
                  <a:schemeClr val="bg1"/>
                </a:solidFill>
              </a:rPr>
              <a:t> Si el cambio es mayor que 0.</a:t>
            </a:r>
          </a:p>
          <a:p>
            <a:pPr>
              <a:lnSpc>
                <a:spcPct val="80000"/>
              </a:lnSpc>
            </a:pPr>
            <a:r>
              <a:rPr lang="es-ES" sz="2600" b="1" u="sng" dirty="0">
                <a:solidFill>
                  <a:schemeClr val="bg1"/>
                </a:solidFill>
              </a:rPr>
              <a:t>CAIDA:</a:t>
            </a:r>
            <a:r>
              <a:rPr lang="es-ES" sz="2600" dirty="0">
                <a:solidFill>
                  <a:schemeClr val="bg1"/>
                </a:solidFill>
              </a:rPr>
              <a:t> Si el cambio es 0 o menor que cero.</a:t>
            </a:r>
          </a:p>
          <a:p>
            <a:pPr marL="0" indent="0">
              <a:lnSpc>
                <a:spcPct val="80000"/>
              </a:lnSpc>
              <a:buNone/>
            </a:pPr>
            <a:endParaRPr lang="es-ES" sz="2600" dirty="0">
              <a:solidFill>
                <a:schemeClr val="bg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s-ES" sz="2600" dirty="0">
                <a:solidFill>
                  <a:schemeClr val="bg1"/>
                </a:solidFill>
              </a:rPr>
              <a:t>Por lo que un ejemplo de los datos de un día sería</a:t>
            </a:r>
          </a:p>
          <a:p>
            <a:pPr marL="0" indent="0">
              <a:lnSpc>
                <a:spcPct val="80000"/>
              </a:lnSpc>
              <a:buNone/>
            </a:pPr>
            <a:endParaRPr lang="es-ES" sz="1800" dirty="0">
              <a:solidFill>
                <a:schemeClr val="bg1"/>
              </a:solidFill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2070" y="5237759"/>
            <a:ext cx="7284661" cy="98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84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DATOS UTILIZADOS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Utilizamos dos conjuntos de diferentes características para el entrenamiento y test de los modelos:</a:t>
            </a:r>
          </a:p>
          <a:p>
            <a:r>
              <a:rPr lang="es-ES" dirty="0"/>
              <a:t>Previsión a un día.</a:t>
            </a:r>
          </a:p>
          <a:p>
            <a:r>
              <a:rPr lang="es-ES" dirty="0"/>
              <a:t>Previsión a cinco días.</a:t>
            </a:r>
          </a:p>
          <a:p>
            <a:pPr marL="0" indent="0">
              <a:buNone/>
            </a:pPr>
            <a:r>
              <a:rPr lang="es-ES" dirty="0"/>
              <a:t>Ambos conjuntos formados:</a:t>
            </a:r>
          </a:p>
          <a:p>
            <a:r>
              <a:rPr lang="es-ES" dirty="0"/>
              <a:t>Datos reales de la puntuación de las bolsas.</a:t>
            </a:r>
          </a:p>
          <a:p>
            <a:r>
              <a:rPr lang="es-ES" dirty="0"/>
              <a:t>Datos de cambio de las bolsas con respecto al día anterior.</a:t>
            </a:r>
          </a:p>
          <a:p>
            <a:r>
              <a:rPr lang="es-ES" dirty="0"/>
              <a:t>Datos de porcentaje de cambio de las bolsas con respecto al día anterior.</a:t>
            </a:r>
          </a:p>
          <a:p>
            <a:r>
              <a:rPr lang="es-ES" dirty="0"/>
              <a:t>Datos normalizados de la puntuación de las bolsas.</a:t>
            </a:r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503024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METODOS Y HERRAMIENTAS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3002" y="1690688"/>
            <a:ext cx="10515598" cy="4504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WEKA:</a:t>
            </a:r>
          </a:p>
          <a:p>
            <a:pPr lvl="1"/>
            <a:r>
              <a:rPr lang="es-ES" sz="2800" dirty="0"/>
              <a:t>J48</a:t>
            </a:r>
          </a:p>
          <a:p>
            <a:pPr lvl="1"/>
            <a:r>
              <a:rPr lang="es-ES" sz="2800" dirty="0"/>
              <a:t>LMT</a:t>
            </a:r>
          </a:p>
          <a:p>
            <a:pPr lvl="1"/>
            <a:r>
              <a:rPr lang="es-ES" sz="2800" dirty="0"/>
              <a:t>Redes de neuronas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PYTHON:</a:t>
            </a:r>
          </a:p>
          <a:p>
            <a:pPr lvl="1"/>
            <a:r>
              <a:rPr lang="es-ES" sz="2800" dirty="0"/>
              <a:t>Redes de neuronas</a:t>
            </a:r>
          </a:p>
          <a:p>
            <a:pPr lvl="1"/>
            <a:r>
              <a:rPr lang="es-ES" sz="2800" dirty="0"/>
              <a:t>Máquinas de vectorial</a:t>
            </a:r>
          </a:p>
          <a:p>
            <a:pPr lvl="1"/>
            <a:r>
              <a:rPr lang="es-ES" sz="2800" dirty="0" err="1"/>
              <a:t>Random</a:t>
            </a:r>
            <a:r>
              <a:rPr lang="es-ES" sz="2800" dirty="0"/>
              <a:t> </a:t>
            </a:r>
            <a:r>
              <a:rPr lang="es-ES" sz="2800" dirty="0" err="1"/>
              <a:t>forest</a:t>
            </a:r>
            <a:endParaRPr lang="es-ES" sz="2800" dirty="0"/>
          </a:p>
          <a:p>
            <a:pPr lvl="1"/>
            <a:r>
              <a:rPr lang="es-ES" sz="2800" dirty="0"/>
              <a:t>K </a:t>
            </a:r>
            <a:r>
              <a:rPr lang="es-ES" sz="2800" dirty="0" err="1"/>
              <a:t>nearest</a:t>
            </a:r>
            <a:r>
              <a:rPr lang="es-ES" sz="2800" dirty="0"/>
              <a:t> </a:t>
            </a:r>
            <a:r>
              <a:rPr lang="es-ES" sz="2800" dirty="0" err="1"/>
              <a:t>neighbors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529481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WEKA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sz="3200" dirty="0"/>
              <a:t>Hemos utilizado tres algoritmos clasificadores:</a:t>
            </a:r>
          </a:p>
          <a:p>
            <a:pPr lvl="1"/>
            <a:r>
              <a:rPr lang="es-ES" sz="2800" dirty="0"/>
              <a:t>J48</a:t>
            </a:r>
          </a:p>
          <a:p>
            <a:pPr lvl="1"/>
            <a:r>
              <a:rPr lang="es-ES" sz="2800" dirty="0"/>
              <a:t>LMT</a:t>
            </a:r>
          </a:p>
          <a:p>
            <a:pPr lvl="1"/>
            <a:r>
              <a:rPr lang="es-ES" sz="2800" dirty="0" err="1"/>
              <a:t>Perceptrón</a:t>
            </a:r>
            <a:r>
              <a:rPr lang="es-ES" sz="2800" dirty="0"/>
              <a:t> multicapa</a:t>
            </a:r>
          </a:p>
          <a:p>
            <a:r>
              <a:rPr lang="es-ES" sz="3200" dirty="0"/>
              <a:t>Como entrada tenemos los archivos .</a:t>
            </a:r>
            <a:r>
              <a:rPr lang="es-ES" sz="3200" dirty="0" err="1"/>
              <a:t>arff</a:t>
            </a:r>
            <a:r>
              <a:rPr lang="es-ES" sz="3200" dirty="0"/>
              <a:t> de los datos recogidos</a:t>
            </a:r>
          </a:p>
          <a:p>
            <a:pPr lvl="1"/>
            <a:r>
              <a:rPr lang="es-ES" sz="2800" dirty="0"/>
              <a:t>Previsión a un día</a:t>
            </a:r>
          </a:p>
          <a:p>
            <a:pPr lvl="1"/>
            <a:r>
              <a:rPr lang="es-ES" sz="2800" dirty="0"/>
              <a:t>Previsión a cinco días</a:t>
            </a:r>
          </a:p>
          <a:p>
            <a:r>
              <a:rPr lang="es-ES" sz="3200" dirty="0"/>
              <a:t>Sin filtros aplicados</a:t>
            </a:r>
          </a:p>
        </p:txBody>
      </p:sp>
    </p:spTree>
    <p:extLst>
      <p:ext uri="{BB962C8B-B14F-4D97-AF65-F5344CB8AC3E}">
        <p14:creationId xmlns:p14="http://schemas.microsoft.com/office/powerpoint/2010/main" val="3295904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038" y="1182929"/>
            <a:ext cx="3425609" cy="180021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4" y="1276622"/>
            <a:ext cx="3433324" cy="1700488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33" y="1174640"/>
            <a:ext cx="3423916" cy="180850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3648" y="4808244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WEKA: </a:t>
            </a:r>
            <a:r>
              <a:rPr lang="en-US" sz="5400" dirty="0" err="1">
                <a:solidFill>
                  <a:schemeClr val="bg1"/>
                </a:solidFill>
              </a:rPr>
              <a:t>Previsión</a:t>
            </a:r>
            <a:r>
              <a:rPr lang="en-US" sz="5400" dirty="0">
                <a:solidFill>
                  <a:schemeClr val="bg1"/>
                </a:solidFill>
              </a:rPr>
              <a:t> a un </a:t>
            </a:r>
            <a:r>
              <a:rPr lang="en-US" sz="5400" dirty="0" err="1">
                <a:solidFill>
                  <a:schemeClr val="bg1"/>
                </a:solidFill>
              </a:rPr>
              <a:t>día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20040" y="349820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J48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4557878" y="349820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LMT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8449725" y="3498209"/>
            <a:ext cx="332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MLP (5000 instancias, 0.01 aprendizaje)</a:t>
            </a:r>
          </a:p>
        </p:txBody>
      </p:sp>
    </p:spTree>
    <p:extLst>
      <p:ext uri="{BB962C8B-B14F-4D97-AF65-F5344CB8AC3E}">
        <p14:creationId xmlns:p14="http://schemas.microsoft.com/office/powerpoint/2010/main" val="303223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42" y="1399854"/>
            <a:ext cx="3425609" cy="179641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98" y="1437278"/>
            <a:ext cx="3433324" cy="1758990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885" y="1383453"/>
            <a:ext cx="3423916" cy="182921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WEKA: Previsión a 5 días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306374" y="3523376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J48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432261" y="350979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LMT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8448885" y="3384876"/>
            <a:ext cx="332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MLP (5000 instancias, 0.01 aprendizaje)</a:t>
            </a:r>
          </a:p>
        </p:txBody>
      </p:sp>
    </p:spTree>
    <p:extLst>
      <p:ext uri="{BB962C8B-B14F-4D97-AF65-F5344CB8AC3E}">
        <p14:creationId xmlns:p14="http://schemas.microsoft.com/office/powerpoint/2010/main" val="3308965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PYTHON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/>
              <a:t>Hemos usado Anaconda Python</a:t>
            </a:r>
          </a:p>
          <a:p>
            <a:r>
              <a:rPr lang="es-ES" dirty="0"/>
              <a:t>Con paquetes como </a:t>
            </a:r>
            <a:r>
              <a:rPr lang="es-ES" dirty="0" err="1"/>
              <a:t>scikit-learn</a:t>
            </a:r>
            <a:r>
              <a:rPr lang="es-ES" dirty="0"/>
              <a:t>, pandas, </a:t>
            </a:r>
            <a:r>
              <a:rPr lang="es-ES" dirty="0" err="1"/>
              <a:t>numpy</a:t>
            </a:r>
            <a:r>
              <a:rPr lang="es-ES" dirty="0"/>
              <a:t>, </a:t>
            </a:r>
            <a:r>
              <a:rPr lang="es-ES" dirty="0" err="1"/>
              <a:t>tensorflow</a:t>
            </a:r>
            <a:r>
              <a:rPr lang="es-ES" dirty="0"/>
              <a:t> y </a:t>
            </a:r>
            <a:r>
              <a:rPr lang="es-ES" dirty="0" err="1"/>
              <a:t>keras</a:t>
            </a:r>
            <a:r>
              <a:rPr lang="es-ES" dirty="0"/>
              <a:t>.</a:t>
            </a:r>
          </a:p>
          <a:p>
            <a:r>
              <a:rPr lang="es-ES" dirty="0"/>
              <a:t>Más procesamiento de datos: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800" dirty="0"/>
              <a:t>División de los datos entre variables de entrada (X) y salida (Y).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800" dirty="0"/>
              <a:t>Creación de los sets de datos.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800" dirty="0"/>
              <a:t>División entre conjuntos de test y entrenamiento.</a:t>
            </a:r>
          </a:p>
          <a:p>
            <a:r>
              <a:rPr lang="es-ES" dirty="0"/>
              <a:t>Datos utilizados:</a:t>
            </a:r>
          </a:p>
          <a:p>
            <a:pPr lvl="1"/>
            <a:r>
              <a:rPr lang="es-ES" sz="2800" dirty="0"/>
              <a:t>Conjunto de un día para la previsión.</a:t>
            </a:r>
          </a:p>
          <a:p>
            <a:pPr lvl="1"/>
            <a:r>
              <a:rPr lang="es-ES" sz="2800" dirty="0"/>
              <a:t>Conjunto de cinco días para la previsión.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93548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– PYTHON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1029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Usamos </a:t>
            </a:r>
            <a:r>
              <a:rPr lang="es-ES" dirty="0" err="1"/>
              <a:t>keras</a:t>
            </a:r>
            <a:r>
              <a:rPr lang="es-ES" dirty="0"/>
              <a:t> con </a:t>
            </a:r>
            <a:r>
              <a:rPr lang="es-ES" dirty="0" err="1"/>
              <a:t>tensorflow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Para la predicción a un día:</a:t>
            </a:r>
          </a:p>
        </p:txBody>
      </p:sp>
      <p:graphicFrame>
        <p:nvGraphicFramePr>
          <p:cNvPr id="14" name="Diagrama 13"/>
          <p:cNvGraphicFramePr/>
          <p:nvPr/>
        </p:nvGraphicFramePr>
        <p:xfrm>
          <a:off x="688250" y="3118631"/>
          <a:ext cx="10410254" cy="2585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1358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– PYTHON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656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Para la predicción a cinco días:</a:t>
            </a:r>
          </a:p>
          <a:p>
            <a:pPr marL="0" indent="0">
              <a:buNone/>
            </a:pPr>
            <a:endParaRPr lang="es-ES" sz="2000" dirty="0"/>
          </a:p>
        </p:txBody>
      </p:sp>
      <p:graphicFrame>
        <p:nvGraphicFramePr>
          <p:cNvPr id="12" name="Diagrama 11"/>
          <p:cNvGraphicFramePr/>
          <p:nvPr/>
        </p:nvGraphicFramePr>
        <p:xfrm>
          <a:off x="688250" y="3118631"/>
          <a:ext cx="10410254" cy="2585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5851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- PYTHON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5026419" y="2055813"/>
          <a:ext cx="6760335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017431" y="3594448"/>
            <a:ext cx="4008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Porcentaje de acierto en la previsión a un día</a:t>
            </a:r>
          </a:p>
        </p:txBody>
      </p:sp>
    </p:spTree>
    <p:extLst>
      <p:ext uri="{BB962C8B-B14F-4D97-AF65-F5344CB8AC3E}">
        <p14:creationId xmlns:p14="http://schemas.microsoft.com/office/powerpoint/2010/main" val="1387334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s-ES" sz="2000" dirty="0"/>
              <a:t>Nuestro objetivo será estudiar la posibilidad de predecir si la bolsa subirá o bajará al día siguiente</a:t>
            </a:r>
          </a:p>
          <a:p>
            <a:pPr lvl="1"/>
            <a:r>
              <a:rPr lang="es-ES" sz="1600" dirty="0"/>
              <a:t>Ibex 35</a:t>
            </a:r>
          </a:p>
          <a:p>
            <a:pPr lvl="1"/>
            <a:r>
              <a:rPr lang="es-ES" sz="1600" dirty="0"/>
              <a:t>Objetivo complicado, pero con grandes recompensas</a:t>
            </a:r>
          </a:p>
          <a:p>
            <a:r>
              <a:rPr lang="es-ES" sz="2000" dirty="0"/>
              <a:t>En Python, con la plataforma Anaconda</a:t>
            </a:r>
          </a:p>
          <a:p>
            <a:pPr lvl="1"/>
            <a:r>
              <a:rPr lang="es-ES" sz="1600" dirty="0"/>
              <a:t>Distribución de Python</a:t>
            </a:r>
          </a:p>
          <a:p>
            <a:pPr lvl="1"/>
            <a:r>
              <a:rPr lang="es-ES" sz="1600" dirty="0"/>
              <a:t>Librerías de análisis y obtención de datos</a:t>
            </a:r>
          </a:p>
          <a:p>
            <a:r>
              <a:rPr lang="es-ES" sz="2000" dirty="0"/>
              <a:t>Los datos serán posteriormente </a:t>
            </a:r>
            <a:r>
              <a:rPr lang="es-ES" sz="2000" dirty="0" err="1"/>
              <a:t>preprocesados</a:t>
            </a:r>
            <a:r>
              <a:rPr lang="es-ES" sz="2000" dirty="0"/>
              <a:t> y estudiados por nosotros.</a:t>
            </a:r>
          </a:p>
          <a:p>
            <a:pPr lvl="1"/>
            <a:r>
              <a:rPr lang="es-ES" sz="1600" dirty="0"/>
              <a:t>Redes de neuronas artificiales</a:t>
            </a:r>
          </a:p>
        </p:txBody>
      </p:sp>
    </p:spTree>
    <p:extLst>
      <p:ext uri="{BB962C8B-B14F-4D97-AF65-F5344CB8AC3E}">
        <p14:creationId xmlns:p14="http://schemas.microsoft.com/office/powerpoint/2010/main" val="16254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- PYTHON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5026419" y="2055813"/>
          <a:ext cx="6760335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796548" y="3594448"/>
            <a:ext cx="4447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Porcentaje de acierto en la previsión a cinco días</a:t>
            </a:r>
          </a:p>
        </p:txBody>
      </p:sp>
    </p:spTree>
    <p:extLst>
      <p:ext uri="{BB962C8B-B14F-4D97-AF65-F5344CB8AC3E}">
        <p14:creationId xmlns:p14="http://schemas.microsoft.com/office/powerpoint/2010/main" val="1558700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 fontScale="90000"/>
          </a:bodyPr>
          <a:lstStyle/>
          <a:p>
            <a:r>
              <a:rPr lang="es-ES" sz="5400" dirty="0"/>
              <a:t>PYTHON: Máquinas de soporte vectorial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sz="2400" dirty="0"/>
              <a:t>Parte de la librería de Anaconda</a:t>
            </a:r>
          </a:p>
          <a:p>
            <a:r>
              <a:rPr lang="es-ES" sz="2400" dirty="0"/>
              <a:t>Utilizamos distintos parámetros para experimentar:</a:t>
            </a:r>
          </a:p>
          <a:p>
            <a:pPr lvl="1"/>
            <a:r>
              <a:rPr lang="es-ES" sz="2000" dirty="0"/>
              <a:t>El tipo de </a:t>
            </a:r>
            <a:r>
              <a:rPr lang="es-ES" sz="2000" dirty="0" err="1"/>
              <a:t>kernel</a:t>
            </a:r>
            <a:r>
              <a:rPr lang="es-ES" sz="2000" dirty="0"/>
              <a:t> (lineal, radial o </a:t>
            </a:r>
            <a:r>
              <a:rPr lang="es-ES" sz="2000" dirty="0" err="1"/>
              <a:t>polinomial</a:t>
            </a:r>
            <a:r>
              <a:rPr lang="es-ES" sz="2000" dirty="0"/>
              <a:t>)</a:t>
            </a:r>
          </a:p>
          <a:p>
            <a:pPr lvl="1"/>
            <a:r>
              <a:rPr lang="es-ES" sz="2000" dirty="0"/>
              <a:t>La rigidez de la clasificación</a:t>
            </a:r>
          </a:p>
          <a:p>
            <a:pPr lvl="1"/>
            <a:r>
              <a:rPr lang="es-ES" sz="2000" dirty="0"/>
              <a:t>La influencia de un ejemplo en el resto (gamma)</a:t>
            </a:r>
          </a:p>
          <a:p>
            <a:pPr lvl="1"/>
            <a:r>
              <a:rPr lang="es-ES" sz="2000" dirty="0"/>
              <a:t>Grado del polinomio (nº de dimensiones)</a:t>
            </a:r>
          </a:p>
          <a:p>
            <a:r>
              <a:rPr lang="es-ES" sz="2400" dirty="0"/>
              <a:t>Genera un modelo, que además probamos con los datos de test</a:t>
            </a:r>
          </a:p>
          <a:p>
            <a:r>
              <a:rPr lang="es-ES" sz="2400" dirty="0"/>
              <a:t>Buenos resultados a 5 días</a:t>
            </a:r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46743"/>
              </p:ext>
            </p:extLst>
          </p:nvPr>
        </p:nvGraphicFramePr>
        <p:xfrm>
          <a:off x="203202" y="5065486"/>
          <a:ext cx="11800111" cy="1209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931">
                  <a:extLst>
                    <a:ext uri="{9D8B030D-6E8A-4147-A177-3AD203B41FA5}">
                      <a16:colId xmlns:a16="http://schemas.microsoft.com/office/drawing/2014/main" val="3215955292"/>
                    </a:ext>
                  </a:extLst>
                </a:gridCol>
                <a:gridCol w="1469027">
                  <a:extLst>
                    <a:ext uri="{9D8B030D-6E8A-4147-A177-3AD203B41FA5}">
                      <a16:colId xmlns:a16="http://schemas.microsoft.com/office/drawing/2014/main" val="97030916"/>
                    </a:ext>
                  </a:extLst>
                </a:gridCol>
                <a:gridCol w="1053866">
                  <a:extLst>
                    <a:ext uri="{9D8B030D-6E8A-4147-A177-3AD203B41FA5}">
                      <a16:colId xmlns:a16="http://schemas.microsoft.com/office/drawing/2014/main" val="4065635111"/>
                    </a:ext>
                  </a:extLst>
                </a:gridCol>
                <a:gridCol w="1325317">
                  <a:extLst>
                    <a:ext uri="{9D8B030D-6E8A-4147-A177-3AD203B41FA5}">
                      <a16:colId xmlns:a16="http://schemas.microsoft.com/office/drawing/2014/main" val="414981276"/>
                    </a:ext>
                  </a:extLst>
                </a:gridCol>
                <a:gridCol w="1309349">
                  <a:extLst>
                    <a:ext uri="{9D8B030D-6E8A-4147-A177-3AD203B41FA5}">
                      <a16:colId xmlns:a16="http://schemas.microsoft.com/office/drawing/2014/main" val="2421585600"/>
                    </a:ext>
                  </a:extLst>
                </a:gridCol>
                <a:gridCol w="1421123">
                  <a:extLst>
                    <a:ext uri="{9D8B030D-6E8A-4147-A177-3AD203B41FA5}">
                      <a16:colId xmlns:a16="http://schemas.microsoft.com/office/drawing/2014/main" val="1477928825"/>
                    </a:ext>
                  </a:extLst>
                </a:gridCol>
                <a:gridCol w="1548864">
                  <a:extLst>
                    <a:ext uri="{9D8B030D-6E8A-4147-A177-3AD203B41FA5}">
                      <a16:colId xmlns:a16="http://schemas.microsoft.com/office/drawing/2014/main" val="3590194689"/>
                    </a:ext>
                  </a:extLst>
                </a:gridCol>
                <a:gridCol w="1245479">
                  <a:extLst>
                    <a:ext uri="{9D8B030D-6E8A-4147-A177-3AD203B41FA5}">
                      <a16:colId xmlns:a16="http://schemas.microsoft.com/office/drawing/2014/main" val="3558903979"/>
                    </a:ext>
                  </a:extLst>
                </a:gridCol>
                <a:gridCol w="1405155">
                  <a:extLst>
                    <a:ext uri="{9D8B030D-6E8A-4147-A177-3AD203B41FA5}">
                      <a16:colId xmlns:a16="http://schemas.microsoft.com/office/drawing/2014/main" val="304150670"/>
                    </a:ext>
                  </a:extLst>
                </a:gridCol>
              </a:tblGrid>
              <a:tr h="670699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extLst>
                  <a:ext uri="{0D108BD9-81ED-4DB2-BD59-A6C34878D82A}">
                    <a16:rowId xmlns:a16="http://schemas.microsoft.com/office/drawing/2014/main" val="2538865235"/>
                  </a:ext>
                </a:extLst>
              </a:tr>
              <a:tr h="538831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 err="1">
                          <a:effectLst/>
                        </a:rPr>
                        <a:t>svm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1" i="0" u="none" strike="noStrike" dirty="0">
                          <a:effectLst/>
                        </a:rPr>
                        <a:t>57,44%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51,62%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55,12%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53,49%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54,89%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extLst>
                  <a:ext uri="{0D108BD9-81ED-4DB2-BD59-A6C34878D82A}">
                    <a16:rowId xmlns:a16="http://schemas.microsoft.com/office/drawing/2014/main" val="2052034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731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PYTHON: </a:t>
            </a:r>
            <a:r>
              <a:rPr lang="es-ES" sz="5400" dirty="0" err="1"/>
              <a:t>Random</a:t>
            </a:r>
            <a:r>
              <a:rPr lang="es-ES" sz="5400" dirty="0"/>
              <a:t> </a:t>
            </a:r>
            <a:r>
              <a:rPr lang="es-ES" sz="5400" dirty="0" err="1"/>
              <a:t>forest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/>
              <a:t>Variamos un parámetro para probar distintas configuraciones:</a:t>
            </a:r>
          </a:p>
          <a:p>
            <a:pPr lvl="1"/>
            <a:r>
              <a:rPr lang="es-ES" dirty="0"/>
              <a:t>Número de estimadores</a:t>
            </a:r>
          </a:p>
          <a:p>
            <a:r>
              <a:rPr lang="es-ES" dirty="0"/>
              <a:t>Al probarlo con los datos de test, encontramos los mejores resultados de la práctica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De nuevo, mejores resultados con una predicción de 5 días</a:t>
            </a:r>
          </a:p>
          <a:p>
            <a:endParaRPr lang="es-ES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729137"/>
              </p:ext>
            </p:extLst>
          </p:nvPr>
        </p:nvGraphicFramePr>
        <p:xfrm>
          <a:off x="434926" y="3674267"/>
          <a:ext cx="11316853" cy="719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0080">
                  <a:extLst>
                    <a:ext uri="{9D8B030D-6E8A-4147-A177-3AD203B41FA5}">
                      <a16:colId xmlns:a16="http://schemas.microsoft.com/office/drawing/2014/main" val="3004782095"/>
                    </a:ext>
                  </a:extLst>
                </a:gridCol>
                <a:gridCol w="1408864">
                  <a:extLst>
                    <a:ext uri="{9D8B030D-6E8A-4147-A177-3AD203B41FA5}">
                      <a16:colId xmlns:a16="http://schemas.microsoft.com/office/drawing/2014/main" val="4186406271"/>
                    </a:ext>
                  </a:extLst>
                </a:gridCol>
                <a:gridCol w="1010707">
                  <a:extLst>
                    <a:ext uri="{9D8B030D-6E8A-4147-A177-3AD203B41FA5}">
                      <a16:colId xmlns:a16="http://schemas.microsoft.com/office/drawing/2014/main" val="2640527630"/>
                    </a:ext>
                  </a:extLst>
                </a:gridCol>
                <a:gridCol w="1271041">
                  <a:extLst>
                    <a:ext uri="{9D8B030D-6E8A-4147-A177-3AD203B41FA5}">
                      <a16:colId xmlns:a16="http://schemas.microsoft.com/office/drawing/2014/main" val="260997157"/>
                    </a:ext>
                  </a:extLst>
                </a:gridCol>
                <a:gridCol w="1255727">
                  <a:extLst>
                    <a:ext uri="{9D8B030D-6E8A-4147-A177-3AD203B41FA5}">
                      <a16:colId xmlns:a16="http://schemas.microsoft.com/office/drawing/2014/main" val="1039690343"/>
                    </a:ext>
                  </a:extLst>
                </a:gridCol>
                <a:gridCol w="1362922">
                  <a:extLst>
                    <a:ext uri="{9D8B030D-6E8A-4147-A177-3AD203B41FA5}">
                      <a16:colId xmlns:a16="http://schemas.microsoft.com/office/drawing/2014/main" val="592308215"/>
                    </a:ext>
                  </a:extLst>
                </a:gridCol>
                <a:gridCol w="1485432">
                  <a:extLst>
                    <a:ext uri="{9D8B030D-6E8A-4147-A177-3AD203B41FA5}">
                      <a16:colId xmlns:a16="http://schemas.microsoft.com/office/drawing/2014/main" val="723057721"/>
                    </a:ext>
                  </a:extLst>
                </a:gridCol>
                <a:gridCol w="1194471">
                  <a:extLst>
                    <a:ext uri="{9D8B030D-6E8A-4147-A177-3AD203B41FA5}">
                      <a16:colId xmlns:a16="http://schemas.microsoft.com/office/drawing/2014/main" val="1665868013"/>
                    </a:ext>
                  </a:extLst>
                </a:gridCol>
                <a:gridCol w="1347609">
                  <a:extLst>
                    <a:ext uri="{9D8B030D-6E8A-4147-A177-3AD203B41FA5}">
                      <a16:colId xmlns:a16="http://schemas.microsoft.com/office/drawing/2014/main" val="509979848"/>
                    </a:ext>
                  </a:extLst>
                </a:gridCol>
              </a:tblGrid>
              <a:tr h="359966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5154367"/>
                  </a:ext>
                </a:extLst>
              </a:tr>
              <a:tr h="359966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u="none" strike="noStrike" dirty="0" err="1">
                          <a:effectLst/>
                        </a:rPr>
                        <a:t>rfc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49,53%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54,65%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55,81%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50,23%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52,56%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1" u="none" strike="noStrike" dirty="0">
                          <a:effectLst/>
                        </a:rPr>
                        <a:t>59,30%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57,67%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52,79%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3422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73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PYTHON: </a:t>
            </a:r>
            <a:r>
              <a:rPr lang="es-ES" sz="5400" dirty="0" err="1"/>
              <a:t>kNN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/>
              <a:t>Tenemos un par de parámetros para probar:</a:t>
            </a:r>
          </a:p>
          <a:p>
            <a:pPr lvl="1"/>
            <a:r>
              <a:rPr lang="es-ES" dirty="0"/>
              <a:t>Número de vecinos (k)</a:t>
            </a:r>
          </a:p>
          <a:p>
            <a:pPr lvl="1"/>
            <a:r>
              <a:rPr lang="es-ES" dirty="0"/>
              <a:t>Tipo de algoritmo a utilizar (automático, árbol KD, </a:t>
            </a:r>
            <a:r>
              <a:rPr lang="es-ES" dirty="0" err="1"/>
              <a:t>Ball</a:t>
            </a:r>
            <a:r>
              <a:rPr lang="es-ES" dirty="0"/>
              <a:t> </a:t>
            </a:r>
            <a:r>
              <a:rPr lang="es-ES" dirty="0" err="1"/>
              <a:t>Tree</a:t>
            </a:r>
            <a:r>
              <a:rPr lang="es-ES" dirty="0"/>
              <a:t> y por fuerza bruta)</a:t>
            </a:r>
          </a:p>
          <a:p>
            <a:r>
              <a:rPr lang="es-ES" dirty="0"/>
              <a:t>A 5 días, de nuevo, los mejores resultados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Aun así, los resultados no son lo suficientemente buenos para poder predecir correctamente un índice de </a:t>
            </a:r>
            <a:r>
              <a:rPr lang="es-ES"/>
              <a:t>la bolsa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15763"/>
              </p:ext>
            </p:extLst>
          </p:nvPr>
        </p:nvGraphicFramePr>
        <p:xfrm>
          <a:off x="361952" y="3731417"/>
          <a:ext cx="11424801" cy="631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9428">
                  <a:extLst>
                    <a:ext uri="{9D8B030D-6E8A-4147-A177-3AD203B41FA5}">
                      <a16:colId xmlns:a16="http://schemas.microsoft.com/office/drawing/2014/main" val="465769424"/>
                    </a:ext>
                  </a:extLst>
                </a:gridCol>
                <a:gridCol w="1422303">
                  <a:extLst>
                    <a:ext uri="{9D8B030D-6E8A-4147-A177-3AD203B41FA5}">
                      <a16:colId xmlns:a16="http://schemas.microsoft.com/office/drawing/2014/main" val="4013346244"/>
                    </a:ext>
                  </a:extLst>
                </a:gridCol>
                <a:gridCol w="1020348">
                  <a:extLst>
                    <a:ext uri="{9D8B030D-6E8A-4147-A177-3AD203B41FA5}">
                      <a16:colId xmlns:a16="http://schemas.microsoft.com/office/drawing/2014/main" val="2293026185"/>
                    </a:ext>
                  </a:extLst>
                </a:gridCol>
                <a:gridCol w="1283164">
                  <a:extLst>
                    <a:ext uri="{9D8B030D-6E8A-4147-A177-3AD203B41FA5}">
                      <a16:colId xmlns:a16="http://schemas.microsoft.com/office/drawing/2014/main" val="3300136333"/>
                    </a:ext>
                  </a:extLst>
                </a:gridCol>
                <a:gridCol w="1267705">
                  <a:extLst>
                    <a:ext uri="{9D8B030D-6E8A-4147-A177-3AD203B41FA5}">
                      <a16:colId xmlns:a16="http://schemas.microsoft.com/office/drawing/2014/main" val="4072895687"/>
                    </a:ext>
                  </a:extLst>
                </a:gridCol>
                <a:gridCol w="1375923">
                  <a:extLst>
                    <a:ext uri="{9D8B030D-6E8A-4147-A177-3AD203B41FA5}">
                      <a16:colId xmlns:a16="http://schemas.microsoft.com/office/drawing/2014/main" val="468902643"/>
                    </a:ext>
                  </a:extLst>
                </a:gridCol>
                <a:gridCol w="1499602">
                  <a:extLst>
                    <a:ext uri="{9D8B030D-6E8A-4147-A177-3AD203B41FA5}">
                      <a16:colId xmlns:a16="http://schemas.microsoft.com/office/drawing/2014/main" val="2084472353"/>
                    </a:ext>
                  </a:extLst>
                </a:gridCol>
                <a:gridCol w="1205865">
                  <a:extLst>
                    <a:ext uri="{9D8B030D-6E8A-4147-A177-3AD203B41FA5}">
                      <a16:colId xmlns:a16="http://schemas.microsoft.com/office/drawing/2014/main" val="3063823974"/>
                    </a:ext>
                  </a:extLst>
                </a:gridCol>
                <a:gridCol w="1360463">
                  <a:extLst>
                    <a:ext uri="{9D8B030D-6E8A-4147-A177-3AD203B41FA5}">
                      <a16:colId xmlns:a16="http://schemas.microsoft.com/office/drawing/2014/main" val="2654634803"/>
                    </a:ext>
                  </a:extLst>
                </a:gridCol>
              </a:tblGrid>
              <a:tr h="315516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2303788"/>
                  </a:ext>
                </a:extLst>
              </a:tr>
              <a:tr h="315516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knn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50,93%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52,79%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49,07%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50,70%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50,70%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53,95%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54,19%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51,86%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3845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218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ESTADO DEL ARTE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sz="3200" dirty="0"/>
              <a:t>Las aplicaciones de las redes de neuronas en el mundo financiero son muchísimas</a:t>
            </a:r>
          </a:p>
          <a:p>
            <a:pPr lvl="1"/>
            <a:r>
              <a:rPr lang="es-ES" sz="2800" dirty="0"/>
              <a:t>Aprobación de créditos, riesgo de deudas, predicciones de empresas, capitales...</a:t>
            </a:r>
          </a:p>
          <a:p>
            <a:r>
              <a:rPr lang="es-ES" sz="3200" dirty="0"/>
              <a:t>Como herramientas de predicción de valores de la bolsa </a:t>
            </a:r>
          </a:p>
          <a:p>
            <a:r>
              <a:rPr lang="es-ES" sz="3200" dirty="0"/>
              <a:t>Para anticiparse al mercado hay que tener en cuenta muchos parámetros externos: indicadores económicos, opinión pública, clima político...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5218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USOS ACTUALES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sz="3200" dirty="0"/>
              <a:t>Compañías como MJ </a:t>
            </a:r>
            <a:r>
              <a:rPr lang="es-ES" sz="3200" dirty="0" err="1"/>
              <a:t>Futures</a:t>
            </a:r>
            <a:r>
              <a:rPr lang="es-ES" sz="3200" dirty="0"/>
              <a:t> tienen métodos de predicción propios </a:t>
            </a:r>
          </a:p>
          <a:p>
            <a:pPr lvl="1"/>
            <a:r>
              <a:rPr lang="es-ES" sz="2800" dirty="0"/>
              <a:t>199,2% de ganancias sobre dos años según </a:t>
            </a:r>
            <a:r>
              <a:rPr lang="es-ES" sz="2800" dirty="0" err="1"/>
              <a:t>Standford</a:t>
            </a:r>
            <a:r>
              <a:rPr lang="es-ES" sz="2800" dirty="0"/>
              <a:t> </a:t>
            </a:r>
            <a:r>
              <a:rPr lang="es-ES" sz="2800" dirty="0" err="1"/>
              <a:t>University</a:t>
            </a:r>
            <a:endParaRPr lang="es-ES" sz="2800" dirty="0"/>
          </a:p>
          <a:p>
            <a:r>
              <a:rPr lang="es-ES" sz="3200" dirty="0"/>
              <a:t>LBC Capital Management usan una red con solo 6 indicadores financieros como inputs.</a:t>
            </a:r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5218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 cstate="print">
            <a:alphaModFix amt="35000"/>
          </a:blip>
          <a:srcRect t="4855" b="79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38200" y="1687153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Vamos a obtener los datos históricos de diferentes plazas del mundo: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IBEX35 (España)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Dow Jones (Estados Unidos de América)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Euro Stoxx50 (Común de Europa)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Nikkei225 (Japón)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/>
              <a:t>Dax</a:t>
            </a:r>
            <a:r>
              <a:rPr lang="es-ES" sz="2400" dirty="0"/>
              <a:t> (Alemania)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/>
              <a:t>Cac</a:t>
            </a:r>
            <a:r>
              <a:rPr lang="es-ES" sz="2400" dirty="0"/>
              <a:t> 40 (Francia)</a:t>
            </a:r>
          </a:p>
          <a:p>
            <a:r>
              <a:rPr lang="es-ES" sz="2400" dirty="0"/>
              <a:t>Utilizamos los datos de </a:t>
            </a:r>
            <a:r>
              <a:rPr lang="es-ES" sz="3200" dirty="0"/>
              <a:t>CIERRE</a:t>
            </a:r>
            <a:r>
              <a:rPr lang="es-ES" sz="2400" dirty="0"/>
              <a:t> de las bolsas.</a:t>
            </a:r>
          </a:p>
          <a:p>
            <a:r>
              <a:rPr lang="es-ES" sz="2400" dirty="0"/>
              <a:t>Los datos los obtenemos gracias a la API de Python de </a:t>
            </a:r>
            <a:r>
              <a:rPr lang="es-ES" sz="2400" dirty="0" err="1"/>
              <a:t>Quandl</a:t>
            </a:r>
            <a:endParaRPr lang="es-ES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dirty="0">
                <a:solidFill>
                  <a:srgbClr val="FFFFFF"/>
                </a:solidFill>
              </a:rPr>
              <a:t>OBTENCION DE DATOS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47" y="4950011"/>
            <a:ext cx="5555817" cy="19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2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 cstate="print"/>
          <a:srcRect/>
          <a:stretch/>
        </p:blipFill>
        <p:spPr>
          <a:xfrm>
            <a:off x="704986" y="1508508"/>
            <a:ext cx="10782028" cy="52292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384439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23" y="1388303"/>
            <a:ext cx="10682953" cy="54216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3868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76" y="1388303"/>
            <a:ext cx="10684448" cy="54223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131632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PROCESAMIENTO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s-ES" sz="2000" dirty="0"/>
              <a:t>Lo enfocamos como un problema de clasificación. </a:t>
            </a:r>
          </a:p>
          <a:p>
            <a:r>
              <a:rPr lang="es-ES" sz="2000" dirty="0"/>
              <a:t>Variables de entrada -&gt; Salida</a:t>
            </a:r>
          </a:p>
          <a:p>
            <a:r>
              <a:rPr lang="es-ES" sz="2000" dirty="0"/>
              <a:t>Variables de entrada:</a:t>
            </a:r>
          </a:p>
          <a:p>
            <a:pPr lvl="1"/>
            <a:r>
              <a:rPr lang="es-ES" sz="2000" dirty="0"/>
              <a:t>Valor real de las bolsas</a:t>
            </a:r>
          </a:p>
          <a:p>
            <a:pPr marL="457200" lvl="1" indent="0">
              <a:buNone/>
            </a:pPr>
            <a:endParaRPr lang="es-ES" sz="2000" dirty="0"/>
          </a:p>
          <a:p>
            <a:pPr lvl="1"/>
            <a:r>
              <a:rPr lang="es-ES" sz="2000" dirty="0"/>
              <a:t>Cambio con respecto al día anterior</a:t>
            </a:r>
          </a:p>
          <a:p>
            <a:pPr lvl="1"/>
            <a:endParaRPr lang="es-ES" sz="2000" dirty="0"/>
          </a:p>
          <a:p>
            <a:pPr lvl="1"/>
            <a:r>
              <a:rPr lang="es-ES" sz="2000" dirty="0"/>
              <a:t>Porcentaje de cambio con respecto al día anterior</a:t>
            </a:r>
          </a:p>
          <a:p>
            <a:pPr marL="457200" lvl="1" indent="0">
              <a:buNone/>
            </a:pPr>
            <a:endParaRPr lang="es-ES" sz="2000" dirty="0"/>
          </a:p>
          <a:p>
            <a:pPr lvl="1"/>
            <a:r>
              <a:rPr lang="es-ES" sz="2000" dirty="0"/>
              <a:t>Valor normalizado.</a:t>
            </a:r>
          </a:p>
          <a:p>
            <a:pPr lvl="1"/>
            <a:endParaRPr lang="es-ES" sz="2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3098" y="3544789"/>
            <a:ext cx="8862060" cy="31204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3099" y="4225827"/>
            <a:ext cx="6604785" cy="30688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3099" y="4944106"/>
            <a:ext cx="9690605" cy="2165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3098" y="5569422"/>
            <a:ext cx="9690605" cy="28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77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949</Words>
  <Application>Microsoft Office PowerPoint</Application>
  <PresentationFormat>Panorámica</PresentationFormat>
  <Paragraphs>223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Liberation Sans</vt:lpstr>
      <vt:lpstr>Tema de Office</vt:lpstr>
      <vt:lpstr>IBEX PREDICTOR</vt:lpstr>
      <vt:lpstr>OBJETIVO</vt:lpstr>
      <vt:lpstr>ESTADO DEL ARTE</vt:lpstr>
      <vt:lpstr>USOS ACTUALES</vt:lpstr>
      <vt:lpstr>OBTENCION DE DATOS</vt:lpstr>
      <vt:lpstr>PROCESAMIENTO DE DATOS</vt:lpstr>
      <vt:lpstr>PROCESAMIENTO DE DATOS</vt:lpstr>
      <vt:lpstr>PROCESAMIENTO DE DATOS</vt:lpstr>
      <vt:lpstr>PROCESAMIENTO DE DATOS</vt:lpstr>
      <vt:lpstr>PROCESAMIENTO DE DATOS</vt:lpstr>
      <vt:lpstr>DATOS UTILIZADOS</vt:lpstr>
      <vt:lpstr>METODOS Y HERRAMIENTAS</vt:lpstr>
      <vt:lpstr>WEKA</vt:lpstr>
      <vt:lpstr>WEKA: Previsión a un día</vt:lpstr>
      <vt:lpstr>WEKA: Previsión a 5 días</vt:lpstr>
      <vt:lpstr>PYTHON</vt:lpstr>
      <vt:lpstr>REDES DE NEURONAS – PYTHON</vt:lpstr>
      <vt:lpstr>REDES DE NEURONAS – PYTHON</vt:lpstr>
      <vt:lpstr>REDES DE NEURONAS - PYTHON</vt:lpstr>
      <vt:lpstr>REDES DE NEURONAS - PYTHON</vt:lpstr>
      <vt:lpstr>PYTHON: Máquinas de soporte vectorial</vt:lpstr>
      <vt:lpstr>PYTHON: Random forest</vt:lpstr>
      <vt:lpstr>PYTHON: kNN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IBEX PREDICTOR</dc:title>
  <dc:creator>Adrián  Rodríguez Grillo</dc:creator>
  <cp:lastModifiedBy>Adrián  Rodríguez Grillo</cp:lastModifiedBy>
  <cp:revision>37</cp:revision>
  <dcterms:created xsi:type="dcterms:W3CDTF">2016-11-25T00:35:19Z</dcterms:created>
  <dcterms:modified xsi:type="dcterms:W3CDTF">2016-12-11T20:23:55Z</dcterms:modified>
</cp:coreProperties>
</file>