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7457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PYTHON: Redes de neuronas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35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715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Vamos a obtener los datos históricos de diferentes plazas del mundo: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IBEX35 (España)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Dow Jones (Estados Unidos de América)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Euro Stoxx50 (Común de Europa)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Nikkei225 (Japón)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Dax</a:t>
            </a:r>
            <a:r>
              <a:rPr lang="es-ES" sz="2400" dirty="0"/>
              <a:t> (Alemania)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Cac</a:t>
            </a:r>
            <a:r>
              <a:rPr lang="es-ES" sz="2400" dirty="0"/>
              <a:t> 40 (Francia)</a:t>
            </a:r>
          </a:p>
          <a:p>
            <a:r>
              <a:rPr lang="es-ES" sz="2400" dirty="0"/>
              <a:t>Utilizamos los datos de </a:t>
            </a:r>
            <a:r>
              <a:rPr lang="es-ES" sz="3200" dirty="0"/>
              <a:t>CIERRE</a:t>
            </a:r>
            <a:r>
              <a:rPr lang="es-ES" sz="2400" dirty="0"/>
              <a:t> de las bolsas.</a:t>
            </a:r>
          </a:p>
          <a:p>
            <a:r>
              <a:rPr lang="es-ES" sz="2400" dirty="0"/>
              <a:t>Los datos los obtenemos gracias a la API de Python de </a:t>
            </a:r>
            <a:r>
              <a:rPr lang="es-ES" sz="2400" dirty="0" err="1"/>
              <a:t>Quandl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OBTENCION DE DATOS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723</Words>
  <Application>Microsoft Office PowerPoint</Application>
  <PresentationFormat>Panorámica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Liberation Sans</vt:lpstr>
      <vt:lpstr>Tema de Office</vt:lpstr>
      <vt:lpstr>IBEX PREDICTOR</vt:lpstr>
      <vt:lpstr>OBJETIVO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PYTHON: Redes de neuronas</vt:lpstr>
      <vt:lpstr>PYTHON: Máquinas de soporte vectorial</vt:lpstr>
      <vt:lpstr>PYTHON: Random forest</vt:lpstr>
      <vt:lpstr>PYTHON: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Luis Buceta Ojeda</cp:lastModifiedBy>
  <cp:revision>30</cp:revision>
  <dcterms:created xsi:type="dcterms:W3CDTF">2016-11-25T00:35:19Z</dcterms:created>
  <dcterms:modified xsi:type="dcterms:W3CDTF">2016-12-11T14:47:11Z</dcterms:modified>
</cp:coreProperties>
</file>