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F63C-21E8-4D3E-A2D5-DF2DEEBA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3912-2D01-4BEE-A588-B8195EF85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E38D-D3E1-436A-8422-DEA9A409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CBE9-42C1-4C26-A001-69E46AC6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E8FD-7A0E-4CAD-89E3-AAA16D9B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82E6-3371-43F6-828B-B39B2A7C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669FA-94A1-4C4D-AB6D-67599BFFE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8E9A-F795-43AF-82AC-088D4F38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18D7-1670-4DB6-A2DE-D64C093B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3504-C5FF-47B3-932C-054F5EF4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3C003-C1E3-4F46-A492-F7605E4D6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382DD-5641-4D69-8865-D1FAB55C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7363-2EBD-4497-B8AB-1269E0E4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C124-EEFB-4696-88B3-59394115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C6F8-7EF8-493B-8C9A-CF4DFCDD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D98C-707B-47F5-81B2-C7F1FFC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4A29-652D-4CF6-A50D-EC60FED1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7443-C419-48BB-BE1E-35F2400D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4523-C6B8-4EA5-8D01-07830407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B24C-319C-4091-8D4F-21DBCC47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BC4F-B6AE-4141-9491-27FFD7D3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C47C-CDE0-4EA2-9407-D7E84353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3D0E-F617-4C6D-A9F3-D9B5B62B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4515-E063-4DB3-AFB7-CBCD4423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6319-DB98-4A44-86A2-1413DAB8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8D7A-6AEB-4250-8CFE-901C9D3D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F887-8A57-4474-81AF-D2C4C096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ECBF-4167-484D-856A-93F0B230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3C6B-7B77-4551-81B8-E4E22CD8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1B26C-BC1B-44B5-A2A2-C1FBCD3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6729-A6FE-49EE-ADCB-FD5E77B9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6019-ECB1-4A25-B87C-B8F709F7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F581-DE89-46DF-A94A-8FF05C6D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ECC0E-454A-49A7-843F-A73C3FFF0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6F981-76EA-4E3A-B321-4DBD820E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CF2EF-ABE0-41AC-B672-528C47832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D7F18-1725-4E2F-A9BC-17A46A18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D08E8-ACB8-4C6A-B817-D34FCEE5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A8F65-4708-45BB-BFE0-5D4FA33A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E275-7AE5-4060-AABF-6BFDEA1D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5C27-5F15-48D1-84E8-B7543883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9EFF5-2832-44AA-AB75-72708BA4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53611-C787-4448-B595-904059D0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86C06-7ADD-43E1-A517-B6BFA5B3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79E1F-3C6F-43E7-B1E4-7FFE173B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463B-A223-4DC7-B6AE-238DECE0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0C7C-F53D-45E7-B1C7-F335EA9E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8D92-E532-4854-BBD7-8B34756A7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60C7-1892-4CED-AFC6-DD850270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7DD2-0D1E-4336-A9A1-4B3E167B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75AC-E8C9-4B0D-86A0-4354728E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87875-DF08-4300-B71A-BC06836A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81C5-F271-4BF9-9BD3-BF6B0B1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13412-A6C5-4B32-97BE-8FA8CBFF0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4458A-26E4-4AD0-9E0E-E00F3E9F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B79D-63F9-430B-ABB1-4639D724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61C5-FD19-4089-B499-3AD1D756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03E2-D5F5-4536-A3E6-D653851D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6C831-22E4-443D-998D-6C64F419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E8881-7EA9-43D5-AED5-CA20EA6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4472-17D7-46C9-8F1B-1106107D7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5051-58B3-403F-B1FE-5F2875BEDA1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C53A-4139-4267-8705-3FCAB7D8C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9969-C4A1-450B-8D70-CEE539F94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963E-7854-473D-A41D-298EF0EA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8ADBA-F7C7-4C2B-B1F5-0E797B81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" y="0"/>
            <a:ext cx="58857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CA94B-E552-4568-B85D-A45BA507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18" y="0"/>
            <a:ext cx="5447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C1710-73D3-48DD-905D-14FFB9B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" y="0"/>
            <a:ext cx="636521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55AD4-E59A-45B9-BE9A-9E7E4B82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13" y="0"/>
            <a:ext cx="5633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AFA27-9D3A-4112-B74C-D04CD53D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0"/>
            <a:ext cx="53652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2D01F-6701-4818-85CF-A55FBEF4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83" y="0"/>
            <a:ext cx="5470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6A0DC-22B6-4EE7-A154-D4C164B5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759"/>
            <a:ext cx="6195530" cy="6544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92686-22C6-480A-8EAE-BB4D4AD1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96" y="37381"/>
            <a:ext cx="5673390" cy="61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0ECE84-111E-46CE-8B52-C725FEAD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597" y="-46007"/>
            <a:ext cx="59350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07BDD-1A24-448A-B480-D79BCFEE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710" y="0"/>
            <a:ext cx="5341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A595-EFAC-4FAD-A009-3755E92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7FD0-41CB-4088-B6AC-4AD205B0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ED4B5-E143-4824-A268-C661FBC9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6" y="-40257"/>
            <a:ext cx="583143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4E319-0B2B-4850-9F1B-742F3B5B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95" y="0"/>
            <a:ext cx="548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9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6466-D9A7-45A2-818A-F68039D8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0EEF-1408-48CC-9D17-F0C80843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F02F-A670-44C5-A6E5-0796A430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5" y="62707"/>
            <a:ext cx="5634856" cy="254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C20C7-3328-44F2-B958-1075782B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531" y="-62707"/>
            <a:ext cx="639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2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E267-094D-4B08-AFFB-6B064B16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93FB-5F7F-43F7-B433-923564F5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CF153-949A-49B7-9781-590EB04B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13"/>
            <a:ext cx="5836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2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Hernández</dc:creator>
  <cp:lastModifiedBy>Adriana Hernández</cp:lastModifiedBy>
  <cp:revision>2</cp:revision>
  <dcterms:created xsi:type="dcterms:W3CDTF">2021-03-15T01:33:41Z</dcterms:created>
  <dcterms:modified xsi:type="dcterms:W3CDTF">2021-03-15T01:41:58Z</dcterms:modified>
</cp:coreProperties>
</file>