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14CC7-C230-44EC-A564-2CF334D8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AA20D-8C40-4149-BC35-0A680898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AD510B-572C-4D3A-880D-51317EBB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3A13-AF17-44F9-B357-0A15930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99BB1-56A4-4713-A373-5196812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0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17FBE-45BA-4C0F-AE96-39C3CED5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BB5187-ED14-42BA-B307-F8C3EC153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FD63E-AC84-4502-8248-95AE71C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FBE62-0B0B-4910-8826-51090290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72FFE-CA5D-4F98-AD47-69ACEA1B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3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8F211B-62BB-4CE6-B28C-79420C7A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6D4E2-E5DB-4388-9D68-9D8612CB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6539A1-765E-4B7B-81A7-95CE333A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A962D-FF31-4C83-AF86-5517DA66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1DDC61-814B-43E3-B349-BAE78A50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72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AE784-E29C-40A2-9948-A8F9EB23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E60D0-FB5F-45D5-BB70-20E5EDCE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91E22-88ED-45D3-AC6A-9211A7FE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AE380-62ED-4CDE-BBBA-FE0B14C5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3473DE-585F-4882-987B-09D0763D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4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524D6-4EDD-49D6-A035-17004070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00FB5-FCAF-4CCB-8D51-17C02369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267DE5-4F60-45E4-9953-EB71D76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27C3B-08F0-44E5-BF4C-62A7866C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535C9-7C7C-41A1-A36B-D306FFC9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C777A-F0CC-4F49-B4E0-156C7294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F5999B-0800-4764-B566-0FFD9765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202AD5-1EEC-40E8-B05C-3A67445A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BF607-660A-4B47-B4EB-EBB97238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72A3F8-BC99-4A09-93AE-06287C03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0E2EF-4FA4-45F4-9767-0CFA5560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B2572-65C9-45E2-90EC-744ACA39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6429F-F06A-40A8-8379-5A57315C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F5635C-6E1F-47B1-BDEB-EBE6E5C0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B52855-ED50-4BE6-84A7-E808211C9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DAFACE-6E05-4027-A3F6-415D4CA54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011B4D-6772-44AE-8AAF-D1B13F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90D4E5-F3FF-4555-92C2-726EF843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3D8C58-3EBD-4923-993F-EE983612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C969B-4871-4BD4-ADC6-62E8B35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2AF4A9-1CC2-4372-BD9A-4972DFE8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E81FB-211E-4FD9-B3F3-69D09974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11B53-100B-4B7B-84A2-59644FEB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9BB39D-C9BB-40C7-9D00-75244AF4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126B7B-A896-49B5-9064-6B3ADDE7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AD0AB-080B-4B95-84A1-D395C41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27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EE08F-2650-430C-A37B-19FF2A61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8A302-B63B-4040-83DD-4563BB87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53796-C4F9-43A6-8936-F415BB0B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D7CBE9-CE4A-4515-A897-16CC1E43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1698-A522-4D27-BB0B-0FFC3059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FA1DFD-9CC5-43EA-9747-FA20FECD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3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FF530-0B38-414F-B4FB-C032C3F3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F632D8-175B-4EA6-91B9-A468C92D6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841360-98BA-4AC5-92D7-33CFDC75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DA40F8-5DB0-4554-855F-84E8A0B6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015675-06AC-419D-9590-4BB96A8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80B95-4644-482A-B477-6B710095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57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C37B45-0DA6-423E-97CE-B882C317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49554-7194-48A4-AA95-18B8AF68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A8A4C-93F8-416F-BC5D-33D239B5E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6ACA-C8E9-4A4C-9F47-F4CCCC5DEDEB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E7453-1DB7-426C-9AD2-6635D5DA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DD0AE-CA37-4F4B-82C1-86875997E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95E2-9C41-4DA9-9666-5BCA6FCBA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3F1B0-439B-4224-BC88-0F2F5E5B0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5535"/>
            <a:ext cx="9144000" cy="2387600"/>
          </a:xfrm>
        </p:spPr>
        <p:txBody>
          <a:bodyPr/>
          <a:lstStyle/>
          <a:p>
            <a:r>
              <a:rPr lang="fr-FR" b="1" dirty="0"/>
              <a:t>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7872BB-36F5-4DEB-9B36-2C84083C5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7128" cy="1404897"/>
          </a:xfrm>
          <a:prstGeom prst="rect">
            <a:avLst/>
          </a:prstGeom>
        </p:spPr>
      </p:pic>
      <p:sp>
        <p:nvSpPr>
          <p:cNvPr id="7" name="Sous-titre 6">
            <a:extLst>
              <a:ext uri="{FF2B5EF4-FFF2-40B4-BE49-F238E27FC236}">
                <a16:creationId xmlns:a16="http://schemas.microsoft.com/office/drawing/2014/main" id="{E2B55254-0BAE-4FC8-B686-33DEA5D48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4061"/>
            <a:ext cx="3645408" cy="2387600"/>
          </a:xfrm>
        </p:spPr>
        <p:txBody>
          <a:bodyPr/>
          <a:lstStyle/>
          <a:p>
            <a:pPr algn="l"/>
            <a:r>
              <a:rPr lang="fr-FR" b="1" u="sng" dirty="0"/>
              <a:t>Groupe Catapulte :</a:t>
            </a:r>
          </a:p>
          <a:p>
            <a:pPr algn="l"/>
            <a:r>
              <a:rPr lang="fr-FR" sz="1400" dirty="0"/>
              <a:t>BERLIOZ Guillaume</a:t>
            </a:r>
          </a:p>
          <a:p>
            <a:pPr algn="l"/>
            <a:r>
              <a:rPr lang="fr-FR" sz="1400" dirty="0"/>
              <a:t>COQUELIN Matthieu</a:t>
            </a:r>
          </a:p>
          <a:p>
            <a:pPr algn="l"/>
            <a:r>
              <a:rPr lang="fr-FR" sz="1400" dirty="0"/>
              <a:t>COVINDASSAMY </a:t>
            </a:r>
            <a:r>
              <a:rPr lang="fr-FR" sz="1400" dirty="0" err="1"/>
              <a:t>Baradane</a:t>
            </a:r>
            <a:endParaRPr lang="fr-FR" sz="1400" dirty="0"/>
          </a:p>
          <a:p>
            <a:pPr algn="l"/>
            <a:r>
              <a:rPr lang="fr-FR" sz="1400" dirty="0"/>
              <a:t>HOCHARD Adrien</a:t>
            </a:r>
          </a:p>
          <a:p>
            <a:pPr algn="l"/>
            <a:r>
              <a:rPr lang="fr-FR" sz="1400" dirty="0"/>
              <a:t>KASSI Georges </a:t>
            </a:r>
            <a:r>
              <a:rPr lang="fr-FR" sz="1400" dirty="0" err="1"/>
              <a:t>Amewé</a:t>
            </a:r>
            <a:endParaRPr lang="fr-FR" sz="1400" dirty="0"/>
          </a:p>
          <a:p>
            <a:pPr algn="l"/>
            <a:r>
              <a:rPr lang="fr-FR" sz="1400" dirty="0"/>
              <a:t>MAZIARSKI Charles</a:t>
            </a:r>
          </a:p>
        </p:txBody>
      </p:sp>
      <p:pic>
        <p:nvPicPr>
          <p:cNvPr id="11" name="Image 10" descr="Une image contenant plane, extérieur, volant, avion&#10;&#10;Description générée automatiquement">
            <a:extLst>
              <a:ext uri="{FF2B5EF4-FFF2-40B4-BE49-F238E27FC236}">
                <a16:creationId xmlns:a16="http://schemas.microsoft.com/office/drawing/2014/main" id="{5ECD7245-4FB6-4DD9-9F71-65F350F77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79" y="0"/>
            <a:ext cx="6382641" cy="1771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0803FBC-34BA-4BC1-AA2D-35B19ED92D41}"/>
              </a:ext>
            </a:extLst>
          </p:cNvPr>
          <p:cNvSpPr txBox="1"/>
          <p:nvPr/>
        </p:nvSpPr>
        <p:spPr>
          <a:xfrm>
            <a:off x="10497686" y="6185330"/>
            <a:ext cx="2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Professeur :</a:t>
            </a:r>
          </a:p>
          <a:p>
            <a:r>
              <a:rPr lang="fr-FR" dirty="0"/>
              <a:t>Aly-Bocar CISSE</a:t>
            </a:r>
          </a:p>
        </p:txBody>
      </p:sp>
    </p:spTree>
    <p:extLst>
      <p:ext uri="{BB962C8B-B14F-4D97-AF65-F5344CB8AC3E}">
        <p14:creationId xmlns:p14="http://schemas.microsoft.com/office/powerpoint/2010/main" val="12286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5D762A9A-AD78-4AFC-806B-A312B8AC4B74}"/>
              </a:ext>
            </a:extLst>
          </p:cNvPr>
          <p:cNvSpPr txBox="1">
            <a:spLocks/>
          </p:cNvSpPr>
          <p:nvPr/>
        </p:nvSpPr>
        <p:spPr>
          <a:xfrm>
            <a:off x="1524000" y="2458616"/>
            <a:ext cx="9144000" cy="19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8000" b="1" u="sng" dirty="0"/>
              <a:t>La solution doit permettre :</a:t>
            </a:r>
          </a:p>
          <a:p>
            <a:r>
              <a:rPr lang="fr-FR" sz="8000" dirty="0"/>
              <a:t>de permettre à un utilisateur de voir la liste des vols disponibles</a:t>
            </a:r>
          </a:p>
          <a:p>
            <a:r>
              <a:rPr lang="fr-FR" sz="8000" dirty="0"/>
              <a:t>de réservations des billets d'avion</a:t>
            </a:r>
          </a:p>
          <a:p>
            <a:r>
              <a:rPr lang="fr-FR" sz="8000" dirty="0"/>
              <a:t>de voir ce qu'il a réservé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5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CBC4F-AC2F-483D-8A83-F44B76D7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Modèle d’architecture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D405B-329A-4D2D-9E83-2DDC2BC9A0B3}"/>
              </a:ext>
            </a:extLst>
          </p:cNvPr>
          <p:cNvSpPr/>
          <p:nvPr/>
        </p:nvSpPr>
        <p:spPr>
          <a:xfrm>
            <a:off x="1045028" y="2687218"/>
            <a:ext cx="2118049" cy="148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D2B60-9C69-481C-A155-A5ABAECDD21E}"/>
              </a:ext>
            </a:extLst>
          </p:cNvPr>
          <p:cNvSpPr/>
          <p:nvPr/>
        </p:nvSpPr>
        <p:spPr>
          <a:xfrm>
            <a:off x="5517502" y="2687218"/>
            <a:ext cx="2118049" cy="1483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  <a:p>
            <a:pPr algn="ctr"/>
            <a:r>
              <a:rPr lang="fr-FR" dirty="0"/>
              <a:t>Site Web</a:t>
            </a:r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F4DAE7EC-9CA5-4417-B581-0E54A1E3E1CA}"/>
              </a:ext>
            </a:extLst>
          </p:cNvPr>
          <p:cNvSpPr/>
          <p:nvPr/>
        </p:nvSpPr>
        <p:spPr>
          <a:xfrm>
            <a:off x="8602825" y="2626568"/>
            <a:ext cx="2275114" cy="16048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8A613AD-8FE6-4188-A9C7-4600A456D1E0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635551" y="3429001"/>
            <a:ext cx="9672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F20032-B1B4-4582-B106-7E821E8BCE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63077" y="3429002"/>
            <a:ext cx="2354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3A8C7-EE78-495B-8A2A-A498D1A55F5C}"/>
              </a:ext>
            </a:extLst>
          </p:cNvPr>
          <p:cNvSpPr/>
          <p:nvPr/>
        </p:nvSpPr>
        <p:spPr>
          <a:xfrm>
            <a:off x="5122506" y="2276669"/>
            <a:ext cx="6158204" cy="230466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0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CBC4F-AC2F-483D-8A83-F44B76D7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Modèle d’architecture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D405B-329A-4D2D-9E83-2DDC2BC9A0B3}"/>
              </a:ext>
            </a:extLst>
          </p:cNvPr>
          <p:cNvSpPr/>
          <p:nvPr/>
        </p:nvSpPr>
        <p:spPr>
          <a:xfrm>
            <a:off x="5293565" y="1644343"/>
            <a:ext cx="1604867" cy="5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D2B60-9C69-481C-A155-A5ABAECDD21E}"/>
              </a:ext>
            </a:extLst>
          </p:cNvPr>
          <p:cNvSpPr/>
          <p:nvPr/>
        </p:nvSpPr>
        <p:spPr>
          <a:xfrm>
            <a:off x="2683328" y="3393679"/>
            <a:ext cx="2275114" cy="858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la liste des vols avec des critères</a:t>
            </a:r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F4DAE7EC-9CA5-4417-B581-0E54A1E3E1CA}"/>
              </a:ext>
            </a:extLst>
          </p:cNvPr>
          <p:cNvSpPr/>
          <p:nvPr/>
        </p:nvSpPr>
        <p:spPr>
          <a:xfrm>
            <a:off x="4958442" y="4888010"/>
            <a:ext cx="2275114" cy="16048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479FA-BB74-444C-ABA4-34BCB7347F12}"/>
              </a:ext>
            </a:extLst>
          </p:cNvPr>
          <p:cNvSpPr/>
          <p:nvPr/>
        </p:nvSpPr>
        <p:spPr>
          <a:xfrm>
            <a:off x="7233556" y="2604988"/>
            <a:ext cx="2118049" cy="470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78AEB-5349-40C8-A190-8402D3FC4A46}"/>
              </a:ext>
            </a:extLst>
          </p:cNvPr>
          <p:cNvSpPr/>
          <p:nvPr/>
        </p:nvSpPr>
        <p:spPr>
          <a:xfrm>
            <a:off x="7233556" y="3393680"/>
            <a:ext cx="2118049" cy="858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Réserver un vol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6E233D-4B5C-4022-9B4F-9C847CA8DE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20885" y="2239347"/>
            <a:ext cx="2275114" cy="11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762F5C2-47AA-4626-A3D6-2068F9C2D22D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095999" y="2239347"/>
            <a:ext cx="2196582" cy="36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7618972-4251-4E89-8A21-3DE0CDE94108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292581" y="3075722"/>
            <a:ext cx="0" cy="31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D4EF8C4-98AE-4F4F-AC79-952C3BFF5FC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0885" y="4252094"/>
            <a:ext cx="1176823" cy="85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FABFA86-A11C-44DC-A489-98C75734C6E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194290" y="4252095"/>
            <a:ext cx="1098291" cy="8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568FF0-CBEB-4889-906A-6601F165C27A}"/>
              </a:ext>
            </a:extLst>
          </p:cNvPr>
          <p:cNvSpPr/>
          <p:nvPr/>
        </p:nvSpPr>
        <p:spPr>
          <a:xfrm>
            <a:off x="9737270" y="3393679"/>
            <a:ext cx="2118049" cy="858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les vols réservés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DA21752-EE9F-4E3F-BF48-8FC31DDF270C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>
            <a:off x="9351605" y="2840355"/>
            <a:ext cx="1444690" cy="55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4503916-272A-4FD0-A19C-35FD3547858F}"/>
              </a:ext>
            </a:extLst>
          </p:cNvPr>
          <p:cNvCxnSpPr>
            <a:stCxn id="30" idx="2"/>
            <a:endCxn id="6" idx="4"/>
          </p:cNvCxnSpPr>
          <p:nvPr/>
        </p:nvCxnSpPr>
        <p:spPr>
          <a:xfrm flipH="1">
            <a:off x="7233556" y="4252094"/>
            <a:ext cx="3562739" cy="14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7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C98D0-D305-4276-B019-B7864A97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90689"/>
          </a:xfrm>
        </p:spPr>
        <p:txBody>
          <a:bodyPr/>
          <a:lstStyle/>
          <a:p>
            <a:pPr algn="ctr"/>
            <a:r>
              <a:rPr lang="fr-FR" b="1" dirty="0"/>
              <a:t>Base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53A6E-678D-49B5-8E10-924D7548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7"/>
            <a:ext cx="12192000" cy="55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C98D0-D305-4276-B019-B7864A97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9918"/>
            <a:ext cx="10515600" cy="1970607"/>
          </a:xfrm>
        </p:spPr>
        <p:txBody>
          <a:bodyPr/>
          <a:lstStyle/>
          <a:p>
            <a:pPr algn="ctr"/>
            <a:r>
              <a:rPr lang="fr-FR" b="1" dirty="0"/>
              <a:t>Base de données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12B051-CACB-4076-BF0A-E378DB83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9187"/>
            <a:ext cx="12192000" cy="573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2B922-5553-42E2-AD68-12451A83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Stack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52B5D-27BD-435F-A67E-F2291CF846D1}"/>
              </a:ext>
            </a:extLst>
          </p:cNvPr>
          <p:cNvSpPr/>
          <p:nvPr/>
        </p:nvSpPr>
        <p:spPr>
          <a:xfrm>
            <a:off x="1985866" y="2575250"/>
            <a:ext cx="1447800" cy="116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  <a:p>
            <a:pPr algn="ctr"/>
            <a:r>
              <a:rPr lang="fr-FR" sz="1400" dirty="0"/>
              <a:t>(Navigateur)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AE811-E939-43A9-A97A-BB699AEA3E02}"/>
              </a:ext>
            </a:extLst>
          </p:cNvPr>
          <p:cNvSpPr/>
          <p:nvPr/>
        </p:nvSpPr>
        <p:spPr>
          <a:xfrm>
            <a:off x="4293637" y="2575250"/>
            <a:ext cx="1447800" cy="116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End</a:t>
            </a:r>
          </a:p>
          <a:p>
            <a:pPr algn="ctr"/>
            <a:r>
              <a:rPr lang="fr-FR" sz="1400" dirty="0"/>
              <a:t>(HTML, CSS, PHP)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8CDFD-6570-4E6B-B73B-E7673F043F58}"/>
              </a:ext>
            </a:extLst>
          </p:cNvPr>
          <p:cNvSpPr/>
          <p:nvPr/>
        </p:nvSpPr>
        <p:spPr>
          <a:xfrm>
            <a:off x="6601408" y="2575250"/>
            <a:ext cx="1447800" cy="116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  <a:p>
            <a:pPr algn="ctr"/>
            <a:r>
              <a:rPr lang="fr-FR" sz="1400" dirty="0"/>
              <a:t>(XAMP)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87930-DAC2-4501-AE1C-FF6D7CAB7484}"/>
              </a:ext>
            </a:extLst>
          </p:cNvPr>
          <p:cNvSpPr/>
          <p:nvPr/>
        </p:nvSpPr>
        <p:spPr>
          <a:xfrm>
            <a:off x="8909179" y="2575250"/>
            <a:ext cx="1447800" cy="116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33078BD-E6DD-4C2E-B2AA-8289E320932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3666" y="3158413"/>
            <a:ext cx="85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DC43C2B-6680-4312-9D98-A7CF981E1C2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41437" y="3158413"/>
            <a:ext cx="85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DEE602-D39A-4A05-B1D2-28FA44C0D5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49208" y="3158413"/>
            <a:ext cx="85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69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108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Design</vt:lpstr>
      <vt:lpstr>Présentation PowerPoint</vt:lpstr>
      <vt:lpstr>Modèle d’architecture</vt:lpstr>
      <vt:lpstr>Modèle d’architecture</vt:lpstr>
      <vt:lpstr>Base de données</vt:lpstr>
      <vt:lpstr>Base de données</vt:lpstr>
      <vt:lpstr>Stack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BERLIOZ Guillaume</dc:creator>
  <cp:lastModifiedBy>BERLIOZ Guillaume</cp:lastModifiedBy>
  <cp:revision>13</cp:revision>
  <dcterms:created xsi:type="dcterms:W3CDTF">2020-12-02T09:42:47Z</dcterms:created>
  <dcterms:modified xsi:type="dcterms:W3CDTF">2020-12-03T10:05:47Z</dcterms:modified>
</cp:coreProperties>
</file>