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i="1" dirty="0"/>
              <a:t>Public Service and Governments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347147" cy="2261190"/>
          </a:xfrm>
        </p:spPr>
        <p:txBody>
          <a:bodyPr>
            <a:normAutofit fontScale="77500" lnSpcReduction="20000"/>
          </a:bodyPr>
          <a:lstStyle/>
          <a:p>
            <a:r>
              <a:rPr lang="en-GB" i="1" dirty="0"/>
              <a:t>Group </a:t>
            </a:r>
            <a:r>
              <a:rPr lang="en-GB" i="1" dirty="0" smtClean="0"/>
              <a:t>(6) Consultancy</a:t>
            </a:r>
          </a:p>
          <a:p>
            <a:r>
              <a:rPr lang="en-GB" dirty="0"/>
              <a:t>Adrian </a:t>
            </a:r>
            <a:r>
              <a:rPr lang="en-GB" dirty="0" err="1"/>
              <a:t>Septiandry</a:t>
            </a:r>
            <a:r>
              <a:rPr lang="en-GB" dirty="0"/>
              <a:t> </a:t>
            </a:r>
            <a:r>
              <a:rPr lang="en-GB" dirty="0" err="1" smtClean="0"/>
              <a:t>Sendjaja</a:t>
            </a:r>
            <a:r>
              <a:rPr lang="en-GB" dirty="0" smtClean="0"/>
              <a:t>, student number: b8039737</a:t>
            </a:r>
          </a:p>
          <a:p>
            <a:r>
              <a:rPr lang="en-GB" dirty="0" smtClean="0"/>
              <a:t>Anna Kosheleva, student number: b7031412</a:t>
            </a:r>
          </a:p>
          <a:p>
            <a:r>
              <a:rPr lang="en-GB" dirty="0" err="1" smtClean="0"/>
              <a:t>Jiawen</a:t>
            </a:r>
            <a:r>
              <a:rPr lang="en-GB" dirty="0" smtClean="0"/>
              <a:t> </a:t>
            </a:r>
            <a:r>
              <a:rPr lang="en-GB" dirty="0"/>
              <a:t>Zhou, student number: b8041005</a:t>
            </a:r>
          </a:p>
          <a:p>
            <a:r>
              <a:rPr lang="en-GB" dirty="0"/>
              <a:t>Kingsley </a:t>
            </a:r>
            <a:r>
              <a:rPr lang="en-GB" dirty="0" err="1"/>
              <a:t>Ezeanochie</a:t>
            </a:r>
            <a:r>
              <a:rPr lang="en-GB" dirty="0"/>
              <a:t>, student number: b6039183</a:t>
            </a:r>
          </a:p>
          <a:p>
            <a:r>
              <a:rPr lang="en-GB" dirty="0"/>
              <a:t>Tenzin </a:t>
            </a:r>
            <a:r>
              <a:rPr lang="en-GB" dirty="0" err="1"/>
              <a:t>Nyima</a:t>
            </a:r>
            <a:r>
              <a:rPr lang="en-GB" dirty="0"/>
              <a:t> Tenzin, student number: b8030432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11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question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month by month breakdown of crime types by district of </a:t>
            </a:r>
            <a:r>
              <a:rPr lang="en-GB" dirty="0" smtClean="0"/>
              <a:t>Sheffield </a:t>
            </a:r>
            <a:r>
              <a:rPr lang="en-GB" dirty="0"/>
              <a:t>for  2015 </a:t>
            </a:r>
            <a:r>
              <a:rPr lang="en-GB" dirty="0" smtClean="0"/>
              <a:t>– 2018</a:t>
            </a:r>
          </a:p>
          <a:p>
            <a:pPr lvl="1"/>
            <a:r>
              <a:rPr lang="en-GB" dirty="0" smtClean="0"/>
              <a:t>14 type of crimes</a:t>
            </a:r>
          </a:p>
          <a:p>
            <a:pPr lvl="1"/>
            <a:r>
              <a:rPr lang="en-GB" dirty="0" smtClean="0"/>
              <a:t>28 areas in Sheffield</a:t>
            </a:r>
          </a:p>
          <a:p>
            <a:pPr lvl="1"/>
            <a:r>
              <a:rPr lang="en-GB" dirty="0" smtClean="0"/>
              <a:t>12 months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4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63" y="147961"/>
            <a:ext cx="10082401" cy="739806"/>
          </a:xfrm>
        </p:spPr>
        <p:txBody>
          <a:bodyPr>
            <a:normAutofit fontScale="90000"/>
          </a:bodyPr>
          <a:lstStyle/>
          <a:p>
            <a:r>
              <a:rPr lang="en-GB" dirty="0"/>
              <a:t>Business question </a:t>
            </a:r>
            <a:r>
              <a:rPr lang="en-GB" dirty="0" smtClean="0"/>
              <a:t>2: demographic/crime information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63" y="798989"/>
            <a:ext cx="10497284" cy="5885895"/>
          </a:xfrm>
        </p:spPr>
      </p:pic>
    </p:spTree>
    <p:extLst>
      <p:ext uri="{BB962C8B-B14F-4D97-AF65-F5344CB8AC3E}">
        <p14:creationId xmlns:p14="http://schemas.microsoft.com/office/powerpoint/2010/main" val="25729447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82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Public Service and Governments</vt:lpstr>
      <vt:lpstr>Business question 2</vt:lpstr>
      <vt:lpstr>Business question 2: demographic/crime information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Service and Governments</dc:title>
  <dc:creator>Anton Krynkin</dc:creator>
  <cp:lastModifiedBy>Anton Krynkin</cp:lastModifiedBy>
  <cp:revision>6</cp:revision>
  <dcterms:created xsi:type="dcterms:W3CDTF">2019-04-17T23:35:12Z</dcterms:created>
  <dcterms:modified xsi:type="dcterms:W3CDTF">2019-04-18T04:33:32Z</dcterms:modified>
</cp:coreProperties>
</file>