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3" name="Shape 5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3" name="Shape 6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Shape 6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ροσαρμοσμένη διάταξη">
  <p:cSld name="AUTOLAYOUT_2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Shape 7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73" name="Shape 7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ροσαρμοσμένη διάταξη 2">
  <p:cSld name="AUTOLAYOUT_4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Shape 8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83" name="Shape 8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Shape 8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5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93" name="Shape 9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Shape 97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mages2.imgbox.com/e6/4f/Im0QEgIj_o.png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n.discordapp.com/attachments/423178865700241428/453506361867632640/ClassDiagram.png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dn.discordapp.com/attachments/423178865700241428/463001639624638465/deployment_diagram.png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598100" y="885347"/>
            <a:ext cx="8222100" cy="8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ΑΝΑΛΥΣΗ ΣΥΣΤΗΜΑΤΩΝ ΚΑΙ ΤΕΧΝΟΛΟΓΙΑ ΛΟΓΙΣΜΙΚΟΥ</a:t>
            </a:r>
            <a:endParaRPr b="1" sz="2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ΕΡΓΑΣΙΑ - ΣΥΣΤΗΜΑ ΔΗΛΩΣΕΩΝ ERASMUS</a:t>
            </a:r>
            <a:endParaRPr sz="2400">
              <a:solidFill>
                <a:srgbClr val="4A86E8"/>
              </a:solidFill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598088" y="21388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ΤΜΗΜΑ ΠΛΗΡΟΦΟΡΙΚΗΣ ΚΑΙ ΤΗΛΕΜΑΤΙΚΗΣ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ΜΕΛΗ ΟΜΑΔΑΣ: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ΑΝΔΡΕΑΣ ΜΑΥΡΟΠΟΥΛΟΣ, ΑΜ: 217129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ΒΑΓΓΕΛΗΣ ΚΟΝΤΟΣ, ΑΜ: 21641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ΓΙΑΝΝΗΣ ΣΟΜΟΣ, ΑΜ: 21685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85350" y="352000"/>
            <a:ext cx="26832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U</a:t>
            </a:r>
            <a:r>
              <a:rPr lang="el"/>
              <a:t>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Case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Diagram</a:t>
            </a:r>
            <a:endParaRPr b="1"/>
          </a:p>
        </p:txBody>
      </p:sp>
      <p:pic>
        <p:nvPicPr>
          <p:cNvPr id="111" name="Shape 11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800" y="0"/>
            <a:ext cx="6379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0000" y="2770400"/>
            <a:ext cx="2734800" cy="8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!Σημαντική Παραδοχή : Όλοι οι χρήστες θεωρούνται εσωτερικοί.</a:t>
            </a:r>
            <a:br>
              <a:rPr b="1" lang="el"/>
            </a:b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41575" y="38925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Class Diagram</a:t>
            </a:r>
            <a:endParaRPr/>
          </a:p>
        </p:txBody>
      </p:sp>
      <p:pic>
        <p:nvPicPr>
          <p:cNvPr id="118" name="Shape 1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700" y="0"/>
            <a:ext cx="65952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Deployment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Diagram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4" name="Shape 1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950" y="0"/>
            <a:ext cx="6123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/>
              <a:t>System Login </a:t>
            </a:r>
            <a:r>
              <a:rPr b="1" lang="el"/>
              <a:t>Sample Design UI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950" y="0"/>
            <a:ext cx="3608675" cy="21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26850"/>
            <a:ext cx="3547726" cy="25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775" y="1431925"/>
            <a:ext cx="5015276" cy="30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 u="sng"/>
              <a:t>Application Creation </a:t>
            </a:r>
            <a:r>
              <a:rPr b="1" lang="el"/>
              <a:t>Sample Design UI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250" y="0"/>
            <a:ext cx="65437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85350" y="352000"/>
            <a:ext cx="2683200" cy="2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600" u="sng">
                <a:solidFill>
                  <a:schemeClr val="dk1"/>
                </a:solidFill>
              </a:rPr>
              <a:t>Application Evaluation </a:t>
            </a:r>
            <a:r>
              <a:rPr lang="el" sz="2600">
                <a:solidFill>
                  <a:srgbClr val="007FFF"/>
                </a:solidFill>
              </a:rPr>
              <a:t>Sample Design UI</a:t>
            </a:r>
            <a:endParaRPr sz="2600">
              <a:solidFill>
                <a:srgbClr val="007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5970649" cy="450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170975" y="2507625"/>
            <a:ext cx="26832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Παραδοχή 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Οι αιτήσεις των φοιτητών εμφανίζονται με φθίνουσα σειρά βαθμολογίας (υψηλότερος Μ.Ο μαθηματών κτλπ.)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185350" y="352000"/>
            <a:ext cx="2683200" cy="1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2600" u="sng">
                <a:solidFill>
                  <a:schemeClr val="dk1"/>
                </a:solidFill>
              </a:rPr>
              <a:t>Application Review </a:t>
            </a:r>
            <a:r>
              <a:rPr lang="el" sz="2600">
                <a:solidFill>
                  <a:srgbClr val="007FFF"/>
                </a:solidFill>
              </a:rPr>
              <a:t>Sample Design UI</a:t>
            </a:r>
            <a:endParaRPr sz="2600">
              <a:solidFill>
                <a:srgbClr val="007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950" y="152400"/>
            <a:ext cx="5970650" cy="4472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35100" y="2557500"/>
            <a:ext cx="24792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Παραδοχή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br>
              <a:rPr lang="el"/>
            </a:br>
            <a:r>
              <a:rPr lang="el"/>
              <a:t>Όταν ο καθηγητής επιλέξει μια από τις επιλογές του φοιτητή το σύστημα ελένχει αν υπάρχει ακόμα κενή θέση στο πανεπιστήμιο αυτό και εμφανίζει αντίστοιχο μήνυμα.</a:t>
            </a:r>
            <a:br>
              <a:rPr lang="el"/>
            </a:br>
            <a:r>
              <a:rPr lang="el"/>
              <a:t>Αφού εγκριθεί το αίτημα η θέση καλύπτεται!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