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 Cortes Vela" userId="b239596efa7f05fb" providerId="Windows Live" clId="Web-{4ED291CF-0C9A-4434-BB4B-891CE2AC004D}"/>
    <pc:docChg chg="modSld">
      <pc:chgData name="Marcela Cortes Vela" userId="b239596efa7f05fb" providerId="Windows Live" clId="Web-{4ED291CF-0C9A-4434-BB4B-891CE2AC004D}" dt="2021-09-05T20:40:18.943" v="0" actId="1076"/>
      <pc:docMkLst>
        <pc:docMk/>
      </pc:docMkLst>
      <pc:sldChg chg="modSp">
        <pc:chgData name="Marcela Cortes Vela" userId="b239596efa7f05fb" providerId="Windows Live" clId="Web-{4ED291CF-0C9A-4434-BB4B-891CE2AC004D}" dt="2021-09-05T20:40:18.943" v="0" actId="1076"/>
        <pc:sldMkLst>
          <pc:docMk/>
          <pc:sldMk cId="2713507419" sldId="256"/>
        </pc:sldMkLst>
        <pc:graphicFrameChg chg="mod">
          <ac:chgData name="Marcela Cortes Vela" userId="b239596efa7f05fb" providerId="Windows Live" clId="Web-{4ED291CF-0C9A-4434-BB4B-891CE2AC004D}" dt="2021-09-05T20:40:18.943" v="0" actId="1076"/>
          <ac:graphicFrameMkLst>
            <pc:docMk/>
            <pc:sldMk cId="2713507419" sldId="256"/>
            <ac:graphicFrameMk id="7" creationId="{1E9EEF91-6DD1-4A6F-9614-1EC83099904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A82E6-814A-43F9-A14E-9EA4DE2D97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E03241-349F-4547-892A-499623BF76D0}">
      <dgm:prSet phldrT="[Text]"/>
      <dgm:spPr/>
      <dgm:t>
        <a:bodyPr/>
        <a:lstStyle/>
        <a:p>
          <a:r>
            <a:rPr lang="es-CO" dirty="0"/>
            <a:t>Autenticación de usuarios</a:t>
          </a:r>
          <a:endParaRPr lang="en-US" dirty="0"/>
        </a:p>
      </dgm:t>
    </dgm:pt>
    <dgm:pt modelId="{808BCCD1-3D37-453F-8C66-F38565C527C1}" type="parTrans" cxnId="{1AC3567F-5C46-48CC-B16F-7F76E37ACDC7}">
      <dgm:prSet/>
      <dgm:spPr/>
      <dgm:t>
        <a:bodyPr/>
        <a:lstStyle/>
        <a:p>
          <a:endParaRPr lang="en-US"/>
        </a:p>
      </dgm:t>
    </dgm:pt>
    <dgm:pt modelId="{76392558-E1A7-4E74-B400-E324BC9F4CA9}" type="sibTrans" cxnId="{1AC3567F-5C46-48CC-B16F-7F76E37ACDC7}">
      <dgm:prSet/>
      <dgm:spPr/>
      <dgm:t>
        <a:bodyPr/>
        <a:lstStyle/>
        <a:p>
          <a:endParaRPr lang="en-US"/>
        </a:p>
      </dgm:t>
    </dgm:pt>
    <dgm:pt modelId="{61B206F3-7284-48A4-A28B-DDC1F4216973}">
      <dgm:prSet/>
      <dgm:spPr/>
      <dgm:t>
        <a:bodyPr/>
        <a:lstStyle/>
        <a:p>
          <a:r>
            <a:rPr lang="es-CO"/>
            <a:t>Registrar</a:t>
          </a:r>
          <a:endParaRPr lang="es-CO" dirty="0"/>
        </a:p>
      </dgm:t>
    </dgm:pt>
    <dgm:pt modelId="{9A8B8B06-508E-4D2D-8D17-7C54B7F2EEA4}" type="parTrans" cxnId="{6908E543-7E8D-4BD0-894F-0E16B14F846E}">
      <dgm:prSet/>
      <dgm:spPr/>
      <dgm:t>
        <a:bodyPr/>
        <a:lstStyle/>
        <a:p>
          <a:endParaRPr lang="en-US"/>
        </a:p>
      </dgm:t>
    </dgm:pt>
    <dgm:pt modelId="{6644236E-3658-4AB3-A70D-5BF9DAD2FA40}" type="sibTrans" cxnId="{6908E543-7E8D-4BD0-894F-0E16B14F846E}">
      <dgm:prSet/>
      <dgm:spPr/>
      <dgm:t>
        <a:bodyPr/>
        <a:lstStyle/>
        <a:p>
          <a:endParaRPr lang="en-US"/>
        </a:p>
      </dgm:t>
    </dgm:pt>
    <dgm:pt modelId="{6D3987B8-882C-482E-9524-6F38D853D22D}">
      <dgm:prSet/>
      <dgm:spPr/>
      <dgm:t>
        <a:bodyPr/>
        <a:lstStyle/>
        <a:p>
          <a:r>
            <a:rPr lang="es-CO"/>
            <a:t>Nombre</a:t>
          </a:r>
          <a:endParaRPr lang="es-CO" dirty="0"/>
        </a:p>
      </dgm:t>
    </dgm:pt>
    <dgm:pt modelId="{95E8F97E-E3E1-41CC-8F97-CB7A673A1DC0}" type="parTrans" cxnId="{23BD5DE4-C3F0-4CBE-AACF-B923508A415F}">
      <dgm:prSet/>
      <dgm:spPr/>
      <dgm:t>
        <a:bodyPr/>
        <a:lstStyle/>
        <a:p>
          <a:endParaRPr lang="en-US"/>
        </a:p>
      </dgm:t>
    </dgm:pt>
    <dgm:pt modelId="{8503DF5D-FA9C-4F5E-807D-ACBB870371BD}" type="sibTrans" cxnId="{23BD5DE4-C3F0-4CBE-AACF-B923508A415F}">
      <dgm:prSet/>
      <dgm:spPr/>
      <dgm:t>
        <a:bodyPr/>
        <a:lstStyle/>
        <a:p>
          <a:endParaRPr lang="en-US"/>
        </a:p>
      </dgm:t>
    </dgm:pt>
    <dgm:pt modelId="{C89739F7-B8FC-48C6-A56B-FCCC86BDD494}">
      <dgm:prSet/>
      <dgm:spPr/>
      <dgm:t>
        <a:bodyPr/>
        <a:lstStyle/>
        <a:p>
          <a:r>
            <a:rPr lang="es-CO"/>
            <a:t>Apellido</a:t>
          </a:r>
          <a:endParaRPr lang="es-CO" dirty="0"/>
        </a:p>
      </dgm:t>
    </dgm:pt>
    <dgm:pt modelId="{601B7A8E-7663-4575-A0D5-D43E9BDEBCB1}" type="parTrans" cxnId="{0DF77989-D876-4EDB-8822-5CFCFFF8AF35}">
      <dgm:prSet/>
      <dgm:spPr/>
      <dgm:t>
        <a:bodyPr/>
        <a:lstStyle/>
        <a:p>
          <a:endParaRPr lang="en-US"/>
        </a:p>
      </dgm:t>
    </dgm:pt>
    <dgm:pt modelId="{7B5F543D-501B-4B39-A5B9-B79B758DFB80}" type="sibTrans" cxnId="{0DF77989-D876-4EDB-8822-5CFCFFF8AF35}">
      <dgm:prSet/>
      <dgm:spPr/>
      <dgm:t>
        <a:bodyPr/>
        <a:lstStyle/>
        <a:p>
          <a:endParaRPr lang="en-US"/>
        </a:p>
      </dgm:t>
    </dgm:pt>
    <dgm:pt modelId="{828380EE-EE84-4FA6-B553-2F61B5356077}">
      <dgm:prSet/>
      <dgm:spPr/>
      <dgm:t>
        <a:bodyPr/>
        <a:lstStyle/>
        <a:p>
          <a:r>
            <a:rPr lang="es-CO"/>
            <a:t>ID</a:t>
          </a:r>
          <a:endParaRPr lang="es-CO" dirty="0"/>
        </a:p>
      </dgm:t>
    </dgm:pt>
    <dgm:pt modelId="{13794F03-BB72-4D31-960F-F7DE6FBA8798}" type="parTrans" cxnId="{468FA886-F702-4CFC-BF5A-636E4E6048E5}">
      <dgm:prSet/>
      <dgm:spPr/>
      <dgm:t>
        <a:bodyPr/>
        <a:lstStyle/>
        <a:p>
          <a:endParaRPr lang="en-US"/>
        </a:p>
      </dgm:t>
    </dgm:pt>
    <dgm:pt modelId="{B37219A5-C898-4BD2-B163-496030074B5F}" type="sibTrans" cxnId="{468FA886-F702-4CFC-BF5A-636E4E6048E5}">
      <dgm:prSet/>
      <dgm:spPr/>
      <dgm:t>
        <a:bodyPr/>
        <a:lstStyle/>
        <a:p>
          <a:endParaRPr lang="en-US"/>
        </a:p>
      </dgm:t>
    </dgm:pt>
    <dgm:pt modelId="{57D173D3-1F56-4801-8BB1-E5DAD86075C0}">
      <dgm:prSet/>
      <dgm:spPr/>
      <dgm:t>
        <a:bodyPr/>
        <a:lstStyle/>
        <a:p>
          <a:r>
            <a:rPr lang="es-CO"/>
            <a:t>Telefono</a:t>
          </a:r>
          <a:endParaRPr lang="es-CO" dirty="0"/>
        </a:p>
      </dgm:t>
    </dgm:pt>
    <dgm:pt modelId="{1E9DC96B-CAAB-4A65-95C5-F36BFA7A417F}" type="parTrans" cxnId="{531984C6-5BEE-40A2-85F1-A9371BC7EC6B}">
      <dgm:prSet/>
      <dgm:spPr/>
      <dgm:t>
        <a:bodyPr/>
        <a:lstStyle/>
        <a:p>
          <a:endParaRPr lang="en-US"/>
        </a:p>
      </dgm:t>
    </dgm:pt>
    <dgm:pt modelId="{759258EF-0DA6-4282-9FA2-18E3FA54A342}" type="sibTrans" cxnId="{531984C6-5BEE-40A2-85F1-A9371BC7EC6B}">
      <dgm:prSet/>
      <dgm:spPr/>
      <dgm:t>
        <a:bodyPr/>
        <a:lstStyle/>
        <a:p>
          <a:endParaRPr lang="en-US"/>
        </a:p>
      </dgm:t>
    </dgm:pt>
    <dgm:pt modelId="{FD83E131-2427-49D4-A21A-589274BE4317}">
      <dgm:prSet/>
      <dgm:spPr/>
      <dgm:t>
        <a:bodyPr/>
        <a:lstStyle/>
        <a:p>
          <a:r>
            <a:rPr lang="es-CO"/>
            <a:t>Dirección</a:t>
          </a:r>
          <a:endParaRPr lang="es-CO" dirty="0"/>
        </a:p>
      </dgm:t>
    </dgm:pt>
    <dgm:pt modelId="{B7B009B7-9225-4160-848B-B9CC778C7E90}" type="parTrans" cxnId="{E37B57EC-D7AF-4BE3-848A-D117F32A0F0F}">
      <dgm:prSet/>
      <dgm:spPr/>
      <dgm:t>
        <a:bodyPr/>
        <a:lstStyle/>
        <a:p>
          <a:endParaRPr lang="en-US"/>
        </a:p>
      </dgm:t>
    </dgm:pt>
    <dgm:pt modelId="{304A5B7C-B239-4D04-9E1A-66F59B17FA82}" type="sibTrans" cxnId="{E37B57EC-D7AF-4BE3-848A-D117F32A0F0F}">
      <dgm:prSet/>
      <dgm:spPr/>
      <dgm:t>
        <a:bodyPr/>
        <a:lstStyle/>
        <a:p>
          <a:endParaRPr lang="en-US"/>
        </a:p>
      </dgm:t>
    </dgm:pt>
    <dgm:pt modelId="{A4A75ABF-A328-468B-8F99-CF9C35A8DCF6}">
      <dgm:prSet/>
      <dgm:spPr/>
      <dgm:t>
        <a:bodyPr/>
        <a:lstStyle/>
        <a:p>
          <a:r>
            <a:rPr lang="es-CO" dirty="0"/>
            <a:t>Tipo de usuario</a:t>
          </a:r>
        </a:p>
      </dgm:t>
    </dgm:pt>
    <dgm:pt modelId="{B9ABA03F-B56F-429B-B596-AFE26487FA7C}" type="parTrans" cxnId="{D9DF5A81-B19F-405E-9AD8-4FECE5554B16}">
      <dgm:prSet/>
      <dgm:spPr/>
      <dgm:t>
        <a:bodyPr/>
        <a:lstStyle/>
        <a:p>
          <a:endParaRPr lang="en-US"/>
        </a:p>
      </dgm:t>
    </dgm:pt>
    <dgm:pt modelId="{C75F7064-04C6-40BB-A923-EA4A814D35DC}" type="sibTrans" cxnId="{D9DF5A81-B19F-405E-9AD8-4FECE5554B16}">
      <dgm:prSet/>
      <dgm:spPr/>
      <dgm:t>
        <a:bodyPr/>
        <a:lstStyle/>
        <a:p>
          <a:endParaRPr lang="en-US"/>
        </a:p>
      </dgm:t>
    </dgm:pt>
    <dgm:pt modelId="{7E360A5D-B64C-4C00-BAB6-30793FB6DF09}">
      <dgm:prSet/>
      <dgm:spPr/>
      <dgm:t>
        <a:bodyPr/>
        <a:lstStyle/>
        <a:p>
          <a:r>
            <a:rPr lang="es-CO" dirty="0"/>
            <a:t>Ingresar</a:t>
          </a:r>
        </a:p>
      </dgm:t>
    </dgm:pt>
    <dgm:pt modelId="{C599B085-864A-40AE-A478-122889A5DD93}" type="parTrans" cxnId="{491E2BBF-4DE8-4DE2-AA17-02C67705CED3}">
      <dgm:prSet/>
      <dgm:spPr/>
      <dgm:t>
        <a:bodyPr/>
        <a:lstStyle/>
        <a:p>
          <a:endParaRPr lang="en-US"/>
        </a:p>
      </dgm:t>
    </dgm:pt>
    <dgm:pt modelId="{F55442B2-FE5C-4AF8-9FCF-8F7776D2FF83}" type="sibTrans" cxnId="{491E2BBF-4DE8-4DE2-AA17-02C67705CED3}">
      <dgm:prSet/>
      <dgm:spPr/>
      <dgm:t>
        <a:bodyPr/>
        <a:lstStyle/>
        <a:p>
          <a:endParaRPr lang="en-US"/>
        </a:p>
      </dgm:t>
    </dgm:pt>
    <dgm:pt modelId="{5B9473F3-361F-40A5-8DB3-EA040CB0C028}">
      <dgm:prSet/>
      <dgm:spPr/>
      <dgm:t>
        <a:bodyPr/>
        <a:lstStyle/>
        <a:p>
          <a:r>
            <a:rPr lang="es-CO"/>
            <a:t>Usuario</a:t>
          </a:r>
          <a:endParaRPr lang="es-CO" dirty="0"/>
        </a:p>
      </dgm:t>
    </dgm:pt>
    <dgm:pt modelId="{4C5DD2AB-EF93-465D-B3F3-1E1D3A083AF0}" type="parTrans" cxnId="{53BA23E3-85AD-4AAC-861B-C82746437C58}">
      <dgm:prSet/>
      <dgm:spPr/>
      <dgm:t>
        <a:bodyPr/>
        <a:lstStyle/>
        <a:p>
          <a:endParaRPr lang="en-US"/>
        </a:p>
      </dgm:t>
    </dgm:pt>
    <dgm:pt modelId="{5E6D654D-5C80-4F88-856C-BE287B6C22A5}" type="sibTrans" cxnId="{53BA23E3-85AD-4AAC-861B-C82746437C58}">
      <dgm:prSet/>
      <dgm:spPr/>
      <dgm:t>
        <a:bodyPr/>
        <a:lstStyle/>
        <a:p>
          <a:endParaRPr lang="en-US"/>
        </a:p>
      </dgm:t>
    </dgm:pt>
    <dgm:pt modelId="{99BF17E1-FC6F-4E06-8AD2-0F9B9B96319F}">
      <dgm:prSet/>
      <dgm:spPr/>
      <dgm:t>
        <a:bodyPr/>
        <a:lstStyle/>
        <a:p>
          <a:r>
            <a:rPr lang="es-CO"/>
            <a:t>Contraseña</a:t>
          </a:r>
          <a:endParaRPr lang="es-CO" dirty="0"/>
        </a:p>
      </dgm:t>
    </dgm:pt>
    <dgm:pt modelId="{51D347E4-46B8-41E6-87DB-1C668F9F1580}" type="parTrans" cxnId="{D71BB361-4DC2-45F2-8ED5-D705DFFDD6B3}">
      <dgm:prSet/>
      <dgm:spPr/>
      <dgm:t>
        <a:bodyPr/>
        <a:lstStyle/>
        <a:p>
          <a:endParaRPr lang="en-US"/>
        </a:p>
      </dgm:t>
    </dgm:pt>
    <dgm:pt modelId="{49C991C8-E0E5-484C-BCA8-0B305CEBA292}" type="sibTrans" cxnId="{D71BB361-4DC2-45F2-8ED5-D705DFFDD6B3}">
      <dgm:prSet/>
      <dgm:spPr/>
      <dgm:t>
        <a:bodyPr/>
        <a:lstStyle/>
        <a:p>
          <a:endParaRPr lang="en-US"/>
        </a:p>
      </dgm:t>
    </dgm:pt>
    <dgm:pt modelId="{34512A0E-7FFB-4586-BECE-CB9A6B5443DA}">
      <dgm:prSet/>
      <dgm:spPr/>
      <dgm:t>
        <a:bodyPr/>
        <a:lstStyle/>
        <a:p>
          <a:r>
            <a:rPr lang="es-CO" dirty="0"/>
            <a:t>Usuario</a:t>
          </a:r>
        </a:p>
      </dgm:t>
    </dgm:pt>
    <dgm:pt modelId="{0EA4DB50-52A8-41F9-BEBA-C344E153512E}" type="parTrans" cxnId="{29E8C07C-A7A8-4606-BBBE-CCE9291611C0}">
      <dgm:prSet/>
      <dgm:spPr/>
      <dgm:t>
        <a:bodyPr/>
        <a:lstStyle/>
        <a:p>
          <a:endParaRPr lang="en-US"/>
        </a:p>
      </dgm:t>
    </dgm:pt>
    <dgm:pt modelId="{9B409F99-2422-41E4-830A-370299384797}" type="sibTrans" cxnId="{29E8C07C-A7A8-4606-BBBE-CCE9291611C0}">
      <dgm:prSet/>
      <dgm:spPr/>
      <dgm:t>
        <a:bodyPr/>
        <a:lstStyle/>
        <a:p>
          <a:endParaRPr lang="en-US"/>
        </a:p>
      </dgm:t>
    </dgm:pt>
    <dgm:pt modelId="{96849E1E-8AFF-4C29-AF50-996BC2915432}">
      <dgm:prSet/>
      <dgm:spPr/>
      <dgm:t>
        <a:bodyPr/>
        <a:lstStyle/>
        <a:p>
          <a:r>
            <a:rPr lang="es-CO" dirty="0"/>
            <a:t>Administrador</a:t>
          </a:r>
        </a:p>
      </dgm:t>
    </dgm:pt>
    <dgm:pt modelId="{12B91E30-D5E0-49E7-A76C-C4984EC8F79C}" type="parTrans" cxnId="{F3C9AF7C-B1E2-4D4F-A507-78C659710286}">
      <dgm:prSet/>
      <dgm:spPr/>
      <dgm:t>
        <a:bodyPr/>
        <a:lstStyle/>
        <a:p>
          <a:endParaRPr lang="en-US"/>
        </a:p>
      </dgm:t>
    </dgm:pt>
    <dgm:pt modelId="{F2BA77B5-47B2-43B1-8F06-70CA1BF8C6C7}" type="sibTrans" cxnId="{F3C9AF7C-B1E2-4D4F-A507-78C659710286}">
      <dgm:prSet/>
      <dgm:spPr/>
      <dgm:t>
        <a:bodyPr/>
        <a:lstStyle/>
        <a:p>
          <a:endParaRPr lang="en-US"/>
        </a:p>
      </dgm:t>
    </dgm:pt>
    <dgm:pt modelId="{40C59414-A1A9-49CE-9EED-053FD8E11797}" type="pres">
      <dgm:prSet presAssocID="{A27A82E6-814A-43F9-A14E-9EA4DE2D97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7273DA-3122-4DFD-86D6-9C450B6FFDED}" type="pres">
      <dgm:prSet presAssocID="{D7E03241-349F-4547-892A-499623BF76D0}" presName="hierRoot1" presStyleCnt="0">
        <dgm:presLayoutVars>
          <dgm:hierBranch val="init"/>
        </dgm:presLayoutVars>
      </dgm:prSet>
      <dgm:spPr/>
    </dgm:pt>
    <dgm:pt modelId="{D747C4DC-CF33-4786-B9F7-35D9ADA6EBFF}" type="pres">
      <dgm:prSet presAssocID="{D7E03241-349F-4547-892A-499623BF76D0}" presName="rootComposite1" presStyleCnt="0"/>
      <dgm:spPr/>
    </dgm:pt>
    <dgm:pt modelId="{8A76B209-1658-4FB9-B4D4-782E026855D5}" type="pres">
      <dgm:prSet presAssocID="{D7E03241-349F-4547-892A-499623BF76D0}" presName="rootText1" presStyleLbl="node0" presStyleIdx="0" presStyleCnt="1">
        <dgm:presLayoutVars>
          <dgm:chPref val="3"/>
        </dgm:presLayoutVars>
      </dgm:prSet>
      <dgm:spPr/>
    </dgm:pt>
    <dgm:pt modelId="{2FBFD6D5-A1F8-4ABB-A2CD-AAE07D32909D}" type="pres">
      <dgm:prSet presAssocID="{D7E03241-349F-4547-892A-499623BF76D0}" presName="rootConnector1" presStyleLbl="node1" presStyleIdx="0" presStyleCnt="0"/>
      <dgm:spPr/>
    </dgm:pt>
    <dgm:pt modelId="{02B79541-E6E2-4D55-B3B3-0BBC3F012D89}" type="pres">
      <dgm:prSet presAssocID="{D7E03241-349F-4547-892A-499623BF76D0}" presName="hierChild2" presStyleCnt="0"/>
      <dgm:spPr/>
    </dgm:pt>
    <dgm:pt modelId="{050AB8F0-68F0-4D26-A1C5-41F3DCB8C696}" type="pres">
      <dgm:prSet presAssocID="{9A8B8B06-508E-4D2D-8D17-7C54B7F2EEA4}" presName="Name37" presStyleLbl="parChTrans1D2" presStyleIdx="0" presStyleCnt="2"/>
      <dgm:spPr/>
    </dgm:pt>
    <dgm:pt modelId="{3D3309CB-8161-4A2D-A35A-F197A51545D8}" type="pres">
      <dgm:prSet presAssocID="{61B206F3-7284-48A4-A28B-DDC1F4216973}" presName="hierRoot2" presStyleCnt="0">
        <dgm:presLayoutVars>
          <dgm:hierBranch val="init"/>
        </dgm:presLayoutVars>
      </dgm:prSet>
      <dgm:spPr/>
    </dgm:pt>
    <dgm:pt modelId="{BD8E83E6-6132-46E8-B7F5-B3839C04B296}" type="pres">
      <dgm:prSet presAssocID="{61B206F3-7284-48A4-A28B-DDC1F4216973}" presName="rootComposite" presStyleCnt="0"/>
      <dgm:spPr/>
    </dgm:pt>
    <dgm:pt modelId="{2C0B91E1-86E3-4C0C-ADAC-878D0CE14EE8}" type="pres">
      <dgm:prSet presAssocID="{61B206F3-7284-48A4-A28B-DDC1F4216973}" presName="rootText" presStyleLbl="node2" presStyleIdx="0" presStyleCnt="2">
        <dgm:presLayoutVars>
          <dgm:chPref val="3"/>
        </dgm:presLayoutVars>
      </dgm:prSet>
      <dgm:spPr/>
    </dgm:pt>
    <dgm:pt modelId="{CB3B30C8-79F0-4392-AC1A-31AFED5BF7AA}" type="pres">
      <dgm:prSet presAssocID="{61B206F3-7284-48A4-A28B-DDC1F4216973}" presName="rootConnector" presStyleLbl="node2" presStyleIdx="0" presStyleCnt="2"/>
      <dgm:spPr/>
    </dgm:pt>
    <dgm:pt modelId="{2F82B6E1-8BA6-4834-BD04-653E018C3877}" type="pres">
      <dgm:prSet presAssocID="{61B206F3-7284-48A4-A28B-DDC1F4216973}" presName="hierChild4" presStyleCnt="0"/>
      <dgm:spPr/>
    </dgm:pt>
    <dgm:pt modelId="{2E2E5C33-EEDB-4707-AA0E-56F2D48A6486}" type="pres">
      <dgm:prSet presAssocID="{95E8F97E-E3E1-41CC-8F97-CB7A673A1DC0}" presName="Name37" presStyleLbl="parChTrans1D3" presStyleIdx="0" presStyleCnt="8"/>
      <dgm:spPr/>
    </dgm:pt>
    <dgm:pt modelId="{580F4616-BD25-4FA3-B8D5-4AE1DB729C85}" type="pres">
      <dgm:prSet presAssocID="{6D3987B8-882C-482E-9524-6F38D853D22D}" presName="hierRoot2" presStyleCnt="0">
        <dgm:presLayoutVars>
          <dgm:hierBranch val="init"/>
        </dgm:presLayoutVars>
      </dgm:prSet>
      <dgm:spPr/>
    </dgm:pt>
    <dgm:pt modelId="{347E8054-FBFB-4ED9-A971-7E5EE50E484A}" type="pres">
      <dgm:prSet presAssocID="{6D3987B8-882C-482E-9524-6F38D853D22D}" presName="rootComposite" presStyleCnt="0"/>
      <dgm:spPr/>
    </dgm:pt>
    <dgm:pt modelId="{FAFA426C-884D-4AE4-95CA-FDD62C60E00F}" type="pres">
      <dgm:prSet presAssocID="{6D3987B8-882C-482E-9524-6F38D853D22D}" presName="rootText" presStyleLbl="node3" presStyleIdx="0" presStyleCnt="8">
        <dgm:presLayoutVars>
          <dgm:chPref val="3"/>
        </dgm:presLayoutVars>
      </dgm:prSet>
      <dgm:spPr/>
    </dgm:pt>
    <dgm:pt modelId="{2039A266-130B-483E-AD51-E505CCBFBA1A}" type="pres">
      <dgm:prSet presAssocID="{6D3987B8-882C-482E-9524-6F38D853D22D}" presName="rootConnector" presStyleLbl="node3" presStyleIdx="0" presStyleCnt="8"/>
      <dgm:spPr/>
    </dgm:pt>
    <dgm:pt modelId="{BC1E21B3-D5D7-46DB-86B1-3E936CC320D4}" type="pres">
      <dgm:prSet presAssocID="{6D3987B8-882C-482E-9524-6F38D853D22D}" presName="hierChild4" presStyleCnt="0"/>
      <dgm:spPr/>
    </dgm:pt>
    <dgm:pt modelId="{3C970EC0-8823-4747-9CA0-EF98522E2EAE}" type="pres">
      <dgm:prSet presAssocID="{6D3987B8-882C-482E-9524-6F38D853D22D}" presName="hierChild5" presStyleCnt="0"/>
      <dgm:spPr/>
    </dgm:pt>
    <dgm:pt modelId="{E96871D7-461D-4695-9AB5-252BC05556DB}" type="pres">
      <dgm:prSet presAssocID="{601B7A8E-7663-4575-A0D5-D43E9BDEBCB1}" presName="Name37" presStyleLbl="parChTrans1D3" presStyleIdx="1" presStyleCnt="8"/>
      <dgm:spPr/>
    </dgm:pt>
    <dgm:pt modelId="{719C4C8D-7353-4DB5-A3B9-58552D6145C5}" type="pres">
      <dgm:prSet presAssocID="{C89739F7-B8FC-48C6-A56B-FCCC86BDD494}" presName="hierRoot2" presStyleCnt="0">
        <dgm:presLayoutVars>
          <dgm:hierBranch val="init"/>
        </dgm:presLayoutVars>
      </dgm:prSet>
      <dgm:spPr/>
    </dgm:pt>
    <dgm:pt modelId="{5443499E-4DCA-4C11-A336-1F4AB290E04F}" type="pres">
      <dgm:prSet presAssocID="{C89739F7-B8FC-48C6-A56B-FCCC86BDD494}" presName="rootComposite" presStyleCnt="0"/>
      <dgm:spPr/>
    </dgm:pt>
    <dgm:pt modelId="{30FBEE43-8F4C-4112-88C8-13DF6150D9E3}" type="pres">
      <dgm:prSet presAssocID="{C89739F7-B8FC-48C6-A56B-FCCC86BDD494}" presName="rootText" presStyleLbl="node3" presStyleIdx="1" presStyleCnt="8">
        <dgm:presLayoutVars>
          <dgm:chPref val="3"/>
        </dgm:presLayoutVars>
      </dgm:prSet>
      <dgm:spPr/>
    </dgm:pt>
    <dgm:pt modelId="{0146011D-D80F-4822-A3BC-7868E7EF14CC}" type="pres">
      <dgm:prSet presAssocID="{C89739F7-B8FC-48C6-A56B-FCCC86BDD494}" presName="rootConnector" presStyleLbl="node3" presStyleIdx="1" presStyleCnt="8"/>
      <dgm:spPr/>
    </dgm:pt>
    <dgm:pt modelId="{0D003136-884A-4B52-9F15-FE4426A9EA41}" type="pres">
      <dgm:prSet presAssocID="{C89739F7-B8FC-48C6-A56B-FCCC86BDD494}" presName="hierChild4" presStyleCnt="0"/>
      <dgm:spPr/>
    </dgm:pt>
    <dgm:pt modelId="{F8D1C36F-161E-4E9D-BB05-071C73CCD49B}" type="pres">
      <dgm:prSet presAssocID="{C89739F7-B8FC-48C6-A56B-FCCC86BDD494}" presName="hierChild5" presStyleCnt="0"/>
      <dgm:spPr/>
    </dgm:pt>
    <dgm:pt modelId="{53B01799-0600-4F1E-9A44-69FD8F181A5C}" type="pres">
      <dgm:prSet presAssocID="{13794F03-BB72-4D31-960F-F7DE6FBA8798}" presName="Name37" presStyleLbl="parChTrans1D3" presStyleIdx="2" presStyleCnt="8"/>
      <dgm:spPr/>
    </dgm:pt>
    <dgm:pt modelId="{368A5A30-C171-4985-9471-E8C24FB256EF}" type="pres">
      <dgm:prSet presAssocID="{828380EE-EE84-4FA6-B553-2F61B5356077}" presName="hierRoot2" presStyleCnt="0">
        <dgm:presLayoutVars>
          <dgm:hierBranch val="init"/>
        </dgm:presLayoutVars>
      </dgm:prSet>
      <dgm:spPr/>
    </dgm:pt>
    <dgm:pt modelId="{7C8E2CAB-24ED-47B8-B6E3-6C310B34BC2D}" type="pres">
      <dgm:prSet presAssocID="{828380EE-EE84-4FA6-B553-2F61B5356077}" presName="rootComposite" presStyleCnt="0"/>
      <dgm:spPr/>
    </dgm:pt>
    <dgm:pt modelId="{0533C15C-BBE5-4C22-8550-1375FCB68807}" type="pres">
      <dgm:prSet presAssocID="{828380EE-EE84-4FA6-B553-2F61B5356077}" presName="rootText" presStyleLbl="node3" presStyleIdx="2" presStyleCnt="8">
        <dgm:presLayoutVars>
          <dgm:chPref val="3"/>
        </dgm:presLayoutVars>
      </dgm:prSet>
      <dgm:spPr/>
    </dgm:pt>
    <dgm:pt modelId="{E9FC5472-9E4F-4C37-8049-F563D78235F2}" type="pres">
      <dgm:prSet presAssocID="{828380EE-EE84-4FA6-B553-2F61B5356077}" presName="rootConnector" presStyleLbl="node3" presStyleIdx="2" presStyleCnt="8"/>
      <dgm:spPr/>
    </dgm:pt>
    <dgm:pt modelId="{B85A31E8-6E6F-48D0-A076-AAB1A4DCC584}" type="pres">
      <dgm:prSet presAssocID="{828380EE-EE84-4FA6-B553-2F61B5356077}" presName="hierChild4" presStyleCnt="0"/>
      <dgm:spPr/>
    </dgm:pt>
    <dgm:pt modelId="{0A6ACFC6-7613-4D41-ABA6-6EBF90B9E784}" type="pres">
      <dgm:prSet presAssocID="{828380EE-EE84-4FA6-B553-2F61B5356077}" presName="hierChild5" presStyleCnt="0"/>
      <dgm:spPr/>
    </dgm:pt>
    <dgm:pt modelId="{84863B74-57FB-4BA0-BE04-442B61856412}" type="pres">
      <dgm:prSet presAssocID="{1E9DC96B-CAAB-4A65-95C5-F36BFA7A417F}" presName="Name37" presStyleLbl="parChTrans1D3" presStyleIdx="3" presStyleCnt="8"/>
      <dgm:spPr/>
    </dgm:pt>
    <dgm:pt modelId="{0F186737-EC55-4720-9ECA-8F40BA857166}" type="pres">
      <dgm:prSet presAssocID="{57D173D3-1F56-4801-8BB1-E5DAD86075C0}" presName="hierRoot2" presStyleCnt="0">
        <dgm:presLayoutVars>
          <dgm:hierBranch val="init"/>
        </dgm:presLayoutVars>
      </dgm:prSet>
      <dgm:spPr/>
    </dgm:pt>
    <dgm:pt modelId="{FE80F9AD-8A6E-4C9E-9FCC-90069DB4E795}" type="pres">
      <dgm:prSet presAssocID="{57D173D3-1F56-4801-8BB1-E5DAD86075C0}" presName="rootComposite" presStyleCnt="0"/>
      <dgm:spPr/>
    </dgm:pt>
    <dgm:pt modelId="{BFD266DB-DB0E-4C38-8601-B1E85FD495D8}" type="pres">
      <dgm:prSet presAssocID="{57D173D3-1F56-4801-8BB1-E5DAD86075C0}" presName="rootText" presStyleLbl="node3" presStyleIdx="3" presStyleCnt="8">
        <dgm:presLayoutVars>
          <dgm:chPref val="3"/>
        </dgm:presLayoutVars>
      </dgm:prSet>
      <dgm:spPr/>
    </dgm:pt>
    <dgm:pt modelId="{118D0BF3-2B84-4EFF-A097-5F367469CC18}" type="pres">
      <dgm:prSet presAssocID="{57D173D3-1F56-4801-8BB1-E5DAD86075C0}" presName="rootConnector" presStyleLbl="node3" presStyleIdx="3" presStyleCnt="8"/>
      <dgm:spPr/>
    </dgm:pt>
    <dgm:pt modelId="{0FD0FDF0-94F4-44C3-9831-DDB516079ECA}" type="pres">
      <dgm:prSet presAssocID="{57D173D3-1F56-4801-8BB1-E5DAD86075C0}" presName="hierChild4" presStyleCnt="0"/>
      <dgm:spPr/>
    </dgm:pt>
    <dgm:pt modelId="{CA293B6F-908B-494C-A163-39C8BEA6738E}" type="pres">
      <dgm:prSet presAssocID="{57D173D3-1F56-4801-8BB1-E5DAD86075C0}" presName="hierChild5" presStyleCnt="0"/>
      <dgm:spPr/>
    </dgm:pt>
    <dgm:pt modelId="{6E939EF0-C60F-4AD4-9231-840D068302CA}" type="pres">
      <dgm:prSet presAssocID="{B7B009B7-9225-4160-848B-B9CC778C7E90}" presName="Name37" presStyleLbl="parChTrans1D3" presStyleIdx="4" presStyleCnt="8"/>
      <dgm:spPr/>
    </dgm:pt>
    <dgm:pt modelId="{2B194591-A7D9-4792-AD7C-CB2CD65C77B1}" type="pres">
      <dgm:prSet presAssocID="{FD83E131-2427-49D4-A21A-589274BE4317}" presName="hierRoot2" presStyleCnt="0">
        <dgm:presLayoutVars>
          <dgm:hierBranch val="init"/>
        </dgm:presLayoutVars>
      </dgm:prSet>
      <dgm:spPr/>
    </dgm:pt>
    <dgm:pt modelId="{7A4FFA54-3954-4D84-8155-CF738BDF8DB8}" type="pres">
      <dgm:prSet presAssocID="{FD83E131-2427-49D4-A21A-589274BE4317}" presName="rootComposite" presStyleCnt="0"/>
      <dgm:spPr/>
    </dgm:pt>
    <dgm:pt modelId="{EC53C9D3-9E96-47AE-81FA-B723DA2B4CE4}" type="pres">
      <dgm:prSet presAssocID="{FD83E131-2427-49D4-A21A-589274BE4317}" presName="rootText" presStyleLbl="node3" presStyleIdx="4" presStyleCnt="8">
        <dgm:presLayoutVars>
          <dgm:chPref val="3"/>
        </dgm:presLayoutVars>
      </dgm:prSet>
      <dgm:spPr/>
    </dgm:pt>
    <dgm:pt modelId="{74BE051C-0605-4AAA-93D6-AFCA42257270}" type="pres">
      <dgm:prSet presAssocID="{FD83E131-2427-49D4-A21A-589274BE4317}" presName="rootConnector" presStyleLbl="node3" presStyleIdx="4" presStyleCnt="8"/>
      <dgm:spPr/>
    </dgm:pt>
    <dgm:pt modelId="{00B3FF4E-F186-4125-A038-3C74098E01AA}" type="pres">
      <dgm:prSet presAssocID="{FD83E131-2427-49D4-A21A-589274BE4317}" presName="hierChild4" presStyleCnt="0"/>
      <dgm:spPr/>
    </dgm:pt>
    <dgm:pt modelId="{2F1EAF60-EA41-40E8-B4DA-2C36EA402F82}" type="pres">
      <dgm:prSet presAssocID="{FD83E131-2427-49D4-A21A-589274BE4317}" presName="hierChild5" presStyleCnt="0"/>
      <dgm:spPr/>
    </dgm:pt>
    <dgm:pt modelId="{F256F4A6-B245-4035-9435-AAC992D0D0AD}" type="pres">
      <dgm:prSet presAssocID="{B9ABA03F-B56F-429B-B596-AFE26487FA7C}" presName="Name37" presStyleLbl="parChTrans1D3" presStyleIdx="5" presStyleCnt="8"/>
      <dgm:spPr/>
    </dgm:pt>
    <dgm:pt modelId="{794C9B22-6D75-44AE-9C28-E5BE7C5C1720}" type="pres">
      <dgm:prSet presAssocID="{A4A75ABF-A328-468B-8F99-CF9C35A8DCF6}" presName="hierRoot2" presStyleCnt="0">
        <dgm:presLayoutVars>
          <dgm:hierBranch val="init"/>
        </dgm:presLayoutVars>
      </dgm:prSet>
      <dgm:spPr/>
    </dgm:pt>
    <dgm:pt modelId="{151926C6-89B6-44C0-BED8-F79AAA34BFC9}" type="pres">
      <dgm:prSet presAssocID="{A4A75ABF-A328-468B-8F99-CF9C35A8DCF6}" presName="rootComposite" presStyleCnt="0"/>
      <dgm:spPr/>
    </dgm:pt>
    <dgm:pt modelId="{81D08CC3-5BB5-4581-81CF-8D1BFEE04D5B}" type="pres">
      <dgm:prSet presAssocID="{A4A75ABF-A328-468B-8F99-CF9C35A8DCF6}" presName="rootText" presStyleLbl="node3" presStyleIdx="5" presStyleCnt="8">
        <dgm:presLayoutVars>
          <dgm:chPref val="3"/>
        </dgm:presLayoutVars>
      </dgm:prSet>
      <dgm:spPr/>
    </dgm:pt>
    <dgm:pt modelId="{674696F0-7E14-4692-809C-038B7C3E52D4}" type="pres">
      <dgm:prSet presAssocID="{A4A75ABF-A328-468B-8F99-CF9C35A8DCF6}" presName="rootConnector" presStyleLbl="node3" presStyleIdx="5" presStyleCnt="8"/>
      <dgm:spPr/>
    </dgm:pt>
    <dgm:pt modelId="{1BA3E019-90FA-49BE-9957-B321690C5EBD}" type="pres">
      <dgm:prSet presAssocID="{A4A75ABF-A328-468B-8F99-CF9C35A8DCF6}" presName="hierChild4" presStyleCnt="0"/>
      <dgm:spPr/>
    </dgm:pt>
    <dgm:pt modelId="{A6A0D22B-2170-415E-82CF-95F9134999D1}" type="pres">
      <dgm:prSet presAssocID="{0EA4DB50-52A8-41F9-BEBA-C344E153512E}" presName="Name37" presStyleLbl="parChTrans1D4" presStyleIdx="0" presStyleCnt="2"/>
      <dgm:spPr/>
    </dgm:pt>
    <dgm:pt modelId="{4381592F-EABB-499B-9982-244065DA0879}" type="pres">
      <dgm:prSet presAssocID="{34512A0E-7FFB-4586-BECE-CB9A6B5443DA}" presName="hierRoot2" presStyleCnt="0">
        <dgm:presLayoutVars>
          <dgm:hierBranch val="init"/>
        </dgm:presLayoutVars>
      </dgm:prSet>
      <dgm:spPr/>
    </dgm:pt>
    <dgm:pt modelId="{2291CF5D-E587-44FC-B4D4-325A838351A9}" type="pres">
      <dgm:prSet presAssocID="{34512A0E-7FFB-4586-BECE-CB9A6B5443DA}" presName="rootComposite" presStyleCnt="0"/>
      <dgm:spPr/>
    </dgm:pt>
    <dgm:pt modelId="{4317F5ED-C6FA-4D5F-9F8E-BF03183FEAAB}" type="pres">
      <dgm:prSet presAssocID="{34512A0E-7FFB-4586-BECE-CB9A6B5443DA}" presName="rootText" presStyleLbl="node4" presStyleIdx="0" presStyleCnt="2">
        <dgm:presLayoutVars>
          <dgm:chPref val="3"/>
        </dgm:presLayoutVars>
      </dgm:prSet>
      <dgm:spPr/>
    </dgm:pt>
    <dgm:pt modelId="{535A302F-9D0A-46F0-A606-28412B5D13A3}" type="pres">
      <dgm:prSet presAssocID="{34512A0E-7FFB-4586-BECE-CB9A6B5443DA}" presName="rootConnector" presStyleLbl="node4" presStyleIdx="0" presStyleCnt="2"/>
      <dgm:spPr/>
    </dgm:pt>
    <dgm:pt modelId="{1591A206-E1ED-491C-8583-E941FD18818C}" type="pres">
      <dgm:prSet presAssocID="{34512A0E-7FFB-4586-BECE-CB9A6B5443DA}" presName="hierChild4" presStyleCnt="0"/>
      <dgm:spPr/>
    </dgm:pt>
    <dgm:pt modelId="{2FF6EA89-2746-4FF9-8392-F87E0B38B331}" type="pres">
      <dgm:prSet presAssocID="{34512A0E-7FFB-4586-BECE-CB9A6B5443DA}" presName="hierChild5" presStyleCnt="0"/>
      <dgm:spPr/>
    </dgm:pt>
    <dgm:pt modelId="{33BBCA27-716C-4439-AFDD-05F08C3A076A}" type="pres">
      <dgm:prSet presAssocID="{12B91E30-D5E0-49E7-A76C-C4984EC8F79C}" presName="Name37" presStyleLbl="parChTrans1D4" presStyleIdx="1" presStyleCnt="2"/>
      <dgm:spPr/>
    </dgm:pt>
    <dgm:pt modelId="{7474A6E2-5A95-449B-ACBA-0919BE80D4C9}" type="pres">
      <dgm:prSet presAssocID="{96849E1E-8AFF-4C29-AF50-996BC2915432}" presName="hierRoot2" presStyleCnt="0">
        <dgm:presLayoutVars>
          <dgm:hierBranch val="init"/>
        </dgm:presLayoutVars>
      </dgm:prSet>
      <dgm:spPr/>
    </dgm:pt>
    <dgm:pt modelId="{8CE64BFF-4657-4499-A1AE-164D3563311F}" type="pres">
      <dgm:prSet presAssocID="{96849E1E-8AFF-4C29-AF50-996BC2915432}" presName="rootComposite" presStyleCnt="0"/>
      <dgm:spPr/>
    </dgm:pt>
    <dgm:pt modelId="{4DB5EFA2-9741-4C5D-967E-1F081B6F58E6}" type="pres">
      <dgm:prSet presAssocID="{96849E1E-8AFF-4C29-AF50-996BC2915432}" presName="rootText" presStyleLbl="node4" presStyleIdx="1" presStyleCnt="2">
        <dgm:presLayoutVars>
          <dgm:chPref val="3"/>
        </dgm:presLayoutVars>
      </dgm:prSet>
      <dgm:spPr/>
    </dgm:pt>
    <dgm:pt modelId="{CBF3039E-89A6-4ED7-A597-C78995BCC740}" type="pres">
      <dgm:prSet presAssocID="{96849E1E-8AFF-4C29-AF50-996BC2915432}" presName="rootConnector" presStyleLbl="node4" presStyleIdx="1" presStyleCnt="2"/>
      <dgm:spPr/>
    </dgm:pt>
    <dgm:pt modelId="{EACC3B09-8FAD-4A7D-B02A-0C0A2CB49E41}" type="pres">
      <dgm:prSet presAssocID="{96849E1E-8AFF-4C29-AF50-996BC2915432}" presName="hierChild4" presStyleCnt="0"/>
      <dgm:spPr/>
    </dgm:pt>
    <dgm:pt modelId="{97F44569-287B-4B34-876C-6ACF7E8E0529}" type="pres">
      <dgm:prSet presAssocID="{96849E1E-8AFF-4C29-AF50-996BC2915432}" presName="hierChild5" presStyleCnt="0"/>
      <dgm:spPr/>
    </dgm:pt>
    <dgm:pt modelId="{3F08389A-B8BF-42E6-81D1-66092178D6EF}" type="pres">
      <dgm:prSet presAssocID="{A4A75ABF-A328-468B-8F99-CF9C35A8DCF6}" presName="hierChild5" presStyleCnt="0"/>
      <dgm:spPr/>
    </dgm:pt>
    <dgm:pt modelId="{BDAF3F59-23B7-4822-9EF2-16B1BDAD6609}" type="pres">
      <dgm:prSet presAssocID="{61B206F3-7284-48A4-A28B-DDC1F4216973}" presName="hierChild5" presStyleCnt="0"/>
      <dgm:spPr/>
    </dgm:pt>
    <dgm:pt modelId="{F9184F6E-EE0A-4B93-85E4-88CD11D4DDCA}" type="pres">
      <dgm:prSet presAssocID="{C599B085-864A-40AE-A478-122889A5DD93}" presName="Name37" presStyleLbl="parChTrans1D2" presStyleIdx="1" presStyleCnt="2"/>
      <dgm:spPr/>
    </dgm:pt>
    <dgm:pt modelId="{E47D7B1A-4BAB-4B3A-A810-7C3190EA7E9B}" type="pres">
      <dgm:prSet presAssocID="{7E360A5D-B64C-4C00-BAB6-30793FB6DF09}" presName="hierRoot2" presStyleCnt="0">
        <dgm:presLayoutVars>
          <dgm:hierBranch val="init"/>
        </dgm:presLayoutVars>
      </dgm:prSet>
      <dgm:spPr/>
    </dgm:pt>
    <dgm:pt modelId="{4568C112-67DB-4B63-A307-3CBA06FC17F9}" type="pres">
      <dgm:prSet presAssocID="{7E360A5D-B64C-4C00-BAB6-30793FB6DF09}" presName="rootComposite" presStyleCnt="0"/>
      <dgm:spPr/>
    </dgm:pt>
    <dgm:pt modelId="{A3867E68-B28A-43A6-9277-CC57B1AD5898}" type="pres">
      <dgm:prSet presAssocID="{7E360A5D-B64C-4C00-BAB6-30793FB6DF09}" presName="rootText" presStyleLbl="node2" presStyleIdx="1" presStyleCnt="2">
        <dgm:presLayoutVars>
          <dgm:chPref val="3"/>
        </dgm:presLayoutVars>
      </dgm:prSet>
      <dgm:spPr/>
    </dgm:pt>
    <dgm:pt modelId="{2254A059-87B4-4B5B-B4A5-92EA7C30C3A3}" type="pres">
      <dgm:prSet presAssocID="{7E360A5D-B64C-4C00-BAB6-30793FB6DF09}" presName="rootConnector" presStyleLbl="node2" presStyleIdx="1" presStyleCnt="2"/>
      <dgm:spPr/>
    </dgm:pt>
    <dgm:pt modelId="{813637E4-7D09-484D-9CF2-1DF68A810571}" type="pres">
      <dgm:prSet presAssocID="{7E360A5D-B64C-4C00-BAB6-30793FB6DF09}" presName="hierChild4" presStyleCnt="0"/>
      <dgm:spPr/>
    </dgm:pt>
    <dgm:pt modelId="{3864B15C-A4EF-44CD-B015-71DC5390CA4C}" type="pres">
      <dgm:prSet presAssocID="{4C5DD2AB-EF93-465D-B3F3-1E1D3A083AF0}" presName="Name37" presStyleLbl="parChTrans1D3" presStyleIdx="6" presStyleCnt="8"/>
      <dgm:spPr/>
    </dgm:pt>
    <dgm:pt modelId="{5386822F-34AC-49B1-A169-A142FAF62B2E}" type="pres">
      <dgm:prSet presAssocID="{5B9473F3-361F-40A5-8DB3-EA040CB0C028}" presName="hierRoot2" presStyleCnt="0">
        <dgm:presLayoutVars>
          <dgm:hierBranch val="init"/>
        </dgm:presLayoutVars>
      </dgm:prSet>
      <dgm:spPr/>
    </dgm:pt>
    <dgm:pt modelId="{B21806C0-CA4B-4E96-A5B2-D912375237DD}" type="pres">
      <dgm:prSet presAssocID="{5B9473F3-361F-40A5-8DB3-EA040CB0C028}" presName="rootComposite" presStyleCnt="0"/>
      <dgm:spPr/>
    </dgm:pt>
    <dgm:pt modelId="{077D889C-9907-47A1-96F3-B85B8F6E127F}" type="pres">
      <dgm:prSet presAssocID="{5B9473F3-361F-40A5-8DB3-EA040CB0C028}" presName="rootText" presStyleLbl="node3" presStyleIdx="6" presStyleCnt="8">
        <dgm:presLayoutVars>
          <dgm:chPref val="3"/>
        </dgm:presLayoutVars>
      </dgm:prSet>
      <dgm:spPr/>
    </dgm:pt>
    <dgm:pt modelId="{22FB9247-90C4-4C0B-8990-39A22F8BDEA8}" type="pres">
      <dgm:prSet presAssocID="{5B9473F3-361F-40A5-8DB3-EA040CB0C028}" presName="rootConnector" presStyleLbl="node3" presStyleIdx="6" presStyleCnt="8"/>
      <dgm:spPr/>
    </dgm:pt>
    <dgm:pt modelId="{4EB75CF7-08BF-4D02-AD21-DBF70E1EDDBF}" type="pres">
      <dgm:prSet presAssocID="{5B9473F3-361F-40A5-8DB3-EA040CB0C028}" presName="hierChild4" presStyleCnt="0"/>
      <dgm:spPr/>
    </dgm:pt>
    <dgm:pt modelId="{2CFF6BB6-B20E-4F8A-8186-2842E43F6977}" type="pres">
      <dgm:prSet presAssocID="{5B9473F3-361F-40A5-8DB3-EA040CB0C028}" presName="hierChild5" presStyleCnt="0"/>
      <dgm:spPr/>
    </dgm:pt>
    <dgm:pt modelId="{FFEC3FA9-C6EF-491D-8B48-522BDE576D58}" type="pres">
      <dgm:prSet presAssocID="{51D347E4-46B8-41E6-87DB-1C668F9F1580}" presName="Name37" presStyleLbl="parChTrans1D3" presStyleIdx="7" presStyleCnt="8"/>
      <dgm:spPr/>
    </dgm:pt>
    <dgm:pt modelId="{619C3277-8A4E-4772-B81F-8188696FA6ED}" type="pres">
      <dgm:prSet presAssocID="{99BF17E1-FC6F-4E06-8AD2-0F9B9B96319F}" presName="hierRoot2" presStyleCnt="0">
        <dgm:presLayoutVars>
          <dgm:hierBranch val="init"/>
        </dgm:presLayoutVars>
      </dgm:prSet>
      <dgm:spPr/>
    </dgm:pt>
    <dgm:pt modelId="{AD5F32A2-6247-43B3-8722-B51944695758}" type="pres">
      <dgm:prSet presAssocID="{99BF17E1-FC6F-4E06-8AD2-0F9B9B96319F}" presName="rootComposite" presStyleCnt="0"/>
      <dgm:spPr/>
    </dgm:pt>
    <dgm:pt modelId="{1ECE0B19-A8CD-4998-A609-7A16D322D6F1}" type="pres">
      <dgm:prSet presAssocID="{99BF17E1-FC6F-4E06-8AD2-0F9B9B96319F}" presName="rootText" presStyleLbl="node3" presStyleIdx="7" presStyleCnt="8">
        <dgm:presLayoutVars>
          <dgm:chPref val="3"/>
        </dgm:presLayoutVars>
      </dgm:prSet>
      <dgm:spPr/>
    </dgm:pt>
    <dgm:pt modelId="{96382D85-EE19-4DD7-A837-F340B1706FEA}" type="pres">
      <dgm:prSet presAssocID="{99BF17E1-FC6F-4E06-8AD2-0F9B9B96319F}" presName="rootConnector" presStyleLbl="node3" presStyleIdx="7" presStyleCnt="8"/>
      <dgm:spPr/>
    </dgm:pt>
    <dgm:pt modelId="{6F325A27-6D41-452E-8EAF-8788A8601564}" type="pres">
      <dgm:prSet presAssocID="{99BF17E1-FC6F-4E06-8AD2-0F9B9B96319F}" presName="hierChild4" presStyleCnt="0"/>
      <dgm:spPr/>
    </dgm:pt>
    <dgm:pt modelId="{7E669C14-FA8A-4B4B-9B8D-5B459C85BDCB}" type="pres">
      <dgm:prSet presAssocID="{99BF17E1-FC6F-4E06-8AD2-0F9B9B96319F}" presName="hierChild5" presStyleCnt="0"/>
      <dgm:spPr/>
    </dgm:pt>
    <dgm:pt modelId="{CED50845-9361-43D0-BE90-020F6F391AB7}" type="pres">
      <dgm:prSet presAssocID="{7E360A5D-B64C-4C00-BAB6-30793FB6DF09}" presName="hierChild5" presStyleCnt="0"/>
      <dgm:spPr/>
    </dgm:pt>
    <dgm:pt modelId="{5073E73B-EF6A-43EC-A23C-69202B0F3533}" type="pres">
      <dgm:prSet presAssocID="{D7E03241-349F-4547-892A-499623BF76D0}" presName="hierChild3" presStyleCnt="0"/>
      <dgm:spPr/>
    </dgm:pt>
  </dgm:ptLst>
  <dgm:cxnLst>
    <dgm:cxn modelId="{FC45150A-E73E-4C3E-A80E-639199B9367B}" type="presOf" srcId="{A4A75ABF-A328-468B-8F99-CF9C35A8DCF6}" destId="{674696F0-7E14-4692-809C-038B7C3E52D4}" srcOrd="1" destOrd="0" presId="urn:microsoft.com/office/officeart/2005/8/layout/orgChart1"/>
    <dgm:cxn modelId="{8492EF0C-6C14-4520-A5BB-872EDF506955}" type="presOf" srcId="{6D3987B8-882C-482E-9524-6F38D853D22D}" destId="{FAFA426C-884D-4AE4-95CA-FDD62C60E00F}" srcOrd="0" destOrd="0" presId="urn:microsoft.com/office/officeart/2005/8/layout/orgChart1"/>
    <dgm:cxn modelId="{C8883711-9ECC-49FB-9FF6-FF2649BCF9D1}" type="presOf" srcId="{1E9DC96B-CAAB-4A65-95C5-F36BFA7A417F}" destId="{84863B74-57FB-4BA0-BE04-442B61856412}" srcOrd="0" destOrd="0" presId="urn:microsoft.com/office/officeart/2005/8/layout/orgChart1"/>
    <dgm:cxn modelId="{9BE79A16-913E-4B1B-BE97-4A2588C4BEFD}" type="presOf" srcId="{FD83E131-2427-49D4-A21A-589274BE4317}" destId="{74BE051C-0605-4AAA-93D6-AFCA42257270}" srcOrd="1" destOrd="0" presId="urn:microsoft.com/office/officeart/2005/8/layout/orgChart1"/>
    <dgm:cxn modelId="{C62BB118-9E81-4E55-A8CD-1A856405AE2D}" type="presOf" srcId="{0EA4DB50-52A8-41F9-BEBA-C344E153512E}" destId="{A6A0D22B-2170-415E-82CF-95F9134999D1}" srcOrd="0" destOrd="0" presId="urn:microsoft.com/office/officeart/2005/8/layout/orgChart1"/>
    <dgm:cxn modelId="{47578430-8A39-48DC-BB7F-4B4CC80C5670}" type="presOf" srcId="{95E8F97E-E3E1-41CC-8F97-CB7A673A1DC0}" destId="{2E2E5C33-EEDB-4707-AA0E-56F2D48A6486}" srcOrd="0" destOrd="0" presId="urn:microsoft.com/office/officeart/2005/8/layout/orgChart1"/>
    <dgm:cxn modelId="{D50F5E32-ABFF-4A45-A9B4-2B54E50F8D0E}" type="presOf" srcId="{D7E03241-349F-4547-892A-499623BF76D0}" destId="{8A76B209-1658-4FB9-B4D4-782E026855D5}" srcOrd="0" destOrd="0" presId="urn:microsoft.com/office/officeart/2005/8/layout/orgChart1"/>
    <dgm:cxn modelId="{01DB853E-0FA8-4465-BED1-84B60F94B4BA}" type="presOf" srcId="{D7E03241-349F-4547-892A-499623BF76D0}" destId="{2FBFD6D5-A1F8-4ABB-A2CD-AAE07D32909D}" srcOrd="1" destOrd="0" presId="urn:microsoft.com/office/officeart/2005/8/layout/orgChart1"/>
    <dgm:cxn modelId="{D71BB361-4DC2-45F2-8ED5-D705DFFDD6B3}" srcId="{7E360A5D-B64C-4C00-BAB6-30793FB6DF09}" destId="{99BF17E1-FC6F-4E06-8AD2-0F9B9B96319F}" srcOrd="1" destOrd="0" parTransId="{51D347E4-46B8-41E6-87DB-1C668F9F1580}" sibTransId="{49C991C8-E0E5-484C-BCA8-0B305CEBA292}"/>
    <dgm:cxn modelId="{35551043-3C59-4794-94A5-F0C5A6D95AB4}" type="presOf" srcId="{C89739F7-B8FC-48C6-A56B-FCCC86BDD494}" destId="{0146011D-D80F-4822-A3BC-7868E7EF14CC}" srcOrd="1" destOrd="0" presId="urn:microsoft.com/office/officeart/2005/8/layout/orgChart1"/>
    <dgm:cxn modelId="{6908E543-7E8D-4BD0-894F-0E16B14F846E}" srcId="{D7E03241-349F-4547-892A-499623BF76D0}" destId="{61B206F3-7284-48A4-A28B-DDC1F4216973}" srcOrd="0" destOrd="0" parTransId="{9A8B8B06-508E-4D2D-8D17-7C54B7F2EEA4}" sibTransId="{6644236E-3658-4AB3-A70D-5BF9DAD2FA40}"/>
    <dgm:cxn modelId="{7F139D65-8E2C-460E-A552-765BABC7D9B8}" type="presOf" srcId="{99BF17E1-FC6F-4E06-8AD2-0F9B9B96319F}" destId="{1ECE0B19-A8CD-4998-A609-7A16D322D6F1}" srcOrd="0" destOrd="0" presId="urn:microsoft.com/office/officeart/2005/8/layout/orgChart1"/>
    <dgm:cxn modelId="{31A0B166-534A-43EE-ADCF-E43CC74683A3}" type="presOf" srcId="{34512A0E-7FFB-4586-BECE-CB9A6B5443DA}" destId="{4317F5ED-C6FA-4D5F-9F8E-BF03183FEAAB}" srcOrd="0" destOrd="0" presId="urn:microsoft.com/office/officeart/2005/8/layout/orgChart1"/>
    <dgm:cxn modelId="{F456BF4A-C011-45F0-A458-0088218C3B18}" type="presOf" srcId="{5B9473F3-361F-40A5-8DB3-EA040CB0C028}" destId="{22FB9247-90C4-4C0B-8990-39A22F8BDEA8}" srcOrd="1" destOrd="0" presId="urn:microsoft.com/office/officeart/2005/8/layout/orgChart1"/>
    <dgm:cxn modelId="{E922046B-49DF-4FFB-96EA-070C4CC1CB25}" type="presOf" srcId="{4C5DD2AB-EF93-465D-B3F3-1E1D3A083AF0}" destId="{3864B15C-A4EF-44CD-B015-71DC5390CA4C}" srcOrd="0" destOrd="0" presId="urn:microsoft.com/office/officeart/2005/8/layout/orgChart1"/>
    <dgm:cxn modelId="{BF454F6E-9553-420E-8094-521C733F2E07}" type="presOf" srcId="{96849E1E-8AFF-4C29-AF50-996BC2915432}" destId="{4DB5EFA2-9741-4C5D-967E-1F081B6F58E6}" srcOrd="0" destOrd="0" presId="urn:microsoft.com/office/officeart/2005/8/layout/orgChart1"/>
    <dgm:cxn modelId="{19C2B04E-A750-4F5D-8225-CAB61222B760}" type="presOf" srcId="{A4A75ABF-A328-468B-8F99-CF9C35A8DCF6}" destId="{81D08CC3-5BB5-4581-81CF-8D1BFEE04D5B}" srcOrd="0" destOrd="0" presId="urn:microsoft.com/office/officeart/2005/8/layout/orgChart1"/>
    <dgm:cxn modelId="{46F2614F-A06E-431C-9727-F256F18683EB}" type="presOf" srcId="{A27A82E6-814A-43F9-A14E-9EA4DE2D9705}" destId="{40C59414-A1A9-49CE-9EED-053FD8E11797}" srcOrd="0" destOrd="0" presId="urn:microsoft.com/office/officeart/2005/8/layout/orgChart1"/>
    <dgm:cxn modelId="{FC2C8051-BAD5-410F-AD60-E078C087099D}" type="presOf" srcId="{96849E1E-8AFF-4C29-AF50-996BC2915432}" destId="{CBF3039E-89A6-4ED7-A597-C78995BCC740}" srcOrd="1" destOrd="0" presId="urn:microsoft.com/office/officeart/2005/8/layout/orgChart1"/>
    <dgm:cxn modelId="{57D73D54-15B1-4265-82EE-DC867BD00DB9}" type="presOf" srcId="{57D173D3-1F56-4801-8BB1-E5DAD86075C0}" destId="{BFD266DB-DB0E-4C38-8601-B1E85FD495D8}" srcOrd="0" destOrd="0" presId="urn:microsoft.com/office/officeart/2005/8/layout/orgChart1"/>
    <dgm:cxn modelId="{2C81A675-226D-485B-A077-B06B677D3E60}" type="presOf" srcId="{B7B009B7-9225-4160-848B-B9CC778C7E90}" destId="{6E939EF0-C60F-4AD4-9231-840D068302CA}" srcOrd="0" destOrd="0" presId="urn:microsoft.com/office/officeart/2005/8/layout/orgChart1"/>
    <dgm:cxn modelId="{6439DF57-A6A5-478F-95E6-FF5755909254}" type="presOf" srcId="{51D347E4-46B8-41E6-87DB-1C668F9F1580}" destId="{FFEC3FA9-C6EF-491D-8B48-522BDE576D58}" srcOrd="0" destOrd="0" presId="urn:microsoft.com/office/officeart/2005/8/layout/orgChart1"/>
    <dgm:cxn modelId="{6A937178-116C-40DB-9FB3-D479BB4DE5C4}" type="presOf" srcId="{FD83E131-2427-49D4-A21A-589274BE4317}" destId="{EC53C9D3-9E96-47AE-81FA-B723DA2B4CE4}" srcOrd="0" destOrd="0" presId="urn:microsoft.com/office/officeart/2005/8/layout/orgChart1"/>
    <dgm:cxn modelId="{4DD2CD59-2752-496B-9F14-504E37C4768E}" type="presOf" srcId="{99BF17E1-FC6F-4E06-8AD2-0F9B9B96319F}" destId="{96382D85-EE19-4DD7-A837-F340B1706FEA}" srcOrd="1" destOrd="0" presId="urn:microsoft.com/office/officeart/2005/8/layout/orgChart1"/>
    <dgm:cxn modelId="{DF9C1C7B-F2C3-44CE-A53B-32087196FB49}" type="presOf" srcId="{7E360A5D-B64C-4C00-BAB6-30793FB6DF09}" destId="{2254A059-87B4-4B5B-B4A5-92EA7C30C3A3}" srcOrd="1" destOrd="0" presId="urn:microsoft.com/office/officeart/2005/8/layout/orgChart1"/>
    <dgm:cxn modelId="{F3C9AF7C-B1E2-4D4F-A507-78C659710286}" srcId="{A4A75ABF-A328-468B-8F99-CF9C35A8DCF6}" destId="{96849E1E-8AFF-4C29-AF50-996BC2915432}" srcOrd="1" destOrd="0" parTransId="{12B91E30-D5E0-49E7-A76C-C4984EC8F79C}" sibTransId="{F2BA77B5-47B2-43B1-8F06-70CA1BF8C6C7}"/>
    <dgm:cxn modelId="{29E8C07C-A7A8-4606-BBBE-CCE9291611C0}" srcId="{A4A75ABF-A328-468B-8F99-CF9C35A8DCF6}" destId="{34512A0E-7FFB-4586-BECE-CB9A6B5443DA}" srcOrd="0" destOrd="0" parTransId="{0EA4DB50-52A8-41F9-BEBA-C344E153512E}" sibTransId="{9B409F99-2422-41E4-830A-370299384797}"/>
    <dgm:cxn modelId="{1AC3567F-5C46-48CC-B16F-7F76E37ACDC7}" srcId="{A27A82E6-814A-43F9-A14E-9EA4DE2D9705}" destId="{D7E03241-349F-4547-892A-499623BF76D0}" srcOrd="0" destOrd="0" parTransId="{808BCCD1-3D37-453F-8C66-F38565C527C1}" sibTransId="{76392558-E1A7-4E74-B400-E324BC9F4CA9}"/>
    <dgm:cxn modelId="{D9DF5A81-B19F-405E-9AD8-4FECE5554B16}" srcId="{61B206F3-7284-48A4-A28B-DDC1F4216973}" destId="{A4A75ABF-A328-468B-8F99-CF9C35A8DCF6}" srcOrd="5" destOrd="0" parTransId="{B9ABA03F-B56F-429B-B596-AFE26487FA7C}" sibTransId="{C75F7064-04C6-40BB-A923-EA4A814D35DC}"/>
    <dgm:cxn modelId="{468FA886-F702-4CFC-BF5A-636E4E6048E5}" srcId="{61B206F3-7284-48A4-A28B-DDC1F4216973}" destId="{828380EE-EE84-4FA6-B553-2F61B5356077}" srcOrd="2" destOrd="0" parTransId="{13794F03-BB72-4D31-960F-F7DE6FBA8798}" sibTransId="{B37219A5-C898-4BD2-B163-496030074B5F}"/>
    <dgm:cxn modelId="{0DF77989-D876-4EDB-8822-5CFCFFF8AF35}" srcId="{61B206F3-7284-48A4-A28B-DDC1F4216973}" destId="{C89739F7-B8FC-48C6-A56B-FCCC86BDD494}" srcOrd="1" destOrd="0" parTransId="{601B7A8E-7663-4575-A0D5-D43E9BDEBCB1}" sibTransId="{7B5F543D-501B-4B39-A5B9-B79B758DFB80}"/>
    <dgm:cxn modelId="{8649B28C-A34D-41E3-891E-6AD9B49FCE2B}" type="presOf" srcId="{61B206F3-7284-48A4-A28B-DDC1F4216973}" destId="{CB3B30C8-79F0-4392-AC1A-31AFED5BF7AA}" srcOrd="1" destOrd="0" presId="urn:microsoft.com/office/officeart/2005/8/layout/orgChart1"/>
    <dgm:cxn modelId="{FE4B6B8D-EEEB-46F4-8C54-0E5F5FA04BD7}" type="presOf" srcId="{57D173D3-1F56-4801-8BB1-E5DAD86075C0}" destId="{118D0BF3-2B84-4EFF-A097-5F367469CC18}" srcOrd="1" destOrd="0" presId="urn:microsoft.com/office/officeart/2005/8/layout/orgChart1"/>
    <dgm:cxn modelId="{C72A8792-04CA-4599-9FA1-A8AB82984EE6}" type="presOf" srcId="{9A8B8B06-508E-4D2D-8D17-7C54B7F2EEA4}" destId="{050AB8F0-68F0-4D26-A1C5-41F3DCB8C696}" srcOrd="0" destOrd="0" presId="urn:microsoft.com/office/officeart/2005/8/layout/orgChart1"/>
    <dgm:cxn modelId="{241D579F-51F5-4CEE-A0C0-2A8BB85188E8}" type="presOf" srcId="{61B206F3-7284-48A4-A28B-DDC1F4216973}" destId="{2C0B91E1-86E3-4C0C-ADAC-878D0CE14EE8}" srcOrd="0" destOrd="0" presId="urn:microsoft.com/office/officeart/2005/8/layout/orgChart1"/>
    <dgm:cxn modelId="{02FCE5AA-3C76-4FD5-852C-77E221D735BA}" type="presOf" srcId="{5B9473F3-361F-40A5-8DB3-EA040CB0C028}" destId="{077D889C-9907-47A1-96F3-B85B8F6E127F}" srcOrd="0" destOrd="0" presId="urn:microsoft.com/office/officeart/2005/8/layout/orgChart1"/>
    <dgm:cxn modelId="{5B1860AE-F36A-4A12-BD78-B787CAD7E056}" type="presOf" srcId="{B9ABA03F-B56F-429B-B596-AFE26487FA7C}" destId="{F256F4A6-B245-4035-9435-AAC992D0D0AD}" srcOrd="0" destOrd="0" presId="urn:microsoft.com/office/officeart/2005/8/layout/orgChart1"/>
    <dgm:cxn modelId="{535E3BB2-790D-4FD0-8E61-C85D5B93CA67}" type="presOf" srcId="{34512A0E-7FFB-4586-BECE-CB9A6B5443DA}" destId="{535A302F-9D0A-46F0-A606-28412B5D13A3}" srcOrd="1" destOrd="0" presId="urn:microsoft.com/office/officeart/2005/8/layout/orgChart1"/>
    <dgm:cxn modelId="{491E2BBF-4DE8-4DE2-AA17-02C67705CED3}" srcId="{D7E03241-349F-4547-892A-499623BF76D0}" destId="{7E360A5D-B64C-4C00-BAB6-30793FB6DF09}" srcOrd="1" destOrd="0" parTransId="{C599B085-864A-40AE-A478-122889A5DD93}" sibTransId="{F55442B2-FE5C-4AF8-9FCF-8F7776D2FF83}"/>
    <dgm:cxn modelId="{531984C6-5BEE-40A2-85F1-A9371BC7EC6B}" srcId="{61B206F3-7284-48A4-A28B-DDC1F4216973}" destId="{57D173D3-1F56-4801-8BB1-E5DAD86075C0}" srcOrd="3" destOrd="0" parTransId="{1E9DC96B-CAAB-4A65-95C5-F36BFA7A417F}" sibTransId="{759258EF-0DA6-4282-9FA2-18E3FA54A342}"/>
    <dgm:cxn modelId="{C860C8CF-1261-455C-B21E-28C8BCE3C07E}" type="presOf" srcId="{828380EE-EE84-4FA6-B553-2F61B5356077}" destId="{0533C15C-BBE5-4C22-8550-1375FCB68807}" srcOrd="0" destOrd="0" presId="urn:microsoft.com/office/officeart/2005/8/layout/orgChart1"/>
    <dgm:cxn modelId="{F8454CD8-F6AD-4D85-BEC2-6C1D60EF5B14}" type="presOf" srcId="{12B91E30-D5E0-49E7-A76C-C4984EC8F79C}" destId="{33BBCA27-716C-4439-AFDD-05F08C3A076A}" srcOrd="0" destOrd="0" presId="urn:microsoft.com/office/officeart/2005/8/layout/orgChart1"/>
    <dgm:cxn modelId="{242D79DA-7CF9-4C8D-BC4F-2A4C66AFA1BF}" type="presOf" srcId="{828380EE-EE84-4FA6-B553-2F61B5356077}" destId="{E9FC5472-9E4F-4C37-8049-F563D78235F2}" srcOrd="1" destOrd="0" presId="urn:microsoft.com/office/officeart/2005/8/layout/orgChart1"/>
    <dgm:cxn modelId="{0293F9DC-8A40-4500-86E0-479976E9B827}" type="presOf" srcId="{7E360A5D-B64C-4C00-BAB6-30793FB6DF09}" destId="{A3867E68-B28A-43A6-9277-CC57B1AD5898}" srcOrd="0" destOrd="0" presId="urn:microsoft.com/office/officeart/2005/8/layout/orgChart1"/>
    <dgm:cxn modelId="{AD01E8E0-6E19-457B-A262-32D5FDE4A8CC}" type="presOf" srcId="{13794F03-BB72-4D31-960F-F7DE6FBA8798}" destId="{53B01799-0600-4F1E-9A44-69FD8F181A5C}" srcOrd="0" destOrd="0" presId="urn:microsoft.com/office/officeart/2005/8/layout/orgChart1"/>
    <dgm:cxn modelId="{53BA23E3-85AD-4AAC-861B-C82746437C58}" srcId="{7E360A5D-B64C-4C00-BAB6-30793FB6DF09}" destId="{5B9473F3-361F-40A5-8DB3-EA040CB0C028}" srcOrd="0" destOrd="0" parTransId="{4C5DD2AB-EF93-465D-B3F3-1E1D3A083AF0}" sibTransId="{5E6D654D-5C80-4F88-856C-BE287B6C22A5}"/>
    <dgm:cxn modelId="{23BD5DE4-C3F0-4CBE-AACF-B923508A415F}" srcId="{61B206F3-7284-48A4-A28B-DDC1F4216973}" destId="{6D3987B8-882C-482E-9524-6F38D853D22D}" srcOrd="0" destOrd="0" parTransId="{95E8F97E-E3E1-41CC-8F97-CB7A673A1DC0}" sibTransId="{8503DF5D-FA9C-4F5E-807D-ACBB870371BD}"/>
    <dgm:cxn modelId="{E37B57EC-D7AF-4BE3-848A-D117F32A0F0F}" srcId="{61B206F3-7284-48A4-A28B-DDC1F4216973}" destId="{FD83E131-2427-49D4-A21A-589274BE4317}" srcOrd="4" destOrd="0" parTransId="{B7B009B7-9225-4160-848B-B9CC778C7E90}" sibTransId="{304A5B7C-B239-4D04-9E1A-66F59B17FA82}"/>
    <dgm:cxn modelId="{AEB5FAF7-77E9-4F3A-B4BD-0224A44E226A}" type="presOf" srcId="{601B7A8E-7663-4575-A0D5-D43E9BDEBCB1}" destId="{E96871D7-461D-4695-9AB5-252BC05556DB}" srcOrd="0" destOrd="0" presId="urn:microsoft.com/office/officeart/2005/8/layout/orgChart1"/>
    <dgm:cxn modelId="{1D0FF5FB-9046-421D-AEAC-593CDBC007BE}" type="presOf" srcId="{C599B085-864A-40AE-A478-122889A5DD93}" destId="{F9184F6E-EE0A-4B93-85E4-88CD11D4DDCA}" srcOrd="0" destOrd="0" presId="urn:microsoft.com/office/officeart/2005/8/layout/orgChart1"/>
    <dgm:cxn modelId="{92C33AFC-4BD2-46E6-AFC9-C656B89C8E6F}" type="presOf" srcId="{C89739F7-B8FC-48C6-A56B-FCCC86BDD494}" destId="{30FBEE43-8F4C-4112-88C8-13DF6150D9E3}" srcOrd="0" destOrd="0" presId="urn:microsoft.com/office/officeart/2005/8/layout/orgChart1"/>
    <dgm:cxn modelId="{57060CFE-C647-4A76-9A60-E8F3A315B474}" type="presOf" srcId="{6D3987B8-882C-482E-9524-6F38D853D22D}" destId="{2039A266-130B-483E-AD51-E505CCBFBA1A}" srcOrd="1" destOrd="0" presId="urn:microsoft.com/office/officeart/2005/8/layout/orgChart1"/>
    <dgm:cxn modelId="{E2429D0F-B7DE-4997-A034-11BC5C99592B}" type="presParOf" srcId="{40C59414-A1A9-49CE-9EED-053FD8E11797}" destId="{5C7273DA-3122-4DFD-86D6-9C450B6FFDED}" srcOrd="0" destOrd="0" presId="urn:microsoft.com/office/officeart/2005/8/layout/orgChart1"/>
    <dgm:cxn modelId="{EC9780C8-B094-4E58-8449-8BDFFB369CA9}" type="presParOf" srcId="{5C7273DA-3122-4DFD-86D6-9C450B6FFDED}" destId="{D747C4DC-CF33-4786-B9F7-35D9ADA6EBFF}" srcOrd="0" destOrd="0" presId="urn:microsoft.com/office/officeart/2005/8/layout/orgChart1"/>
    <dgm:cxn modelId="{F479D5E4-F3BA-438F-9809-517C2276A1E8}" type="presParOf" srcId="{D747C4DC-CF33-4786-B9F7-35D9ADA6EBFF}" destId="{8A76B209-1658-4FB9-B4D4-782E026855D5}" srcOrd="0" destOrd="0" presId="urn:microsoft.com/office/officeart/2005/8/layout/orgChart1"/>
    <dgm:cxn modelId="{B60E9A2E-A838-4795-A462-75888B91DFAC}" type="presParOf" srcId="{D747C4DC-CF33-4786-B9F7-35D9ADA6EBFF}" destId="{2FBFD6D5-A1F8-4ABB-A2CD-AAE07D32909D}" srcOrd="1" destOrd="0" presId="urn:microsoft.com/office/officeart/2005/8/layout/orgChart1"/>
    <dgm:cxn modelId="{4B64D522-90DB-4116-A4BF-BB5EE33F53EC}" type="presParOf" srcId="{5C7273DA-3122-4DFD-86D6-9C450B6FFDED}" destId="{02B79541-E6E2-4D55-B3B3-0BBC3F012D89}" srcOrd="1" destOrd="0" presId="urn:microsoft.com/office/officeart/2005/8/layout/orgChart1"/>
    <dgm:cxn modelId="{9C9F6489-32FD-4BA9-8D01-A7B47090EE9F}" type="presParOf" srcId="{02B79541-E6E2-4D55-B3B3-0BBC3F012D89}" destId="{050AB8F0-68F0-4D26-A1C5-41F3DCB8C696}" srcOrd="0" destOrd="0" presId="urn:microsoft.com/office/officeart/2005/8/layout/orgChart1"/>
    <dgm:cxn modelId="{9D2F4929-2D38-4011-8B86-EC7C2070E220}" type="presParOf" srcId="{02B79541-E6E2-4D55-B3B3-0BBC3F012D89}" destId="{3D3309CB-8161-4A2D-A35A-F197A51545D8}" srcOrd="1" destOrd="0" presId="urn:microsoft.com/office/officeart/2005/8/layout/orgChart1"/>
    <dgm:cxn modelId="{178CD074-A075-4ED8-B954-E311CF50974A}" type="presParOf" srcId="{3D3309CB-8161-4A2D-A35A-F197A51545D8}" destId="{BD8E83E6-6132-46E8-B7F5-B3839C04B296}" srcOrd="0" destOrd="0" presId="urn:microsoft.com/office/officeart/2005/8/layout/orgChart1"/>
    <dgm:cxn modelId="{2D01B7A5-FFD5-43BB-A82F-A037245AC6DC}" type="presParOf" srcId="{BD8E83E6-6132-46E8-B7F5-B3839C04B296}" destId="{2C0B91E1-86E3-4C0C-ADAC-878D0CE14EE8}" srcOrd="0" destOrd="0" presId="urn:microsoft.com/office/officeart/2005/8/layout/orgChart1"/>
    <dgm:cxn modelId="{6DF5E8A8-DF25-4D6B-B7EC-30A40F4508C4}" type="presParOf" srcId="{BD8E83E6-6132-46E8-B7F5-B3839C04B296}" destId="{CB3B30C8-79F0-4392-AC1A-31AFED5BF7AA}" srcOrd="1" destOrd="0" presId="urn:microsoft.com/office/officeart/2005/8/layout/orgChart1"/>
    <dgm:cxn modelId="{B3E92D37-8622-4AC7-AE94-F27E23F83597}" type="presParOf" srcId="{3D3309CB-8161-4A2D-A35A-F197A51545D8}" destId="{2F82B6E1-8BA6-4834-BD04-653E018C3877}" srcOrd="1" destOrd="0" presId="urn:microsoft.com/office/officeart/2005/8/layout/orgChart1"/>
    <dgm:cxn modelId="{20C4E998-E0E9-466D-81A0-A4FF0AA2646D}" type="presParOf" srcId="{2F82B6E1-8BA6-4834-BD04-653E018C3877}" destId="{2E2E5C33-EEDB-4707-AA0E-56F2D48A6486}" srcOrd="0" destOrd="0" presId="urn:microsoft.com/office/officeart/2005/8/layout/orgChart1"/>
    <dgm:cxn modelId="{B654E51A-35BE-4859-9DCC-87E34E8DFFC3}" type="presParOf" srcId="{2F82B6E1-8BA6-4834-BD04-653E018C3877}" destId="{580F4616-BD25-4FA3-B8D5-4AE1DB729C85}" srcOrd="1" destOrd="0" presId="urn:microsoft.com/office/officeart/2005/8/layout/orgChart1"/>
    <dgm:cxn modelId="{9A5806A0-207E-4E00-A3BA-96E46499B952}" type="presParOf" srcId="{580F4616-BD25-4FA3-B8D5-4AE1DB729C85}" destId="{347E8054-FBFB-4ED9-A971-7E5EE50E484A}" srcOrd="0" destOrd="0" presId="urn:microsoft.com/office/officeart/2005/8/layout/orgChart1"/>
    <dgm:cxn modelId="{A2186AEF-BB9B-47AE-A11C-7E3567F208C4}" type="presParOf" srcId="{347E8054-FBFB-4ED9-A971-7E5EE50E484A}" destId="{FAFA426C-884D-4AE4-95CA-FDD62C60E00F}" srcOrd="0" destOrd="0" presId="urn:microsoft.com/office/officeart/2005/8/layout/orgChart1"/>
    <dgm:cxn modelId="{62DA040D-B38F-4873-BEC3-23EDE84C5E3D}" type="presParOf" srcId="{347E8054-FBFB-4ED9-A971-7E5EE50E484A}" destId="{2039A266-130B-483E-AD51-E505CCBFBA1A}" srcOrd="1" destOrd="0" presId="urn:microsoft.com/office/officeart/2005/8/layout/orgChart1"/>
    <dgm:cxn modelId="{F4D14836-F6B0-4CBD-8DA1-DC59EF39B9B1}" type="presParOf" srcId="{580F4616-BD25-4FA3-B8D5-4AE1DB729C85}" destId="{BC1E21B3-D5D7-46DB-86B1-3E936CC320D4}" srcOrd="1" destOrd="0" presId="urn:microsoft.com/office/officeart/2005/8/layout/orgChart1"/>
    <dgm:cxn modelId="{EEEA1479-608A-4823-BADB-94866C0218C2}" type="presParOf" srcId="{580F4616-BD25-4FA3-B8D5-4AE1DB729C85}" destId="{3C970EC0-8823-4747-9CA0-EF98522E2EAE}" srcOrd="2" destOrd="0" presId="urn:microsoft.com/office/officeart/2005/8/layout/orgChart1"/>
    <dgm:cxn modelId="{AA12A003-1D9D-41D6-A66A-0BAE03A34D0E}" type="presParOf" srcId="{2F82B6E1-8BA6-4834-BD04-653E018C3877}" destId="{E96871D7-461D-4695-9AB5-252BC05556DB}" srcOrd="2" destOrd="0" presId="urn:microsoft.com/office/officeart/2005/8/layout/orgChart1"/>
    <dgm:cxn modelId="{B4DB86E5-8944-4F66-9C83-853A5CA08AC9}" type="presParOf" srcId="{2F82B6E1-8BA6-4834-BD04-653E018C3877}" destId="{719C4C8D-7353-4DB5-A3B9-58552D6145C5}" srcOrd="3" destOrd="0" presId="urn:microsoft.com/office/officeart/2005/8/layout/orgChart1"/>
    <dgm:cxn modelId="{656ABD3C-1238-4464-B375-E2FB6632EDFA}" type="presParOf" srcId="{719C4C8D-7353-4DB5-A3B9-58552D6145C5}" destId="{5443499E-4DCA-4C11-A336-1F4AB290E04F}" srcOrd="0" destOrd="0" presId="urn:microsoft.com/office/officeart/2005/8/layout/orgChart1"/>
    <dgm:cxn modelId="{9E2B1A39-7BEB-4E19-A16E-ACC599F582BB}" type="presParOf" srcId="{5443499E-4DCA-4C11-A336-1F4AB290E04F}" destId="{30FBEE43-8F4C-4112-88C8-13DF6150D9E3}" srcOrd="0" destOrd="0" presId="urn:microsoft.com/office/officeart/2005/8/layout/orgChart1"/>
    <dgm:cxn modelId="{D1D280F0-290D-49C4-9F64-3A7C62F11C34}" type="presParOf" srcId="{5443499E-4DCA-4C11-A336-1F4AB290E04F}" destId="{0146011D-D80F-4822-A3BC-7868E7EF14CC}" srcOrd="1" destOrd="0" presId="urn:microsoft.com/office/officeart/2005/8/layout/orgChart1"/>
    <dgm:cxn modelId="{331D8E51-485B-45FA-8EA5-2D84E328BE72}" type="presParOf" srcId="{719C4C8D-7353-4DB5-A3B9-58552D6145C5}" destId="{0D003136-884A-4B52-9F15-FE4426A9EA41}" srcOrd="1" destOrd="0" presId="urn:microsoft.com/office/officeart/2005/8/layout/orgChart1"/>
    <dgm:cxn modelId="{43B2A06D-0D13-41F5-8888-EAB395B59F16}" type="presParOf" srcId="{719C4C8D-7353-4DB5-A3B9-58552D6145C5}" destId="{F8D1C36F-161E-4E9D-BB05-071C73CCD49B}" srcOrd="2" destOrd="0" presId="urn:microsoft.com/office/officeart/2005/8/layout/orgChart1"/>
    <dgm:cxn modelId="{F06B4BB7-BAB9-4A23-BCE8-BA327419C450}" type="presParOf" srcId="{2F82B6E1-8BA6-4834-BD04-653E018C3877}" destId="{53B01799-0600-4F1E-9A44-69FD8F181A5C}" srcOrd="4" destOrd="0" presId="urn:microsoft.com/office/officeart/2005/8/layout/orgChart1"/>
    <dgm:cxn modelId="{59BC0B5B-7896-49BE-8BCF-D63B9EBC22D1}" type="presParOf" srcId="{2F82B6E1-8BA6-4834-BD04-653E018C3877}" destId="{368A5A30-C171-4985-9471-E8C24FB256EF}" srcOrd="5" destOrd="0" presId="urn:microsoft.com/office/officeart/2005/8/layout/orgChart1"/>
    <dgm:cxn modelId="{14D3B755-5423-41D7-800A-F9B219BEF73F}" type="presParOf" srcId="{368A5A30-C171-4985-9471-E8C24FB256EF}" destId="{7C8E2CAB-24ED-47B8-B6E3-6C310B34BC2D}" srcOrd="0" destOrd="0" presId="urn:microsoft.com/office/officeart/2005/8/layout/orgChart1"/>
    <dgm:cxn modelId="{8B6582A8-4310-4738-B414-1ED92BBB1858}" type="presParOf" srcId="{7C8E2CAB-24ED-47B8-B6E3-6C310B34BC2D}" destId="{0533C15C-BBE5-4C22-8550-1375FCB68807}" srcOrd="0" destOrd="0" presId="urn:microsoft.com/office/officeart/2005/8/layout/orgChart1"/>
    <dgm:cxn modelId="{AE920168-8065-4FF7-A277-8434C68B89A0}" type="presParOf" srcId="{7C8E2CAB-24ED-47B8-B6E3-6C310B34BC2D}" destId="{E9FC5472-9E4F-4C37-8049-F563D78235F2}" srcOrd="1" destOrd="0" presId="urn:microsoft.com/office/officeart/2005/8/layout/orgChart1"/>
    <dgm:cxn modelId="{DDB7E72A-7540-4EF6-AE41-0EBB9E3276B1}" type="presParOf" srcId="{368A5A30-C171-4985-9471-E8C24FB256EF}" destId="{B85A31E8-6E6F-48D0-A076-AAB1A4DCC584}" srcOrd="1" destOrd="0" presId="urn:microsoft.com/office/officeart/2005/8/layout/orgChart1"/>
    <dgm:cxn modelId="{80D68ABC-5B0B-47C5-A8E6-293E07349BAE}" type="presParOf" srcId="{368A5A30-C171-4985-9471-E8C24FB256EF}" destId="{0A6ACFC6-7613-4D41-ABA6-6EBF90B9E784}" srcOrd="2" destOrd="0" presId="urn:microsoft.com/office/officeart/2005/8/layout/orgChart1"/>
    <dgm:cxn modelId="{F9978DAD-F796-49E9-A88F-1A2E9D0E42D2}" type="presParOf" srcId="{2F82B6E1-8BA6-4834-BD04-653E018C3877}" destId="{84863B74-57FB-4BA0-BE04-442B61856412}" srcOrd="6" destOrd="0" presId="urn:microsoft.com/office/officeart/2005/8/layout/orgChart1"/>
    <dgm:cxn modelId="{5A4EB842-1AF9-481C-8F66-C392C49128DF}" type="presParOf" srcId="{2F82B6E1-8BA6-4834-BD04-653E018C3877}" destId="{0F186737-EC55-4720-9ECA-8F40BA857166}" srcOrd="7" destOrd="0" presId="urn:microsoft.com/office/officeart/2005/8/layout/orgChart1"/>
    <dgm:cxn modelId="{FBFDFB98-1804-41DC-B10B-5B5F896FAB02}" type="presParOf" srcId="{0F186737-EC55-4720-9ECA-8F40BA857166}" destId="{FE80F9AD-8A6E-4C9E-9FCC-90069DB4E795}" srcOrd="0" destOrd="0" presId="urn:microsoft.com/office/officeart/2005/8/layout/orgChart1"/>
    <dgm:cxn modelId="{C0275888-6A9A-4AC2-A88C-68B9D2D0F0A7}" type="presParOf" srcId="{FE80F9AD-8A6E-4C9E-9FCC-90069DB4E795}" destId="{BFD266DB-DB0E-4C38-8601-B1E85FD495D8}" srcOrd="0" destOrd="0" presId="urn:microsoft.com/office/officeart/2005/8/layout/orgChart1"/>
    <dgm:cxn modelId="{67605D42-4AF4-48AF-8A0F-0788562C226F}" type="presParOf" srcId="{FE80F9AD-8A6E-4C9E-9FCC-90069DB4E795}" destId="{118D0BF3-2B84-4EFF-A097-5F367469CC18}" srcOrd="1" destOrd="0" presId="urn:microsoft.com/office/officeart/2005/8/layout/orgChart1"/>
    <dgm:cxn modelId="{248A7868-2BEA-45E4-B74E-A8A61ADF81F3}" type="presParOf" srcId="{0F186737-EC55-4720-9ECA-8F40BA857166}" destId="{0FD0FDF0-94F4-44C3-9831-DDB516079ECA}" srcOrd="1" destOrd="0" presId="urn:microsoft.com/office/officeart/2005/8/layout/orgChart1"/>
    <dgm:cxn modelId="{F3E66523-85EF-4C4B-8061-FAE3258921E4}" type="presParOf" srcId="{0F186737-EC55-4720-9ECA-8F40BA857166}" destId="{CA293B6F-908B-494C-A163-39C8BEA6738E}" srcOrd="2" destOrd="0" presId="urn:microsoft.com/office/officeart/2005/8/layout/orgChart1"/>
    <dgm:cxn modelId="{15D4DD73-7AAB-4754-81A2-B5B893999773}" type="presParOf" srcId="{2F82B6E1-8BA6-4834-BD04-653E018C3877}" destId="{6E939EF0-C60F-4AD4-9231-840D068302CA}" srcOrd="8" destOrd="0" presId="urn:microsoft.com/office/officeart/2005/8/layout/orgChart1"/>
    <dgm:cxn modelId="{03F1C67F-E9C4-4291-A1CC-FC35AB35C7DA}" type="presParOf" srcId="{2F82B6E1-8BA6-4834-BD04-653E018C3877}" destId="{2B194591-A7D9-4792-AD7C-CB2CD65C77B1}" srcOrd="9" destOrd="0" presId="urn:microsoft.com/office/officeart/2005/8/layout/orgChart1"/>
    <dgm:cxn modelId="{3A284D0D-0D72-4B42-A38D-43E5CEE6E732}" type="presParOf" srcId="{2B194591-A7D9-4792-AD7C-CB2CD65C77B1}" destId="{7A4FFA54-3954-4D84-8155-CF738BDF8DB8}" srcOrd="0" destOrd="0" presId="urn:microsoft.com/office/officeart/2005/8/layout/orgChart1"/>
    <dgm:cxn modelId="{E31AE225-6E68-41C2-9399-5955F031EC49}" type="presParOf" srcId="{7A4FFA54-3954-4D84-8155-CF738BDF8DB8}" destId="{EC53C9D3-9E96-47AE-81FA-B723DA2B4CE4}" srcOrd="0" destOrd="0" presId="urn:microsoft.com/office/officeart/2005/8/layout/orgChart1"/>
    <dgm:cxn modelId="{C232E173-A23F-4D0E-835C-AA2A906B2E76}" type="presParOf" srcId="{7A4FFA54-3954-4D84-8155-CF738BDF8DB8}" destId="{74BE051C-0605-4AAA-93D6-AFCA42257270}" srcOrd="1" destOrd="0" presId="urn:microsoft.com/office/officeart/2005/8/layout/orgChart1"/>
    <dgm:cxn modelId="{35184DA0-F52B-4C51-B0AE-5D06256E4643}" type="presParOf" srcId="{2B194591-A7D9-4792-AD7C-CB2CD65C77B1}" destId="{00B3FF4E-F186-4125-A038-3C74098E01AA}" srcOrd="1" destOrd="0" presId="urn:microsoft.com/office/officeart/2005/8/layout/orgChart1"/>
    <dgm:cxn modelId="{A391B813-6E06-4C71-A0F3-9D4EF7BC2837}" type="presParOf" srcId="{2B194591-A7D9-4792-AD7C-CB2CD65C77B1}" destId="{2F1EAF60-EA41-40E8-B4DA-2C36EA402F82}" srcOrd="2" destOrd="0" presId="urn:microsoft.com/office/officeart/2005/8/layout/orgChart1"/>
    <dgm:cxn modelId="{4AB9AF6D-CF37-4169-BEE6-25A623D6959E}" type="presParOf" srcId="{2F82B6E1-8BA6-4834-BD04-653E018C3877}" destId="{F256F4A6-B245-4035-9435-AAC992D0D0AD}" srcOrd="10" destOrd="0" presId="urn:microsoft.com/office/officeart/2005/8/layout/orgChart1"/>
    <dgm:cxn modelId="{42C8E48A-39A0-44A1-B321-482DD71912C7}" type="presParOf" srcId="{2F82B6E1-8BA6-4834-BD04-653E018C3877}" destId="{794C9B22-6D75-44AE-9C28-E5BE7C5C1720}" srcOrd="11" destOrd="0" presId="urn:microsoft.com/office/officeart/2005/8/layout/orgChart1"/>
    <dgm:cxn modelId="{8B87CB54-93B8-4BA8-9018-37259ABB8A17}" type="presParOf" srcId="{794C9B22-6D75-44AE-9C28-E5BE7C5C1720}" destId="{151926C6-89B6-44C0-BED8-F79AAA34BFC9}" srcOrd="0" destOrd="0" presId="urn:microsoft.com/office/officeart/2005/8/layout/orgChart1"/>
    <dgm:cxn modelId="{50B681EF-2D0B-482C-892A-77AD6FE3B0D7}" type="presParOf" srcId="{151926C6-89B6-44C0-BED8-F79AAA34BFC9}" destId="{81D08CC3-5BB5-4581-81CF-8D1BFEE04D5B}" srcOrd="0" destOrd="0" presId="urn:microsoft.com/office/officeart/2005/8/layout/orgChart1"/>
    <dgm:cxn modelId="{86C4AD8D-D8CA-4032-A0AD-2267A08B5854}" type="presParOf" srcId="{151926C6-89B6-44C0-BED8-F79AAA34BFC9}" destId="{674696F0-7E14-4692-809C-038B7C3E52D4}" srcOrd="1" destOrd="0" presId="urn:microsoft.com/office/officeart/2005/8/layout/orgChart1"/>
    <dgm:cxn modelId="{AB1BAA34-1512-437C-8E2F-67635E23159A}" type="presParOf" srcId="{794C9B22-6D75-44AE-9C28-E5BE7C5C1720}" destId="{1BA3E019-90FA-49BE-9957-B321690C5EBD}" srcOrd="1" destOrd="0" presId="urn:microsoft.com/office/officeart/2005/8/layout/orgChart1"/>
    <dgm:cxn modelId="{7E8476E1-309A-43B8-86A6-1F650C42C693}" type="presParOf" srcId="{1BA3E019-90FA-49BE-9957-B321690C5EBD}" destId="{A6A0D22B-2170-415E-82CF-95F9134999D1}" srcOrd="0" destOrd="0" presId="urn:microsoft.com/office/officeart/2005/8/layout/orgChart1"/>
    <dgm:cxn modelId="{20B470FA-E073-4C32-BE3F-55CFEB3C40B4}" type="presParOf" srcId="{1BA3E019-90FA-49BE-9957-B321690C5EBD}" destId="{4381592F-EABB-499B-9982-244065DA0879}" srcOrd="1" destOrd="0" presId="urn:microsoft.com/office/officeart/2005/8/layout/orgChart1"/>
    <dgm:cxn modelId="{BF0C29C8-EE35-409D-BAA0-3DBE4D6954F8}" type="presParOf" srcId="{4381592F-EABB-499B-9982-244065DA0879}" destId="{2291CF5D-E587-44FC-B4D4-325A838351A9}" srcOrd="0" destOrd="0" presId="urn:microsoft.com/office/officeart/2005/8/layout/orgChart1"/>
    <dgm:cxn modelId="{75BF9951-2071-48DA-B22E-6DF5756AE3BB}" type="presParOf" srcId="{2291CF5D-E587-44FC-B4D4-325A838351A9}" destId="{4317F5ED-C6FA-4D5F-9F8E-BF03183FEAAB}" srcOrd="0" destOrd="0" presId="urn:microsoft.com/office/officeart/2005/8/layout/orgChart1"/>
    <dgm:cxn modelId="{0FE152A9-125D-43A2-B847-A582B25965F7}" type="presParOf" srcId="{2291CF5D-E587-44FC-B4D4-325A838351A9}" destId="{535A302F-9D0A-46F0-A606-28412B5D13A3}" srcOrd="1" destOrd="0" presId="urn:microsoft.com/office/officeart/2005/8/layout/orgChart1"/>
    <dgm:cxn modelId="{A80C2B2D-D046-4CC2-99ED-30659EC1D54F}" type="presParOf" srcId="{4381592F-EABB-499B-9982-244065DA0879}" destId="{1591A206-E1ED-491C-8583-E941FD18818C}" srcOrd="1" destOrd="0" presId="urn:microsoft.com/office/officeart/2005/8/layout/orgChart1"/>
    <dgm:cxn modelId="{92D5130F-292A-4CAB-9127-8A6F690AB953}" type="presParOf" srcId="{4381592F-EABB-499B-9982-244065DA0879}" destId="{2FF6EA89-2746-4FF9-8392-F87E0B38B331}" srcOrd="2" destOrd="0" presId="urn:microsoft.com/office/officeart/2005/8/layout/orgChart1"/>
    <dgm:cxn modelId="{D34F47B1-732A-4730-95D3-AB54A899C28C}" type="presParOf" srcId="{1BA3E019-90FA-49BE-9957-B321690C5EBD}" destId="{33BBCA27-716C-4439-AFDD-05F08C3A076A}" srcOrd="2" destOrd="0" presId="urn:microsoft.com/office/officeart/2005/8/layout/orgChart1"/>
    <dgm:cxn modelId="{5313D8D3-CDB2-4DB0-B0C4-11553B00BC51}" type="presParOf" srcId="{1BA3E019-90FA-49BE-9957-B321690C5EBD}" destId="{7474A6E2-5A95-449B-ACBA-0919BE80D4C9}" srcOrd="3" destOrd="0" presId="urn:microsoft.com/office/officeart/2005/8/layout/orgChart1"/>
    <dgm:cxn modelId="{6D85FE42-B8A3-4DE0-AC7D-3C027E304E36}" type="presParOf" srcId="{7474A6E2-5A95-449B-ACBA-0919BE80D4C9}" destId="{8CE64BFF-4657-4499-A1AE-164D3563311F}" srcOrd="0" destOrd="0" presId="urn:microsoft.com/office/officeart/2005/8/layout/orgChart1"/>
    <dgm:cxn modelId="{AECCD516-6069-4C41-B163-51FF1622F836}" type="presParOf" srcId="{8CE64BFF-4657-4499-A1AE-164D3563311F}" destId="{4DB5EFA2-9741-4C5D-967E-1F081B6F58E6}" srcOrd="0" destOrd="0" presId="urn:microsoft.com/office/officeart/2005/8/layout/orgChart1"/>
    <dgm:cxn modelId="{568355C7-3984-44D1-979B-BEE25EDDADF4}" type="presParOf" srcId="{8CE64BFF-4657-4499-A1AE-164D3563311F}" destId="{CBF3039E-89A6-4ED7-A597-C78995BCC740}" srcOrd="1" destOrd="0" presId="urn:microsoft.com/office/officeart/2005/8/layout/orgChart1"/>
    <dgm:cxn modelId="{8437D5ED-BEEE-4044-BC13-975A0D82D072}" type="presParOf" srcId="{7474A6E2-5A95-449B-ACBA-0919BE80D4C9}" destId="{EACC3B09-8FAD-4A7D-B02A-0C0A2CB49E41}" srcOrd="1" destOrd="0" presId="urn:microsoft.com/office/officeart/2005/8/layout/orgChart1"/>
    <dgm:cxn modelId="{C84BDFE6-4D03-49BF-87A1-EE653540BEE4}" type="presParOf" srcId="{7474A6E2-5A95-449B-ACBA-0919BE80D4C9}" destId="{97F44569-287B-4B34-876C-6ACF7E8E0529}" srcOrd="2" destOrd="0" presId="urn:microsoft.com/office/officeart/2005/8/layout/orgChart1"/>
    <dgm:cxn modelId="{5DAC4A8A-C9EC-4C0B-A25E-7A79150DCF36}" type="presParOf" srcId="{794C9B22-6D75-44AE-9C28-E5BE7C5C1720}" destId="{3F08389A-B8BF-42E6-81D1-66092178D6EF}" srcOrd="2" destOrd="0" presId="urn:microsoft.com/office/officeart/2005/8/layout/orgChart1"/>
    <dgm:cxn modelId="{75B303B0-8298-45DE-867A-80F9A36DA1F8}" type="presParOf" srcId="{3D3309CB-8161-4A2D-A35A-F197A51545D8}" destId="{BDAF3F59-23B7-4822-9EF2-16B1BDAD6609}" srcOrd="2" destOrd="0" presId="urn:microsoft.com/office/officeart/2005/8/layout/orgChart1"/>
    <dgm:cxn modelId="{58486242-670D-4DF8-A398-D3F577E3DA42}" type="presParOf" srcId="{02B79541-E6E2-4D55-B3B3-0BBC3F012D89}" destId="{F9184F6E-EE0A-4B93-85E4-88CD11D4DDCA}" srcOrd="2" destOrd="0" presId="urn:microsoft.com/office/officeart/2005/8/layout/orgChart1"/>
    <dgm:cxn modelId="{F1FF138D-276F-4B74-B63D-4D531D16AE7E}" type="presParOf" srcId="{02B79541-E6E2-4D55-B3B3-0BBC3F012D89}" destId="{E47D7B1A-4BAB-4B3A-A810-7C3190EA7E9B}" srcOrd="3" destOrd="0" presId="urn:microsoft.com/office/officeart/2005/8/layout/orgChart1"/>
    <dgm:cxn modelId="{FB454BC8-EB04-425D-82DF-55B846B03AE4}" type="presParOf" srcId="{E47D7B1A-4BAB-4B3A-A810-7C3190EA7E9B}" destId="{4568C112-67DB-4B63-A307-3CBA06FC17F9}" srcOrd="0" destOrd="0" presId="urn:microsoft.com/office/officeart/2005/8/layout/orgChart1"/>
    <dgm:cxn modelId="{B536728F-0307-429C-A8FE-096BF7D59190}" type="presParOf" srcId="{4568C112-67DB-4B63-A307-3CBA06FC17F9}" destId="{A3867E68-B28A-43A6-9277-CC57B1AD5898}" srcOrd="0" destOrd="0" presId="urn:microsoft.com/office/officeart/2005/8/layout/orgChart1"/>
    <dgm:cxn modelId="{331D82A6-A892-4EAB-8DFA-13624AB0A045}" type="presParOf" srcId="{4568C112-67DB-4B63-A307-3CBA06FC17F9}" destId="{2254A059-87B4-4B5B-B4A5-92EA7C30C3A3}" srcOrd="1" destOrd="0" presId="urn:microsoft.com/office/officeart/2005/8/layout/orgChart1"/>
    <dgm:cxn modelId="{05594128-D4DC-4284-9B5F-AF7B57AAE474}" type="presParOf" srcId="{E47D7B1A-4BAB-4B3A-A810-7C3190EA7E9B}" destId="{813637E4-7D09-484D-9CF2-1DF68A810571}" srcOrd="1" destOrd="0" presId="urn:microsoft.com/office/officeart/2005/8/layout/orgChart1"/>
    <dgm:cxn modelId="{7E6AD68A-9D60-4524-931F-20AB3F94E5C6}" type="presParOf" srcId="{813637E4-7D09-484D-9CF2-1DF68A810571}" destId="{3864B15C-A4EF-44CD-B015-71DC5390CA4C}" srcOrd="0" destOrd="0" presId="urn:microsoft.com/office/officeart/2005/8/layout/orgChart1"/>
    <dgm:cxn modelId="{D4FC994F-1C9F-4C44-9422-A874F6DA93E9}" type="presParOf" srcId="{813637E4-7D09-484D-9CF2-1DF68A810571}" destId="{5386822F-34AC-49B1-A169-A142FAF62B2E}" srcOrd="1" destOrd="0" presId="urn:microsoft.com/office/officeart/2005/8/layout/orgChart1"/>
    <dgm:cxn modelId="{12C2CD46-ABCC-434D-BA8D-5A732FEBCB9E}" type="presParOf" srcId="{5386822F-34AC-49B1-A169-A142FAF62B2E}" destId="{B21806C0-CA4B-4E96-A5B2-D912375237DD}" srcOrd="0" destOrd="0" presId="urn:microsoft.com/office/officeart/2005/8/layout/orgChart1"/>
    <dgm:cxn modelId="{5F23CD47-4C5C-4782-B82E-1B2F8B92873A}" type="presParOf" srcId="{B21806C0-CA4B-4E96-A5B2-D912375237DD}" destId="{077D889C-9907-47A1-96F3-B85B8F6E127F}" srcOrd="0" destOrd="0" presId="urn:microsoft.com/office/officeart/2005/8/layout/orgChart1"/>
    <dgm:cxn modelId="{F8FFABB7-9266-43A3-A719-D85387AEB5F6}" type="presParOf" srcId="{B21806C0-CA4B-4E96-A5B2-D912375237DD}" destId="{22FB9247-90C4-4C0B-8990-39A22F8BDEA8}" srcOrd="1" destOrd="0" presId="urn:microsoft.com/office/officeart/2005/8/layout/orgChart1"/>
    <dgm:cxn modelId="{9218A79A-5B74-43EC-AA61-85ECF82DEF16}" type="presParOf" srcId="{5386822F-34AC-49B1-A169-A142FAF62B2E}" destId="{4EB75CF7-08BF-4D02-AD21-DBF70E1EDDBF}" srcOrd="1" destOrd="0" presId="urn:microsoft.com/office/officeart/2005/8/layout/orgChart1"/>
    <dgm:cxn modelId="{0CCF4295-49A3-4235-89CE-AB01570DD475}" type="presParOf" srcId="{5386822F-34AC-49B1-A169-A142FAF62B2E}" destId="{2CFF6BB6-B20E-4F8A-8186-2842E43F6977}" srcOrd="2" destOrd="0" presId="urn:microsoft.com/office/officeart/2005/8/layout/orgChart1"/>
    <dgm:cxn modelId="{1DB8812C-D917-4E63-9817-A3995CCE8528}" type="presParOf" srcId="{813637E4-7D09-484D-9CF2-1DF68A810571}" destId="{FFEC3FA9-C6EF-491D-8B48-522BDE576D58}" srcOrd="2" destOrd="0" presId="urn:microsoft.com/office/officeart/2005/8/layout/orgChart1"/>
    <dgm:cxn modelId="{95674172-A78C-486E-9E22-BECFCB732494}" type="presParOf" srcId="{813637E4-7D09-484D-9CF2-1DF68A810571}" destId="{619C3277-8A4E-4772-B81F-8188696FA6ED}" srcOrd="3" destOrd="0" presId="urn:microsoft.com/office/officeart/2005/8/layout/orgChart1"/>
    <dgm:cxn modelId="{0DA817A5-2F2B-41A9-B52F-E5321E3BBC9A}" type="presParOf" srcId="{619C3277-8A4E-4772-B81F-8188696FA6ED}" destId="{AD5F32A2-6247-43B3-8722-B51944695758}" srcOrd="0" destOrd="0" presId="urn:microsoft.com/office/officeart/2005/8/layout/orgChart1"/>
    <dgm:cxn modelId="{D83971BD-E457-448C-88A9-E3BCCB1B8F03}" type="presParOf" srcId="{AD5F32A2-6247-43B3-8722-B51944695758}" destId="{1ECE0B19-A8CD-4998-A609-7A16D322D6F1}" srcOrd="0" destOrd="0" presId="urn:microsoft.com/office/officeart/2005/8/layout/orgChart1"/>
    <dgm:cxn modelId="{8797A6A4-C649-4995-A77C-165AB0231CC4}" type="presParOf" srcId="{AD5F32A2-6247-43B3-8722-B51944695758}" destId="{96382D85-EE19-4DD7-A837-F340B1706FEA}" srcOrd="1" destOrd="0" presId="urn:microsoft.com/office/officeart/2005/8/layout/orgChart1"/>
    <dgm:cxn modelId="{1BE05747-9ECB-42C9-B593-959217575A90}" type="presParOf" srcId="{619C3277-8A4E-4772-B81F-8188696FA6ED}" destId="{6F325A27-6D41-452E-8EAF-8788A8601564}" srcOrd="1" destOrd="0" presId="urn:microsoft.com/office/officeart/2005/8/layout/orgChart1"/>
    <dgm:cxn modelId="{95C8815A-709E-407F-87A2-3BBC5A4095BC}" type="presParOf" srcId="{619C3277-8A4E-4772-B81F-8188696FA6ED}" destId="{7E669C14-FA8A-4B4B-9B8D-5B459C85BDCB}" srcOrd="2" destOrd="0" presId="urn:microsoft.com/office/officeart/2005/8/layout/orgChart1"/>
    <dgm:cxn modelId="{F94EB604-1592-4C29-B736-41AD7C706122}" type="presParOf" srcId="{E47D7B1A-4BAB-4B3A-A810-7C3190EA7E9B}" destId="{CED50845-9361-43D0-BE90-020F6F391AB7}" srcOrd="2" destOrd="0" presId="urn:microsoft.com/office/officeart/2005/8/layout/orgChart1"/>
    <dgm:cxn modelId="{25E5DE11-182D-43C9-BA48-11C43923625A}" type="presParOf" srcId="{5C7273DA-3122-4DFD-86D6-9C450B6FFDED}" destId="{5073E73B-EF6A-43EC-A23C-69202B0F35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0CCDD-FADB-494E-B65C-21E1DF33415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3D144-96F2-49DC-B886-42AC382AD1BF}">
      <dgm:prSet phldrT="[Text]" custT="1"/>
      <dgm:spPr/>
      <dgm:t>
        <a:bodyPr/>
        <a:lstStyle/>
        <a:p>
          <a:r>
            <a:rPr lang="es-CO" sz="1100" noProof="0" dirty="0"/>
            <a:t>Administrador</a:t>
          </a:r>
        </a:p>
      </dgm:t>
    </dgm:pt>
    <dgm:pt modelId="{ABDC6EF7-00B2-44E6-B6F9-7C1375F1E628}" type="parTrans" cxnId="{55A57B01-CDE6-45A7-A358-0DC43F5F0BDE}">
      <dgm:prSet/>
      <dgm:spPr/>
      <dgm:t>
        <a:bodyPr/>
        <a:lstStyle/>
        <a:p>
          <a:endParaRPr lang="es-CO" sz="2400" noProof="0" dirty="0"/>
        </a:p>
      </dgm:t>
    </dgm:pt>
    <dgm:pt modelId="{478BDA16-813E-421E-AF30-7160B151606F}" type="sibTrans" cxnId="{55A57B01-CDE6-45A7-A358-0DC43F5F0BDE}">
      <dgm:prSet/>
      <dgm:spPr/>
      <dgm:t>
        <a:bodyPr/>
        <a:lstStyle/>
        <a:p>
          <a:endParaRPr lang="es-CO" sz="2400" noProof="0" dirty="0"/>
        </a:p>
      </dgm:t>
    </dgm:pt>
    <dgm:pt modelId="{E161E6D2-77D5-49E0-9CE7-303797AD3831}">
      <dgm:prSet custT="1"/>
      <dgm:spPr/>
      <dgm:t>
        <a:bodyPr/>
        <a:lstStyle/>
        <a:p>
          <a:r>
            <a:rPr lang="es-CO" sz="1100" noProof="0" dirty="0"/>
            <a:t>Registrar bicicletas</a:t>
          </a:r>
        </a:p>
      </dgm:t>
    </dgm:pt>
    <dgm:pt modelId="{2A318A5D-1BEF-447E-B161-9E35A523AF90}" type="parTrans" cxnId="{45EBC2A1-98AB-43DC-ADCF-3BAE71F98EDA}">
      <dgm:prSet/>
      <dgm:spPr/>
      <dgm:t>
        <a:bodyPr/>
        <a:lstStyle/>
        <a:p>
          <a:endParaRPr lang="es-CO" sz="2400" noProof="0" dirty="0"/>
        </a:p>
      </dgm:t>
    </dgm:pt>
    <dgm:pt modelId="{A4716463-B9A4-4D5F-9F41-FFAB894B99FA}" type="sibTrans" cxnId="{45EBC2A1-98AB-43DC-ADCF-3BAE71F98EDA}">
      <dgm:prSet/>
      <dgm:spPr/>
      <dgm:t>
        <a:bodyPr/>
        <a:lstStyle/>
        <a:p>
          <a:endParaRPr lang="es-CO" sz="2400" noProof="0" dirty="0"/>
        </a:p>
      </dgm:t>
    </dgm:pt>
    <dgm:pt modelId="{D136A4A1-7FDB-4495-B0C5-F1B742E38CF0}">
      <dgm:prSet custT="1"/>
      <dgm:spPr/>
      <dgm:t>
        <a:bodyPr/>
        <a:lstStyle/>
        <a:p>
          <a:r>
            <a:rPr lang="es-CO" sz="1100" noProof="0" dirty="0"/>
            <a:t>Modificar bicicletas</a:t>
          </a:r>
        </a:p>
      </dgm:t>
    </dgm:pt>
    <dgm:pt modelId="{BBD1F734-CFFA-4512-A72B-42C8DCF7D6AB}" type="parTrans" cxnId="{1BB13214-4F57-4BF0-8368-719D69BDBC58}">
      <dgm:prSet/>
      <dgm:spPr/>
      <dgm:t>
        <a:bodyPr/>
        <a:lstStyle/>
        <a:p>
          <a:endParaRPr lang="es-CO" sz="2400" noProof="0" dirty="0"/>
        </a:p>
      </dgm:t>
    </dgm:pt>
    <dgm:pt modelId="{A89D675B-B2F8-4742-B169-4138AFBE22F6}" type="sibTrans" cxnId="{1BB13214-4F57-4BF0-8368-719D69BDBC58}">
      <dgm:prSet/>
      <dgm:spPr/>
      <dgm:t>
        <a:bodyPr/>
        <a:lstStyle/>
        <a:p>
          <a:endParaRPr lang="es-CO" sz="2400" noProof="0" dirty="0"/>
        </a:p>
      </dgm:t>
    </dgm:pt>
    <dgm:pt modelId="{EA981E82-0D75-41C9-9CF3-60868011655C}">
      <dgm:prSet custT="1"/>
      <dgm:spPr/>
      <dgm:t>
        <a:bodyPr/>
        <a:lstStyle/>
        <a:p>
          <a:r>
            <a:rPr lang="es-CO" sz="1100" noProof="0" dirty="0"/>
            <a:t>Eliminar bicicletas</a:t>
          </a:r>
        </a:p>
      </dgm:t>
    </dgm:pt>
    <dgm:pt modelId="{B4B14AD5-B486-475A-998D-59DBFA8F8ED2}" type="parTrans" cxnId="{E868FA1B-34C6-4E9F-A142-9522AE861F03}">
      <dgm:prSet/>
      <dgm:spPr/>
      <dgm:t>
        <a:bodyPr/>
        <a:lstStyle/>
        <a:p>
          <a:endParaRPr lang="es-CO" sz="2400" noProof="0" dirty="0"/>
        </a:p>
      </dgm:t>
    </dgm:pt>
    <dgm:pt modelId="{A6D22176-8ACD-4E60-AECC-5F3454E5C1AE}" type="sibTrans" cxnId="{E868FA1B-34C6-4E9F-A142-9522AE861F03}">
      <dgm:prSet/>
      <dgm:spPr/>
      <dgm:t>
        <a:bodyPr/>
        <a:lstStyle/>
        <a:p>
          <a:endParaRPr lang="es-CO" sz="2400" noProof="0" dirty="0"/>
        </a:p>
      </dgm:t>
    </dgm:pt>
    <dgm:pt modelId="{CCAFA44B-DB8C-4BE3-9D97-89E44DE1108F}">
      <dgm:prSet custT="1"/>
      <dgm:spPr/>
      <dgm:t>
        <a:bodyPr/>
        <a:lstStyle/>
        <a:p>
          <a:r>
            <a:rPr lang="es-CO" sz="1100" noProof="0" dirty="0"/>
            <a:t>Cambiar el estado de la bicicleta</a:t>
          </a:r>
        </a:p>
      </dgm:t>
    </dgm:pt>
    <dgm:pt modelId="{BF417CB4-B7E9-4574-B591-AB431338B53C}" type="parTrans" cxnId="{B7569231-A0B5-44C9-BCF2-4EB4AA7C1363}">
      <dgm:prSet/>
      <dgm:spPr/>
      <dgm:t>
        <a:bodyPr/>
        <a:lstStyle/>
        <a:p>
          <a:endParaRPr lang="es-CO" sz="2400" noProof="0" dirty="0"/>
        </a:p>
      </dgm:t>
    </dgm:pt>
    <dgm:pt modelId="{30CF3649-7393-4EC1-ADD1-0C65857D0C4F}" type="sibTrans" cxnId="{B7569231-A0B5-44C9-BCF2-4EB4AA7C1363}">
      <dgm:prSet/>
      <dgm:spPr/>
      <dgm:t>
        <a:bodyPr/>
        <a:lstStyle/>
        <a:p>
          <a:endParaRPr lang="es-CO" sz="2400" noProof="0" dirty="0"/>
        </a:p>
      </dgm:t>
    </dgm:pt>
    <dgm:pt modelId="{F42A231E-1A71-4B82-AA59-54DA4AC32273}">
      <dgm:prSet custT="1"/>
      <dgm:spPr/>
      <dgm:t>
        <a:bodyPr/>
        <a:lstStyle/>
        <a:p>
          <a:r>
            <a:rPr lang="es-CO" sz="1100" noProof="0" dirty="0"/>
            <a:t>Confirmar entrada de bicicleta</a:t>
          </a:r>
        </a:p>
      </dgm:t>
    </dgm:pt>
    <dgm:pt modelId="{F920C001-E821-427D-BD4C-945B46CD4D7C}" type="parTrans" cxnId="{A1B47205-7D19-420C-B37E-CD4AF1941183}">
      <dgm:prSet/>
      <dgm:spPr/>
      <dgm:t>
        <a:bodyPr/>
        <a:lstStyle/>
        <a:p>
          <a:endParaRPr lang="es-CO" sz="2400" noProof="0" dirty="0"/>
        </a:p>
      </dgm:t>
    </dgm:pt>
    <dgm:pt modelId="{EBC385C0-F232-4244-8D0E-5A2AE9CB6C0F}" type="sibTrans" cxnId="{A1B47205-7D19-420C-B37E-CD4AF1941183}">
      <dgm:prSet/>
      <dgm:spPr/>
      <dgm:t>
        <a:bodyPr/>
        <a:lstStyle/>
        <a:p>
          <a:endParaRPr lang="es-CO" sz="2400" noProof="0" dirty="0"/>
        </a:p>
      </dgm:t>
    </dgm:pt>
    <dgm:pt modelId="{41AC9C92-8641-4AC9-AA0F-3AB7609E3AC2}">
      <dgm:prSet custT="1"/>
      <dgm:spPr/>
      <dgm:t>
        <a:bodyPr/>
        <a:lstStyle/>
        <a:p>
          <a:r>
            <a:rPr lang="es-CO" sz="1100" noProof="0" dirty="0"/>
            <a:t>Registrar pago</a:t>
          </a:r>
        </a:p>
      </dgm:t>
    </dgm:pt>
    <dgm:pt modelId="{769FBD39-2492-4E5A-B743-1026FDFA6E4D}" type="parTrans" cxnId="{AAE99335-3282-44FF-ACF8-9E0E1BF849E7}">
      <dgm:prSet/>
      <dgm:spPr/>
      <dgm:t>
        <a:bodyPr/>
        <a:lstStyle/>
        <a:p>
          <a:endParaRPr lang="es-CO" sz="2400" noProof="0" dirty="0"/>
        </a:p>
      </dgm:t>
    </dgm:pt>
    <dgm:pt modelId="{0AB15D86-2F45-4191-BCE8-023C87808FE9}" type="sibTrans" cxnId="{AAE99335-3282-44FF-ACF8-9E0E1BF849E7}">
      <dgm:prSet/>
      <dgm:spPr/>
      <dgm:t>
        <a:bodyPr/>
        <a:lstStyle/>
        <a:p>
          <a:endParaRPr lang="es-CO" sz="2400" noProof="0" dirty="0"/>
        </a:p>
      </dgm:t>
    </dgm:pt>
    <dgm:pt modelId="{26D0330F-DB8A-4ACF-BD7D-61EFB3CB1CF5}">
      <dgm:prSet custT="1"/>
      <dgm:spPr/>
      <dgm:t>
        <a:bodyPr/>
        <a:lstStyle/>
        <a:p>
          <a:r>
            <a:rPr lang="es-CO" sz="1100" noProof="0" dirty="0"/>
            <a:t>Usuario</a:t>
          </a:r>
        </a:p>
      </dgm:t>
    </dgm:pt>
    <dgm:pt modelId="{9D84C07D-B0AD-46E3-A012-DE0957BBEF9B}" type="parTrans" cxnId="{C5FF4ABA-7464-4890-92CF-BD025C1E8141}">
      <dgm:prSet/>
      <dgm:spPr/>
      <dgm:t>
        <a:bodyPr/>
        <a:lstStyle/>
        <a:p>
          <a:endParaRPr lang="es-CO" sz="2400" noProof="0" dirty="0"/>
        </a:p>
      </dgm:t>
    </dgm:pt>
    <dgm:pt modelId="{FC96844A-79A3-4F25-B507-2A60697D1221}" type="sibTrans" cxnId="{C5FF4ABA-7464-4890-92CF-BD025C1E8141}">
      <dgm:prSet/>
      <dgm:spPr/>
      <dgm:t>
        <a:bodyPr/>
        <a:lstStyle/>
        <a:p>
          <a:endParaRPr lang="es-CO" sz="2400" noProof="0" dirty="0"/>
        </a:p>
      </dgm:t>
    </dgm:pt>
    <dgm:pt modelId="{861387A9-243B-4B0A-81FE-7F2FF364A83E}">
      <dgm:prSet custT="1"/>
      <dgm:spPr/>
      <dgm:t>
        <a:bodyPr/>
        <a:lstStyle/>
        <a:p>
          <a:r>
            <a:rPr lang="es-CO" sz="1100" noProof="0" dirty="0"/>
            <a:t>Visualizar listado de bicicletas</a:t>
          </a:r>
        </a:p>
      </dgm:t>
    </dgm:pt>
    <dgm:pt modelId="{7514B8CE-5298-43F9-A082-90BA2A14EE32}" type="parTrans" cxnId="{92C7A8F2-9044-430A-A533-52DA4F327C59}">
      <dgm:prSet/>
      <dgm:spPr/>
      <dgm:t>
        <a:bodyPr/>
        <a:lstStyle/>
        <a:p>
          <a:endParaRPr lang="es-CO" sz="2400" noProof="0" dirty="0"/>
        </a:p>
      </dgm:t>
    </dgm:pt>
    <dgm:pt modelId="{9A8EEDB7-770C-499E-9AAC-5C459A11D5E4}" type="sibTrans" cxnId="{92C7A8F2-9044-430A-A533-52DA4F327C59}">
      <dgm:prSet/>
      <dgm:spPr/>
      <dgm:t>
        <a:bodyPr/>
        <a:lstStyle/>
        <a:p>
          <a:endParaRPr lang="es-CO" sz="2400" noProof="0" dirty="0"/>
        </a:p>
      </dgm:t>
    </dgm:pt>
    <dgm:pt modelId="{6627997F-4A12-48A0-A086-912323DC9DA3}">
      <dgm:prSet custT="1"/>
      <dgm:spPr/>
      <dgm:t>
        <a:bodyPr/>
        <a:lstStyle/>
        <a:p>
          <a:r>
            <a:rPr lang="es-CO" sz="1100" noProof="0" dirty="0"/>
            <a:t>Seleccionar la/las bicicletas a prestar</a:t>
          </a:r>
        </a:p>
      </dgm:t>
    </dgm:pt>
    <dgm:pt modelId="{FBAF0E7A-3E53-49EA-B73F-7E69B6D134F2}" type="parTrans" cxnId="{068A4E7E-48A4-41DA-8141-9933AC0B7446}">
      <dgm:prSet/>
      <dgm:spPr/>
      <dgm:t>
        <a:bodyPr/>
        <a:lstStyle/>
        <a:p>
          <a:endParaRPr lang="es-CO" sz="2400" noProof="0" dirty="0"/>
        </a:p>
      </dgm:t>
    </dgm:pt>
    <dgm:pt modelId="{1541E977-397B-4C61-9D4B-A54AEA04E5BB}" type="sibTrans" cxnId="{068A4E7E-48A4-41DA-8141-9933AC0B7446}">
      <dgm:prSet/>
      <dgm:spPr/>
      <dgm:t>
        <a:bodyPr/>
        <a:lstStyle/>
        <a:p>
          <a:endParaRPr lang="es-CO" sz="2400" noProof="0" dirty="0"/>
        </a:p>
      </dgm:t>
    </dgm:pt>
    <dgm:pt modelId="{4A05DCEF-2136-47BB-B147-2CD8DD306C7D}">
      <dgm:prSet custT="1"/>
      <dgm:spPr/>
      <dgm:t>
        <a:bodyPr/>
        <a:lstStyle/>
        <a:p>
          <a:r>
            <a:rPr lang="es-CO" sz="1100" noProof="0" dirty="0"/>
            <a:t>Seleccionar fechas del préstamo</a:t>
          </a:r>
        </a:p>
      </dgm:t>
    </dgm:pt>
    <dgm:pt modelId="{580EDD47-77F6-4BA9-B11B-B8EE0D9059E2}" type="parTrans" cxnId="{B050215F-3CBB-49EB-90C6-E5614DDBE44F}">
      <dgm:prSet/>
      <dgm:spPr/>
      <dgm:t>
        <a:bodyPr/>
        <a:lstStyle/>
        <a:p>
          <a:endParaRPr lang="es-CO" sz="2400" noProof="0" dirty="0"/>
        </a:p>
      </dgm:t>
    </dgm:pt>
    <dgm:pt modelId="{EA486851-4578-4B58-8FDC-1E41E951FC62}" type="sibTrans" cxnId="{B050215F-3CBB-49EB-90C6-E5614DDBE44F}">
      <dgm:prSet/>
      <dgm:spPr/>
      <dgm:t>
        <a:bodyPr/>
        <a:lstStyle/>
        <a:p>
          <a:endParaRPr lang="es-CO" sz="2400" noProof="0" dirty="0"/>
        </a:p>
      </dgm:t>
    </dgm:pt>
    <dgm:pt modelId="{C3D2C677-B019-46B0-87E9-28181C2EBA60}">
      <dgm:prSet custT="1"/>
      <dgm:spPr/>
      <dgm:t>
        <a:bodyPr/>
        <a:lstStyle/>
        <a:p>
          <a:r>
            <a:rPr lang="es-CO" sz="1100" noProof="0" dirty="0"/>
            <a:t>Confirmar salida</a:t>
          </a:r>
        </a:p>
      </dgm:t>
    </dgm:pt>
    <dgm:pt modelId="{5D983E2D-8781-4DF3-9FE3-FAE989A2E0D6}" type="parTrans" cxnId="{53719A40-6F77-4960-A7B4-39185130A1C0}">
      <dgm:prSet/>
      <dgm:spPr/>
      <dgm:t>
        <a:bodyPr/>
        <a:lstStyle/>
        <a:p>
          <a:endParaRPr lang="es-CO" sz="2400" noProof="0" dirty="0"/>
        </a:p>
      </dgm:t>
    </dgm:pt>
    <dgm:pt modelId="{78CAC47B-D8C4-47B5-AD56-0DBF929FB4D5}" type="sibTrans" cxnId="{53719A40-6F77-4960-A7B4-39185130A1C0}">
      <dgm:prSet/>
      <dgm:spPr/>
      <dgm:t>
        <a:bodyPr/>
        <a:lstStyle/>
        <a:p>
          <a:endParaRPr lang="es-CO" sz="2400" noProof="0" dirty="0"/>
        </a:p>
      </dgm:t>
    </dgm:pt>
    <dgm:pt modelId="{888B853B-AB3A-40E0-938B-43120F57627E}">
      <dgm:prSet custT="1"/>
      <dgm:spPr/>
      <dgm:t>
        <a:bodyPr/>
        <a:lstStyle/>
        <a:p>
          <a:r>
            <a:rPr lang="es-CO" sz="1100" noProof="0" dirty="0"/>
            <a:t>Reportar entrada (retorno de bicicleta)</a:t>
          </a:r>
        </a:p>
      </dgm:t>
    </dgm:pt>
    <dgm:pt modelId="{D3E5B967-2FC1-41A7-A238-631EFB21B1FF}" type="parTrans" cxnId="{615F04ED-875D-4189-A0A8-A37E2DF994AD}">
      <dgm:prSet/>
      <dgm:spPr/>
      <dgm:t>
        <a:bodyPr/>
        <a:lstStyle/>
        <a:p>
          <a:endParaRPr lang="es-CO" sz="2400" noProof="0" dirty="0"/>
        </a:p>
      </dgm:t>
    </dgm:pt>
    <dgm:pt modelId="{80BA8C5A-CA95-403C-8442-C23197CF5BF2}" type="sibTrans" cxnId="{615F04ED-875D-4189-A0A8-A37E2DF994AD}">
      <dgm:prSet/>
      <dgm:spPr/>
      <dgm:t>
        <a:bodyPr/>
        <a:lstStyle/>
        <a:p>
          <a:endParaRPr lang="es-CO" sz="2400" noProof="0" dirty="0"/>
        </a:p>
      </dgm:t>
    </dgm:pt>
    <dgm:pt modelId="{4F2E628A-174B-4F09-9A25-8DC431A3BECE}">
      <dgm:prSet phldrT="[Text]" custT="1"/>
      <dgm:spPr/>
      <dgm:t>
        <a:bodyPr/>
        <a:lstStyle/>
        <a:p>
          <a:r>
            <a:rPr lang="es-CO" sz="1100" noProof="0" dirty="0"/>
            <a:t>Gestión</a:t>
          </a:r>
        </a:p>
      </dgm:t>
    </dgm:pt>
    <dgm:pt modelId="{8F55E953-66B7-4EFD-9480-0F899338346F}" type="parTrans" cxnId="{EBA3D979-B5E9-4FC4-9C96-4B82E7402BD0}">
      <dgm:prSet/>
      <dgm:spPr/>
      <dgm:t>
        <a:bodyPr/>
        <a:lstStyle/>
        <a:p>
          <a:endParaRPr lang="es-CO" sz="2400" noProof="0" dirty="0"/>
        </a:p>
      </dgm:t>
    </dgm:pt>
    <dgm:pt modelId="{44CC661E-562E-4B1F-9C6B-5729578D6ABE}" type="sibTrans" cxnId="{EBA3D979-B5E9-4FC4-9C96-4B82E7402BD0}">
      <dgm:prSet/>
      <dgm:spPr/>
      <dgm:t>
        <a:bodyPr/>
        <a:lstStyle/>
        <a:p>
          <a:endParaRPr lang="es-CO" sz="2400" noProof="0" dirty="0"/>
        </a:p>
      </dgm:t>
    </dgm:pt>
    <dgm:pt modelId="{FEF72EC7-2B6C-4A15-B6EC-6F0A236DFD6A}">
      <dgm:prSet custT="1"/>
      <dgm:spPr/>
      <dgm:t>
        <a:bodyPr/>
        <a:lstStyle/>
        <a:p>
          <a:r>
            <a:rPr lang="es-CO" sz="1100" noProof="0" dirty="0"/>
            <a:t>Si</a:t>
          </a:r>
        </a:p>
      </dgm:t>
    </dgm:pt>
    <dgm:pt modelId="{DB5868C2-E690-49D6-BA88-01E7A3CC0389}" type="parTrans" cxnId="{2D23221E-A2C5-491B-979B-B03CBD1DB249}">
      <dgm:prSet/>
      <dgm:spPr/>
      <dgm:t>
        <a:bodyPr/>
        <a:lstStyle/>
        <a:p>
          <a:endParaRPr lang="en-US"/>
        </a:p>
      </dgm:t>
    </dgm:pt>
    <dgm:pt modelId="{F872E660-BB59-4FA0-97F6-288BC9D6F832}" type="sibTrans" cxnId="{2D23221E-A2C5-491B-979B-B03CBD1DB249}">
      <dgm:prSet/>
      <dgm:spPr/>
      <dgm:t>
        <a:bodyPr/>
        <a:lstStyle/>
        <a:p>
          <a:endParaRPr lang="en-US"/>
        </a:p>
      </dgm:t>
    </dgm:pt>
    <dgm:pt modelId="{32F3C756-9756-480B-9E6B-AA58A5B8772C}">
      <dgm:prSet custT="1"/>
      <dgm:spPr/>
      <dgm:t>
        <a:bodyPr/>
        <a:lstStyle/>
        <a:p>
          <a:r>
            <a:rPr lang="es-CO" sz="1100" noProof="0" dirty="0"/>
            <a:t>No</a:t>
          </a:r>
        </a:p>
      </dgm:t>
    </dgm:pt>
    <dgm:pt modelId="{025676CC-C3DB-4476-8711-F3EE8475DBB3}" type="parTrans" cxnId="{72F34622-0593-4DAF-A97B-C73420CF022E}">
      <dgm:prSet/>
      <dgm:spPr/>
      <dgm:t>
        <a:bodyPr/>
        <a:lstStyle/>
        <a:p>
          <a:endParaRPr lang="en-US"/>
        </a:p>
      </dgm:t>
    </dgm:pt>
    <dgm:pt modelId="{716B21BD-04BC-45F9-B30E-1B8F797FC9C3}" type="sibTrans" cxnId="{72F34622-0593-4DAF-A97B-C73420CF022E}">
      <dgm:prSet/>
      <dgm:spPr/>
      <dgm:t>
        <a:bodyPr/>
        <a:lstStyle/>
        <a:p>
          <a:endParaRPr lang="en-US"/>
        </a:p>
      </dgm:t>
    </dgm:pt>
    <dgm:pt modelId="{65491000-E14E-47B6-B090-7F746502E8CE}">
      <dgm:prSet custT="1"/>
      <dgm:spPr/>
      <dgm:t>
        <a:bodyPr/>
        <a:lstStyle/>
        <a:p>
          <a:r>
            <a:rPr lang="es-CO" sz="1100" noProof="0" dirty="0"/>
            <a:t>Fecha disponible</a:t>
          </a:r>
        </a:p>
      </dgm:t>
    </dgm:pt>
    <dgm:pt modelId="{09E92B0E-BFEC-4D4F-B227-D41F15908DF6}" type="parTrans" cxnId="{0ECA4FA8-3C8C-4DBE-9B41-1EC1DD9EF05A}">
      <dgm:prSet/>
      <dgm:spPr/>
      <dgm:t>
        <a:bodyPr/>
        <a:lstStyle/>
        <a:p>
          <a:endParaRPr lang="en-US"/>
        </a:p>
      </dgm:t>
    </dgm:pt>
    <dgm:pt modelId="{5F5E696E-F2AC-4CBB-B143-6B9438214EE4}" type="sibTrans" cxnId="{0ECA4FA8-3C8C-4DBE-9B41-1EC1DD9EF05A}">
      <dgm:prSet/>
      <dgm:spPr/>
      <dgm:t>
        <a:bodyPr/>
        <a:lstStyle/>
        <a:p>
          <a:endParaRPr lang="en-US"/>
        </a:p>
      </dgm:t>
    </dgm:pt>
    <dgm:pt modelId="{B8822CD1-76A5-44EB-A360-95433EDAF455}">
      <dgm:prSet custT="1"/>
      <dgm:spPr/>
      <dgm:t>
        <a:bodyPr/>
        <a:lstStyle/>
        <a:p>
          <a:r>
            <a:rPr lang="es-CO" sz="1100" noProof="0" dirty="0"/>
            <a:t>Fecha no disponible</a:t>
          </a:r>
        </a:p>
      </dgm:t>
    </dgm:pt>
    <dgm:pt modelId="{FC40D16D-F468-4635-9307-86D7052D3A8F}" type="parTrans" cxnId="{F03889C7-9CA2-4B60-8FC8-48C275CD7A38}">
      <dgm:prSet/>
      <dgm:spPr/>
      <dgm:t>
        <a:bodyPr/>
        <a:lstStyle/>
        <a:p>
          <a:endParaRPr lang="en-US"/>
        </a:p>
      </dgm:t>
    </dgm:pt>
    <dgm:pt modelId="{5008C604-83EF-4BA0-9375-5E539A1477C7}" type="sibTrans" cxnId="{F03889C7-9CA2-4B60-8FC8-48C275CD7A38}">
      <dgm:prSet/>
      <dgm:spPr/>
      <dgm:t>
        <a:bodyPr/>
        <a:lstStyle/>
        <a:p>
          <a:endParaRPr lang="en-US"/>
        </a:p>
      </dgm:t>
    </dgm:pt>
    <dgm:pt modelId="{D8F8D4FF-A111-4883-9282-6500E8948985}">
      <dgm:prSet custT="1"/>
      <dgm:spPr/>
      <dgm:t>
        <a:bodyPr/>
        <a:lstStyle/>
        <a:p>
          <a:r>
            <a:rPr lang="es-CO" sz="1100" noProof="0" dirty="0"/>
            <a:t>Disponible</a:t>
          </a:r>
        </a:p>
      </dgm:t>
    </dgm:pt>
    <dgm:pt modelId="{9F7469AD-5655-48C7-80B4-92A53A3057C7}" type="parTrans" cxnId="{92EAFF6E-2ADE-4CF0-B1C3-243387CB9FDD}">
      <dgm:prSet/>
      <dgm:spPr/>
      <dgm:t>
        <a:bodyPr/>
        <a:lstStyle/>
        <a:p>
          <a:endParaRPr lang="en-US"/>
        </a:p>
      </dgm:t>
    </dgm:pt>
    <dgm:pt modelId="{1099606B-F658-47AA-A2D9-2994744AD1F1}" type="sibTrans" cxnId="{92EAFF6E-2ADE-4CF0-B1C3-243387CB9FDD}">
      <dgm:prSet/>
      <dgm:spPr/>
      <dgm:t>
        <a:bodyPr/>
        <a:lstStyle/>
        <a:p>
          <a:endParaRPr lang="en-US"/>
        </a:p>
      </dgm:t>
    </dgm:pt>
    <dgm:pt modelId="{061ABB16-A641-4161-BA16-5EEEEB70229C}">
      <dgm:prSet custT="1"/>
      <dgm:spPr/>
      <dgm:t>
        <a:bodyPr/>
        <a:lstStyle/>
        <a:p>
          <a:r>
            <a:rPr lang="es-CO" sz="1100" noProof="0" dirty="0"/>
            <a:t>Mantenimiento</a:t>
          </a:r>
        </a:p>
      </dgm:t>
    </dgm:pt>
    <dgm:pt modelId="{3E794B80-80BE-4DA2-A62C-F3FD4CECAF1D}" type="parTrans" cxnId="{8A433B18-82C1-4F64-817D-8380406F7689}">
      <dgm:prSet/>
      <dgm:spPr/>
      <dgm:t>
        <a:bodyPr/>
        <a:lstStyle/>
        <a:p>
          <a:endParaRPr lang="en-US"/>
        </a:p>
      </dgm:t>
    </dgm:pt>
    <dgm:pt modelId="{E1ECDAA6-16AA-4879-A0D4-318495FEC0C9}" type="sibTrans" cxnId="{8A433B18-82C1-4F64-817D-8380406F7689}">
      <dgm:prSet/>
      <dgm:spPr/>
      <dgm:t>
        <a:bodyPr/>
        <a:lstStyle/>
        <a:p>
          <a:endParaRPr lang="en-US"/>
        </a:p>
      </dgm:t>
    </dgm:pt>
    <dgm:pt modelId="{30B478EA-8E22-4B20-9B95-2DF8615A5E67}">
      <dgm:prSet custT="1"/>
      <dgm:spPr/>
      <dgm:t>
        <a:bodyPr/>
        <a:lstStyle/>
        <a:p>
          <a:r>
            <a:rPr lang="es-CO" sz="1100" noProof="0" dirty="0"/>
            <a:t>Préstamo</a:t>
          </a:r>
        </a:p>
      </dgm:t>
    </dgm:pt>
    <dgm:pt modelId="{0556C71E-193C-4AFC-9B6F-308812117659}" type="parTrans" cxnId="{1A709529-0A21-4715-8010-8C95DBFD88C0}">
      <dgm:prSet/>
      <dgm:spPr/>
      <dgm:t>
        <a:bodyPr/>
        <a:lstStyle/>
        <a:p>
          <a:endParaRPr lang="en-US"/>
        </a:p>
      </dgm:t>
    </dgm:pt>
    <dgm:pt modelId="{22348116-A3ED-4E92-A23F-4835081B4200}" type="sibTrans" cxnId="{1A709529-0A21-4715-8010-8C95DBFD88C0}">
      <dgm:prSet/>
      <dgm:spPr/>
      <dgm:t>
        <a:bodyPr/>
        <a:lstStyle/>
        <a:p>
          <a:endParaRPr lang="en-US"/>
        </a:p>
      </dgm:t>
    </dgm:pt>
    <dgm:pt modelId="{ED7BBFD9-FC6E-4B66-98B2-E46F7B0355A4}">
      <dgm:prSet custT="1"/>
      <dgm:spPr/>
      <dgm:t>
        <a:bodyPr/>
        <a:lstStyle/>
        <a:p>
          <a:r>
            <a:rPr lang="es-CO" sz="1100" noProof="0" dirty="0"/>
            <a:t>Serial</a:t>
          </a:r>
        </a:p>
      </dgm:t>
    </dgm:pt>
    <dgm:pt modelId="{486B956A-20DE-4B7B-B9E6-C144DB864EAF}" type="parTrans" cxnId="{292B28CE-3397-42B4-9A44-68D2537FF19A}">
      <dgm:prSet/>
      <dgm:spPr/>
      <dgm:t>
        <a:bodyPr/>
        <a:lstStyle/>
        <a:p>
          <a:endParaRPr lang="en-US"/>
        </a:p>
      </dgm:t>
    </dgm:pt>
    <dgm:pt modelId="{EAF4FE57-7AE2-4DD9-A549-94ED0B4D4ABC}" type="sibTrans" cxnId="{292B28CE-3397-42B4-9A44-68D2537FF19A}">
      <dgm:prSet/>
      <dgm:spPr/>
      <dgm:t>
        <a:bodyPr/>
        <a:lstStyle/>
        <a:p>
          <a:endParaRPr lang="en-US"/>
        </a:p>
      </dgm:t>
    </dgm:pt>
    <dgm:pt modelId="{CC13DC94-0DBA-4D08-949A-C5195ADB3D71}">
      <dgm:prSet custT="1"/>
      <dgm:spPr/>
      <dgm:t>
        <a:bodyPr/>
        <a:lstStyle/>
        <a:p>
          <a:r>
            <a:rPr lang="es-CO" sz="1100" noProof="0" dirty="0"/>
            <a:t>Marca</a:t>
          </a:r>
        </a:p>
      </dgm:t>
    </dgm:pt>
    <dgm:pt modelId="{223EE5D7-506B-4A65-A2C9-D0E7CCCCC1D7}" type="parTrans" cxnId="{61B40119-6D1E-4EA9-9289-4F50E76C1302}">
      <dgm:prSet/>
      <dgm:spPr/>
      <dgm:t>
        <a:bodyPr/>
        <a:lstStyle/>
        <a:p>
          <a:endParaRPr lang="en-US"/>
        </a:p>
      </dgm:t>
    </dgm:pt>
    <dgm:pt modelId="{2356477C-FE67-4202-8145-93343B226AF5}" type="sibTrans" cxnId="{61B40119-6D1E-4EA9-9289-4F50E76C1302}">
      <dgm:prSet/>
      <dgm:spPr/>
      <dgm:t>
        <a:bodyPr/>
        <a:lstStyle/>
        <a:p>
          <a:endParaRPr lang="en-US"/>
        </a:p>
      </dgm:t>
    </dgm:pt>
    <dgm:pt modelId="{E12F0A47-88B6-41B7-841B-5E0D58E97917}">
      <dgm:prSet custT="1"/>
      <dgm:spPr/>
      <dgm:t>
        <a:bodyPr/>
        <a:lstStyle/>
        <a:p>
          <a:r>
            <a:rPr lang="es-CO" sz="1100" noProof="0" dirty="0"/>
            <a:t>Tipo</a:t>
          </a:r>
        </a:p>
      </dgm:t>
    </dgm:pt>
    <dgm:pt modelId="{D66DB5A6-6184-44FC-AD13-597BD245D5BD}" type="parTrans" cxnId="{6AEB5D5C-0311-4CA2-AC86-C663C0D48283}">
      <dgm:prSet/>
      <dgm:spPr/>
      <dgm:t>
        <a:bodyPr/>
        <a:lstStyle/>
        <a:p>
          <a:endParaRPr lang="en-US"/>
        </a:p>
      </dgm:t>
    </dgm:pt>
    <dgm:pt modelId="{A5AB3F4E-0D80-4C57-89D1-3573D27DC928}" type="sibTrans" cxnId="{6AEB5D5C-0311-4CA2-AC86-C663C0D48283}">
      <dgm:prSet/>
      <dgm:spPr/>
      <dgm:t>
        <a:bodyPr/>
        <a:lstStyle/>
        <a:p>
          <a:endParaRPr lang="en-US"/>
        </a:p>
      </dgm:t>
    </dgm:pt>
    <dgm:pt modelId="{9FA392DD-2E7A-4538-ACB1-E763442A27C3}">
      <dgm:prSet custT="1"/>
      <dgm:spPr/>
      <dgm:t>
        <a:bodyPr/>
        <a:lstStyle/>
        <a:p>
          <a:r>
            <a:rPr lang="es-CO" sz="1100" noProof="0" dirty="0"/>
            <a:t>Tamaño</a:t>
          </a:r>
        </a:p>
      </dgm:t>
    </dgm:pt>
    <dgm:pt modelId="{AA94E864-BAA5-4937-8839-5727CA7C0D1A}" type="parTrans" cxnId="{BF605FD4-B812-4E45-AA2B-C4A0651B48C2}">
      <dgm:prSet/>
      <dgm:spPr/>
      <dgm:t>
        <a:bodyPr/>
        <a:lstStyle/>
        <a:p>
          <a:endParaRPr lang="en-US"/>
        </a:p>
      </dgm:t>
    </dgm:pt>
    <dgm:pt modelId="{1242A041-95FC-4069-82A8-4617490E68C1}" type="sibTrans" cxnId="{BF605FD4-B812-4E45-AA2B-C4A0651B48C2}">
      <dgm:prSet/>
      <dgm:spPr/>
      <dgm:t>
        <a:bodyPr/>
        <a:lstStyle/>
        <a:p>
          <a:endParaRPr lang="en-US"/>
        </a:p>
      </dgm:t>
    </dgm:pt>
    <dgm:pt modelId="{5074839C-0B5A-48B3-B5CD-CE19EFBDFC97}">
      <dgm:prSet custT="1"/>
      <dgm:spPr/>
      <dgm:t>
        <a:bodyPr/>
        <a:lstStyle/>
        <a:p>
          <a:r>
            <a:rPr lang="es-CO" sz="1100" noProof="0" dirty="0"/>
            <a:t>Género</a:t>
          </a:r>
        </a:p>
      </dgm:t>
    </dgm:pt>
    <dgm:pt modelId="{72CC89C7-1D9C-4F0D-B301-BA765F4D8310}" type="parTrans" cxnId="{C0CA6DCF-901D-41CF-9B54-7C50D6EE16C3}">
      <dgm:prSet/>
      <dgm:spPr/>
      <dgm:t>
        <a:bodyPr/>
        <a:lstStyle/>
        <a:p>
          <a:endParaRPr lang="en-US"/>
        </a:p>
      </dgm:t>
    </dgm:pt>
    <dgm:pt modelId="{4E31441A-3E85-4454-B5D7-67136A73EAD3}" type="sibTrans" cxnId="{C0CA6DCF-901D-41CF-9B54-7C50D6EE16C3}">
      <dgm:prSet/>
      <dgm:spPr/>
      <dgm:t>
        <a:bodyPr/>
        <a:lstStyle/>
        <a:p>
          <a:endParaRPr lang="en-US"/>
        </a:p>
      </dgm:t>
    </dgm:pt>
    <dgm:pt modelId="{F12C88A1-737E-4B28-AC63-D408F752FD08}">
      <dgm:prSet custT="1"/>
      <dgm:spPr/>
      <dgm:t>
        <a:bodyPr/>
        <a:lstStyle/>
        <a:p>
          <a:r>
            <a:rPr lang="es-CO" sz="1100" noProof="0" dirty="0"/>
            <a:t>Color</a:t>
          </a:r>
        </a:p>
      </dgm:t>
    </dgm:pt>
    <dgm:pt modelId="{31F78882-C6B6-4AC1-AD54-1EE000A78F11}" type="parTrans" cxnId="{995844DA-2D08-49E6-B7A4-3DAA2D849A9B}">
      <dgm:prSet/>
      <dgm:spPr/>
      <dgm:t>
        <a:bodyPr/>
        <a:lstStyle/>
        <a:p>
          <a:endParaRPr lang="en-US"/>
        </a:p>
      </dgm:t>
    </dgm:pt>
    <dgm:pt modelId="{DCCF46B6-AF8C-4327-A34C-EA93BC31100E}" type="sibTrans" cxnId="{995844DA-2D08-49E6-B7A4-3DAA2D849A9B}">
      <dgm:prSet/>
      <dgm:spPr/>
      <dgm:t>
        <a:bodyPr/>
        <a:lstStyle/>
        <a:p>
          <a:endParaRPr lang="en-US"/>
        </a:p>
      </dgm:t>
    </dgm:pt>
    <dgm:pt modelId="{DC3998A2-D2E6-4C5F-8220-63AA09CAC162}">
      <dgm:prSet custT="1"/>
      <dgm:spPr/>
      <dgm:t>
        <a:bodyPr/>
        <a:lstStyle/>
        <a:p>
          <a:r>
            <a:rPr lang="es-CO" sz="1100" noProof="0" dirty="0"/>
            <a:t>Estado</a:t>
          </a:r>
        </a:p>
      </dgm:t>
    </dgm:pt>
    <dgm:pt modelId="{60AEB6FD-D432-40DB-A427-74FCCDA7BB3F}" type="parTrans" cxnId="{A6B6E335-99F5-4549-B09F-756920A5BECC}">
      <dgm:prSet/>
      <dgm:spPr/>
      <dgm:t>
        <a:bodyPr/>
        <a:lstStyle/>
        <a:p>
          <a:endParaRPr lang="en-US"/>
        </a:p>
      </dgm:t>
    </dgm:pt>
    <dgm:pt modelId="{35EAF3E9-24E0-4FF6-9F4D-94D028F95278}" type="sibTrans" cxnId="{A6B6E335-99F5-4549-B09F-756920A5BECC}">
      <dgm:prSet/>
      <dgm:spPr/>
      <dgm:t>
        <a:bodyPr/>
        <a:lstStyle/>
        <a:p>
          <a:endParaRPr lang="en-US"/>
        </a:p>
      </dgm:t>
    </dgm:pt>
    <dgm:pt modelId="{4373DA6B-067A-4431-9340-D05A3537AB60}">
      <dgm:prSet custT="1"/>
      <dgm:spPr/>
      <dgm:t>
        <a:bodyPr/>
        <a:lstStyle/>
        <a:p>
          <a:r>
            <a:rPr lang="es-CO" sz="1100" noProof="0" dirty="0"/>
            <a:t>Modelo</a:t>
          </a:r>
        </a:p>
      </dgm:t>
    </dgm:pt>
    <dgm:pt modelId="{DA5DEA4E-0DF7-4F39-B078-F8754209EA68}" type="parTrans" cxnId="{894EF7A6-CE20-4A56-B22A-7B337F169471}">
      <dgm:prSet/>
      <dgm:spPr/>
      <dgm:t>
        <a:bodyPr/>
        <a:lstStyle/>
        <a:p>
          <a:endParaRPr lang="en-US"/>
        </a:p>
      </dgm:t>
    </dgm:pt>
    <dgm:pt modelId="{336AAA36-D142-4EEF-AE1B-CADB3887B8B7}" type="sibTrans" cxnId="{894EF7A6-CE20-4A56-B22A-7B337F169471}">
      <dgm:prSet/>
      <dgm:spPr/>
      <dgm:t>
        <a:bodyPr/>
        <a:lstStyle/>
        <a:p>
          <a:endParaRPr lang="en-US"/>
        </a:p>
      </dgm:t>
    </dgm:pt>
    <dgm:pt modelId="{651BD2B5-04FC-44F1-8A12-847BC55B73A7}">
      <dgm:prSet/>
      <dgm:spPr/>
      <dgm:t>
        <a:bodyPr/>
        <a:lstStyle/>
        <a:p>
          <a:r>
            <a:rPr lang="es-CO" noProof="0" dirty="0"/>
            <a:t>Marca</a:t>
          </a:r>
        </a:p>
      </dgm:t>
    </dgm:pt>
    <dgm:pt modelId="{9D470B7B-478C-4F04-9272-201B6D979789}" type="parTrans" cxnId="{F5A4ECA7-864E-4675-837C-30C64F5FC9EF}">
      <dgm:prSet/>
      <dgm:spPr/>
      <dgm:t>
        <a:bodyPr/>
        <a:lstStyle/>
        <a:p>
          <a:endParaRPr lang="en-US"/>
        </a:p>
      </dgm:t>
    </dgm:pt>
    <dgm:pt modelId="{51D275BD-3F23-49E5-9F14-4D0BC7378901}" type="sibTrans" cxnId="{F5A4ECA7-864E-4675-837C-30C64F5FC9EF}">
      <dgm:prSet/>
      <dgm:spPr/>
      <dgm:t>
        <a:bodyPr/>
        <a:lstStyle/>
        <a:p>
          <a:endParaRPr lang="en-US"/>
        </a:p>
      </dgm:t>
    </dgm:pt>
    <dgm:pt modelId="{F2EBD286-8FB7-4D8F-AC9F-8BCF44714985}">
      <dgm:prSet/>
      <dgm:spPr/>
      <dgm:t>
        <a:bodyPr/>
        <a:lstStyle/>
        <a:p>
          <a:r>
            <a:rPr lang="es-CO" noProof="0" dirty="0"/>
            <a:t>Tipo</a:t>
          </a:r>
        </a:p>
      </dgm:t>
    </dgm:pt>
    <dgm:pt modelId="{78F1CB24-4148-4A94-A3D1-56BAB3FF08D0}" type="parTrans" cxnId="{479CE544-75CE-424F-9F11-C4960AFAAEEB}">
      <dgm:prSet/>
      <dgm:spPr/>
      <dgm:t>
        <a:bodyPr/>
        <a:lstStyle/>
        <a:p>
          <a:endParaRPr lang="en-US"/>
        </a:p>
      </dgm:t>
    </dgm:pt>
    <dgm:pt modelId="{07351D6F-B25E-4934-9F74-60BA63F0147B}" type="sibTrans" cxnId="{479CE544-75CE-424F-9F11-C4960AFAAEEB}">
      <dgm:prSet/>
      <dgm:spPr/>
      <dgm:t>
        <a:bodyPr/>
        <a:lstStyle/>
        <a:p>
          <a:endParaRPr lang="en-US"/>
        </a:p>
      </dgm:t>
    </dgm:pt>
    <dgm:pt modelId="{77748CC7-5902-49D6-AC82-CBF082D50E42}">
      <dgm:prSet/>
      <dgm:spPr/>
      <dgm:t>
        <a:bodyPr/>
        <a:lstStyle/>
        <a:p>
          <a:r>
            <a:rPr lang="es-CO" noProof="0" dirty="0"/>
            <a:t>Tamaño</a:t>
          </a:r>
        </a:p>
      </dgm:t>
    </dgm:pt>
    <dgm:pt modelId="{28C7E779-6BE1-4FD2-BDA5-A676762C90F2}" type="parTrans" cxnId="{0D3C5107-C704-4F20-8354-A54FEC09D1C6}">
      <dgm:prSet/>
      <dgm:spPr/>
      <dgm:t>
        <a:bodyPr/>
        <a:lstStyle/>
        <a:p>
          <a:endParaRPr lang="en-US"/>
        </a:p>
      </dgm:t>
    </dgm:pt>
    <dgm:pt modelId="{71F2A5F9-3190-4E27-A03D-506DC3BC6FA1}" type="sibTrans" cxnId="{0D3C5107-C704-4F20-8354-A54FEC09D1C6}">
      <dgm:prSet/>
      <dgm:spPr/>
      <dgm:t>
        <a:bodyPr/>
        <a:lstStyle/>
        <a:p>
          <a:endParaRPr lang="en-US"/>
        </a:p>
      </dgm:t>
    </dgm:pt>
    <dgm:pt modelId="{AD4C5206-BFDC-425D-A88E-BD5096036C51}">
      <dgm:prSet/>
      <dgm:spPr/>
      <dgm:t>
        <a:bodyPr/>
        <a:lstStyle/>
        <a:p>
          <a:r>
            <a:rPr lang="es-CO" noProof="0" dirty="0"/>
            <a:t>Género</a:t>
          </a:r>
        </a:p>
      </dgm:t>
    </dgm:pt>
    <dgm:pt modelId="{3BB6F35C-59DF-4046-858A-89B13F5AEE0A}" type="parTrans" cxnId="{F8973C5E-69E9-41BA-A001-3311E15442BF}">
      <dgm:prSet/>
      <dgm:spPr/>
      <dgm:t>
        <a:bodyPr/>
        <a:lstStyle/>
        <a:p>
          <a:endParaRPr lang="en-US"/>
        </a:p>
      </dgm:t>
    </dgm:pt>
    <dgm:pt modelId="{281F290E-4C88-4ADC-B678-AA328BCB6F77}" type="sibTrans" cxnId="{F8973C5E-69E9-41BA-A001-3311E15442BF}">
      <dgm:prSet/>
      <dgm:spPr/>
      <dgm:t>
        <a:bodyPr/>
        <a:lstStyle/>
        <a:p>
          <a:endParaRPr lang="en-US"/>
        </a:p>
      </dgm:t>
    </dgm:pt>
    <dgm:pt modelId="{139989B3-3C8B-4B32-8D6A-9C6A608A82E4}">
      <dgm:prSet/>
      <dgm:spPr/>
      <dgm:t>
        <a:bodyPr/>
        <a:lstStyle/>
        <a:p>
          <a:r>
            <a:rPr lang="es-CO" noProof="0" dirty="0"/>
            <a:t>Color</a:t>
          </a:r>
        </a:p>
      </dgm:t>
    </dgm:pt>
    <dgm:pt modelId="{F6277327-5E27-4A58-8825-EB2C3A352141}" type="parTrans" cxnId="{30273441-6493-41A2-960C-929C79624125}">
      <dgm:prSet/>
      <dgm:spPr/>
      <dgm:t>
        <a:bodyPr/>
        <a:lstStyle/>
        <a:p>
          <a:endParaRPr lang="en-US"/>
        </a:p>
      </dgm:t>
    </dgm:pt>
    <dgm:pt modelId="{40E129B6-E6C1-42F5-B749-32C5DFCF1553}" type="sibTrans" cxnId="{30273441-6493-41A2-960C-929C79624125}">
      <dgm:prSet/>
      <dgm:spPr/>
      <dgm:t>
        <a:bodyPr/>
        <a:lstStyle/>
        <a:p>
          <a:endParaRPr lang="en-US"/>
        </a:p>
      </dgm:t>
    </dgm:pt>
    <dgm:pt modelId="{C5435534-C870-4B4F-B1A5-637FA725C987}">
      <dgm:prSet/>
      <dgm:spPr/>
      <dgm:t>
        <a:bodyPr/>
        <a:lstStyle/>
        <a:p>
          <a:r>
            <a:rPr lang="es-CO" noProof="0" dirty="0"/>
            <a:t>Estado</a:t>
          </a:r>
        </a:p>
      </dgm:t>
    </dgm:pt>
    <dgm:pt modelId="{5F3AC901-A35F-4B83-9954-F63F8FB53BC8}" type="parTrans" cxnId="{7D9A0392-8A48-49CA-A8BC-18B4DF3F2547}">
      <dgm:prSet/>
      <dgm:spPr/>
      <dgm:t>
        <a:bodyPr/>
        <a:lstStyle/>
        <a:p>
          <a:endParaRPr lang="en-US"/>
        </a:p>
      </dgm:t>
    </dgm:pt>
    <dgm:pt modelId="{C7D794AA-F5C4-49E3-BA59-29B1F4B996FD}" type="sibTrans" cxnId="{7D9A0392-8A48-49CA-A8BC-18B4DF3F2547}">
      <dgm:prSet/>
      <dgm:spPr/>
      <dgm:t>
        <a:bodyPr/>
        <a:lstStyle/>
        <a:p>
          <a:endParaRPr lang="en-US"/>
        </a:p>
      </dgm:t>
    </dgm:pt>
    <dgm:pt modelId="{7C0456FA-41E6-4888-AAFC-7497726EA5D4}">
      <dgm:prSet/>
      <dgm:spPr/>
      <dgm:t>
        <a:bodyPr/>
        <a:lstStyle/>
        <a:p>
          <a:r>
            <a:rPr lang="es-CO" noProof="0" dirty="0"/>
            <a:t>Modelo</a:t>
          </a:r>
        </a:p>
      </dgm:t>
    </dgm:pt>
    <dgm:pt modelId="{1D0EC4E0-C35F-41A3-9BA2-BDCE05145A45}" type="parTrans" cxnId="{5ADF6F16-82F0-4005-9729-937402D6C862}">
      <dgm:prSet/>
      <dgm:spPr/>
      <dgm:t>
        <a:bodyPr/>
        <a:lstStyle/>
        <a:p>
          <a:endParaRPr lang="en-US"/>
        </a:p>
      </dgm:t>
    </dgm:pt>
    <dgm:pt modelId="{0F2A2F0F-B853-4CDF-A6E0-08D71E910DD4}" type="sibTrans" cxnId="{5ADF6F16-82F0-4005-9729-937402D6C862}">
      <dgm:prSet/>
      <dgm:spPr/>
      <dgm:t>
        <a:bodyPr/>
        <a:lstStyle/>
        <a:p>
          <a:endParaRPr lang="en-US"/>
        </a:p>
      </dgm:t>
    </dgm:pt>
    <dgm:pt modelId="{FC3BF717-CBD3-4A1D-B1CB-9884BD7AA80C}">
      <dgm:prSet custT="1"/>
      <dgm:spPr/>
      <dgm:t>
        <a:bodyPr/>
        <a:lstStyle/>
        <a:p>
          <a:r>
            <a:rPr lang="es-CO" sz="1100" noProof="0" dirty="0"/>
            <a:t>Serial</a:t>
          </a:r>
        </a:p>
      </dgm:t>
    </dgm:pt>
    <dgm:pt modelId="{06BB6A16-CD94-46DB-9017-80F8CE18BEE2}" type="sibTrans" cxnId="{B19B70A0-E4F8-4FA1-8807-5D6889914CB0}">
      <dgm:prSet/>
      <dgm:spPr/>
      <dgm:t>
        <a:bodyPr/>
        <a:lstStyle/>
        <a:p>
          <a:endParaRPr lang="en-US"/>
        </a:p>
      </dgm:t>
    </dgm:pt>
    <dgm:pt modelId="{90B7C97C-05EA-4B1C-8F6E-97AD41F9640E}" type="parTrans" cxnId="{B19B70A0-E4F8-4FA1-8807-5D6889914CB0}">
      <dgm:prSet/>
      <dgm:spPr/>
      <dgm:t>
        <a:bodyPr/>
        <a:lstStyle/>
        <a:p>
          <a:endParaRPr lang="en-US"/>
        </a:p>
      </dgm:t>
    </dgm:pt>
    <dgm:pt modelId="{8CB0C325-ED74-4F3C-A80C-AE2DCF30DF98}">
      <dgm:prSet custT="1"/>
      <dgm:spPr/>
      <dgm:t>
        <a:bodyPr/>
        <a:lstStyle/>
        <a:p>
          <a:r>
            <a:rPr lang="es-CO" sz="1100" noProof="0" dirty="0"/>
            <a:t>Serial</a:t>
          </a:r>
        </a:p>
      </dgm:t>
    </dgm:pt>
    <dgm:pt modelId="{6F449C94-8625-4F97-A423-1E08B024EC49}" type="parTrans" cxnId="{65ED3DC2-309C-4A16-98BD-E710AD327353}">
      <dgm:prSet/>
      <dgm:spPr/>
      <dgm:t>
        <a:bodyPr/>
        <a:lstStyle/>
        <a:p>
          <a:endParaRPr lang="en-US"/>
        </a:p>
      </dgm:t>
    </dgm:pt>
    <dgm:pt modelId="{2E1A1E3A-B5D1-4F07-BB23-C43A5334F27D}" type="sibTrans" cxnId="{65ED3DC2-309C-4A16-98BD-E710AD327353}">
      <dgm:prSet/>
      <dgm:spPr/>
      <dgm:t>
        <a:bodyPr/>
        <a:lstStyle/>
        <a:p>
          <a:endParaRPr lang="en-US"/>
        </a:p>
      </dgm:t>
    </dgm:pt>
    <dgm:pt modelId="{9FBE071D-830F-499A-90AA-7800046FA143}" type="pres">
      <dgm:prSet presAssocID="{43A0CCDD-FADB-494E-B65C-21E1DF334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B797C9-9C99-4B65-9407-9FA740B5D35B}" type="pres">
      <dgm:prSet presAssocID="{4F2E628A-174B-4F09-9A25-8DC431A3BECE}" presName="hierRoot1" presStyleCnt="0">
        <dgm:presLayoutVars>
          <dgm:hierBranch val="init"/>
        </dgm:presLayoutVars>
      </dgm:prSet>
      <dgm:spPr/>
    </dgm:pt>
    <dgm:pt modelId="{60A5EDC1-BF61-44BF-9266-1DBDEC402E1F}" type="pres">
      <dgm:prSet presAssocID="{4F2E628A-174B-4F09-9A25-8DC431A3BECE}" presName="rootComposite1" presStyleCnt="0"/>
      <dgm:spPr/>
    </dgm:pt>
    <dgm:pt modelId="{3536B92D-3E47-4BF7-AFE3-D08D7C2512EA}" type="pres">
      <dgm:prSet presAssocID="{4F2E628A-174B-4F09-9A25-8DC431A3BECE}" presName="rootText1" presStyleLbl="node0" presStyleIdx="0" presStyleCnt="2">
        <dgm:presLayoutVars>
          <dgm:chPref val="3"/>
        </dgm:presLayoutVars>
      </dgm:prSet>
      <dgm:spPr/>
    </dgm:pt>
    <dgm:pt modelId="{A11323E0-BA24-49F8-B14E-667CF01C2E2A}" type="pres">
      <dgm:prSet presAssocID="{4F2E628A-174B-4F09-9A25-8DC431A3BECE}" presName="rootConnector1" presStyleLbl="node1" presStyleIdx="0" presStyleCnt="0"/>
      <dgm:spPr/>
    </dgm:pt>
    <dgm:pt modelId="{5AC88D11-9757-4680-A0BE-1DBBB5264798}" type="pres">
      <dgm:prSet presAssocID="{4F2E628A-174B-4F09-9A25-8DC431A3BECE}" presName="hierChild2" presStyleCnt="0"/>
      <dgm:spPr/>
    </dgm:pt>
    <dgm:pt modelId="{2B430DA0-90D8-4862-BCBF-2A305C4D81D0}" type="pres">
      <dgm:prSet presAssocID="{ABDC6EF7-00B2-44E6-B6F9-7C1375F1E628}" presName="Name37" presStyleLbl="parChTrans1D2" presStyleIdx="0" presStyleCnt="6"/>
      <dgm:spPr/>
    </dgm:pt>
    <dgm:pt modelId="{BCE7A3BA-261F-469A-B5E2-8CAF355F5C37}" type="pres">
      <dgm:prSet presAssocID="{A313D144-96F2-49DC-B886-42AC382AD1BF}" presName="hierRoot2" presStyleCnt="0">
        <dgm:presLayoutVars>
          <dgm:hierBranch val="init"/>
        </dgm:presLayoutVars>
      </dgm:prSet>
      <dgm:spPr/>
    </dgm:pt>
    <dgm:pt modelId="{CE8003D4-7D0A-4142-B539-765721F324DD}" type="pres">
      <dgm:prSet presAssocID="{A313D144-96F2-49DC-B886-42AC382AD1BF}" presName="rootComposite" presStyleCnt="0"/>
      <dgm:spPr/>
    </dgm:pt>
    <dgm:pt modelId="{4A21773E-BA05-46C0-9592-54F02184E072}" type="pres">
      <dgm:prSet presAssocID="{A313D144-96F2-49DC-B886-42AC382AD1BF}" presName="rootText" presStyleLbl="node2" presStyleIdx="0" presStyleCnt="6">
        <dgm:presLayoutVars>
          <dgm:chPref val="3"/>
        </dgm:presLayoutVars>
      </dgm:prSet>
      <dgm:spPr/>
    </dgm:pt>
    <dgm:pt modelId="{AC029581-B98A-4560-84DE-FD0774692C3E}" type="pres">
      <dgm:prSet presAssocID="{A313D144-96F2-49DC-B886-42AC382AD1BF}" presName="rootConnector" presStyleLbl="node2" presStyleIdx="0" presStyleCnt="6"/>
      <dgm:spPr/>
    </dgm:pt>
    <dgm:pt modelId="{E5BCC55B-0B36-483F-BC9B-546B4BA938EA}" type="pres">
      <dgm:prSet presAssocID="{A313D144-96F2-49DC-B886-42AC382AD1BF}" presName="hierChild4" presStyleCnt="0"/>
      <dgm:spPr/>
    </dgm:pt>
    <dgm:pt modelId="{297C014B-E080-4A21-B7EA-3E1342EA3251}" type="pres">
      <dgm:prSet presAssocID="{2A318A5D-1BEF-447E-B161-9E35A523AF90}" presName="Name37" presStyleLbl="parChTrans1D3" presStyleIdx="0" presStyleCnt="10"/>
      <dgm:spPr/>
    </dgm:pt>
    <dgm:pt modelId="{292401B3-1023-47B3-8B35-DA99592F40DB}" type="pres">
      <dgm:prSet presAssocID="{E161E6D2-77D5-49E0-9CE7-303797AD3831}" presName="hierRoot2" presStyleCnt="0">
        <dgm:presLayoutVars>
          <dgm:hierBranch val="init"/>
        </dgm:presLayoutVars>
      </dgm:prSet>
      <dgm:spPr/>
    </dgm:pt>
    <dgm:pt modelId="{13CF0E61-890C-414E-84B7-118C009CF286}" type="pres">
      <dgm:prSet presAssocID="{E161E6D2-77D5-49E0-9CE7-303797AD3831}" presName="rootComposite" presStyleCnt="0"/>
      <dgm:spPr/>
    </dgm:pt>
    <dgm:pt modelId="{DBECFF94-5C78-4357-960A-1C0CD7E3AA7D}" type="pres">
      <dgm:prSet presAssocID="{E161E6D2-77D5-49E0-9CE7-303797AD3831}" presName="rootText" presStyleLbl="node3" presStyleIdx="0" presStyleCnt="10">
        <dgm:presLayoutVars>
          <dgm:chPref val="3"/>
        </dgm:presLayoutVars>
      </dgm:prSet>
      <dgm:spPr/>
    </dgm:pt>
    <dgm:pt modelId="{9FF654CC-3195-49C5-9E3E-862C99613B47}" type="pres">
      <dgm:prSet presAssocID="{E161E6D2-77D5-49E0-9CE7-303797AD3831}" presName="rootConnector" presStyleLbl="node3" presStyleIdx="0" presStyleCnt="10"/>
      <dgm:spPr/>
    </dgm:pt>
    <dgm:pt modelId="{03A1F27F-8A0A-4A81-9524-39E3AAFE7250}" type="pres">
      <dgm:prSet presAssocID="{E161E6D2-77D5-49E0-9CE7-303797AD3831}" presName="hierChild4" presStyleCnt="0"/>
      <dgm:spPr/>
    </dgm:pt>
    <dgm:pt modelId="{72AA7D2B-0E1B-4033-B896-23DD6BF82CFB}" type="pres">
      <dgm:prSet presAssocID="{486B956A-20DE-4B7B-B9E6-C144DB864EAF}" presName="Name37" presStyleLbl="parChTrans1D4" presStyleIdx="0" presStyleCnt="20"/>
      <dgm:spPr/>
    </dgm:pt>
    <dgm:pt modelId="{104DE2F9-D769-43A7-A1D0-582BC471BFE1}" type="pres">
      <dgm:prSet presAssocID="{ED7BBFD9-FC6E-4B66-98B2-E46F7B0355A4}" presName="hierRoot2" presStyleCnt="0">
        <dgm:presLayoutVars>
          <dgm:hierBranch val="init"/>
        </dgm:presLayoutVars>
      </dgm:prSet>
      <dgm:spPr/>
    </dgm:pt>
    <dgm:pt modelId="{9C01FE38-8958-4974-9380-97B4F0392AB5}" type="pres">
      <dgm:prSet presAssocID="{ED7BBFD9-FC6E-4B66-98B2-E46F7B0355A4}" presName="rootComposite" presStyleCnt="0"/>
      <dgm:spPr/>
    </dgm:pt>
    <dgm:pt modelId="{270967A0-4631-43A9-9A8D-6B2912BA733F}" type="pres">
      <dgm:prSet presAssocID="{ED7BBFD9-FC6E-4B66-98B2-E46F7B0355A4}" presName="rootText" presStyleLbl="node4" presStyleIdx="0" presStyleCnt="20">
        <dgm:presLayoutVars>
          <dgm:chPref val="3"/>
        </dgm:presLayoutVars>
      </dgm:prSet>
      <dgm:spPr/>
    </dgm:pt>
    <dgm:pt modelId="{92C178AC-2AD3-4DEF-BC5E-119BD632F0A6}" type="pres">
      <dgm:prSet presAssocID="{ED7BBFD9-FC6E-4B66-98B2-E46F7B0355A4}" presName="rootConnector" presStyleLbl="node4" presStyleIdx="0" presStyleCnt="20"/>
      <dgm:spPr/>
    </dgm:pt>
    <dgm:pt modelId="{6F1BBADB-F514-4CF2-A4E8-8F84CF389010}" type="pres">
      <dgm:prSet presAssocID="{ED7BBFD9-FC6E-4B66-98B2-E46F7B0355A4}" presName="hierChild4" presStyleCnt="0"/>
      <dgm:spPr/>
    </dgm:pt>
    <dgm:pt modelId="{11F6A82F-02F3-41FC-8082-39602F4C2C56}" type="pres">
      <dgm:prSet presAssocID="{ED7BBFD9-FC6E-4B66-98B2-E46F7B0355A4}" presName="hierChild5" presStyleCnt="0"/>
      <dgm:spPr/>
    </dgm:pt>
    <dgm:pt modelId="{EA3B5735-2CA0-4D66-A629-C2C47E86FDB7}" type="pres">
      <dgm:prSet presAssocID="{223EE5D7-506B-4A65-A2C9-D0E7CCCCC1D7}" presName="Name37" presStyleLbl="parChTrans1D4" presStyleIdx="1" presStyleCnt="20"/>
      <dgm:spPr/>
    </dgm:pt>
    <dgm:pt modelId="{8AA37E05-97E5-40AC-9838-BE5379C158E1}" type="pres">
      <dgm:prSet presAssocID="{CC13DC94-0DBA-4D08-949A-C5195ADB3D71}" presName="hierRoot2" presStyleCnt="0">
        <dgm:presLayoutVars>
          <dgm:hierBranch val="init"/>
        </dgm:presLayoutVars>
      </dgm:prSet>
      <dgm:spPr/>
    </dgm:pt>
    <dgm:pt modelId="{724697F0-A524-4E43-B6A2-ACAB190DB053}" type="pres">
      <dgm:prSet presAssocID="{CC13DC94-0DBA-4D08-949A-C5195ADB3D71}" presName="rootComposite" presStyleCnt="0"/>
      <dgm:spPr/>
    </dgm:pt>
    <dgm:pt modelId="{D51802AB-DC81-4B4D-9AE9-5AFF67065928}" type="pres">
      <dgm:prSet presAssocID="{CC13DC94-0DBA-4D08-949A-C5195ADB3D71}" presName="rootText" presStyleLbl="node4" presStyleIdx="1" presStyleCnt="20">
        <dgm:presLayoutVars>
          <dgm:chPref val="3"/>
        </dgm:presLayoutVars>
      </dgm:prSet>
      <dgm:spPr/>
    </dgm:pt>
    <dgm:pt modelId="{2620FB6F-07EE-485D-9DFE-44A9AD3DA954}" type="pres">
      <dgm:prSet presAssocID="{CC13DC94-0DBA-4D08-949A-C5195ADB3D71}" presName="rootConnector" presStyleLbl="node4" presStyleIdx="1" presStyleCnt="20"/>
      <dgm:spPr/>
    </dgm:pt>
    <dgm:pt modelId="{24332C3F-BCFE-465A-8E14-B83EB65F32B0}" type="pres">
      <dgm:prSet presAssocID="{CC13DC94-0DBA-4D08-949A-C5195ADB3D71}" presName="hierChild4" presStyleCnt="0"/>
      <dgm:spPr/>
    </dgm:pt>
    <dgm:pt modelId="{BFCC3E0E-9112-4B84-BC4C-D31974213878}" type="pres">
      <dgm:prSet presAssocID="{CC13DC94-0DBA-4D08-949A-C5195ADB3D71}" presName="hierChild5" presStyleCnt="0"/>
      <dgm:spPr/>
    </dgm:pt>
    <dgm:pt modelId="{A199F3FC-559A-47AB-BDF4-5350D84116AE}" type="pres">
      <dgm:prSet presAssocID="{D66DB5A6-6184-44FC-AD13-597BD245D5BD}" presName="Name37" presStyleLbl="parChTrans1D4" presStyleIdx="2" presStyleCnt="20"/>
      <dgm:spPr/>
    </dgm:pt>
    <dgm:pt modelId="{C4E100BA-D1D8-4478-A9EF-5DA6FBD8E04E}" type="pres">
      <dgm:prSet presAssocID="{E12F0A47-88B6-41B7-841B-5E0D58E97917}" presName="hierRoot2" presStyleCnt="0">
        <dgm:presLayoutVars>
          <dgm:hierBranch val="init"/>
        </dgm:presLayoutVars>
      </dgm:prSet>
      <dgm:spPr/>
    </dgm:pt>
    <dgm:pt modelId="{EFD0B24C-20E3-449F-A31B-3E2214D9CFD2}" type="pres">
      <dgm:prSet presAssocID="{E12F0A47-88B6-41B7-841B-5E0D58E97917}" presName="rootComposite" presStyleCnt="0"/>
      <dgm:spPr/>
    </dgm:pt>
    <dgm:pt modelId="{65C1B685-CD2E-4928-9ED5-D3C1426E897E}" type="pres">
      <dgm:prSet presAssocID="{E12F0A47-88B6-41B7-841B-5E0D58E97917}" presName="rootText" presStyleLbl="node4" presStyleIdx="2" presStyleCnt="20">
        <dgm:presLayoutVars>
          <dgm:chPref val="3"/>
        </dgm:presLayoutVars>
      </dgm:prSet>
      <dgm:spPr/>
    </dgm:pt>
    <dgm:pt modelId="{D4B78C2C-4B2C-410B-97C2-FE652D0EFAD4}" type="pres">
      <dgm:prSet presAssocID="{E12F0A47-88B6-41B7-841B-5E0D58E97917}" presName="rootConnector" presStyleLbl="node4" presStyleIdx="2" presStyleCnt="20"/>
      <dgm:spPr/>
    </dgm:pt>
    <dgm:pt modelId="{6E17E673-4EBA-4FB5-AB2F-3047A71CE546}" type="pres">
      <dgm:prSet presAssocID="{E12F0A47-88B6-41B7-841B-5E0D58E97917}" presName="hierChild4" presStyleCnt="0"/>
      <dgm:spPr/>
    </dgm:pt>
    <dgm:pt modelId="{4FD70ED0-67F7-48BF-860A-94D7A42A8657}" type="pres">
      <dgm:prSet presAssocID="{E12F0A47-88B6-41B7-841B-5E0D58E97917}" presName="hierChild5" presStyleCnt="0"/>
      <dgm:spPr/>
    </dgm:pt>
    <dgm:pt modelId="{3D44CE76-E6B2-46AC-A75A-EFDA13F7BF85}" type="pres">
      <dgm:prSet presAssocID="{AA94E864-BAA5-4937-8839-5727CA7C0D1A}" presName="Name37" presStyleLbl="parChTrans1D4" presStyleIdx="3" presStyleCnt="20"/>
      <dgm:spPr/>
    </dgm:pt>
    <dgm:pt modelId="{4A13B3F4-BA5F-4F31-B423-5E18D6B2154F}" type="pres">
      <dgm:prSet presAssocID="{9FA392DD-2E7A-4538-ACB1-E763442A27C3}" presName="hierRoot2" presStyleCnt="0">
        <dgm:presLayoutVars>
          <dgm:hierBranch val="init"/>
        </dgm:presLayoutVars>
      </dgm:prSet>
      <dgm:spPr/>
    </dgm:pt>
    <dgm:pt modelId="{6103948F-75C9-48AF-922A-B9678EE10E57}" type="pres">
      <dgm:prSet presAssocID="{9FA392DD-2E7A-4538-ACB1-E763442A27C3}" presName="rootComposite" presStyleCnt="0"/>
      <dgm:spPr/>
    </dgm:pt>
    <dgm:pt modelId="{08BBD0A7-F340-4846-A7F8-1EB163EB3DC6}" type="pres">
      <dgm:prSet presAssocID="{9FA392DD-2E7A-4538-ACB1-E763442A27C3}" presName="rootText" presStyleLbl="node4" presStyleIdx="3" presStyleCnt="20">
        <dgm:presLayoutVars>
          <dgm:chPref val="3"/>
        </dgm:presLayoutVars>
      </dgm:prSet>
      <dgm:spPr/>
    </dgm:pt>
    <dgm:pt modelId="{2B35B66E-30CC-4A1B-9A77-11E3A946A788}" type="pres">
      <dgm:prSet presAssocID="{9FA392DD-2E7A-4538-ACB1-E763442A27C3}" presName="rootConnector" presStyleLbl="node4" presStyleIdx="3" presStyleCnt="20"/>
      <dgm:spPr/>
    </dgm:pt>
    <dgm:pt modelId="{BE6E3DE3-0BF0-488B-A147-542CAD59B77E}" type="pres">
      <dgm:prSet presAssocID="{9FA392DD-2E7A-4538-ACB1-E763442A27C3}" presName="hierChild4" presStyleCnt="0"/>
      <dgm:spPr/>
    </dgm:pt>
    <dgm:pt modelId="{D8436D49-00FE-43FA-974C-DB838EB0D141}" type="pres">
      <dgm:prSet presAssocID="{9FA392DD-2E7A-4538-ACB1-E763442A27C3}" presName="hierChild5" presStyleCnt="0"/>
      <dgm:spPr/>
    </dgm:pt>
    <dgm:pt modelId="{488E4C8B-4AB9-442B-93A9-F01573AB65BA}" type="pres">
      <dgm:prSet presAssocID="{72CC89C7-1D9C-4F0D-B301-BA765F4D8310}" presName="Name37" presStyleLbl="parChTrans1D4" presStyleIdx="4" presStyleCnt="20"/>
      <dgm:spPr/>
    </dgm:pt>
    <dgm:pt modelId="{D5FBA4A4-1FE8-4494-846F-3A4014150C66}" type="pres">
      <dgm:prSet presAssocID="{5074839C-0B5A-48B3-B5CD-CE19EFBDFC97}" presName="hierRoot2" presStyleCnt="0">
        <dgm:presLayoutVars>
          <dgm:hierBranch val="init"/>
        </dgm:presLayoutVars>
      </dgm:prSet>
      <dgm:spPr/>
    </dgm:pt>
    <dgm:pt modelId="{889931F2-19CD-46EE-99C6-0EE4DE14252F}" type="pres">
      <dgm:prSet presAssocID="{5074839C-0B5A-48B3-B5CD-CE19EFBDFC97}" presName="rootComposite" presStyleCnt="0"/>
      <dgm:spPr/>
    </dgm:pt>
    <dgm:pt modelId="{EAB8E86F-D5C2-4617-9717-9352FC89F872}" type="pres">
      <dgm:prSet presAssocID="{5074839C-0B5A-48B3-B5CD-CE19EFBDFC97}" presName="rootText" presStyleLbl="node4" presStyleIdx="4" presStyleCnt="20">
        <dgm:presLayoutVars>
          <dgm:chPref val="3"/>
        </dgm:presLayoutVars>
      </dgm:prSet>
      <dgm:spPr/>
    </dgm:pt>
    <dgm:pt modelId="{5F954E8B-DB3D-4A3C-9FA3-B9A2FE47B333}" type="pres">
      <dgm:prSet presAssocID="{5074839C-0B5A-48B3-B5CD-CE19EFBDFC97}" presName="rootConnector" presStyleLbl="node4" presStyleIdx="4" presStyleCnt="20"/>
      <dgm:spPr/>
    </dgm:pt>
    <dgm:pt modelId="{84FAC78F-5978-453D-AF9B-2FB8474F6A8D}" type="pres">
      <dgm:prSet presAssocID="{5074839C-0B5A-48B3-B5CD-CE19EFBDFC97}" presName="hierChild4" presStyleCnt="0"/>
      <dgm:spPr/>
    </dgm:pt>
    <dgm:pt modelId="{86A1F3E3-0C42-406A-BACA-234F4F385FE3}" type="pres">
      <dgm:prSet presAssocID="{5074839C-0B5A-48B3-B5CD-CE19EFBDFC97}" presName="hierChild5" presStyleCnt="0"/>
      <dgm:spPr/>
    </dgm:pt>
    <dgm:pt modelId="{97D00F34-E06E-4556-8BBD-A5BD64A016B9}" type="pres">
      <dgm:prSet presAssocID="{31F78882-C6B6-4AC1-AD54-1EE000A78F11}" presName="Name37" presStyleLbl="parChTrans1D4" presStyleIdx="5" presStyleCnt="20"/>
      <dgm:spPr/>
    </dgm:pt>
    <dgm:pt modelId="{A447CFDD-2597-45DF-9908-D4FA5DCD5508}" type="pres">
      <dgm:prSet presAssocID="{F12C88A1-737E-4B28-AC63-D408F752FD08}" presName="hierRoot2" presStyleCnt="0">
        <dgm:presLayoutVars>
          <dgm:hierBranch val="init"/>
        </dgm:presLayoutVars>
      </dgm:prSet>
      <dgm:spPr/>
    </dgm:pt>
    <dgm:pt modelId="{0F4F0223-49E9-4252-B878-886A9072A9F2}" type="pres">
      <dgm:prSet presAssocID="{F12C88A1-737E-4B28-AC63-D408F752FD08}" presName="rootComposite" presStyleCnt="0"/>
      <dgm:spPr/>
    </dgm:pt>
    <dgm:pt modelId="{17593F17-5BCA-4327-BF6C-93DA4FA18A7C}" type="pres">
      <dgm:prSet presAssocID="{F12C88A1-737E-4B28-AC63-D408F752FD08}" presName="rootText" presStyleLbl="node4" presStyleIdx="5" presStyleCnt="20">
        <dgm:presLayoutVars>
          <dgm:chPref val="3"/>
        </dgm:presLayoutVars>
      </dgm:prSet>
      <dgm:spPr/>
    </dgm:pt>
    <dgm:pt modelId="{F7F69B3E-72F0-4115-85F1-A08818866ACE}" type="pres">
      <dgm:prSet presAssocID="{F12C88A1-737E-4B28-AC63-D408F752FD08}" presName="rootConnector" presStyleLbl="node4" presStyleIdx="5" presStyleCnt="20"/>
      <dgm:spPr/>
    </dgm:pt>
    <dgm:pt modelId="{A3446ED1-E6F6-4BD6-8D56-C554C2022065}" type="pres">
      <dgm:prSet presAssocID="{F12C88A1-737E-4B28-AC63-D408F752FD08}" presName="hierChild4" presStyleCnt="0"/>
      <dgm:spPr/>
    </dgm:pt>
    <dgm:pt modelId="{78DDF147-2D13-44A9-8C39-8098C5F3AD18}" type="pres">
      <dgm:prSet presAssocID="{F12C88A1-737E-4B28-AC63-D408F752FD08}" presName="hierChild5" presStyleCnt="0"/>
      <dgm:spPr/>
    </dgm:pt>
    <dgm:pt modelId="{400FF1CA-C682-4DDB-BB5D-4CD3C4E4E50A}" type="pres">
      <dgm:prSet presAssocID="{60AEB6FD-D432-40DB-A427-74FCCDA7BB3F}" presName="Name37" presStyleLbl="parChTrans1D4" presStyleIdx="6" presStyleCnt="20"/>
      <dgm:spPr/>
    </dgm:pt>
    <dgm:pt modelId="{A7CAC1DC-0958-49F3-B3FB-CED9C3E2DD18}" type="pres">
      <dgm:prSet presAssocID="{DC3998A2-D2E6-4C5F-8220-63AA09CAC162}" presName="hierRoot2" presStyleCnt="0">
        <dgm:presLayoutVars>
          <dgm:hierBranch val="init"/>
        </dgm:presLayoutVars>
      </dgm:prSet>
      <dgm:spPr/>
    </dgm:pt>
    <dgm:pt modelId="{40F01CBD-536B-4298-98E2-31028F0F1DDA}" type="pres">
      <dgm:prSet presAssocID="{DC3998A2-D2E6-4C5F-8220-63AA09CAC162}" presName="rootComposite" presStyleCnt="0"/>
      <dgm:spPr/>
    </dgm:pt>
    <dgm:pt modelId="{8CBA2F0A-DCC0-40DD-AA66-E608A3214932}" type="pres">
      <dgm:prSet presAssocID="{DC3998A2-D2E6-4C5F-8220-63AA09CAC162}" presName="rootText" presStyleLbl="node4" presStyleIdx="6" presStyleCnt="20">
        <dgm:presLayoutVars>
          <dgm:chPref val="3"/>
        </dgm:presLayoutVars>
      </dgm:prSet>
      <dgm:spPr/>
    </dgm:pt>
    <dgm:pt modelId="{5A96BAC1-FAE4-4037-B75B-560657854ABD}" type="pres">
      <dgm:prSet presAssocID="{DC3998A2-D2E6-4C5F-8220-63AA09CAC162}" presName="rootConnector" presStyleLbl="node4" presStyleIdx="6" presStyleCnt="20"/>
      <dgm:spPr/>
    </dgm:pt>
    <dgm:pt modelId="{B98C7E8A-E9C8-45B6-B606-2B52B2C53E13}" type="pres">
      <dgm:prSet presAssocID="{DC3998A2-D2E6-4C5F-8220-63AA09CAC162}" presName="hierChild4" presStyleCnt="0"/>
      <dgm:spPr/>
    </dgm:pt>
    <dgm:pt modelId="{91EB4E94-8188-4F6C-8003-333DAA8BC1A4}" type="pres">
      <dgm:prSet presAssocID="{DC3998A2-D2E6-4C5F-8220-63AA09CAC162}" presName="hierChild5" presStyleCnt="0"/>
      <dgm:spPr/>
    </dgm:pt>
    <dgm:pt modelId="{E14B8153-29F2-40F1-96A1-B4B0B7A40A91}" type="pres">
      <dgm:prSet presAssocID="{DA5DEA4E-0DF7-4F39-B078-F8754209EA68}" presName="Name37" presStyleLbl="parChTrans1D4" presStyleIdx="7" presStyleCnt="20"/>
      <dgm:spPr/>
    </dgm:pt>
    <dgm:pt modelId="{7BE3D5C1-8997-4CBE-9F70-0CBF526F67BF}" type="pres">
      <dgm:prSet presAssocID="{4373DA6B-067A-4431-9340-D05A3537AB60}" presName="hierRoot2" presStyleCnt="0">
        <dgm:presLayoutVars>
          <dgm:hierBranch val="init"/>
        </dgm:presLayoutVars>
      </dgm:prSet>
      <dgm:spPr/>
    </dgm:pt>
    <dgm:pt modelId="{0EE0D53F-C938-464B-B153-EAD85AD2A78C}" type="pres">
      <dgm:prSet presAssocID="{4373DA6B-067A-4431-9340-D05A3537AB60}" presName="rootComposite" presStyleCnt="0"/>
      <dgm:spPr/>
    </dgm:pt>
    <dgm:pt modelId="{C10594FC-B05A-46C9-A391-C3F616021DAE}" type="pres">
      <dgm:prSet presAssocID="{4373DA6B-067A-4431-9340-D05A3537AB60}" presName="rootText" presStyleLbl="node4" presStyleIdx="7" presStyleCnt="20">
        <dgm:presLayoutVars>
          <dgm:chPref val="3"/>
        </dgm:presLayoutVars>
      </dgm:prSet>
      <dgm:spPr/>
    </dgm:pt>
    <dgm:pt modelId="{6DE7A336-00E5-4F0A-94A4-19F8B741032A}" type="pres">
      <dgm:prSet presAssocID="{4373DA6B-067A-4431-9340-D05A3537AB60}" presName="rootConnector" presStyleLbl="node4" presStyleIdx="7" presStyleCnt="20"/>
      <dgm:spPr/>
    </dgm:pt>
    <dgm:pt modelId="{81C8A560-6095-4C10-B59F-C0F7E0BF0DCF}" type="pres">
      <dgm:prSet presAssocID="{4373DA6B-067A-4431-9340-D05A3537AB60}" presName="hierChild4" presStyleCnt="0"/>
      <dgm:spPr/>
    </dgm:pt>
    <dgm:pt modelId="{1D16274D-7D02-49C8-AA3A-4501BF7CAEAB}" type="pres">
      <dgm:prSet presAssocID="{4373DA6B-067A-4431-9340-D05A3537AB60}" presName="hierChild5" presStyleCnt="0"/>
      <dgm:spPr/>
    </dgm:pt>
    <dgm:pt modelId="{A3CEC111-5C49-4527-B8E2-89C0C2320D71}" type="pres">
      <dgm:prSet presAssocID="{E161E6D2-77D5-49E0-9CE7-303797AD3831}" presName="hierChild5" presStyleCnt="0"/>
      <dgm:spPr/>
    </dgm:pt>
    <dgm:pt modelId="{8264E461-3325-404F-90D7-345380CC73A3}" type="pres">
      <dgm:prSet presAssocID="{BBD1F734-CFFA-4512-A72B-42C8DCF7D6AB}" presName="Name37" presStyleLbl="parChTrans1D3" presStyleIdx="1" presStyleCnt="10"/>
      <dgm:spPr/>
    </dgm:pt>
    <dgm:pt modelId="{7EF78D10-BD11-44CE-AE6B-F0F7B0755803}" type="pres">
      <dgm:prSet presAssocID="{D136A4A1-7FDB-4495-B0C5-F1B742E38CF0}" presName="hierRoot2" presStyleCnt="0">
        <dgm:presLayoutVars>
          <dgm:hierBranch val="init"/>
        </dgm:presLayoutVars>
      </dgm:prSet>
      <dgm:spPr/>
    </dgm:pt>
    <dgm:pt modelId="{FACC8E71-8809-494C-BE09-31A746C64E6A}" type="pres">
      <dgm:prSet presAssocID="{D136A4A1-7FDB-4495-B0C5-F1B742E38CF0}" presName="rootComposite" presStyleCnt="0"/>
      <dgm:spPr/>
    </dgm:pt>
    <dgm:pt modelId="{1B94843B-828F-41DC-8881-67B0D58082C9}" type="pres">
      <dgm:prSet presAssocID="{D136A4A1-7FDB-4495-B0C5-F1B742E38CF0}" presName="rootText" presStyleLbl="node3" presStyleIdx="1" presStyleCnt="10">
        <dgm:presLayoutVars>
          <dgm:chPref val="3"/>
        </dgm:presLayoutVars>
      </dgm:prSet>
      <dgm:spPr/>
    </dgm:pt>
    <dgm:pt modelId="{D115CDFC-2E5B-4FC0-8B7F-DA87DD9308B2}" type="pres">
      <dgm:prSet presAssocID="{D136A4A1-7FDB-4495-B0C5-F1B742E38CF0}" presName="rootConnector" presStyleLbl="node3" presStyleIdx="1" presStyleCnt="10"/>
      <dgm:spPr/>
    </dgm:pt>
    <dgm:pt modelId="{92987C5B-DDAF-426D-8CDD-F2679CAAE7D9}" type="pres">
      <dgm:prSet presAssocID="{D136A4A1-7FDB-4495-B0C5-F1B742E38CF0}" presName="hierChild4" presStyleCnt="0"/>
      <dgm:spPr/>
    </dgm:pt>
    <dgm:pt modelId="{487468C7-82D9-4DE9-AAE6-3E634F079419}" type="pres">
      <dgm:prSet presAssocID="{90B7C97C-05EA-4B1C-8F6E-97AD41F9640E}" presName="Name37" presStyleLbl="parChTrans1D4" presStyleIdx="8" presStyleCnt="20"/>
      <dgm:spPr/>
    </dgm:pt>
    <dgm:pt modelId="{DAACC439-E19F-4EE8-99BB-4E9F761DF43E}" type="pres">
      <dgm:prSet presAssocID="{FC3BF717-CBD3-4A1D-B1CB-9884BD7AA80C}" presName="hierRoot2" presStyleCnt="0">
        <dgm:presLayoutVars>
          <dgm:hierBranch val="init"/>
        </dgm:presLayoutVars>
      </dgm:prSet>
      <dgm:spPr/>
    </dgm:pt>
    <dgm:pt modelId="{7C3351A2-E4C9-4446-A4CD-D5AD6AD9DBF8}" type="pres">
      <dgm:prSet presAssocID="{FC3BF717-CBD3-4A1D-B1CB-9884BD7AA80C}" presName="rootComposite" presStyleCnt="0"/>
      <dgm:spPr/>
    </dgm:pt>
    <dgm:pt modelId="{FEAA5F62-A949-46A2-B6EB-6C870586761A}" type="pres">
      <dgm:prSet presAssocID="{FC3BF717-CBD3-4A1D-B1CB-9884BD7AA80C}" presName="rootText" presStyleLbl="node4" presStyleIdx="8" presStyleCnt="20">
        <dgm:presLayoutVars>
          <dgm:chPref val="3"/>
        </dgm:presLayoutVars>
      </dgm:prSet>
      <dgm:spPr/>
    </dgm:pt>
    <dgm:pt modelId="{5C3C6D4C-AFAA-4D51-B948-AC276D3DC2F1}" type="pres">
      <dgm:prSet presAssocID="{FC3BF717-CBD3-4A1D-B1CB-9884BD7AA80C}" presName="rootConnector" presStyleLbl="node4" presStyleIdx="8" presStyleCnt="20"/>
      <dgm:spPr/>
    </dgm:pt>
    <dgm:pt modelId="{E42D3614-E331-465A-8BAE-414E05408164}" type="pres">
      <dgm:prSet presAssocID="{FC3BF717-CBD3-4A1D-B1CB-9884BD7AA80C}" presName="hierChild4" presStyleCnt="0"/>
      <dgm:spPr/>
    </dgm:pt>
    <dgm:pt modelId="{57945D56-5053-43D0-BE0E-804D74B3EE22}" type="pres">
      <dgm:prSet presAssocID="{FC3BF717-CBD3-4A1D-B1CB-9884BD7AA80C}" presName="hierChild5" presStyleCnt="0"/>
      <dgm:spPr/>
    </dgm:pt>
    <dgm:pt modelId="{D2F37DDB-6DFA-47D8-9C7F-EA7DA5156F10}" type="pres">
      <dgm:prSet presAssocID="{9D470B7B-478C-4F04-9272-201B6D979789}" presName="Name37" presStyleLbl="parChTrans1D4" presStyleIdx="9" presStyleCnt="20"/>
      <dgm:spPr/>
    </dgm:pt>
    <dgm:pt modelId="{325AF169-5EE0-4162-A5A1-4515B23FAAB4}" type="pres">
      <dgm:prSet presAssocID="{651BD2B5-04FC-44F1-8A12-847BC55B73A7}" presName="hierRoot2" presStyleCnt="0">
        <dgm:presLayoutVars>
          <dgm:hierBranch val="init"/>
        </dgm:presLayoutVars>
      </dgm:prSet>
      <dgm:spPr/>
    </dgm:pt>
    <dgm:pt modelId="{945112BD-6F90-4FC7-A945-F6212C8B9161}" type="pres">
      <dgm:prSet presAssocID="{651BD2B5-04FC-44F1-8A12-847BC55B73A7}" presName="rootComposite" presStyleCnt="0"/>
      <dgm:spPr/>
    </dgm:pt>
    <dgm:pt modelId="{25B27369-37CF-45EE-B2C9-4329C832E884}" type="pres">
      <dgm:prSet presAssocID="{651BD2B5-04FC-44F1-8A12-847BC55B73A7}" presName="rootText" presStyleLbl="node4" presStyleIdx="9" presStyleCnt="20">
        <dgm:presLayoutVars>
          <dgm:chPref val="3"/>
        </dgm:presLayoutVars>
      </dgm:prSet>
      <dgm:spPr/>
    </dgm:pt>
    <dgm:pt modelId="{6F01A89E-7172-4687-9DBB-95ABD3EAD053}" type="pres">
      <dgm:prSet presAssocID="{651BD2B5-04FC-44F1-8A12-847BC55B73A7}" presName="rootConnector" presStyleLbl="node4" presStyleIdx="9" presStyleCnt="20"/>
      <dgm:spPr/>
    </dgm:pt>
    <dgm:pt modelId="{13CC7621-35C7-4FA7-85EB-C5E89D3C9A10}" type="pres">
      <dgm:prSet presAssocID="{651BD2B5-04FC-44F1-8A12-847BC55B73A7}" presName="hierChild4" presStyleCnt="0"/>
      <dgm:spPr/>
    </dgm:pt>
    <dgm:pt modelId="{3F0842EA-DB30-48A3-A594-71F4E3234BEB}" type="pres">
      <dgm:prSet presAssocID="{651BD2B5-04FC-44F1-8A12-847BC55B73A7}" presName="hierChild5" presStyleCnt="0"/>
      <dgm:spPr/>
    </dgm:pt>
    <dgm:pt modelId="{5A15F1F8-884B-45E7-9E0E-4716C6DCA3FF}" type="pres">
      <dgm:prSet presAssocID="{78F1CB24-4148-4A94-A3D1-56BAB3FF08D0}" presName="Name37" presStyleLbl="parChTrans1D4" presStyleIdx="10" presStyleCnt="20"/>
      <dgm:spPr/>
    </dgm:pt>
    <dgm:pt modelId="{820CB47F-553C-4D51-B7AC-0EACEC865179}" type="pres">
      <dgm:prSet presAssocID="{F2EBD286-8FB7-4D8F-AC9F-8BCF44714985}" presName="hierRoot2" presStyleCnt="0">
        <dgm:presLayoutVars>
          <dgm:hierBranch val="init"/>
        </dgm:presLayoutVars>
      </dgm:prSet>
      <dgm:spPr/>
    </dgm:pt>
    <dgm:pt modelId="{8207995C-EAB8-4CCB-BF8E-8DA9C13AC1CB}" type="pres">
      <dgm:prSet presAssocID="{F2EBD286-8FB7-4D8F-AC9F-8BCF44714985}" presName="rootComposite" presStyleCnt="0"/>
      <dgm:spPr/>
    </dgm:pt>
    <dgm:pt modelId="{BD602D8E-04E9-4DA1-82C3-A123FFAE18E8}" type="pres">
      <dgm:prSet presAssocID="{F2EBD286-8FB7-4D8F-AC9F-8BCF44714985}" presName="rootText" presStyleLbl="node4" presStyleIdx="10" presStyleCnt="20">
        <dgm:presLayoutVars>
          <dgm:chPref val="3"/>
        </dgm:presLayoutVars>
      </dgm:prSet>
      <dgm:spPr/>
    </dgm:pt>
    <dgm:pt modelId="{520457B0-BB99-476D-A515-0A8DC29438C8}" type="pres">
      <dgm:prSet presAssocID="{F2EBD286-8FB7-4D8F-AC9F-8BCF44714985}" presName="rootConnector" presStyleLbl="node4" presStyleIdx="10" presStyleCnt="20"/>
      <dgm:spPr/>
    </dgm:pt>
    <dgm:pt modelId="{2D49BDC6-B305-41B0-8B33-B5FAD7C7BB5C}" type="pres">
      <dgm:prSet presAssocID="{F2EBD286-8FB7-4D8F-AC9F-8BCF44714985}" presName="hierChild4" presStyleCnt="0"/>
      <dgm:spPr/>
    </dgm:pt>
    <dgm:pt modelId="{74657D5F-6335-43B0-8ACF-6F50E6CD1697}" type="pres">
      <dgm:prSet presAssocID="{F2EBD286-8FB7-4D8F-AC9F-8BCF44714985}" presName="hierChild5" presStyleCnt="0"/>
      <dgm:spPr/>
    </dgm:pt>
    <dgm:pt modelId="{90D4547B-1E82-437A-9FCB-C0309D7C7F84}" type="pres">
      <dgm:prSet presAssocID="{28C7E779-6BE1-4FD2-BDA5-A676762C90F2}" presName="Name37" presStyleLbl="parChTrans1D4" presStyleIdx="11" presStyleCnt="20"/>
      <dgm:spPr/>
    </dgm:pt>
    <dgm:pt modelId="{056AB6F3-9EC0-47FB-AC01-19F1FF1B76AF}" type="pres">
      <dgm:prSet presAssocID="{77748CC7-5902-49D6-AC82-CBF082D50E42}" presName="hierRoot2" presStyleCnt="0">
        <dgm:presLayoutVars>
          <dgm:hierBranch val="init"/>
        </dgm:presLayoutVars>
      </dgm:prSet>
      <dgm:spPr/>
    </dgm:pt>
    <dgm:pt modelId="{6F23387B-5625-49F6-A060-19FFD5644D60}" type="pres">
      <dgm:prSet presAssocID="{77748CC7-5902-49D6-AC82-CBF082D50E42}" presName="rootComposite" presStyleCnt="0"/>
      <dgm:spPr/>
    </dgm:pt>
    <dgm:pt modelId="{7177A78D-EC40-4BBE-BEAC-EB33752D57CE}" type="pres">
      <dgm:prSet presAssocID="{77748CC7-5902-49D6-AC82-CBF082D50E42}" presName="rootText" presStyleLbl="node4" presStyleIdx="11" presStyleCnt="20">
        <dgm:presLayoutVars>
          <dgm:chPref val="3"/>
        </dgm:presLayoutVars>
      </dgm:prSet>
      <dgm:spPr/>
    </dgm:pt>
    <dgm:pt modelId="{D0B9EF22-3557-4C1F-B308-4FC42ADFF194}" type="pres">
      <dgm:prSet presAssocID="{77748CC7-5902-49D6-AC82-CBF082D50E42}" presName="rootConnector" presStyleLbl="node4" presStyleIdx="11" presStyleCnt="20"/>
      <dgm:spPr/>
    </dgm:pt>
    <dgm:pt modelId="{5C9E77B0-58E7-4767-A59F-5529A349BF2B}" type="pres">
      <dgm:prSet presAssocID="{77748CC7-5902-49D6-AC82-CBF082D50E42}" presName="hierChild4" presStyleCnt="0"/>
      <dgm:spPr/>
    </dgm:pt>
    <dgm:pt modelId="{1C1F84B5-40AE-4E7D-9688-608BAD79AE97}" type="pres">
      <dgm:prSet presAssocID="{77748CC7-5902-49D6-AC82-CBF082D50E42}" presName="hierChild5" presStyleCnt="0"/>
      <dgm:spPr/>
    </dgm:pt>
    <dgm:pt modelId="{7780A9F6-4006-4E3D-957D-874F633F9836}" type="pres">
      <dgm:prSet presAssocID="{3BB6F35C-59DF-4046-858A-89B13F5AEE0A}" presName="Name37" presStyleLbl="parChTrans1D4" presStyleIdx="12" presStyleCnt="20"/>
      <dgm:spPr/>
    </dgm:pt>
    <dgm:pt modelId="{CC8E73D9-6663-424F-A645-9D465C474C8C}" type="pres">
      <dgm:prSet presAssocID="{AD4C5206-BFDC-425D-A88E-BD5096036C51}" presName="hierRoot2" presStyleCnt="0">
        <dgm:presLayoutVars>
          <dgm:hierBranch val="init"/>
        </dgm:presLayoutVars>
      </dgm:prSet>
      <dgm:spPr/>
    </dgm:pt>
    <dgm:pt modelId="{1DAFB3C5-9974-41D9-BA04-AAC4EF06D639}" type="pres">
      <dgm:prSet presAssocID="{AD4C5206-BFDC-425D-A88E-BD5096036C51}" presName="rootComposite" presStyleCnt="0"/>
      <dgm:spPr/>
    </dgm:pt>
    <dgm:pt modelId="{607F30ED-648C-4455-BDD3-F7AEC666EF82}" type="pres">
      <dgm:prSet presAssocID="{AD4C5206-BFDC-425D-A88E-BD5096036C51}" presName="rootText" presStyleLbl="node4" presStyleIdx="12" presStyleCnt="20">
        <dgm:presLayoutVars>
          <dgm:chPref val="3"/>
        </dgm:presLayoutVars>
      </dgm:prSet>
      <dgm:spPr/>
    </dgm:pt>
    <dgm:pt modelId="{BB30C2A4-6ECB-41D8-87A1-FE51DAE87ADC}" type="pres">
      <dgm:prSet presAssocID="{AD4C5206-BFDC-425D-A88E-BD5096036C51}" presName="rootConnector" presStyleLbl="node4" presStyleIdx="12" presStyleCnt="20"/>
      <dgm:spPr/>
    </dgm:pt>
    <dgm:pt modelId="{C77930CA-700E-4248-A46E-2C93954B3555}" type="pres">
      <dgm:prSet presAssocID="{AD4C5206-BFDC-425D-A88E-BD5096036C51}" presName="hierChild4" presStyleCnt="0"/>
      <dgm:spPr/>
    </dgm:pt>
    <dgm:pt modelId="{B15CBD88-24BE-4F55-B5CD-B1142724DD23}" type="pres">
      <dgm:prSet presAssocID="{AD4C5206-BFDC-425D-A88E-BD5096036C51}" presName="hierChild5" presStyleCnt="0"/>
      <dgm:spPr/>
    </dgm:pt>
    <dgm:pt modelId="{DEAAFF7C-D5B1-4016-A90B-E33A9DC4D49B}" type="pres">
      <dgm:prSet presAssocID="{F6277327-5E27-4A58-8825-EB2C3A352141}" presName="Name37" presStyleLbl="parChTrans1D4" presStyleIdx="13" presStyleCnt="20"/>
      <dgm:spPr/>
    </dgm:pt>
    <dgm:pt modelId="{C7B2FB4A-1CF5-4C4F-8C9E-F868B880DC4E}" type="pres">
      <dgm:prSet presAssocID="{139989B3-3C8B-4B32-8D6A-9C6A608A82E4}" presName="hierRoot2" presStyleCnt="0">
        <dgm:presLayoutVars>
          <dgm:hierBranch val="init"/>
        </dgm:presLayoutVars>
      </dgm:prSet>
      <dgm:spPr/>
    </dgm:pt>
    <dgm:pt modelId="{9807A2B8-6902-476A-B6CA-77B95CB4DE01}" type="pres">
      <dgm:prSet presAssocID="{139989B3-3C8B-4B32-8D6A-9C6A608A82E4}" presName="rootComposite" presStyleCnt="0"/>
      <dgm:spPr/>
    </dgm:pt>
    <dgm:pt modelId="{9978C0CD-DD67-44FF-B3E1-1635EE3A60FF}" type="pres">
      <dgm:prSet presAssocID="{139989B3-3C8B-4B32-8D6A-9C6A608A82E4}" presName="rootText" presStyleLbl="node4" presStyleIdx="13" presStyleCnt="20">
        <dgm:presLayoutVars>
          <dgm:chPref val="3"/>
        </dgm:presLayoutVars>
      </dgm:prSet>
      <dgm:spPr/>
    </dgm:pt>
    <dgm:pt modelId="{3DE90C03-AE28-4629-A1F4-D668EA91B50C}" type="pres">
      <dgm:prSet presAssocID="{139989B3-3C8B-4B32-8D6A-9C6A608A82E4}" presName="rootConnector" presStyleLbl="node4" presStyleIdx="13" presStyleCnt="20"/>
      <dgm:spPr/>
    </dgm:pt>
    <dgm:pt modelId="{DBB96A59-4DCE-412F-81C4-211DCB0DB776}" type="pres">
      <dgm:prSet presAssocID="{139989B3-3C8B-4B32-8D6A-9C6A608A82E4}" presName="hierChild4" presStyleCnt="0"/>
      <dgm:spPr/>
    </dgm:pt>
    <dgm:pt modelId="{3898DF3D-295F-4C26-8670-AD469CEC853E}" type="pres">
      <dgm:prSet presAssocID="{139989B3-3C8B-4B32-8D6A-9C6A608A82E4}" presName="hierChild5" presStyleCnt="0"/>
      <dgm:spPr/>
    </dgm:pt>
    <dgm:pt modelId="{50B6638A-FBBF-426C-913B-77CEA4705388}" type="pres">
      <dgm:prSet presAssocID="{5F3AC901-A35F-4B83-9954-F63F8FB53BC8}" presName="Name37" presStyleLbl="parChTrans1D4" presStyleIdx="14" presStyleCnt="20"/>
      <dgm:spPr/>
    </dgm:pt>
    <dgm:pt modelId="{028659DD-9B69-4759-A948-7DCB56B0B2F1}" type="pres">
      <dgm:prSet presAssocID="{C5435534-C870-4B4F-B1A5-637FA725C987}" presName="hierRoot2" presStyleCnt="0">
        <dgm:presLayoutVars>
          <dgm:hierBranch val="init"/>
        </dgm:presLayoutVars>
      </dgm:prSet>
      <dgm:spPr/>
    </dgm:pt>
    <dgm:pt modelId="{376C33EF-524C-414A-8D3F-2FDF1592B218}" type="pres">
      <dgm:prSet presAssocID="{C5435534-C870-4B4F-B1A5-637FA725C987}" presName="rootComposite" presStyleCnt="0"/>
      <dgm:spPr/>
    </dgm:pt>
    <dgm:pt modelId="{A5B7EDC3-BB31-4DCB-9229-363A6A2FC544}" type="pres">
      <dgm:prSet presAssocID="{C5435534-C870-4B4F-B1A5-637FA725C987}" presName="rootText" presStyleLbl="node4" presStyleIdx="14" presStyleCnt="20">
        <dgm:presLayoutVars>
          <dgm:chPref val="3"/>
        </dgm:presLayoutVars>
      </dgm:prSet>
      <dgm:spPr/>
    </dgm:pt>
    <dgm:pt modelId="{FF5A37E9-44D0-4C88-9041-6C8F120752AA}" type="pres">
      <dgm:prSet presAssocID="{C5435534-C870-4B4F-B1A5-637FA725C987}" presName="rootConnector" presStyleLbl="node4" presStyleIdx="14" presStyleCnt="20"/>
      <dgm:spPr/>
    </dgm:pt>
    <dgm:pt modelId="{7A7C3471-2785-48EC-8BD0-EBE971CAEA58}" type="pres">
      <dgm:prSet presAssocID="{C5435534-C870-4B4F-B1A5-637FA725C987}" presName="hierChild4" presStyleCnt="0"/>
      <dgm:spPr/>
    </dgm:pt>
    <dgm:pt modelId="{2DEAD1D1-E659-4C9D-96AF-F16DEF13E2F1}" type="pres">
      <dgm:prSet presAssocID="{C5435534-C870-4B4F-B1A5-637FA725C987}" presName="hierChild5" presStyleCnt="0"/>
      <dgm:spPr/>
    </dgm:pt>
    <dgm:pt modelId="{CC768843-6275-42D1-ABE7-795FA936653B}" type="pres">
      <dgm:prSet presAssocID="{1D0EC4E0-C35F-41A3-9BA2-BDCE05145A45}" presName="Name37" presStyleLbl="parChTrans1D4" presStyleIdx="15" presStyleCnt="20"/>
      <dgm:spPr/>
    </dgm:pt>
    <dgm:pt modelId="{EA7771F6-B01F-4014-AFCE-741DDB7985AF}" type="pres">
      <dgm:prSet presAssocID="{7C0456FA-41E6-4888-AAFC-7497726EA5D4}" presName="hierRoot2" presStyleCnt="0">
        <dgm:presLayoutVars>
          <dgm:hierBranch val="init"/>
        </dgm:presLayoutVars>
      </dgm:prSet>
      <dgm:spPr/>
    </dgm:pt>
    <dgm:pt modelId="{051709F9-3889-42DE-A86F-2834B0BC34B6}" type="pres">
      <dgm:prSet presAssocID="{7C0456FA-41E6-4888-AAFC-7497726EA5D4}" presName="rootComposite" presStyleCnt="0"/>
      <dgm:spPr/>
    </dgm:pt>
    <dgm:pt modelId="{9F13F6F8-2B25-420E-9656-2F625E3EF19F}" type="pres">
      <dgm:prSet presAssocID="{7C0456FA-41E6-4888-AAFC-7497726EA5D4}" presName="rootText" presStyleLbl="node4" presStyleIdx="15" presStyleCnt="20">
        <dgm:presLayoutVars>
          <dgm:chPref val="3"/>
        </dgm:presLayoutVars>
      </dgm:prSet>
      <dgm:spPr/>
    </dgm:pt>
    <dgm:pt modelId="{E96DE52D-0658-4C1A-899B-FE27BDF662C8}" type="pres">
      <dgm:prSet presAssocID="{7C0456FA-41E6-4888-AAFC-7497726EA5D4}" presName="rootConnector" presStyleLbl="node4" presStyleIdx="15" presStyleCnt="20"/>
      <dgm:spPr/>
    </dgm:pt>
    <dgm:pt modelId="{F82F11E2-BF9F-4A49-B41A-8B03EA8274D2}" type="pres">
      <dgm:prSet presAssocID="{7C0456FA-41E6-4888-AAFC-7497726EA5D4}" presName="hierChild4" presStyleCnt="0"/>
      <dgm:spPr/>
    </dgm:pt>
    <dgm:pt modelId="{AB57F8E2-2A31-40CD-A6DD-9ABF2057CA4C}" type="pres">
      <dgm:prSet presAssocID="{7C0456FA-41E6-4888-AAFC-7497726EA5D4}" presName="hierChild5" presStyleCnt="0"/>
      <dgm:spPr/>
    </dgm:pt>
    <dgm:pt modelId="{773F5A16-F8BE-4D7D-AA06-2886DB84F49E}" type="pres">
      <dgm:prSet presAssocID="{D136A4A1-7FDB-4495-B0C5-F1B742E38CF0}" presName="hierChild5" presStyleCnt="0"/>
      <dgm:spPr/>
    </dgm:pt>
    <dgm:pt modelId="{C3D25498-3F3A-4EC2-9744-E229E02FA671}" type="pres">
      <dgm:prSet presAssocID="{B4B14AD5-B486-475A-998D-59DBFA8F8ED2}" presName="Name37" presStyleLbl="parChTrans1D3" presStyleIdx="2" presStyleCnt="10"/>
      <dgm:spPr/>
    </dgm:pt>
    <dgm:pt modelId="{9A06A7C4-8B9D-4061-AA35-7D2757836DFC}" type="pres">
      <dgm:prSet presAssocID="{EA981E82-0D75-41C9-9CF3-60868011655C}" presName="hierRoot2" presStyleCnt="0">
        <dgm:presLayoutVars>
          <dgm:hierBranch val="init"/>
        </dgm:presLayoutVars>
      </dgm:prSet>
      <dgm:spPr/>
    </dgm:pt>
    <dgm:pt modelId="{8FBFED33-77A7-4C63-BC0A-044194836307}" type="pres">
      <dgm:prSet presAssocID="{EA981E82-0D75-41C9-9CF3-60868011655C}" presName="rootComposite" presStyleCnt="0"/>
      <dgm:spPr/>
    </dgm:pt>
    <dgm:pt modelId="{B01EBDDE-F4C5-4287-A4E1-ACDC32487E08}" type="pres">
      <dgm:prSet presAssocID="{EA981E82-0D75-41C9-9CF3-60868011655C}" presName="rootText" presStyleLbl="node3" presStyleIdx="2" presStyleCnt="10">
        <dgm:presLayoutVars>
          <dgm:chPref val="3"/>
        </dgm:presLayoutVars>
      </dgm:prSet>
      <dgm:spPr/>
    </dgm:pt>
    <dgm:pt modelId="{F5703A4F-ECA3-4E93-B1F6-963D4968BEA8}" type="pres">
      <dgm:prSet presAssocID="{EA981E82-0D75-41C9-9CF3-60868011655C}" presName="rootConnector" presStyleLbl="node3" presStyleIdx="2" presStyleCnt="10"/>
      <dgm:spPr/>
    </dgm:pt>
    <dgm:pt modelId="{B3D9CA23-A9EF-414B-845C-FC149A56A26A}" type="pres">
      <dgm:prSet presAssocID="{EA981E82-0D75-41C9-9CF3-60868011655C}" presName="hierChild4" presStyleCnt="0"/>
      <dgm:spPr/>
    </dgm:pt>
    <dgm:pt modelId="{90CABE3E-21E1-4501-B51C-D78F3D73FB67}" type="pres">
      <dgm:prSet presAssocID="{6F449C94-8625-4F97-A423-1E08B024EC49}" presName="Name37" presStyleLbl="parChTrans1D4" presStyleIdx="16" presStyleCnt="20"/>
      <dgm:spPr/>
    </dgm:pt>
    <dgm:pt modelId="{7C479B08-1325-4233-AFB0-A7A9F8AB4A19}" type="pres">
      <dgm:prSet presAssocID="{8CB0C325-ED74-4F3C-A80C-AE2DCF30DF98}" presName="hierRoot2" presStyleCnt="0">
        <dgm:presLayoutVars>
          <dgm:hierBranch val="init"/>
        </dgm:presLayoutVars>
      </dgm:prSet>
      <dgm:spPr/>
    </dgm:pt>
    <dgm:pt modelId="{540CC006-39EE-4057-AF51-3AB025095F8B}" type="pres">
      <dgm:prSet presAssocID="{8CB0C325-ED74-4F3C-A80C-AE2DCF30DF98}" presName="rootComposite" presStyleCnt="0"/>
      <dgm:spPr/>
    </dgm:pt>
    <dgm:pt modelId="{5062E1E1-45FB-42FE-B04C-2575BD3FB787}" type="pres">
      <dgm:prSet presAssocID="{8CB0C325-ED74-4F3C-A80C-AE2DCF30DF98}" presName="rootText" presStyleLbl="node4" presStyleIdx="16" presStyleCnt="20">
        <dgm:presLayoutVars>
          <dgm:chPref val="3"/>
        </dgm:presLayoutVars>
      </dgm:prSet>
      <dgm:spPr/>
    </dgm:pt>
    <dgm:pt modelId="{14243801-4669-45D8-A33E-1E1C39FDD7E3}" type="pres">
      <dgm:prSet presAssocID="{8CB0C325-ED74-4F3C-A80C-AE2DCF30DF98}" presName="rootConnector" presStyleLbl="node4" presStyleIdx="16" presStyleCnt="20"/>
      <dgm:spPr/>
    </dgm:pt>
    <dgm:pt modelId="{10759FBE-937A-429C-A6C0-CD4340E0925F}" type="pres">
      <dgm:prSet presAssocID="{8CB0C325-ED74-4F3C-A80C-AE2DCF30DF98}" presName="hierChild4" presStyleCnt="0"/>
      <dgm:spPr/>
    </dgm:pt>
    <dgm:pt modelId="{CAA1C4FB-FD4F-4543-A8CD-195F5017C727}" type="pres">
      <dgm:prSet presAssocID="{8CB0C325-ED74-4F3C-A80C-AE2DCF30DF98}" presName="hierChild5" presStyleCnt="0"/>
      <dgm:spPr/>
    </dgm:pt>
    <dgm:pt modelId="{5B70829C-5080-45A2-9A11-670DCE040D0D}" type="pres">
      <dgm:prSet presAssocID="{EA981E82-0D75-41C9-9CF3-60868011655C}" presName="hierChild5" presStyleCnt="0"/>
      <dgm:spPr/>
    </dgm:pt>
    <dgm:pt modelId="{C9B36625-C5D5-4FD8-BC0F-0FB104FF0C10}" type="pres">
      <dgm:prSet presAssocID="{BF417CB4-B7E9-4574-B591-AB431338B53C}" presName="Name37" presStyleLbl="parChTrans1D3" presStyleIdx="3" presStyleCnt="10"/>
      <dgm:spPr/>
    </dgm:pt>
    <dgm:pt modelId="{01F0B6F0-CACE-4B2E-9DA2-898B5C3CEAB0}" type="pres">
      <dgm:prSet presAssocID="{CCAFA44B-DB8C-4BE3-9D97-89E44DE1108F}" presName="hierRoot2" presStyleCnt="0">
        <dgm:presLayoutVars>
          <dgm:hierBranch val="init"/>
        </dgm:presLayoutVars>
      </dgm:prSet>
      <dgm:spPr/>
    </dgm:pt>
    <dgm:pt modelId="{E70D942F-41A8-401D-AF99-6F861A62A207}" type="pres">
      <dgm:prSet presAssocID="{CCAFA44B-DB8C-4BE3-9D97-89E44DE1108F}" presName="rootComposite" presStyleCnt="0"/>
      <dgm:spPr/>
    </dgm:pt>
    <dgm:pt modelId="{8B3C62BC-8B9E-4BEF-BEA6-42125F63DDA9}" type="pres">
      <dgm:prSet presAssocID="{CCAFA44B-DB8C-4BE3-9D97-89E44DE1108F}" presName="rootText" presStyleLbl="node3" presStyleIdx="3" presStyleCnt="10">
        <dgm:presLayoutVars>
          <dgm:chPref val="3"/>
        </dgm:presLayoutVars>
      </dgm:prSet>
      <dgm:spPr/>
    </dgm:pt>
    <dgm:pt modelId="{2E2F48A4-F133-41D5-96BE-672E9ECB56A5}" type="pres">
      <dgm:prSet presAssocID="{CCAFA44B-DB8C-4BE3-9D97-89E44DE1108F}" presName="rootConnector" presStyleLbl="node3" presStyleIdx="3" presStyleCnt="10"/>
      <dgm:spPr/>
    </dgm:pt>
    <dgm:pt modelId="{F15D9350-7F97-4468-8AFA-FD72DC345004}" type="pres">
      <dgm:prSet presAssocID="{CCAFA44B-DB8C-4BE3-9D97-89E44DE1108F}" presName="hierChild4" presStyleCnt="0"/>
      <dgm:spPr/>
    </dgm:pt>
    <dgm:pt modelId="{3F3CDF76-A3B3-473D-8A86-9FADFE303CF0}" type="pres">
      <dgm:prSet presAssocID="{9F7469AD-5655-48C7-80B4-92A53A3057C7}" presName="Name37" presStyleLbl="parChTrans1D4" presStyleIdx="17" presStyleCnt="20"/>
      <dgm:spPr/>
    </dgm:pt>
    <dgm:pt modelId="{6194FA23-BB75-438B-8CFC-491C86FFF95B}" type="pres">
      <dgm:prSet presAssocID="{D8F8D4FF-A111-4883-9282-6500E8948985}" presName="hierRoot2" presStyleCnt="0">
        <dgm:presLayoutVars>
          <dgm:hierBranch val="init"/>
        </dgm:presLayoutVars>
      </dgm:prSet>
      <dgm:spPr/>
    </dgm:pt>
    <dgm:pt modelId="{4365B049-02D4-4385-8084-C42F1A3062EF}" type="pres">
      <dgm:prSet presAssocID="{D8F8D4FF-A111-4883-9282-6500E8948985}" presName="rootComposite" presStyleCnt="0"/>
      <dgm:spPr/>
    </dgm:pt>
    <dgm:pt modelId="{87867D7C-B975-4461-979B-50907E39ACDA}" type="pres">
      <dgm:prSet presAssocID="{D8F8D4FF-A111-4883-9282-6500E8948985}" presName="rootText" presStyleLbl="node4" presStyleIdx="17" presStyleCnt="20">
        <dgm:presLayoutVars>
          <dgm:chPref val="3"/>
        </dgm:presLayoutVars>
      </dgm:prSet>
      <dgm:spPr/>
    </dgm:pt>
    <dgm:pt modelId="{DAE6804E-C2FD-4E49-955D-0317B23AB8C2}" type="pres">
      <dgm:prSet presAssocID="{D8F8D4FF-A111-4883-9282-6500E8948985}" presName="rootConnector" presStyleLbl="node4" presStyleIdx="17" presStyleCnt="20"/>
      <dgm:spPr/>
    </dgm:pt>
    <dgm:pt modelId="{4B0AB06A-7FEA-4098-96F6-368838629F9D}" type="pres">
      <dgm:prSet presAssocID="{D8F8D4FF-A111-4883-9282-6500E8948985}" presName="hierChild4" presStyleCnt="0"/>
      <dgm:spPr/>
    </dgm:pt>
    <dgm:pt modelId="{A61CBB62-B23E-4472-B3AD-936AF586A7AE}" type="pres">
      <dgm:prSet presAssocID="{D8F8D4FF-A111-4883-9282-6500E8948985}" presName="hierChild5" presStyleCnt="0"/>
      <dgm:spPr/>
    </dgm:pt>
    <dgm:pt modelId="{0C52EC29-8B78-49C7-AF95-867B43598CB6}" type="pres">
      <dgm:prSet presAssocID="{3E794B80-80BE-4DA2-A62C-F3FD4CECAF1D}" presName="Name37" presStyleLbl="parChTrans1D4" presStyleIdx="18" presStyleCnt="20"/>
      <dgm:spPr/>
    </dgm:pt>
    <dgm:pt modelId="{CDB3DA9B-3112-4583-A018-D953450538F3}" type="pres">
      <dgm:prSet presAssocID="{061ABB16-A641-4161-BA16-5EEEEB70229C}" presName="hierRoot2" presStyleCnt="0">
        <dgm:presLayoutVars>
          <dgm:hierBranch val="init"/>
        </dgm:presLayoutVars>
      </dgm:prSet>
      <dgm:spPr/>
    </dgm:pt>
    <dgm:pt modelId="{719D7520-68FB-4095-A3C2-5307B0A5A6A0}" type="pres">
      <dgm:prSet presAssocID="{061ABB16-A641-4161-BA16-5EEEEB70229C}" presName="rootComposite" presStyleCnt="0"/>
      <dgm:spPr/>
    </dgm:pt>
    <dgm:pt modelId="{C992B648-621A-4F42-8FCA-82B83EE1AF3B}" type="pres">
      <dgm:prSet presAssocID="{061ABB16-A641-4161-BA16-5EEEEB70229C}" presName="rootText" presStyleLbl="node4" presStyleIdx="18" presStyleCnt="20">
        <dgm:presLayoutVars>
          <dgm:chPref val="3"/>
        </dgm:presLayoutVars>
      </dgm:prSet>
      <dgm:spPr/>
    </dgm:pt>
    <dgm:pt modelId="{A257E38F-888E-4E6E-941E-EF097B49DEC9}" type="pres">
      <dgm:prSet presAssocID="{061ABB16-A641-4161-BA16-5EEEEB70229C}" presName="rootConnector" presStyleLbl="node4" presStyleIdx="18" presStyleCnt="20"/>
      <dgm:spPr/>
    </dgm:pt>
    <dgm:pt modelId="{2C78171E-FC40-431E-9338-DF2C901B07ED}" type="pres">
      <dgm:prSet presAssocID="{061ABB16-A641-4161-BA16-5EEEEB70229C}" presName="hierChild4" presStyleCnt="0"/>
      <dgm:spPr/>
    </dgm:pt>
    <dgm:pt modelId="{A0430ADA-AA67-4938-8E0F-3D373EF75EB2}" type="pres">
      <dgm:prSet presAssocID="{061ABB16-A641-4161-BA16-5EEEEB70229C}" presName="hierChild5" presStyleCnt="0"/>
      <dgm:spPr/>
    </dgm:pt>
    <dgm:pt modelId="{6A49F984-C858-44CB-B8A9-E630CE642815}" type="pres">
      <dgm:prSet presAssocID="{0556C71E-193C-4AFC-9B6F-308812117659}" presName="Name37" presStyleLbl="parChTrans1D4" presStyleIdx="19" presStyleCnt="20"/>
      <dgm:spPr/>
    </dgm:pt>
    <dgm:pt modelId="{B08DAF4B-C6F2-4010-BB10-E86CA372C154}" type="pres">
      <dgm:prSet presAssocID="{30B478EA-8E22-4B20-9B95-2DF8615A5E67}" presName="hierRoot2" presStyleCnt="0">
        <dgm:presLayoutVars>
          <dgm:hierBranch val="init"/>
        </dgm:presLayoutVars>
      </dgm:prSet>
      <dgm:spPr/>
    </dgm:pt>
    <dgm:pt modelId="{2FA1FA83-C9CE-41ED-91AE-FB000ABCE6C3}" type="pres">
      <dgm:prSet presAssocID="{30B478EA-8E22-4B20-9B95-2DF8615A5E67}" presName="rootComposite" presStyleCnt="0"/>
      <dgm:spPr/>
    </dgm:pt>
    <dgm:pt modelId="{9F8DB153-CA55-4EE3-A1B9-4B7771824A51}" type="pres">
      <dgm:prSet presAssocID="{30B478EA-8E22-4B20-9B95-2DF8615A5E67}" presName="rootText" presStyleLbl="node4" presStyleIdx="19" presStyleCnt="20">
        <dgm:presLayoutVars>
          <dgm:chPref val="3"/>
        </dgm:presLayoutVars>
      </dgm:prSet>
      <dgm:spPr/>
    </dgm:pt>
    <dgm:pt modelId="{A5B68D91-3413-41C8-B956-B26794A4A636}" type="pres">
      <dgm:prSet presAssocID="{30B478EA-8E22-4B20-9B95-2DF8615A5E67}" presName="rootConnector" presStyleLbl="node4" presStyleIdx="19" presStyleCnt="20"/>
      <dgm:spPr/>
    </dgm:pt>
    <dgm:pt modelId="{155CDAA0-FB51-4DA6-A809-403F3CC65F31}" type="pres">
      <dgm:prSet presAssocID="{30B478EA-8E22-4B20-9B95-2DF8615A5E67}" presName="hierChild4" presStyleCnt="0"/>
      <dgm:spPr/>
    </dgm:pt>
    <dgm:pt modelId="{4F22643F-C915-4716-ADCD-9D8132345FB2}" type="pres">
      <dgm:prSet presAssocID="{30B478EA-8E22-4B20-9B95-2DF8615A5E67}" presName="hierChild5" presStyleCnt="0"/>
      <dgm:spPr/>
    </dgm:pt>
    <dgm:pt modelId="{66B892A6-5311-42D9-988D-CC911DB966CA}" type="pres">
      <dgm:prSet presAssocID="{CCAFA44B-DB8C-4BE3-9D97-89E44DE1108F}" presName="hierChild5" presStyleCnt="0"/>
      <dgm:spPr/>
    </dgm:pt>
    <dgm:pt modelId="{43DCC1EA-E92D-4EEF-B84A-F597923E04D4}" type="pres">
      <dgm:prSet presAssocID="{F920C001-E821-427D-BD4C-945B46CD4D7C}" presName="Name37" presStyleLbl="parChTrans1D3" presStyleIdx="4" presStyleCnt="10"/>
      <dgm:spPr/>
    </dgm:pt>
    <dgm:pt modelId="{39B93E48-4B14-4F16-9E44-3EAF1E15C53B}" type="pres">
      <dgm:prSet presAssocID="{F42A231E-1A71-4B82-AA59-54DA4AC32273}" presName="hierRoot2" presStyleCnt="0">
        <dgm:presLayoutVars>
          <dgm:hierBranch val="init"/>
        </dgm:presLayoutVars>
      </dgm:prSet>
      <dgm:spPr/>
    </dgm:pt>
    <dgm:pt modelId="{47A47818-7A66-40EA-A3EE-48196BAA5A97}" type="pres">
      <dgm:prSet presAssocID="{F42A231E-1A71-4B82-AA59-54DA4AC32273}" presName="rootComposite" presStyleCnt="0"/>
      <dgm:spPr/>
    </dgm:pt>
    <dgm:pt modelId="{5A27BF62-DEB2-4E57-815A-0416D062AE23}" type="pres">
      <dgm:prSet presAssocID="{F42A231E-1A71-4B82-AA59-54DA4AC32273}" presName="rootText" presStyleLbl="node3" presStyleIdx="4" presStyleCnt="10">
        <dgm:presLayoutVars>
          <dgm:chPref val="3"/>
        </dgm:presLayoutVars>
      </dgm:prSet>
      <dgm:spPr/>
    </dgm:pt>
    <dgm:pt modelId="{5E6A8899-D867-47C3-82E2-B775606E8181}" type="pres">
      <dgm:prSet presAssocID="{F42A231E-1A71-4B82-AA59-54DA4AC32273}" presName="rootConnector" presStyleLbl="node3" presStyleIdx="4" presStyleCnt="10"/>
      <dgm:spPr/>
    </dgm:pt>
    <dgm:pt modelId="{E1133E08-870D-4256-A91B-B5A0E667B5A0}" type="pres">
      <dgm:prSet presAssocID="{F42A231E-1A71-4B82-AA59-54DA4AC32273}" presName="hierChild4" presStyleCnt="0"/>
      <dgm:spPr/>
    </dgm:pt>
    <dgm:pt modelId="{606F499E-2C3A-4BAA-AEBF-2572B03B3327}" type="pres">
      <dgm:prSet presAssocID="{F42A231E-1A71-4B82-AA59-54DA4AC32273}" presName="hierChild5" presStyleCnt="0"/>
      <dgm:spPr/>
    </dgm:pt>
    <dgm:pt modelId="{E6BF86BD-11F2-44E4-8AD1-899F0D818200}" type="pres">
      <dgm:prSet presAssocID="{769FBD39-2492-4E5A-B743-1026FDFA6E4D}" presName="Name37" presStyleLbl="parChTrans1D3" presStyleIdx="5" presStyleCnt="10"/>
      <dgm:spPr/>
    </dgm:pt>
    <dgm:pt modelId="{446A90F0-442A-4780-B47B-AC4DC5EE3614}" type="pres">
      <dgm:prSet presAssocID="{41AC9C92-8641-4AC9-AA0F-3AB7609E3AC2}" presName="hierRoot2" presStyleCnt="0">
        <dgm:presLayoutVars>
          <dgm:hierBranch val="init"/>
        </dgm:presLayoutVars>
      </dgm:prSet>
      <dgm:spPr/>
    </dgm:pt>
    <dgm:pt modelId="{9B461666-2BBB-463E-B319-4CFFA4033B7E}" type="pres">
      <dgm:prSet presAssocID="{41AC9C92-8641-4AC9-AA0F-3AB7609E3AC2}" presName="rootComposite" presStyleCnt="0"/>
      <dgm:spPr/>
    </dgm:pt>
    <dgm:pt modelId="{23668D5E-9ED0-41EC-B771-4F3267453997}" type="pres">
      <dgm:prSet presAssocID="{41AC9C92-8641-4AC9-AA0F-3AB7609E3AC2}" presName="rootText" presStyleLbl="node3" presStyleIdx="5" presStyleCnt="10">
        <dgm:presLayoutVars>
          <dgm:chPref val="3"/>
        </dgm:presLayoutVars>
      </dgm:prSet>
      <dgm:spPr/>
    </dgm:pt>
    <dgm:pt modelId="{6653E4AA-BCE3-4D48-87D9-AD073E547C56}" type="pres">
      <dgm:prSet presAssocID="{41AC9C92-8641-4AC9-AA0F-3AB7609E3AC2}" presName="rootConnector" presStyleLbl="node3" presStyleIdx="5" presStyleCnt="10"/>
      <dgm:spPr/>
    </dgm:pt>
    <dgm:pt modelId="{C2F8D2ED-E379-48D9-AF83-0F346CB56C07}" type="pres">
      <dgm:prSet presAssocID="{41AC9C92-8641-4AC9-AA0F-3AB7609E3AC2}" presName="hierChild4" presStyleCnt="0"/>
      <dgm:spPr/>
    </dgm:pt>
    <dgm:pt modelId="{C8BFE514-C814-49F2-A8C5-7D618871C5F5}" type="pres">
      <dgm:prSet presAssocID="{41AC9C92-8641-4AC9-AA0F-3AB7609E3AC2}" presName="hierChild5" presStyleCnt="0"/>
      <dgm:spPr/>
    </dgm:pt>
    <dgm:pt modelId="{84C213BF-E628-4399-A664-AAB927478558}" type="pres">
      <dgm:prSet presAssocID="{A313D144-96F2-49DC-B886-42AC382AD1BF}" presName="hierChild5" presStyleCnt="0"/>
      <dgm:spPr/>
    </dgm:pt>
    <dgm:pt modelId="{3E85BBC0-DDE5-4953-AC5E-83A09D9CB728}" type="pres">
      <dgm:prSet presAssocID="{4F2E628A-174B-4F09-9A25-8DC431A3BECE}" presName="hierChild3" presStyleCnt="0"/>
      <dgm:spPr/>
    </dgm:pt>
    <dgm:pt modelId="{2CEBEB1A-A4BC-4FCD-8D48-B39A428DD501}" type="pres">
      <dgm:prSet presAssocID="{26D0330F-DB8A-4ACF-BD7D-61EFB3CB1CF5}" presName="hierRoot1" presStyleCnt="0">
        <dgm:presLayoutVars>
          <dgm:hierBranch val="init"/>
        </dgm:presLayoutVars>
      </dgm:prSet>
      <dgm:spPr/>
    </dgm:pt>
    <dgm:pt modelId="{CB66ABB1-D5DD-4B79-AACE-F1F0D48C6E23}" type="pres">
      <dgm:prSet presAssocID="{26D0330F-DB8A-4ACF-BD7D-61EFB3CB1CF5}" presName="rootComposite1" presStyleCnt="0"/>
      <dgm:spPr/>
    </dgm:pt>
    <dgm:pt modelId="{7A623247-14D2-4BA4-B818-79CDAD4C5A75}" type="pres">
      <dgm:prSet presAssocID="{26D0330F-DB8A-4ACF-BD7D-61EFB3CB1CF5}" presName="rootText1" presStyleLbl="node0" presStyleIdx="1" presStyleCnt="2">
        <dgm:presLayoutVars>
          <dgm:chPref val="3"/>
        </dgm:presLayoutVars>
      </dgm:prSet>
      <dgm:spPr/>
    </dgm:pt>
    <dgm:pt modelId="{421162BA-E0AA-4436-8A89-F6B5CBB7CBE4}" type="pres">
      <dgm:prSet presAssocID="{26D0330F-DB8A-4ACF-BD7D-61EFB3CB1CF5}" presName="rootConnector1" presStyleLbl="node1" presStyleIdx="0" presStyleCnt="0"/>
      <dgm:spPr/>
    </dgm:pt>
    <dgm:pt modelId="{FC716AD3-D255-43A3-A40A-AE4BC9AC992E}" type="pres">
      <dgm:prSet presAssocID="{26D0330F-DB8A-4ACF-BD7D-61EFB3CB1CF5}" presName="hierChild2" presStyleCnt="0"/>
      <dgm:spPr/>
    </dgm:pt>
    <dgm:pt modelId="{16F81081-D797-4E74-8154-E2E842974B64}" type="pres">
      <dgm:prSet presAssocID="{7514B8CE-5298-43F9-A082-90BA2A14EE32}" presName="Name37" presStyleLbl="parChTrans1D2" presStyleIdx="1" presStyleCnt="6"/>
      <dgm:spPr/>
    </dgm:pt>
    <dgm:pt modelId="{4A686DD3-2BFF-4BAB-A86F-EDAE0D0DBB0D}" type="pres">
      <dgm:prSet presAssocID="{861387A9-243B-4B0A-81FE-7F2FF364A83E}" presName="hierRoot2" presStyleCnt="0">
        <dgm:presLayoutVars>
          <dgm:hierBranch val="init"/>
        </dgm:presLayoutVars>
      </dgm:prSet>
      <dgm:spPr/>
    </dgm:pt>
    <dgm:pt modelId="{130679C5-93ED-4AD0-9B14-A97CD4F83E06}" type="pres">
      <dgm:prSet presAssocID="{861387A9-243B-4B0A-81FE-7F2FF364A83E}" presName="rootComposite" presStyleCnt="0"/>
      <dgm:spPr/>
    </dgm:pt>
    <dgm:pt modelId="{0578140C-DCBD-4154-88CC-F0ECC8A2C52E}" type="pres">
      <dgm:prSet presAssocID="{861387A9-243B-4B0A-81FE-7F2FF364A83E}" presName="rootText" presStyleLbl="node2" presStyleIdx="1" presStyleCnt="6">
        <dgm:presLayoutVars>
          <dgm:chPref val="3"/>
        </dgm:presLayoutVars>
      </dgm:prSet>
      <dgm:spPr/>
    </dgm:pt>
    <dgm:pt modelId="{F97A9342-B577-4DA4-A54D-4E7358E41CDF}" type="pres">
      <dgm:prSet presAssocID="{861387A9-243B-4B0A-81FE-7F2FF364A83E}" presName="rootConnector" presStyleLbl="node2" presStyleIdx="1" presStyleCnt="6"/>
      <dgm:spPr/>
    </dgm:pt>
    <dgm:pt modelId="{B399D315-80F4-4959-A74E-7AF74ADCD174}" type="pres">
      <dgm:prSet presAssocID="{861387A9-243B-4B0A-81FE-7F2FF364A83E}" presName="hierChild4" presStyleCnt="0"/>
      <dgm:spPr/>
    </dgm:pt>
    <dgm:pt modelId="{FB778FD2-FA87-459A-860E-DB4F77DEA4D4}" type="pres">
      <dgm:prSet presAssocID="{861387A9-243B-4B0A-81FE-7F2FF364A83E}" presName="hierChild5" presStyleCnt="0"/>
      <dgm:spPr/>
    </dgm:pt>
    <dgm:pt modelId="{814032CE-2037-4620-B381-61F301FA32E3}" type="pres">
      <dgm:prSet presAssocID="{FBAF0E7A-3E53-49EA-B73F-7E69B6D134F2}" presName="Name37" presStyleLbl="parChTrans1D2" presStyleIdx="2" presStyleCnt="6"/>
      <dgm:spPr/>
    </dgm:pt>
    <dgm:pt modelId="{11C1C9E1-26B9-477D-8500-542F4277ECA4}" type="pres">
      <dgm:prSet presAssocID="{6627997F-4A12-48A0-A086-912323DC9DA3}" presName="hierRoot2" presStyleCnt="0">
        <dgm:presLayoutVars>
          <dgm:hierBranch val="init"/>
        </dgm:presLayoutVars>
      </dgm:prSet>
      <dgm:spPr/>
    </dgm:pt>
    <dgm:pt modelId="{B5970091-8C52-4A6F-823B-44E764341947}" type="pres">
      <dgm:prSet presAssocID="{6627997F-4A12-48A0-A086-912323DC9DA3}" presName="rootComposite" presStyleCnt="0"/>
      <dgm:spPr/>
    </dgm:pt>
    <dgm:pt modelId="{1F333F33-C4E4-4A80-9430-13358BA3AC55}" type="pres">
      <dgm:prSet presAssocID="{6627997F-4A12-48A0-A086-912323DC9DA3}" presName="rootText" presStyleLbl="node2" presStyleIdx="2" presStyleCnt="6">
        <dgm:presLayoutVars>
          <dgm:chPref val="3"/>
        </dgm:presLayoutVars>
      </dgm:prSet>
      <dgm:spPr/>
    </dgm:pt>
    <dgm:pt modelId="{E6115F76-42E0-4ECC-9A89-1F6C811CF68F}" type="pres">
      <dgm:prSet presAssocID="{6627997F-4A12-48A0-A086-912323DC9DA3}" presName="rootConnector" presStyleLbl="node2" presStyleIdx="2" presStyleCnt="6"/>
      <dgm:spPr/>
    </dgm:pt>
    <dgm:pt modelId="{7884D671-C37B-4750-BACF-28EBEDDEE388}" type="pres">
      <dgm:prSet presAssocID="{6627997F-4A12-48A0-A086-912323DC9DA3}" presName="hierChild4" presStyleCnt="0"/>
      <dgm:spPr/>
    </dgm:pt>
    <dgm:pt modelId="{1093C582-2E85-4C35-B2C9-AD627B908842}" type="pres">
      <dgm:prSet presAssocID="{6627997F-4A12-48A0-A086-912323DC9DA3}" presName="hierChild5" presStyleCnt="0"/>
      <dgm:spPr/>
    </dgm:pt>
    <dgm:pt modelId="{09E2C799-4024-4166-AEC0-20F87B52BFA4}" type="pres">
      <dgm:prSet presAssocID="{580EDD47-77F6-4BA9-B11B-B8EE0D9059E2}" presName="Name37" presStyleLbl="parChTrans1D2" presStyleIdx="3" presStyleCnt="6"/>
      <dgm:spPr/>
    </dgm:pt>
    <dgm:pt modelId="{0B7AFD5A-C0D7-48DE-B6F1-40EEF315472C}" type="pres">
      <dgm:prSet presAssocID="{4A05DCEF-2136-47BB-B147-2CD8DD306C7D}" presName="hierRoot2" presStyleCnt="0">
        <dgm:presLayoutVars>
          <dgm:hierBranch val="init"/>
        </dgm:presLayoutVars>
      </dgm:prSet>
      <dgm:spPr/>
    </dgm:pt>
    <dgm:pt modelId="{5302B5C7-E77A-4FB8-B9B0-16F4E89EBB26}" type="pres">
      <dgm:prSet presAssocID="{4A05DCEF-2136-47BB-B147-2CD8DD306C7D}" presName="rootComposite" presStyleCnt="0"/>
      <dgm:spPr/>
    </dgm:pt>
    <dgm:pt modelId="{64A70B25-D0D0-4F82-B1EE-B45C3F7C1C0A}" type="pres">
      <dgm:prSet presAssocID="{4A05DCEF-2136-47BB-B147-2CD8DD306C7D}" presName="rootText" presStyleLbl="node2" presStyleIdx="3" presStyleCnt="6">
        <dgm:presLayoutVars>
          <dgm:chPref val="3"/>
        </dgm:presLayoutVars>
      </dgm:prSet>
      <dgm:spPr/>
    </dgm:pt>
    <dgm:pt modelId="{E5100605-FD6E-40A2-9007-353FC47AA80A}" type="pres">
      <dgm:prSet presAssocID="{4A05DCEF-2136-47BB-B147-2CD8DD306C7D}" presName="rootConnector" presStyleLbl="node2" presStyleIdx="3" presStyleCnt="6"/>
      <dgm:spPr/>
    </dgm:pt>
    <dgm:pt modelId="{F76F61E0-A62F-46D0-856F-D053028398CF}" type="pres">
      <dgm:prSet presAssocID="{4A05DCEF-2136-47BB-B147-2CD8DD306C7D}" presName="hierChild4" presStyleCnt="0"/>
      <dgm:spPr/>
    </dgm:pt>
    <dgm:pt modelId="{78BA4AC9-7026-4462-BF24-3C781DFAC090}" type="pres">
      <dgm:prSet presAssocID="{09E92B0E-BFEC-4D4F-B227-D41F15908DF6}" presName="Name37" presStyleLbl="parChTrans1D3" presStyleIdx="6" presStyleCnt="10"/>
      <dgm:spPr/>
    </dgm:pt>
    <dgm:pt modelId="{CB209FF1-8746-4187-8708-197CCF75836E}" type="pres">
      <dgm:prSet presAssocID="{65491000-E14E-47B6-B090-7F746502E8CE}" presName="hierRoot2" presStyleCnt="0">
        <dgm:presLayoutVars>
          <dgm:hierBranch val="init"/>
        </dgm:presLayoutVars>
      </dgm:prSet>
      <dgm:spPr/>
    </dgm:pt>
    <dgm:pt modelId="{8FF1ED38-F6E3-40ED-BF2F-F3231E04E516}" type="pres">
      <dgm:prSet presAssocID="{65491000-E14E-47B6-B090-7F746502E8CE}" presName="rootComposite" presStyleCnt="0"/>
      <dgm:spPr/>
    </dgm:pt>
    <dgm:pt modelId="{1B97839B-F726-4363-B8E2-E8BF4ACCB352}" type="pres">
      <dgm:prSet presAssocID="{65491000-E14E-47B6-B090-7F746502E8CE}" presName="rootText" presStyleLbl="node3" presStyleIdx="6" presStyleCnt="10">
        <dgm:presLayoutVars>
          <dgm:chPref val="3"/>
        </dgm:presLayoutVars>
      </dgm:prSet>
      <dgm:spPr/>
    </dgm:pt>
    <dgm:pt modelId="{975ACD30-0EC1-4A07-8175-63F1E409D62F}" type="pres">
      <dgm:prSet presAssocID="{65491000-E14E-47B6-B090-7F746502E8CE}" presName="rootConnector" presStyleLbl="node3" presStyleIdx="6" presStyleCnt="10"/>
      <dgm:spPr/>
    </dgm:pt>
    <dgm:pt modelId="{8D28A857-4BB7-43B2-B7D0-3AEDB8B71E83}" type="pres">
      <dgm:prSet presAssocID="{65491000-E14E-47B6-B090-7F746502E8CE}" presName="hierChild4" presStyleCnt="0"/>
      <dgm:spPr/>
    </dgm:pt>
    <dgm:pt modelId="{06EF68C7-7E60-4D57-8BCC-177D832A3D44}" type="pres">
      <dgm:prSet presAssocID="{65491000-E14E-47B6-B090-7F746502E8CE}" presName="hierChild5" presStyleCnt="0"/>
      <dgm:spPr/>
    </dgm:pt>
    <dgm:pt modelId="{BD475EF6-97D9-4E48-B9DC-1F9A6A927AAD}" type="pres">
      <dgm:prSet presAssocID="{FC40D16D-F468-4635-9307-86D7052D3A8F}" presName="Name37" presStyleLbl="parChTrans1D3" presStyleIdx="7" presStyleCnt="10"/>
      <dgm:spPr/>
    </dgm:pt>
    <dgm:pt modelId="{22E3B7C4-AA6B-49C8-AE73-0C4680AEF11A}" type="pres">
      <dgm:prSet presAssocID="{B8822CD1-76A5-44EB-A360-95433EDAF455}" presName="hierRoot2" presStyleCnt="0">
        <dgm:presLayoutVars>
          <dgm:hierBranch val="init"/>
        </dgm:presLayoutVars>
      </dgm:prSet>
      <dgm:spPr/>
    </dgm:pt>
    <dgm:pt modelId="{DB0AEE5D-C9F5-4644-9A9B-AE5C89C008E2}" type="pres">
      <dgm:prSet presAssocID="{B8822CD1-76A5-44EB-A360-95433EDAF455}" presName="rootComposite" presStyleCnt="0"/>
      <dgm:spPr/>
    </dgm:pt>
    <dgm:pt modelId="{F60771A8-8262-46ED-9689-6A110E23F5DC}" type="pres">
      <dgm:prSet presAssocID="{B8822CD1-76A5-44EB-A360-95433EDAF455}" presName="rootText" presStyleLbl="node3" presStyleIdx="7" presStyleCnt="10">
        <dgm:presLayoutVars>
          <dgm:chPref val="3"/>
        </dgm:presLayoutVars>
      </dgm:prSet>
      <dgm:spPr/>
    </dgm:pt>
    <dgm:pt modelId="{5F6831D2-BC8F-4D51-8539-546C29B97BFF}" type="pres">
      <dgm:prSet presAssocID="{B8822CD1-76A5-44EB-A360-95433EDAF455}" presName="rootConnector" presStyleLbl="node3" presStyleIdx="7" presStyleCnt="10"/>
      <dgm:spPr/>
    </dgm:pt>
    <dgm:pt modelId="{B582C10E-B47D-44FA-9A97-1FF5168350B8}" type="pres">
      <dgm:prSet presAssocID="{B8822CD1-76A5-44EB-A360-95433EDAF455}" presName="hierChild4" presStyleCnt="0"/>
      <dgm:spPr/>
    </dgm:pt>
    <dgm:pt modelId="{7C9CC03E-AD9A-436A-96DC-2E766A73186A}" type="pres">
      <dgm:prSet presAssocID="{B8822CD1-76A5-44EB-A360-95433EDAF455}" presName="hierChild5" presStyleCnt="0"/>
      <dgm:spPr/>
    </dgm:pt>
    <dgm:pt modelId="{167F031B-5DFC-4778-A5E9-EDE9F2E301D4}" type="pres">
      <dgm:prSet presAssocID="{4A05DCEF-2136-47BB-B147-2CD8DD306C7D}" presName="hierChild5" presStyleCnt="0"/>
      <dgm:spPr/>
    </dgm:pt>
    <dgm:pt modelId="{FE00647E-2FF9-42D0-B10D-BFCD1A6E9AB4}" type="pres">
      <dgm:prSet presAssocID="{5D983E2D-8781-4DF3-9FE3-FAE989A2E0D6}" presName="Name37" presStyleLbl="parChTrans1D2" presStyleIdx="4" presStyleCnt="6"/>
      <dgm:spPr/>
    </dgm:pt>
    <dgm:pt modelId="{EF99EA87-E10C-4BDD-9FA1-657A04CB4D12}" type="pres">
      <dgm:prSet presAssocID="{C3D2C677-B019-46B0-87E9-28181C2EBA60}" presName="hierRoot2" presStyleCnt="0">
        <dgm:presLayoutVars>
          <dgm:hierBranch val="init"/>
        </dgm:presLayoutVars>
      </dgm:prSet>
      <dgm:spPr/>
    </dgm:pt>
    <dgm:pt modelId="{5B341E60-FD81-45F7-9700-1DBAB552D41B}" type="pres">
      <dgm:prSet presAssocID="{C3D2C677-B019-46B0-87E9-28181C2EBA60}" presName="rootComposite" presStyleCnt="0"/>
      <dgm:spPr/>
    </dgm:pt>
    <dgm:pt modelId="{4AC1FD0A-0586-4A45-9E50-F18D6D734D94}" type="pres">
      <dgm:prSet presAssocID="{C3D2C677-B019-46B0-87E9-28181C2EBA60}" presName="rootText" presStyleLbl="node2" presStyleIdx="4" presStyleCnt="6">
        <dgm:presLayoutVars>
          <dgm:chPref val="3"/>
        </dgm:presLayoutVars>
      </dgm:prSet>
      <dgm:spPr/>
    </dgm:pt>
    <dgm:pt modelId="{030C5FF3-D730-403B-B7B1-0E2F204728A4}" type="pres">
      <dgm:prSet presAssocID="{C3D2C677-B019-46B0-87E9-28181C2EBA60}" presName="rootConnector" presStyleLbl="node2" presStyleIdx="4" presStyleCnt="6"/>
      <dgm:spPr/>
    </dgm:pt>
    <dgm:pt modelId="{EBD80D15-8C35-48A9-A0F7-E342608DBCA7}" type="pres">
      <dgm:prSet presAssocID="{C3D2C677-B019-46B0-87E9-28181C2EBA60}" presName="hierChild4" presStyleCnt="0"/>
      <dgm:spPr/>
    </dgm:pt>
    <dgm:pt modelId="{03AE62E0-831C-490D-971F-667A1DC006F9}" type="pres">
      <dgm:prSet presAssocID="{DB5868C2-E690-49D6-BA88-01E7A3CC0389}" presName="Name37" presStyleLbl="parChTrans1D3" presStyleIdx="8" presStyleCnt="10"/>
      <dgm:spPr/>
    </dgm:pt>
    <dgm:pt modelId="{B12139CD-BF03-449C-A7C5-A12752EEC711}" type="pres">
      <dgm:prSet presAssocID="{FEF72EC7-2B6C-4A15-B6EC-6F0A236DFD6A}" presName="hierRoot2" presStyleCnt="0">
        <dgm:presLayoutVars>
          <dgm:hierBranch val="init"/>
        </dgm:presLayoutVars>
      </dgm:prSet>
      <dgm:spPr/>
    </dgm:pt>
    <dgm:pt modelId="{13805E7E-11C4-4E66-AFD8-41C404AC7B62}" type="pres">
      <dgm:prSet presAssocID="{FEF72EC7-2B6C-4A15-B6EC-6F0A236DFD6A}" presName="rootComposite" presStyleCnt="0"/>
      <dgm:spPr/>
    </dgm:pt>
    <dgm:pt modelId="{4AA11D34-110B-40FA-8CE3-5A89E15AB524}" type="pres">
      <dgm:prSet presAssocID="{FEF72EC7-2B6C-4A15-B6EC-6F0A236DFD6A}" presName="rootText" presStyleLbl="node3" presStyleIdx="8" presStyleCnt="10">
        <dgm:presLayoutVars>
          <dgm:chPref val="3"/>
        </dgm:presLayoutVars>
      </dgm:prSet>
      <dgm:spPr/>
    </dgm:pt>
    <dgm:pt modelId="{7C87E9DE-3E73-4FD0-B299-49B45DC26CAC}" type="pres">
      <dgm:prSet presAssocID="{FEF72EC7-2B6C-4A15-B6EC-6F0A236DFD6A}" presName="rootConnector" presStyleLbl="node3" presStyleIdx="8" presStyleCnt="10"/>
      <dgm:spPr/>
    </dgm:pt>
    <dgm:pt modelId="{6C9A3314-B682-469D-8E3C-EC70D0C32BA1}" type="pres">
      <dgm:prSet presAssocID="{FEF72EC7-2B6C-4A15-B6EC-6F0A236DFD6A}" presName="hierChild4" presStyleCnt="0"/>
      <dgm:spPr/>
    </dgm:pt>
    <dgm:pt modelId="{AB61A8FA-DAA6-4810-AD8F-F53AA09E4C79}" type="pres">
      <dgm:prSet presAssocID="{FEF72EC7-2B6C-4A15-B6EC-6F0A236DFD6A}" presName="hierChild5" presStyleCnt="0"/>
      <dgm:spPr/>
    </dgm:pt>
    <dgm:pt modelId="{319E5879-C675-4D65-AD5C-3A8D70611CD1}" type="pres">
      <dgm:prSet presAssocID="{025676CC-C3DB-4476-8711-F3EE8475DBB3}" presName="Name37" presStyleLbl="parChTrans1D3" presStyleIdx="9" presStyleCnt="10"/>
      <dgm:spPr/>
    </dgm:pt>
    <dgm:pt modelId="{14DF0193-E665-40E2-866D-E652E889BF03}" type="pres">
      <dgm:prSet presAssocID="{32F3C756-9756-480B-9E6B-AA58A5B8772C}" presName="hierRoot2" presStyleCnt="0">
        <dgm:presLayoutVars>
          <dgm:hierBranch val="init"/>
        </dgm:presLayoutVars>
      </dgm:prSet>
      <dgm:spPr/>
    </dgm:pt>
    <dgm:pt modelId="{03A1CD5B-1E1F-4361-B700-E9A4290C7353}" type="pres">
      <dgm:prSet presAssocID="{32F3C756-9756-480B-9E6B-AA58A5B8772C}" presName="rootComposite" presStyleCnt="0"/>
      <dgm:spPr/>
    </dgm:pt>
    <dgm:pt modelId="{4BBD8B7B-D14C-42BA-B2BC-2A33E596E6A7}" type="pres">
      <dgm:prSet presAssocID="{32F3C756-9756-480B-9E6B-AA58A5B8772C}" presName="rootText" presStyleLbl="node3" presStyleIdx="9" presStyleCnt="10">
        <dgm:presLayoutVars>
          <dgm:chPref val="3"/>
        </dgm:presLayoutVars>
      </dgm:prSet>
      <dgm:spPr/>
    </dgm:pt>
    <dgm:pt modelId="{5AEEE2CA-AC40-4CFF-A9F8-000CF1ADA2E5}" type="pres">
      <dgm:prSet presAssocID="{32F3C756-9756-480B-9E6B-AA58A5B8772C}" presName="rootConnector" presStyleLbl="node3" presStyleIdx="9" presStyleCnt="10"/>
      <dgm:spPr/>
    </dgm:pt>
    <dgm:pt modelId="{1738430D-C584-473B-AD02-248A97CD9E56}" type="pres">
      <dgm:prSet presAssocID="{32F3C756-9756-480B-9E6B-AA58A5B8772C}" presName="hierChild4" presStyleCnt="0"/>
      <dgm:spPr/>
    </dgm:pt>
    <dgm:pt modelId="{62EF3D39-7EFD-4364-B16A-D615DE688BC7}" type="pres">
      <dgm:prSet presAssocID="{32F3C756-9756-480B-9E6B-AA58A5B8772C}" presName="hierChild5" presStyleCnt="0"/>
      <dgm:spPr/>
    </dgm:pt>
    <dgm:pt modelId="{F38039FA-FEE4-43A1-9D87-EDDDF123E5FE}" type="pres">
      <dgm:prSet presAssocID="{C3D2C677-B019-46B0-87E9-28181C2EBA60}" presName="hierChild5" presStyleCnt="0"/>
      <dgm:spPr/>
    </dgm:pt>
    <dgm:pt modelId="{BC5FEE59-81CC-41E9-A219-3E974A79F8B2}" type="pres">
      <dgm:prSet presAssocID="{D3E5B967-2FC1-41A7-A238-631EFB21B1FF}" presName="Name37" presStyleLbl="parChTrans1D2" presStyleIdx="5" presStyleCnt="6"/>
      <dgm:spPr/>
    </dgm:pt>
    <dgm:pt modelId="{148A9B3E-E08E-4244-988D-94FBA91EED82}" type="pres">
      <dgm:prSet presAssocID="{888B853B-AB3A-40E0-938B-43120F57627E}" presName="hierRoot2" presStyleCnt="0">
        <dgm:presLayoutVars>
          <dgm:hierBranch val="init"/>
        </dgm:presLayoutVars>
      </dgm:prSet>
      <dgm:spPr/>
    </dgm:pt>
    <dgm:pt modelId="{E6BB0B86-C3EE-45D6-B97F-E0F187BA4DB1}" type="pres">
      <dgm:prSet presAssocID="{888B853B-AB3A-40E0-938B-43120F57627E}" presName="rootComposite" presStyleCnt="0"/>
      <dgm:spPr/>
    </dgm:pt>
    <dgm:pt modelId="{F833A820-FD07-4E7C-BFDC-786992608DDE}" type="pres">
      <dgm:prSet presAssocID="{888B853B-AB3A-40E0-938B-43120F57627E}" presName="rootText" presStyleLbl="node2" presStyleIdx="5" presStyleCnt="6">
        <dgm:presLayoutVars>
          <dgm:chPref val="3"/>
        </dgm:presLayoutVars>
      </dgm:prSet>
      <dgm:spPr/>
    </dgm:pt>
    <dgm:pt modelId="{BC9CFA61-B8D3-4567-8B80-54C657864122}" type="pres">
      <dgm:prSet presAssocID="{888B853B-AB3A-40E0-938B-43120F57627E}" presName="rootConnector" presStyleLbl="node2" presStyleIdx="5" presStyleCnt="6"/>
      <dgm:spPr/>
    </dgm:pt>
    <dgm:pt modelId="{5C6E2757-FC41-4264-B50B-4FC4193EBC53}" type="pres">
      <dgm:prSet presAssocID="{888B853B-AB3A-40E0-938B-43120F57627E}" presName="hierChild4" presStyleCnt="0"/>
      <dgm:spPr/>
    </dgm:pt>
    <dgm:pt modelId="{4DD19FB1-CDE1-4078-B4B0-E0C4BA08DAA9}" type="pres">
      <dgm:prSet presAssocID="{888B853B-AB3A-40E0-938B-43120F57627E}" presName="hierChild5" presStyleCnt="0"/>
      <dgm:spPr/>
    </dgm:pt>
    <dgm:pt modelId="{F1B439D7-00B6-460F-AF90-CC8C76DA7C45}" type="pres">
      <dgm:prSet presAssocID="{26D0330F-DB8A-4ACF-BD7D-61EFB3CB1CF5}" presName="hierChild3" presStyleCnt="0"/>
      <dgm:spPr/>
    </dgm:pt>
  </dgm:ptLst>
  <dgm:cxnLst>
    <dgm:cxn modelId="{530F5001-0A28-40D5-8CE6-8465875E49DD}" type="presOf" srcId="{7C0456FA-41E6-4888-AAFC-7497726EA5D4}" destId="{9F13F6F8-2B25-420E-9656-2F625E3EF19F}" srcOrd="0" destOrd="0" presId="urn:microsoft.com/office/officeart/2005/8/layout/orgChart1"/>
    <dgm:cxn modelId="{55A57B01-CDE6-45A7-A358-0DC43F5F0BDE}" srcId="{4F2E628A-174B-4F09-9A25-8DC431A3BECE}" destId="{A313D144-96F2-49DC-B886-42AC382AD1BF}" srcOrd="0" destOrd="0" parTransId="{ABDC6EF7-00B2-44E6-B6F9-7C1375F1E628}" sibTransId="{478BDA16-813E-421E-AF30-7160B151606F}"/>
    <dgm:cxn modelId="{29B96903-409C-417A-8076-F126C931B8E4}" type="presOf" srcId="{5074839C-0B5A-48B3-B5CD-CE19EFBDFC97}" destId="{5F954E8B-DB3D-4A3C-9FA3-B9A2FE47B333}" srcOrd="1" destOrd="0" presId="urn:microsoft.com/office/officeart/2005/8/layout/orgChart1"/>
    <dgm:cxn modelId="{A1B47205-7D19-420C-B37E-CD4AF1941183}" srcId="{A313D144-96F2-49DC-B886-42AC382AD1BF}" destId="{F42A231E-1A71-4B82-AA59-54DA4AC32273}" srcOrd="4" destOrd="0" parTransId="{F920C001-E821-427D-BD4C-945B46CD4D7C}" sibTransId="{EBC385C0-F232-4244-8D0E-5A2AE9CB6C0F}"/>
    <dgm:cxn modelId="{2CA65805-80F3-4BC1-9DED-5B83A54F9F9C}" type="presOf" srcId="{486B956A-20DE-4B7B-B9E6-C144DB864EAF}" destId="{72AA7D2B-0E1B-4033-B896-23DD6BF82CFB}" srcOrd="0" destOrd="0" presId="urn:microsoft.com/office/officeart/2005/8/layout/orgChart1"/>
    <dgm:cxn modelId="{0D3C5107-C704-4F20-8354-A54FEC09D1C6}" srcId="{D136A4A1-7FDB-4495-B0C5-F1B742E38CF0}" destId="{77748CC7-5902-49D6-AC82-CBF082D50E42}" srcOrd="3" destOrd="0" parTransId="{28C7E779-6BE1-4FD2-BDA5-A676762C90F2}" sibTransId="{71F2A5F9-3190-4E27-A03D-506DC3BC6FA1}"/>
    <dgm:cxn modelId="{FAC75608-85F3-4FF6-B6C9-1263CBE20DD5}" type="presOf" srcId="{888B853B-AB3A-40E0-938B-43120F57627E}" destId="{BC9CFA61-B8D3-4567-8B80-54C657864122}" srcOrd="1" destOrd="0" presId="urn:microsoft.com/office/officeart/2005/8/layout/orgChart1"/>
    <dgm:cxn modelId="{7AACBA09-E27F-458A-B5BC-5379C901CA36}" type="presOf" srcId="{CC13DC94-0DBA-4D08-949A-C5195ADB3D71}" destId="{D51802AB-DC81-4B4D-9AE9-5AFF67065928}" srcOrd="0" destOrd="0" presId="urn:microsoft.com/office/officeart/2005/8/layout/orgChart1"/>
    <dgm:cxn modelId="{D7ED390A-9081-4C7D-8A6F-CB5F5A6D25FD}" type="presOf" srcId="{5F3AC901-A35F-4B83-9954-F63F8FB53BC8}" destId="{50B6638A-FBBF-426C-913B-77CEA4705388}" srcOrd="0" destOrd="0" presId="urn:microsoft.com/office/officeart/2005/8/layout/orgChart1"/>
    <dgm:cxn modelId="{EA43750C-EED5-4326-A7D2-6D79CEB3D70E}" type="presOf" srcId="{32F3C756-9756-480B-9E6B-AA58A5B8772C}" destId="{5AEEE2CA-AC40-4CFF-A9F8-000CF1ADA2E5}" srcOrd="1" destOrd="0" presId="urn:microsoft.com/office/officeart/2005/8/layout/orgChart1"/>
    <dgm:cxn modelId="{E6F9A60E-C2BF-4F53-8BFB-11F90892AA4C}" type="presOf" srcId="{A313D144-96F2-49DC-B886-42AC382AD1BF}" destId="{AC029581-B98A-4560-84DE-FD0774692C3E}" srcOrd="1" destOrd="0" presId="urn:microsoft.com/office/officeart/2005/8/layout/orgChart1"/>
    <dgm:cxn modelId="{A3EB8F0F-469F-4004-94CE-A423926FB899}" type="presOf" srcId="{061ABB16-A641-4161-BA16-5EEEEB70229C}" destId="{C992B648-621A-4F42-8FCA-82B83EE1AF3B}" srcOrd="0" destOrd="0" presId="urn:microsoft.com/office/officeart/2005/8/layout/orgChart1"/>
    <dgm:cxn modelId="{7EE74210-77F6-49D5-A26B-0D645C494BD1}" type="presOf" srcId="{B8822CD1-76A5-44EB-A360-95433EDAF455}" destId="{5F6831D2-BC8F-4D51-8539-546C29B97BFF}" srcOrd="1" destOrd="0" presId="urn:microsoft.com/office/officeart/2005/8/layout/orgChart1"/>
    <dgm:cxn modelId="{2C913E12-33CE-4F15-9367-0A68FD9E8B5F}" type="presOf" srcId="{E161E6D2-77D5-49E0-9CE7-303797AD3831}" destId="{9FF654CC-3195-49C5-9E3E-862C99613B47}" srcOrd="1" destOrd="0" presId="urn:microsoft.com/office/officeart/2005/8/layout/orgChart1"/>
    <dgm:cxn modelId="{1BB13214-4F57-4BF0-8368-719D69BDBC58}" srcId="{A313D144-96F2-49DC-B886-42AC382AD1BF}" destId="{D136A4A1-7FDB-4495-B0C5-F1B742E38CF0}" srcOrd="1" destOrd="0" parTransId="{BBD1F734-CFFA-4512-A72B-42C8DCF7D6AB}" sibTransId="{A89D675B-B2F8-4742-B169-4138AFBE22F6}"/>
    <dgm:cxn modelId="{5ADF6F16-82F0-4005-9729-937402D6C862}" srcId="{D136A4A1-7FDB-4495-B0C5-F1B742E38CF0}" destId="{7C0456FA-41E6-4888-AAFC-7497726EA5D4}" srcOrd="7" destOrd="0" parTransId="{1D0EC4E0-C35F-41A3-9BA2-BDCE05145A45}" sibTransId="{0F2A2F0F-B853-4CDF-A6E0-08D71E910DD4}"/>
    <dgm:cxn modelId="{8A433B18-82C1-4F64-817D-8380406F7689}" srcId="{CCAFA44B-DB8C-4BE3-9D97-89E44DE1108F}" destId="{061ABB16-A641-4161-BA16-5EEEEB70229C}" srcOrd="1" destOrd="0" parTransId="{3E794B80-80BE-4DA2-A62C-F3FD4CECAF1D}" sibTransId="{E1ECDAA6-16AA-4879-A0D4-318495FEC0C9}"/>
    <dgm:cxn modelId="{61B40119-6D1E-4EA9-9289-4F50E76C1302}" srcId="{E161E6D2-77D5-49E0-9CE7-303797AD3831}" destId="{CC13DC94-0DBA-4D08-949A-C5195ADB3D71}" srcOrd="1" destOrd="0" parTransId="{223EE5D7-506B-4A65-A2C9-D0E7CCCCC1D7}" sibTransId="{2356477C-FE67-4202-8145-93343B226AF5}"/>
    <dgm:cxn modelId="{E868FA1B-34C6-4E9F-A142-9522AE861F03}" srcId="{A313D144-96F2-49DC-B886-42AC382AD1BF}" destId="{EA981E82-0D75-41C9-9CF3-60868011655C}" srcOrd="2" destOrd="0" parTransId="{B4B14AD5-B486-475A-998D-59DBFA8F8ED2}" sibTransId="{A6D22176-8ACD-4E60-AECC-5F3454E5C1AE}"/>
    <dgm:cxn modelId="{2D23221E-A2C5-491B-979B-B03CBD1DB249}" srcId="{C3D2C677-B019-46B0-87E9-28181C2EBA60}" destId="{FEF72EC7-2B6C-4A15-B6EC-6F0A236DFD6A}" srcOrd="0" destOrd="0" parTransId="{DB5868C2-E690-49D6-BA88-01E7A3CC0389}" sibTransId="{F872E660-BB59-4FA0-97F6-288BC9D6F832}"/>
    <dgm:cxn modelId="{B192B31E-B135-44B9-9238-1BA18759297D}" type="presOf" srcId="{223EE5D7-506B-4A65-A2C9-D0E7CCCCC1D7}" destId="{EA3B5735-2CA0-4D66-A629-C2C47E86FDB7}" srcOrd="0" destOrd="0" presId="urn:microsoft.com/office/officeart/2005/8/layout/orgChart1"/>
    <dgm:cxn modelId="{B9E7C51E-B552-463F-AE02-4008955C4720}" type="presOf" srcId="{77748CC7-5902-49D6-AC82-CBF082D50E42}" destId="{7177A78D-EC40-4BBE-BEAC-EB33752D57CE}" srcOrd="0" destOrd="0" presId="urn:microsoft.com/office/officeart/2005/8/layout/orgChart1"/>
    <dgm:cxn modelId="{4EE43020-7AB5-4DF3-8811-87B954505F53}" type="presOf" srcId="{65491000-E14E-47B6-B090-7F746502E8CE}" destId="{975ACD30-0EC1-4A07-8175-63F1E409D62F}" srcOrd="1" destOrd="0" presId="urn:microsoft.com/office/officeart/2005/8/layout/orgChart1"/>
    <dgm:cxn modelId="{02ADDA20-40F6-4604-8640-58BAC6E3EA84}" type="presOf" srcId="{EA981E82-0D75-41C9-9CF3-60868011655C}" destId="{B01EBDDE-F4C5-4287-A4E1-ACDC32487E08}" srcOrd="0" destOrd="0" presId="urn:microsoft.com/office/officeart/2005/8/layout/orgChart1"/>
    <dgm:cxn modelId="{72F34622-0593-4DAF-A97B-C73420CF022E}" srcId="{C3D2C677-B019-46B0-87E9-28181C2EBA60}" destId="{32F3C756-9756-480B-9E6B-AA58A5B8772C}" srcOrd="1" destOrd="0" parTransId="{025676CC-C3DB-4476-8711-F3EE8475DBB3}" sibTransId="{716B21BD-04BC-45F9-B30E-1B8F797FC9C3}"/>
    <dgm:cxn modelId="{B0F25929-70D4-487C-AB9E-AECCD721B854}" type="presOf" srcId="{C3D2C677-B019-46B0-87E9-28181C2EBA60}" destId="{030C5FF3-D730-403B-B7B1-0E2F204728A4}" srcOrd="1" destOrd="0" presId="urn:microsoft.com/office/officeart/2005/8/layout/orgChart1"/>
    <dgm:cxn modelId="{1A709529-0A21-4715-8010-8C95DBFD88C0}" srcId="{CCAFA44B-DB8C-4BE3-9D97-89E44DE1108F}" destId="{30B478EA-8E22-4B20-9B95-2DF8615A5E67}" srcOrd="2" destOrd="0" parTransId="{0556C71E-193C-4AFC-9B6F-308812117659}" sibTransId="{22348116-A3ED-4E92-A23F-4835081B4200}"/>
    <dgm:cxn modelId="{86CC552B-7FB9-49A8-BD7E-AB5ED4A6000E}" type="presOf" srcId="{DC3998A2-D2E6-4C5F-8220-63AA09CAC162}" destId="{5A96BAC1-FAE4-4037-B75B-560657854ABD}" srcOrd="1" destOrd="0" presId="urn:microsoft.com/office/officeart/2005/8/layout/orgChart1"/>
    <dgm:cxn modelId="{10D4A02B-F861-4BDC-99D4-B0130F5E1D73}" type="presOf" srcId="{CCAFA44B-DB8C-4BE3-9D97-89E44DE1108F}" destId="{2E2F48A4-F133-41D5-96BE-672E9ECB56A5}" srcOrd="1" destOrd="0" presId="urn:microsoft.com/office/officeart/2005/8/layout/orgChart1"/>
    <dgm:cxn modelId="{E936D62D-1040-4C11-9DC0-6650E03D930E}" type="presOf" srcId="{65491000-E14E-47B6-B090-7F746502E8CE}" destId="{1B97839B-F726-4363-B8E2-E8BF4ACCB352}" srcOrd="0" destOrd="0" presId="urn:microsoft.com/office/officeart/2005/8/layout/orgChart1"/>
    <dgm:cxn modelId="{9C02BD2E-5E2E-4F9A-B034-61ABFE81DB42}" type="presOf" srcId="{F6277327-5E27-4A58-8825-EB2C3A352141}" destId="{DEAAFF7C-D5B1-4016-A90B-E33A9DC4D49B}" srcOrd="0" destOrd="0" presId="urn:microsoft.com/office/officeart/2005/8/layout/orgChart1"/>
    <dgm:cxn modelId="{2C77C72E-8032-4506-8BBD-EFACB931FAA9}" type="presOf" srcId="{D8F8D4FF-A111-4883-9282-6500E8948985}" destId="{DAE6804E-C2FD-4E49-955D-0317B23AB8C2}" srcOrd="1" destOrd="0" presId="urn:microsoft.com/office/officeart/2005/8/layout/orgChart1"/>
    <dgm:cxn modelId="{B7569231-A0B5-44C9-BCF2-4EB4AA7C1363}" srcId="{A313D144-96F2-49DC-B886-42AC382AD1BF}" destId="{CCAFA44B-DB8C-4BE3-9D97-89E44DE1108F}" srcOrd="3" destOrd="0" parTransId="{BF417CB4-B7E9-4574-B591-AB431338B53C}" sibTransId="{30CF3649-7393-4EC1-ADD1-0C65857D0C4F}"/>
    <dgm:cxn modelId="{A8698E33-939F-4EB0-8E69-BCF72E835D63}" type="presOf" srcId="{7C0456FA-41E6-4888-AAFC-7497726EA5D4}" destId="{E96DE52D-0658-4C1A-899B-FE27BDF662C8}" srcOrd="1" destOrd="0" presId="urn:microsoft.com/office/officeart/2005/8/layout/orgChart1"/>
    <dgm:cxn modelId="{F78E1B34-F2A4-4569-AEDA-B836E020B41A}" type="presOf" srcId="{4373DA6B-067A-4431-9340-D05A3537AB60}" destId="{C10594FC-B05A-46C9-A391-C3F616021DAE}" srcOrd="0" destOrd="0" presId="urn:microsoft.com/office/officeart/2005/8/layout/orgChart1"/>
    <dgm:cxn modelId="{AAE99335-3282-44FF-ACF8-9E0E1BF849E7}" srcId="{A313D144-96F2-49DC-B886-42AC382AD1BF}" destId="{41AC9C92-8641-4AC9-AA0F-3AB7609E3AC2}" srcOrd="5" destOrd="0" parTransId="{769FBD39-2492-4E5A-B743-1026FDFA6E4D}" sibTransId="{0AB15D86-2F45-4191-BCE8-023C87808FE9}"/>
    <dgm:cxn modelId="{A6B6E335-99F5-4549-B09F-756920A5BECC}" srcId="{E161E6D2-77D5-49E0-9CE7-303797AD3831}" destId="{DC3998A2-D2E6-4C5F-8220-63AA09CAC162}" srcOrd="6" destOrd="0" parTransId="{60AEB6FD-D432-40DB-A427-74FCCDA7BB3F}" sibTransId="{35EAF3E9-24E0-4FF6-9F4D-94D028F95278}"/>
    <dgm:cxn modelId="{C0A7E83A-81ED-488B-8CEE-3A46FA005EEB}" type="presOf" srcId="{139989B3-3C8B-4B32-8D6A-9C6A608A82E4}" destId="{9978C0CD-DD67-44FF-B3E1-1635EE3A60FF}" srcOrd="0" destOrd="0" presId="urn:microsoft.com/office/officeart/2005/8/layout/orgChart1"/>
    <dgm:cxn modelId="{D0291040-232E-4F98-9A09-8705BF7EAB0B}" type="presOf" srcId="{8CB0C325-ED74-4F3C-A80C-AE2DCF30DF98}" destId="{5062E1E1-45FB-42FE-B04C-2575BD3FB787}" srcOrd="0" destOrd="0" presId="urn:microsoft.com/office/officeart/2005/8/layout/orgChart1"/>
    <dgm:cxn modelId="{B2F86440-9574-4C32-9010-BC6B8F0AA727}" type="presOf" srcId="{2A318A5D-1BEF-447E-B161-9E35A523AF90}" destId="{297C014B-E080-4A21-B7EA-3E1342EA3251}" srcOrd="0" destOrd="0" presId="urn:microsoft.com/office/officeart/2005/8/layout/orgChart1"/>
    <dgm:cxn modelId="{53719A40-6F77-4960-A7B4-39185130A1C0}" srcId="{26D0330F-DB8A-4ACF-BD7D-61EFB3CB1CF5}" destId="{C3D2C677-B019-46B0-87E9-28181C2EBA60}" srcOrd="3" destOrd="0" parTransId="{5D983E2D-8781-4DF3-9FE3-FAE989A2E0D6}" sibTransId="{78CAC47B-D8C4-47B5-AD56-0DBF929FB4D5}"/>
    <dgm:cxn modelId="{B474F45B-C39F-4738-AB0A-34F96DAB7329}" type="presOf" srcId="{41AC9C92-8641-4AC9-AA0F-3AB7609E3AC2}" destId="{23668D5E-9ED0-41EC-B771-4F3267453997}" srcOrd="0" destOrd="0" presId="urn:microsoft.com/office/officeart/2005/8/layout/orgChart1"/>
    <dgm:cxn modelId="{6AEB5D5C-0311-4CA2-AC86-C663C0D48283}" srcId="{E161E6D2-77D5-49E0-9CE7-303797AD3831}" destId="{E12F0A47-88B6-41B7-841B-5E0D58E97917}" srcOrd="2" destOrd="0" parTransId="{D66DB5A6-6184-44FC-AD13-597BD245D5BD}" sibTransId="{A5AB3F4E-0D80-4C57-89D1-3573D27DC928}"/>
    <dgm:cxn modelId="{F8973C5E-69E9-41BA-A001-3311E15442BF}" srcId="{D136A4A1-7FDB-4495-B0C5-F1B742E38CF0}" destId="{AD4C5206-BFDC-425D-A88E-BD5096036C51}" srcOrd="4" destOrd="0" parTransId="{3BB6F35C-59DF-4046-858A-89B13F5AEE0A}" sibTransId="{281F290E-4C88-4ADC-B678-AA328BCB6F77}"/>
    <dgm:cxn modelId="{B050215F-3CBB-49EB-90C6-E5614DDBE44F}" srcId="{26D0330F-DB8A-4ACF-BD7D-61EFB3CB1CF5}" destId="{4A05DCEF-2136-47BB-B147-2CD8DD306C7D}" srcOrd="2" destOrd="0" parTransId="{580EDD47-77F6-4BA9-B11B-B8EE0D9059E2}" sibTransId="{EA486851-4578-4B58-8FDC-1E41E951FC62}"/>
    <dgm:cxn modelId="{DE9E6D5F-BBDE-4E2E-808F-682462DE5C63}" type="presOf" srcId="{D136A4A1-7FDB-4495-B0C5-F1B742E38CF0}" destId="{1B94843B-828F-41DC-8881-67B0D58082C9}" srcOrd="0" destOrd="0" presId="urn:microsoft.com/office/officeart/2005/8/layout/orgChart1"/>
    <dgm:cxn modelId="{18339C5F-E6F1-4E19-82B2-97B64C84B63E}" type="presOf" srcId="{F12C88A1-737E-4B28-AC63-D408F752FD08}" destId="{17593F17-5BCA-4327-BF6C-93DA4FA18A7C}" srcOrd="0" destOrd="0" presId="urn:microsoft.com/office/officeart/2005/8/layout/orgChart1"/>
    <dgm:cxn modelId="{6D1DA55F-79A8-4B23-A2E5-A1C12E55C038}" type="presOf" srcId="{31F78882-C6B6-4AC1-AD54-1EE000A78F11}" destId="{97D00F34-E06E-4556-8BBD-A5BD64A016B9}" srcOrd="0" destOrd="0" presId="urn:microsoft.com/office/officeart/2005/8/layout/orgChart1"/>
    <dgm:cxn modelId="{30273441-6493-41A2-960C-929C79624125}" srcId="{D136A4A1-7FDB-4495-B0C5-F1B742E38CF0}" destId="{139989B3-3C8B-4B32-8D6A-9C6A608A82E4}" srcOrd="5" destOrd="0" parTransId="{F6277327-5E27-4A58-8825-EB2C3A352141}" sibTransId="{40E129B6-E6C1-42F5-B749-32C5DFCF1553}"/>
    <dgm:cxn modelId="{A1650F42-5D39-438A-8B92-5AF14E3E93BF}" type="presOf" srcId="{F12C88A1-737E-4B28-AC63-D408F752FD08}" destId="{F7F69B3E-72F0-4115-85F1-A08818866ACE}" srcOrd="1" destOrd="0" presId="urn:microsoft.com/office/officeart/2005/8/layout/orgChart1"/>
    <dgm:cxn modelId="{EBD53162-DA53-4112-971D-7B24EEF8D88F}" type="presOf" srcId="{F42A231E-1A71-4B82-AA59-54DA4AC32273}" destId="{5A27BF62-DEB2-4E57-815A-0416D062AE23}" srcOrd="0" destOrd="0" presId="urn:microsoft.com/office/officeart/2005/8/layout/orgChart1"/>
    <dgm:cxn modelId="{9A1D0063-6D70-4126-9870-6A2A12446450}" type="presOf" srcId="{A313D144-96F2-49DC-B886-42AC382AD1BF}" destId="{4A21773E-BA05-46C0-9592-54F02184E072}" srcOrd="0" destOrd="0" presId="urn:microsoft.com/office/officeart/2005/8/layout/orgChart1"/>
    <dgm:cxn modelId="{479CE544-75CE-424F-9F11-C4960AFAAEEB}" srcId="{D136A4A1-7FDB-4495-B0C5-F1B742E38CF0}" destId="{F2EBD286-8FB7-4D8F-AC9F-8BCF44714985}" srcOrd="2" destOrd="0" parTransId="{78F1CB24-4148-4A94-A3D1-56BAB3FF08D0}" sibTransId="{07351D6F-B25E-4934-9F74-60BA63F0147B}"/>
    <dgm:cxn modelId="{02EEDC66-BCC7-4368-8F6C-6CDD5F34287D}" type="presOf" srcId="{9F7469AD-5655-48C7-80B4-92A53A3057C7}" destId="{3F3CDF76-A3B3-473D-8A86-9FADFE303CF0}" srcOrd="0" destOrd="0" presId="urn:microsoft.com/office/officeart/2005/8/layout/orgChart1"/>
    <dgm:cxn modelId="{354EA867-3864-4746-BF4D-C7F64295F491}" type="presOf" srcId="{5D983E2D-8781-4DF3-9FE3-FAE989A2E0D6}" destId="{FE00647E-2FF9-42D0-B10D-BFCD1A6E9AB4}" srcOrd="0" destOrd="0" presId="urn:microsoft.com/office/officeart/2005/8/layout/orgChart1"/>
    <dgm:cxn modelId="{DE20FD67-B686-455D-A573-D6BFD0863790}" type="presOf" srcId="{E12F0A47-88B6-41B7-841B-5E0D58E97917}" destId="{65C1B685-CD2E-4928-9ED5-D3C1426E897E}" srcOrd="0" destOrd="0" presId="urn:microsoft.com/office/officeart/2005/8/layout/orgChart1"/>
    <dgm:cxn modelId="{86981E49-3DE9-4D5C-9312-354CC1767F47}" type="presOf" srcId="{E12F0A47-88B6-41B7-841B-5E0D58E97917}" destId="{D4B78C2C-4B2C-410B-97C2-FE652D0EFAD4}" srcOrd="1" destOrd="0" presId="urn:microsoft.com/office/officeart/2005/8/layout/orgChart1"/>
    <dgm:cxn modelId="{E76C716D-6B44-41DB-A8A8-0E98F0CC3E04}" type="presOf" srcId="{1D0EC4E0-C35F-41A3-9BA2-BDCE05145A45}" destId="{CC768843-6275-42D1-ABE7-795FA936653B}" srcOrd="0" destOrd="0" presId="urn:microsoft.com/office/officeart/2005/8/layout/orgChart1"/>
    <dgm:cxn modelId="{D1F5644E-B30B-441B-86E9-B63C017EE53E}" type="presOf" srcId="{26D0330F-DB8A-4ACF-BD7D-61EFB3CB1CF5}" destId="{421162BA-E0AA-4436-8A89-F6B5CBB7CBE4}" srcOrd="1" destOrd="0" presId="urn:microsoft.com/office/officeart/2005/8/layout/orgChart1"/>
    <dgm:cxn modelId="{92EAFF6E-2ADE-4CF0-B1C3-243387CB9FDD}" srcId="{CCAFA44B-DB8C-4BE3-9D97-89E44DE1108F}" destId="{D8F8D4FF-A111-4883-9282-6500E8948985}" srcOrd="0" destOrd="0" parTransId="{9F7469AD-5655-48C7-80B4-92A53A3057C7}" sibTransId="{1099606B-F658-47AA-A2D9-2994744AD1F1}"/>
    <dgm:cxn modelId="{DFC72A6F-008D-4CE5-B47E-1408AF55C90B}" type="presOf" srcId="{861387A9-243B-4B0A-81FE-7F2FF364A83E}" destId="{F97A9342-B577-4DA4-A54D-4E7358E41CDF}" srcOrd="1" destOrd="0" presId="urn:microsoft.com/office/officeart/2005/8/layout/orgChart1"/>
    <dgm:cxn modelId="{C3C0F86F-05DD-4807-8F40-0DD5F3B6747C}" type="presOf" srcId="{26D0330F-DB8A-4ACF-BD7D-61EFB3CB1CF5}" destId="{7A623247-14D2-4BA4-B818-79CDAD4C5A75}" srcOrd="0" destOrd="0" presId="urn:microsoft.com/office/officeart/2005/8/layout/orgChart1"/>
    <dgm:cxn modelId="{CDDD3850-5CE0-414C-B9C9-740CC8F79C7B}" type="presOf" srcId="{4F2E628A-174B-4F09-9A25-8DC431A3BECE}" destId="{3536B92D-3E47-4BF7-AFE3-D08D7C2512EA}" srcOrd="0" destOrd="0" presId="urn:microsoft.com/office/officeart/2005/8/layout/orgChart1"/>
    <dgm:cxn modelId="{2F611651-C550-4BB1-A36D-941138AF5679}" type="presOf" srcId="{DA5DEA4E-0DF7-4F39-B078-F8754209EA68}" destId="{E14B8153-29F2-40F1-96A1-B4B0B7A40A91}" srcOrd="0" destOrd="0" presId="urn:microsoft.com/office/officeart/2005/8/layout/orgChart1"/>
    <dgm:cxn modelId="{2DAC4372-6D3A-4BB1-A3FF-3D6ED2077471}" type="presOf" srcId="{ABDC6EF7-00B2-44E6-B6F9-7C1375F1E628}" destId="{2B430DA0-90D8-4862-BCBF-2A305C4D81D0}" srcOrd="0" destOrd="0" presId="urn:microsoft.com/office/officeart/2005/8/layout/orgChart1"/>
    <dgm:cxn modelId="{3C4F2254-BA67-4CBD-815E-A3E72632DE06}" type="presOf" srcId="{D8F8D4FF-A111-4883-9282-6500E8948985}" destId="{87867D7C-B975-4461-979B-50907E39ACDA}" srcOrd="0" destOrd="0" presId="urn:microsoft.com/office/officeart/2005/8/layout/orgChart1"/>
    <dgm:cxn modelId="{F4486C74-610E-4415-A0BC-25D16B9EBE6A}" type="presOf" srcId="{FBAF0E7A-3E53-49EA-B73F-7E69B6D134F2}" destId="{814032CE-2037-4620-B381-61F301FA32E3}" srcOrd="0" destOrd="0" presId="urn:microsoft.com/office/officeart/2005/8/layout/orgChart1"/>
    <dgm:cxn modelId="{714DF054-6A3A-411A-B454-8ED3C7B6955B}" type="presOf" srcId="{41AC9C92-8641-4AC9-AA0F-3AB7609E3AC2}" destId="{6653E4AA-BCE3-4D48-87D9-AD073E547C56}" srcOrd="1" destOrd="0" presId="urn:microsoft.com/office/officeart/2005/8/layout/orgChart1"/>
    <dgm:cxn modelId="{2B4BEB75-F0A3-4CFD-989B-CEC32E14EECF}" type="presOf" srcId="{139989B3-3C8B-4B32-8D6A-9C6A608A82E4}" destId="{3DE90C03-AE28-4629-A1F4-D668EA91B50C}" srcOrd="1" destOrd="0" presId="urn:microsoft.com/office/officeart/2005/8/layout/orgChart1"/>
    <dgm:cxn modelId="{E2101677-BD54-4FE4-8F16-3CC6C217D2F0}" type="presOf" srcId="{30B478EA-8E22-4B20-9B95-2DF8615A5E67}" destId="{9F8DB153-CA55-4EE3-A1B9-4B7771824A51}" srcOrd="0" destOrd="0" presId="urn:microsoft.com/office/officeart/2005/8/layout/orgChart1"/>
    <dgm:cxn modelId="{F4238757-9D56-4081-8CD6-FA1189BA535B}" type="presOf" srcId="{BBD1F734-CFFA-4512-A72B-42C8DCF7D6AB}" destId="{8264E461-3325-404F-90D7-345380CC73A3}" srcOrd="0" destOrd="0" presId="urn:microsoft.com/office/officeart/2005/8/layout/orgChart1"/>
    <dgm:cxn modelId="{9D134578-6A0C-4396-8065-CBA0668BC6BF}" type="presOf" srcId="{ED7BBFD9-FC6E-4B66-98B2-E46F7B0355A4}" destId="{270967A0-4631-43A9-9A8D-6B2912BA733F}" srcOrd="0" destOrd="0" presId="urn:microsoft.com/office/officeart/2005/8/layout/orgChart1"/>
    <dgm:cxn modelId="{E18F5258-D430-4215-87F3-3D0EDB9CE369}" type="presOf" srcId="{AA94E864-BAA5-4937-8839-5727CA7C0D1A}" destId="{3D44CE76-E6B2-46AC-A75A-EFDA13F7BF85}" srcOrd="0" destOrd="0" presId="urn:microsoft.com/office/officeart/2005/8/layout/orgChart1"/>
    <dgm:cxn modelId="{3EFF2B59-FB70-4677-BCA4-CD0D5C6829E2}" type="presOf" srcId="{9FA392DD-2E7A-4538-ACB1-E763442A27C3}" destId="{08BBD0A7-F340-4846-A7F8-1EB163EB3DC6}" srcOrd="0" destOrd="0" presId="urn:microsoft.com/office/officeart/2005/8/layout/orgChart1"/>
    <dgm:cxn modelId="{EBA3D979-B5E9-4FC4-9C96-4B82E7402BD0}" srcId="{43A0CCDD-FADB-494E-B65C-21E1DF334154}" destId="{4F2E628A-174B-4F09-9A25-8DC431A3BECE}" srcOrd="0" destOrd="0" parTransId="{8F55E953-66B7-4EFD-9480-0F899338346F}" sibTransId="{44CC661E-562E-4B1F-9C6B-5729578D6ABE}"/>
    <dgm:cxn modelId="{46434F7D-80FB-48A1-883A-7760186730DF}" type="presOf" srcId="{025676CC-C3DB-4476-8711-F3EE8475DBB3}" destId="{319E5879-C675-4D65-AD5C-3A8D70611CD1}" srcOrd="0" destOrd="0" presId="urn:microsoft.com/office/officeart/2005/8/layout/orgChart1"/>
    <dgm:cxn modelId="{BA692E7E-7B7C-4710-9F09-81329ED29CB2}" type="presOf" srcId="{43A0CCDD-FADB-494E-B65C-21E1DF334154}" destId="{9FBE071D-830F-499A-90AA-7800046FA143}" srcOrd="0" destOrd="0" presId="urn:microsoft.com/office/officeart/2005/8/layout/orgChart1"/>
    <dgm:cxn modelId="{068A4E7E-48A4-41DA-8141-9933AC0B7446}" srcId="{26D0330F-DB8A-4ACF-BD7D-61EFB3CB1CF5}" destId="{6627997F-4A12-48A0-A086-912323DC9DA3}" srcOrd="1" destOrd="0" parTransId="{FBAF0E7A-3E53-49EA-B73F-7E69B6D134F2}" sibTransId="{1541E977-397B-4C61-9D4B-A54AEA04E5BB}"/>
    <dgm:cxn modelId="{FC39C884-39FF-4932-9FC8-3D2A321A3A80}" type="presOf" srcId="{B4B14AD5-B486-475A-998D-59DBFA8F8ED2}" destId="{C3D25498-3F3A-4EC2-9744-E229E02FA671}" srcOrd="0" destOrd="0" presId="urn:microsoft.com/office/officeart/2005/8/layout/orgChart1"/>
    <dgm:cxn modelId="{F0753489-C129-4EE8-83F6-0D84EF2B357D}" type="presOf" srcId="{AD4C5206-BFDC-425D-A88E-BD5096036C51}" destId="{BB30C2A4-6ECB-41D8-87A1-FE51DAE87ADC}" srcOrd="1" destOrd="0" presId="urn:microsoft.com/office/officeart/2005/8/layout/orgChart1"/>
    <dgm:cxn modelId="{7D9A0392-8A48-49CA-A8BC-18B4DF3F2547}" srcId="{D136A4A1-7FDB-4495-B0C5-F1B742E38CF0}" destId="{C5435534-C870-4B4F-B1A5-637FA725C987}" srcOrd="6" destOrd="0" parTransId="{5F3AC901-A35F-4B83-9954-F63F8FB53BC8}" sibTransId="{C7D794AA-F5C4-49E3-BA59-29B1F4B996FD}"/>
    <dgm:cxn modelId="{ED4CF493-AFA1-429D-951D-59D6B6061FE7}" type="presOf" srcId="{6627997F-4A12-48A0-A086-912323DC9DA3}" destId="{E6115F76-42E0-4ECC-9A89-1F6C811CF68F}" srcOrd="1" destOrd="0" presId="urn:microsoft.com/office/officeart/2005/8/layout/orgChart1"/>
    <dgm:cxn modelId="{EFE39396-1300-495E-B944-AB0E055F72F3}" type="presOf" srcId="{651BD2B5-04FC-44F1-8A12-847BC55B73A7}" destId="{25B27369-37CF-45EE-B2C9-4329C832E884}" srcOrd="0" destOrd="0" presId="urn:microsoft.com/office/officeart/2005/8/layout/orgChart1"/>
    <dgm:cxn modelId="{69179398-4689-46A3-924A-3B98AE8B8253}" type="presOf" srcId="{3E794B80-80BE-4DA2-A62C-F3FD4CECAF1D}" destId="{0C52EC29-8B78-49C7-AF95-867B43598CB6}" srcOrd="0" destOrd="0" presId="urn:microsoft.com/office/officeart/2005/8/layout/orgChart1"/>
    <dgm:cxn modelId="{FABFF599-6AE5-4C50-9FFF-05B29198FD18}" type="presOf" srcId="{32F3C756-9756-480B-9E6B-AA58A5B8772C}" destId="{4BBD8B7B-D14C-42BA-B2BC-2A33E596E6A7}" srcOrd="0" destOrd="0" presId="urn:microsoft.com/office/officeart/2005/8/layout/orgChart1"/>
    <dgm:cxn modelId="{57B4DB9D-8208-4BDD-9C53-F3550AC9AB68}" type="presOf" srcId="{B8822CD1-76A5-44EB-A360-95433EDAF455}" destId="{F60771A8-8262-46ED-9689-6A110E23F5DC}" srcOrd="0" destOrd="0" presId="urn:microsoft.com/office/officeart/2005/8/layout/orgChart1"/>
    <dgm:cxn modelId="{B19B70A0-E4F8-4FA1-8807-5D6889914CB0}" srcId="{D136A4A1-7FDB-4495-B0C5-F1B742E38CF0}" destId="{FC3BF717-CBD3-4A1D-B1CB-9884BD7AA80C}" srcOrd="0" destOrd="0" parTransId="{90B7C97C-05EA-4B1C-8F6E-97AD41F9640E}" sibTransId="{06BB6A16-CD94-46DB-9017-80F8CE18BEE2}"/>
    <dgm:cxn modelId="{857654A0-DBEB-4305-8B66-C1F73DF3F350}" type="presOf" srcId="{888B853B-AB3A-40E0-938B-43120F57627E}" destId="{F833A820-FD07-4E7C-BFDC-786992608DDE}" srcOrd="0" destOrd="0" presId="urn:microsoft.com/office/officeart/2005/8/layout/orgChart1"/>
    <dgm:cxn modelId="{F10797A0-D437-4CF9-B255-029FB61E77E4}" type="presOf" srcId="{769FBD39-2492-4E5A-B743-1026FDFA6E4D}" destId="{E6BF86BD-11F2-44E4-8AD1-899F0D818200}" srcOrd="0" destOrd="0" presId="urn:microsoft.com/office/officeart/2005/8/layout/orgChart1"/>
    <dgm:cxn modelId="{45EBC2A1-98AB-43DC-ADCF-3BAE71F98EDA}" srcId="{A313D144-96F2-49DC-B886-42AC382AD1BF}" destId="{E161E6D2-77D5-49E0-9CE7-303797AD3831}" srcOrd="0" destOrd="0" parTransId="{2A318A5D-1BEF-447E-B161-9E35A523AF90}" sibTransId="{A4716463-B9A4-4D5F-9F41-FFAB894B99FA}"/>
    <dgm:cxn modelId="{ADAF63A4-CBCF-47FA-9EA8-84B9AF9F47F8}" type="presOf" srcId="{09E92B0E-BFEC-4D4F-B227-D41F15908DF6}" destId="{78BA4AC9-7026-4462-BF24-3C781DFAC090}" srcOrd="0" destOrd="0" presId="urn:microsoft.com/office/officeart/2005/8/layout/orgChart1"/>
    <dgm:cxn modelId="{5752C6A4-FD51-4A1A-A687-CBDBF6485789}" type="presOf" srcId="{C5435534-C870-4B4F-B1A5-637FA725C987}" destId="{FF5A37E9-44D0-4C88-9041-6C8F120752AA}" srcOrd="1" destOrd="0" presId="urn:microsoft.com/office/officeart/2005/8/layout/orgChart1"/>
    <dgm:cxn modelId="{894EF7A6-CE20-4A56-B22A-7B337F169471}" srcId="{E161E6D2-77D5-49E0-9CE7-303797AD3831}" destId="{4373DA6B-067A-4431-9340-D05A3537AB60}" srcOrd="7" destOrd="0" parTransId="{DA5DEA4E-0DF7-4F39-B078-F8754209EA68}" sibTransId="{336AAA36-D142-4EEF-AE1B-CADB3887B8B7}"/>
    <dgm:cxn modelId="{F5A4ECA7-864E-4675-837C-30C64F5FC9EF}" srcId="{D136A4A1-7FDB-4495-B0C5-F1B742E38CF0}" destId="{651BD2B5-04FC-44F1-8A12-847BC55B73A7}" srcOrd="1" destOrd="0" parTransId="{9D470B7B-478C-4F04-9272-201B6D979789}" sibTransId="{51D275BD-3F23-49E5-9F14-4D0BC7378901}"/>
    <dgm:cxn modelId="{0ECA4FA8-3C8C-4DBE-9B41-1EC1DD9EF05A}" srcId="{4A05DCEF-2136-47BB-B147-2CD8DD306C7D}" destId="{65491000-E14E-47B6-B090-7F746502E8CE}" srcOrd="0" destOrd="0" parTransId="{09E92B0E-BFEC-4D4F-B227-D41F15908DF6}" sibTransId="{5F5E696E-F2AC-4CBB-B143-6B9438214EE4}"/>
    <dgm:cxn modelId="{5AFA19AA-A7D2-4EDE-A533-D44B5AC96C09}" type="presOf" srcId="{ED7BBFD9-FC6E-4B66-98B2-E46F7B0355A4}" destId="{92C178AC-2AD3-4DEF-BC5E-119BD632F0A6}" srcOrd="1" destOrd="0" presId="urn:microsoft.com/office/officeart/2005/8/layout/orgChart1"/>
    <dgm:cxn modelId="{658F1FAC-A171-46AA-86B1-21F0A3FDCFE4}" type="presOf" srcId="{651BD2B5-04FC-44F1-8A12-847BC55B73A7}" destId="{6F01A89E-7172-4687-9DBB-95ABD3EAD053}" srcOrd="1" destOrd="0" presId="urn:microsoft.com/office/officeart/2005/8/layout/orgChart1"/>
    <dgm:cxn modelId="{9EE36DAC-1F88-464F-9296-D75FBDBAFBA3}" type="presOf" srcId="{FC3BF717-CBD3-4A1D-B1CB-9884BD7AA80C}" destId="{5C3C6D4C-AFAA-4D51-B948-AC276D3DC2F1}" srcOrd="1" destOrd="0" presId="urn:microsoft.com/office/officeart/2005/8/layout/orgChart1"/>
    <dgm:cxn modelId="{FBFC67AF-169C-44AC-B441-EA159EC14305}" type="presOf" srcId="{FEF72EC7-2B6C-4A15-B6EC-6F0A236DFD6A}" destId="{4AA11D34-110B-40FA-8CE3-5A89E15AB524}" srcOrd="0" destOrd="0" presId="urn:microsoft.com/office/officeart/2005/8/layout/orgChart1"/>
    <dgm:cxn modelId="{9258A4B7-7332-483C-9E35-F601E21E796F}" type="presOf" srcId="{EA981E82-0D75-41C9-9CF3-60868011655C}" destId="{F5703A4F-ECA3-4E93-B1F6-963D4968BEA8}" srcOrd="1" destOrd="0" presId="urn:microsoft.com/office/officeart/2005/8/layout/orgChart1"/>
    <dgm:cxn modelId="{BA1460B8-4702-4F1F-8682-BD6983316639}" type="presOf" srcId="{061ABB16-A641-4161-BA16-5EEEEB70229C}" destId="{A257E38F-888E-4E6E-941E-EF097B49DEC9}" srcOrd="1" destOrd="0" presId="urn:microsoft.com/office/officeart/2005/8/layout/orgChart1"/>
    <dgm:cxn modelId="{C5FF4ABA-7464-4890-92CF-BD025C1E8141}" srcId="{43A0CCDD-FADB-494E-B65C-21E1DF334154}" destId="{26D0330F-DB8A-4ACF-BD7D-61EFB3CB1CF5}" srcOrd="1" destOrd="0" parTransId="{9D84C07D-B0AD-46E3-A012-DE0957BBEF9B}" sibTransId="{FC96844A-79A3-4F25-B507-2A60697D1221}"/>
    <dgm:cxn modelId="{E7CA8BBB-8DA9-4CD4-B687-C47FFC076F66}" type="presOf" srcId="{4F2E628A-174B-4F09-9A25-8DC431A3BECE}" destId="{A11323E0-BA24-49F8-B14E-667CF01C2E2A}" srcOrd="1" destOrd="0" presId="urn:microsoft.com/office/officeart/2005/8/layout/orgChart1"/>
    <dgm:cxn modelId="{71388BBC-491A-47C4-8917-E69A1F2DF192}" type="presOf" srcId="{D136A4A1-7FDB-4495-B0C5-F1B742E38CF0}" destId="{D115CDFC-2E5B-4FC0-8B7F-DA87DD9308B2}" srcOrd="1" destOrd="0" presId="urn:microsoft.com/office/officeart/2005/8/layout/orgChart1"/>
    <dgm:cxn modelId="{8B12ECBC-5D90-4305-B3DD-DE942C4D5FEA}" type="presOf" srcId="{4A05DCEF-2136-47BB-B147-2CD8DD306C7D}" destId="{64A70B25-D0D0-4F82-B1EE-B45C3F7C1C0A}" srcOrd="0" destOrd="0" presId="urn:microsoft.com/office/officeart/2005/8/layout/orgChart1"/>
    <dgm:cxn modelId="{3F00ABC0-39BA-47F8-BB77-ECD989F37069}" type="presOf" srcId="{3BB6F35C-59DF-4046-858A-89B13F5AEE0A}" destId="{7780A9F6-4006-4E3D-957D-874F633F9836}" srcOrd="0" destOrd="0" presId="urn:microsoft.com/office/officeart/2005/8/layout/orgChart1"/>
    <dgm:cxn modelId="{65ED3DC2-309C-4A16-98BD-E710AD327353}" srcId="{EA981E82-0D75-41C9-9CF3-60868011655C}" destId="{8CB0C325-ED74-4F3C-A80C-AE2DCF30DF98}" srcOrd="0" destOrd="0" parTransId="{6F449C94-8625-4F97-A423-1E08B024EC49}" sibTransId="{2E1A1E3A-B5D1-4F07-BB23-C43A5334F27D}"/>
    <dgm:cxn modelId="{032C41C3-3CF9-4EE5-8FC9-D67ADA4CE202}" type="presOf" srcId="{30B478EA-8E22-4B20-9B95-2DF8615A5E67}" destId="{A5B68D91-3413-41C8-B956-B26794A4A636}" srcOrd="1" destOrd="0" presId="urn:microsoft.com/office/officeart/2005/8/layout/orgChart1"/>
    <dgm:cxn modelId="{88964BC3-E6CF-4FDF-85E0-E79332B126FE}" type="presOf" srcId="{77748CC7-5902-49D6-AC82-CBF082D50E42}" destId="{D0B9EF22-3557-4C1F-B308-4FC42ADFF194}" srcOrd="1" destOrd="0" presId="urn:microsoft.com/office/officeart/2005/8/layout/orgChart1"/>
    <dgm:cxn modelId="{436DB6C5-9E79-4C49-8B0A-4586D9DAC261}" type="presOf" srcId="{72CC89C7-1D9C-4F0D-B301-BA765F4D8310}" destId="{488E4C8B-4AB9-442B-93A9-F01573AB65BA}" srcOrd="0" destOrd="0" presId="urn:microsoft.com/office/officeart/2005/8/layout/orgChart1"/>
    <dgm:cxn modelId="{F03889C7-9CA2-4B60-8FC8-48C275CD7A38}" srcId="{4A05DCEF-2136-47BB-B147-2CD8DD306C7D}" destId="{B8822CD1-76A5-44EB-A360-95433EDAF455}" srcOrd="1" destOrd="0" parTransId="{FC40D16D-F468-4635-9307-86D7052D3A8F}" sibTransId="{5008C604-83EF-4BA0-9375-5E539A1477C7}"/>
    <dgm:cxn modelId="{CAC32ACB-4EA1-4B2B-81ED-83F7EA43506E}" type="presOf" srcId="{6F449C94-8625-4F97-A423-1E08B024EC49}" destId="{90CABE3E-21E1-4501-B51C-D78F3D73FB67}" srcOrd="0" destOrd="0" presId="urn:microsoft.com/office/officeart/2005/8/layout/orgChart1"/>
    <dgm:cxn modelId="{292B28CE-3397-42B4-9A44-68D2537FF19A}" srcId="{E161E6D2-77D5-49E0-9CE7-303797AD3831}" destId="{ED7BBFD9-FC6E-4B66-98B2-E46F7B0355A4}" srcOrd="0" destOrd="0" parTransId="{486B956A-20DE-4B7B-B9E6-C144DB864EAF}" sibTransId="{EAF4FE57-7AE2-4DD9-A549-94ED0B4D4ABC}"/>
    <dgm:cxn modelId="{537EFECE-38B5-45D5-9850-BCFEABFFFB6E}" type="presOf" srcId="{60AEB6FD-D432-40DB-A427-74FCCDA7BB3F}" destId="{400FF1CA-C682-4DDB-BB5D-4CD3C4E4E50A}" srcOrd="0" destOrd="0" presId="urn:microsoft.com/office/officeart/2005/8/layout/orgChart1"/>
    <dgm:cxn modelId="{143F61CF-2B11-4419-B04B-702C510E4BA4}" type="presOf" srcId="{F42A231E-1A71-4B82-AA59-54DA4AC32273}" destId="{5E6A8899-D867-47C3-82E2-B775606E8181}" srcOrd="1" destOrd="0" presId="urn:microsoft.com/office/officeart/2005/8/layout/orgChart1"/>
    <dgm:cxn modelId="{C0CA6DCF-901D-41CF-9B54-7C50D6EE16C3}" srcId="{E161E6D2-77D5-49E0-9CE7-303797AD3831}" destId="{5074839C-0B5A-48B3-B5CD-CE19EFBDFC97}" srcOrd="4" destOrd="0" parTransId="{72CC89C7-1D9C-4F0D-B301-BA765F4D8310}" sibTransId="{4E31441A-3E85-4454-B5D7-67136A73EAD3}"/>
    <dgm:cxn modelId="{44D278CF-9497-418A-AECB-E7606F076D56}" type="presOf" srcId="{4A05DCEF-2136-47BB-B147-2CD8DD306C7D}" destId="{E5100605-FD6E-40A2-9007-353FC47AA80A}" srcOrd="1" destOrd="0" presId="urn:microsoft.com/office/officeart/2005/8/layout/orgChart1"/>
    <dgm:cxn modelId="{38AA83CF-076B-45F1-B13E-5C96C5DAB4F0}" type="presOf" srcId="{9D470B7B-478C-4F04-9272-201B6D979789}" destId="{D2F37DDB-6DFA-47D8-9C7F-EA7DA5156F10}" srcOrd="0" destOrd="0" presId="urn:microsoft.com/office/officeart/2005/8/layout/orgChart1"/>
    <dgm:cxn modelId="{7C2380D1-1810-4D0D-8FFA-46C5806DE525}" type="presOf" srcId="{D3E5B967-2FC1-41A7-A238-631EFB21B1FF}" destId="{BC5FEE59-81CC-41E9-A219-3E974A79F8B2}" srcOrd="0" destOrd="0" presId="urn:microsoft.com/office/officeart/2005/8/layout/orgChart1"/>
    <dgm:cxn modelId="{BF605FD4-B812-4E45-AA2B-C4A0651B48C2}" srcId="{E161E6D2-77D5-49E0-9CE7-303797AD3831}" destId="{9FA392DD-2E7A-4538-ACB1-E763442A27C3}" srcOrd="3" destOrd="0" parTransId="{AA94E864-BAA5-4937-8839-5727CA7C0D1A}" sibTransId="{1242A041-95FC-4069-82A8-4617490E68C1}"/>
    <dgm:cxn modelId="{756B28D5-6457-4DDC-882B-71B3036AFC67}" type="presOf" srcId="{5074839C-0B5A-48B3-B5CD-CE19EFBDFC97}" destId="{EAB8E86F-D5C2-4617-9717-9352FC89F872}" srcOrd="0" destOrd="0" presId="urn:microsoft.com/office/officeart/2005/8/layout/orgChart1"/>
    <dgm:cxn modelId="{F6CCA2D8-2195-4AF9-AA11-6FA0B079DA99}" type="presOf" srcId="{F2EBD286-8FB7-4D8F-AC9F-8BCF44714985}" destId="{BD602D8E-04E9-4DA1-82C3-A123FFAE18E8}" srcOrd="0" destOrd="0" presId="urn:microsoft.com/office/officeart/2005/8/layout/orgChart1"/>
    <dgm:cxn modelId="{995844DA-2D08-49E6-B7A4-3DAA2D849A9B}" srcId="{E161E6D2-77D5-49E0-9CE7-303797AD3831}" destId="{F12C88A1-737E-4B28-AC63-D408F752FD08}" srcOrd="5" destOrd="0" parTransId="{31F78882-C6B6-4AC1-AD54-1EE000A78F11}" sibTransId="{DCCF46B6-AF8C-4327-A34C-EA93BC31100E}"/>
    <dgm:cxn modelId="{FB21E7DC-C9D1-4E21-A49F-85E8E9F309A0}" type="presOf" srcId="{FEF72EC7-2B6C-4A15-B6EC-6F0A236DFD6A}" destId="{7C87E9DE-3E73-4FD0-B299-49B45DC26CAC}" srcOrd="1" destOrd="0" presId="urn:microsoft.com/office/officeart/2005/8/layout/orgChart1"/>
    <dgm:cxn modelId="{9EED75DD-7302-4208-A1B9-AB8E1FF59863}" type="presOf" srcId="{861387A9-243B-4B0A-81FE-7F2FF364A83E}" destId="{0578140C-DCBD-4154-88CC-F0ECC8A2C52E}" srcOrd="0" destOrd="0" presId="urn:microsoft.com/office/officeart/2005/8/layout/orgChart1"/>
    <dgm:cxn modelId="{8A6E45DE-1271-4A8A-A474-C18C935E45CF}" type="presOf" srcId="{FC40D16D-F468-4635-9307-86D7052D3A8F}" destId="{BD475EF6-97D9-4E48-B9DC-1F9A6A927AAD}" srcOrd="0" destOrd="0" presId="urn:microsoft.com/office/officeart/2005/8/layout/orgChart1"/>
    <dgm:cxn modelId="{3B659BDE-C760-475C-B06F-EBFF700962A8}" type="presOf" srcId="{4373DA6B-067A-4431-9340-D05A3537AB60}" destId="{6DE7A336-00E5-4F0A-94A4-19F8B741032A}" srcOrd="1" destOrd="0" presId="urn:microsoft.com/office/officeart/2005/8/layout/orgChart1"/>
    <dgm:cxn modelId="{5D5BD2DE-3927-4FAD-A4DC-D8C6E41128C8}" type="presOf" srcId="{580EDD47-77F6-4BA9-B11B-B8EE0D9059E2}" destId="{09E2C799-4024-4166-AEC0-20F87B52BFA4}" srcOrd="0" destOrd="0" presId="urn:microsoft.com/office/officeart/2005/8/layout/orgChart1"/>
    <dgm:cxn modelId="{187396E1-8134-4462-B308-AEA700FB55B4}" type="presOf" srcId="{DC3998A2-D2E6-4C5F-8220-63AA09CAC162}" destId="{8CBA2F0A-DCC0-40DD-AA66-E608A3214932}" srcOrd="0" destOrd="0" presId="urn:microsoft.com/office/officeart/2005/8/layout/orgChart1"/>
    <dgm:cxn modelId="{E19764E2-12AB-4A23-9CC9-74659EC01C39}" type="presOf" srcId="{CCAFA44B-DB8C-4BE3-9D97-89E44DE1108F}" destId="{8B3C62BC-8B9E-4BEF-BEA6-42125F63DDA9}" srcOrd="0" destOrd="0" presId="urn:microsoft.com/office/officeart/2005/8/layout/orgChart1"/>
    <dgm:cxn modelId="{FDE7D9E3-4013-49FB-9F8B-964F8C867133}" type="presOf" srcId="{E161E6D2-77D5-49E0-9CE7-303797AD3831}" destId="{DBECFF94-5C78-4357-960A-1C0CD7E3AA7D}" srcOrd="0" destOrd="0" presId="urn:microsoft.com/office/officeart/2005/8/layout/orgChart1"/>
    <dgm:cxn modelId="{F22DBBE4-8A72-42E3-A7EC-670E2AF0032F}" type="presOf" srcId="{C5435534-C870-4B4F-B1A5-637FA725C987}" destId="{A5B7EDC3-BB31-4DCB-9229-363A6A2FC544}" srcOrd="0" destOrd="0" presId="urn:microsoft.com/office/officeart/2005/8/layout/orgChart1"/>
    <dgm:cxn modelId="{110A03E7-EFF7-4F49-9F58-6968725653BF}" type="presOf" srcId="{9FA392DD-2E7A-4538-ACB1-E763442A27C3}" destId="{2B35B66E-30CC-4A1B-9A77-11E3A946A788}" srcOrd="1" destOrd="0" presId="urn:microsoft.com/office/officeart/2005/8/layout/orgChart1"/>
    <dgm:cxn modelId="{28ADF7EC-52CC-4963-AE3A-EAD7DB157DC9}" type="presOf" srcId="{F2EBD286-8FB7-4D8F-AC9F-8BCF44714985}" destId="{520457B0-BB99-476D-A515-0A8DC29438C8}" srcOrd="1" destOrd="0" presId="urn:microsoft.com/office/officeart/2005/8/layout/orgChart1"/>
    <dgm:cxn modelId="{615F04ED-875D-4189-A0A8-A37E2DF994AD}" srcId="{26D0330F-DB8A-4ACF-BD7D-61EFB3CB1CF5}" destId="{888B853B-AB3A-40E0-938B-43120F57627E}" srcOrd="4" destOrd="0" parTransId="{D3E5B967-2FC1-41A7-A238-631EFB21B1FF}" sibTransId="{80BA8C5A-CA95-403C-8442-C23197CF5BF2}"/>
    <dgm:cxn modelId="{107CFFEF-EECC-4179-B2D4-3D27CE959F66}" type="presOf" srcId="{AD4C5206-BFDC-425D-A88E-BD5096036C51}" destId="{607F30ED-648C-4455-BDD3-F7AEC666EF82}" srcOrd="0" destOrd="0" presId="urn:microsoft.com/office/officeart/2005/8/layout/orgChart1"/>
    <dgm:cxn modelId="{57E577F0-E4BF-4730-B219-A1B5EF82B655}" type="presOf" srcId="{FC3BF717-CBD3-4A1D-B1CB-9884BD7AA80C}" destId="{FEAA5F62-A949-46A2-B6EB-6C870586761A}" srcOrd="0" destOrd="0" presId="urn:microsoft.com/office/officeart/2005/8/layout/orgChart1"/>
    <dgm:cxn modelId="{9AE2C2F0-F4FE-43AB-9F22-36C2C49A6B73}" type="presOf" srcId="{CC13DC94-0DBA-4D08-949A-C5195ADB3D71}" destId="{2620FB6F-07EE-485D-9DFE-44A9AD3DA954}" srcOrd="1" destOrd="0" presId="urn:microsoft.com/office/officeart/2005/8/layout/orgChart1"/>
    <dgm:cxn modelId="{92C7A8F2-9044-430A-A533-52DA4F327C59}" srcId="{26D0330F-DB8A-4ACF-BD7D-61EFB3CB1CF5}" destId="{861387A9-243B-4B0A-81FE-7F2FF364A83E}" srcOrd="0" destOrd="0" parTransId="{7514B8CE-5298-43F9-A082-90BA2A14EE32}" sibTransId="{9A8EEDB7-770C-499E-9AAC-5C459A11D5E4}"/>
    <dgm:cxn modelId="{73B233F4-67A6-4C21-84B1-3FA173927F61}" type="presOf" srcId="{F920C001-E821-427D-BD4C-945B46CD4D7C}" destId="{43DCC1EA-E92D-4EEF-B84A-F597923E04D4}" srcOrd="0" destOrd="0" presId="urn:microsoft.com/office/officeart/2005/8/layout/orgChart1"/>
    <dgm:cxn modelId="{E94EF7F5-3810-4D69-B898-C102EEBA4260}" type="presOf" srcId="{8CB0C325-ED74-4F3C-A80C-AE2DCF30DF98}" destId="{14243801-4669-45D8-A33E-1E1C39FDD7E3}" srcOrd="1" destOrd="0" presId="urn:microsoft.com/office/officeart/2005/8/layout/orgChart1"/>
    <dgm:cxn modelId="{DC4B97F6-BC99-4238-82D5-CCD3D9092D8E}" type="presOf" srcId="{90B7C97C-05EA-4B1C-8F6E-97AD41F9640E}" destId="{487468C7-82D9-4DE9-AAE6-3E634F079419}" srcOrd="0" destOrd="0" presId="urn:microsoft.com/office/officeart/2005/8/layout/orgChart1"/>
    <dgm:cxn modelId="{28B076F8-395E-4DDC-9ECC-11826671B593}" type="presOf" srcId="{6627997F-4A12-48A0-A086-912323DC9DA3}" destId="{1F333F33-C4E4-4A80-9430-13358BA3AC55}" srcOrd="0" destOrd="0" presId="urn:microsoft.com/office/officeart/2005/8/layout/orgChart1"/>
    <dgm:cxn modelId="{4360D2F8-A702-4933-A70A-8FB887FD8FB4}" type="presOf" srcId="{BF417CB4-B7E9-4574-B591-AB431338B53C}" destId="{C9B36625-C5D5-4FD8-BC0F-0FB104FF0C10}" srcOrd="0" destOrd="0" presId="urn:microsoft.com/office/officeart/2005/8/layout/orgChart1"/>
    <dgm:cxn modelId="{A48102F9-D9B6-45C3-9982-E2E0EB38B359}" type="presOf" srcId="{7514B8CE-5298-43F9-A082-90BA2A14EE32}" destId="{16F81081-D797-4E74-8154-E2E842974B64}" srcOrd="0" destOrd="0" presId="urn:microsoft.com/office/officeart/2005/8/layout/orgChart1"/>
    <dgm:cxn modelId="{CEAEA9F9-62F5-4714-BC8C-900637D87CE0}" type="presOf" srcId="{C3D2C677-B019-46B0-87E9-28181C2EBA60}" destId="{4AC1FD0A-0586-4A45-9E50-F18D6D734D94}" srcOrd="0" destOrd="0" presId="urn:microsoft.com/office/officeart/2005/8/layout/orgChart1"/>
    <dgm:cxn modelId="{855950FA-5B72-4E3D-95F5-08F695831FAF}" type="presOf" srcId="{D66DB5A6-6184-44FC-AD13-597BD245D5BD}" destId="{A199F3FC-559A-47AB-BDF4-5350D84116AE}" srcOrd="0" destOrd="0" presId="urn:microsoft.com/office/officeart/2005/8/layout/orgChart1"/>
    <dgm:cxn modelId="{B7FD48FD-B2B7-450B-A382-79B918EBE1A5}" type="presOf" srcId="{DB5868C2-E690-49D6-BA88-01E7A3CC0389}" destId="{03AE62E0-831C-490D-971F-667A1DC006F9}" srcOrd="0" destOrd="0" presId="urn:microsoft.com/office/officeart/2005/8/layout/orgChart1"/>
    <dgm:cxn modelId="{41EE07FE-3294-408F-ABCB-CC6B0B3E5471}" type="presOf" srcId="{0556C71E-193C-4AFC-9B6F-308812117659}" destId="{6A49F984-C858-44CB-B8A9-E630CE642815}" srcOrd="0" destOrd="0" presId="urn:microsoft.com/office/officeart/2005/8/layout/orgChart1"/>
    <dgm:cxn modelId="{01FA5AFE-EB83-436A-B572-C824DABC1BF7}" type="presOf" srcId="{78F1CB24-4148-4A94-A3D1-56BAB3FF08D0}" destId="{5A15F1F8-884B-45E7-9E0E-4716C6DCA3FF}" srcOrd="0" destOrd="0" presId="urn:microsoft.com/office/officeart/2005/8/layout/orgChart1"/>
    <dgm:cxn modelId="{611F9DFE-5A59-44ED-B333-9F27D7ED7DED}" type="presOf" srcId="{28C7E779-6BE1-4FD2-BDA5-A676762C90F2}" destId="{90D4547B-1E82-437A-9FCB-C0309D7C7F84}" srcOrd="0" destOrd="0" presId="urn:microsoft.com/office/officeart/2005/8/layout/orgChart1"/>
    <dgm:cxn modelId="{6D2FB35D-5A78-45AF-B2AA-17FAF68FA8B1}" type="presParOf" srcId="{9FBE071D-830F-499A-90AA-7800046FA143}" destId="{1FB797C9-9C99-4B65-9407-9FA740B5D35B}" srcOrd="0" destOrd="0" presId="urn:microsoft.com/office/officeart/2005/8/layout/orgChart1"/>
    <dgm:cxn modelId="{DD06602E-69A5-4CE6-92AF-AE53558E0FCB}" type="presParOf" srcId="{1FB797C9-9C99-4B65-9407-9FA740B5D35B}" destId="{60A5EDC1-BF61-44BF-9266-1DBDEC402E1F}" srcOrd="0" destOrd="0" presId="urn:microsoft.com/office/officeart/2005/8/layout/orgChart1"/>
    <dgm:cxn modelId="{1F24A227-7110-4A44-8FA2-B044E76E905F}" type="presParOf" srcId="{60A5EDC1-BF61-44BF-9266-1DBDEC402E1F}" destId="{3536B92D-3E47-4BF7-AFE3-D08D7C2512EA}" srcOrd="0" destOrd="0" presId="urn:microsoft.com/office/officeart/2005/8/layout/orgChart1"/>
    <dgm:cxn modelId="{AFC0F694-A4F0-4B38-8990-C70A68A76A3E}" type="presParOf" srcId="{60A5EDC1-BF61-44BF-9266-1DBDEC402E1F}" destId="{A11323E0-BA24-49F8-B14E-667CF01C2E2A}" srcOrd="1" destOrd="0" presId="urn:microsoft.com/office/officeart/2005/8/layout/orgChart1"/>
    <dgm:cxn modelId="{BC9B2DD6-EB43-44B1-8FD4-BFF8E491E8E9}" type="presParOf" srcId="{1FB797C9-9C99-4B65-9407-9FA740B5D35B}" destId="{5AC88D11-9757-4680-A0BE-1DBBB5264798}" srcOrd="1" destOrd="0" presId="urn:microsoft.com/office/officeart/2005/8/layout/orgChart1"/>
    <dgm:cxn modelId="{485740DE-D651-42AB-8D8D-2E0D3F22F949}" type="presParOf" srcId="{5AC88D11-9757-4680-A0BE-1DBBB5264798}" destId="{2B430DA0-90D8-4862-BCBF-2A305C4D81D0}" srcOrd="0" destOrd="0" presId="urn:microsoft.com/office/officeart/2005/8/layout/orgChart1"/>
    <dgm:cxn modelId="{0D56A009-AE88-40B4-A47A-E3D3182BACF1}" type="presParOf" srcId="{5AC88D11-9757-4680-A0BE-1DBBB5264798}" destId="{BCE7A3BA-261F-469A-B5E2-8CAF355F5C37}" srcOrd="1" destOrd="0" presId="urn:microsoft.com/office/officeart/2005/8/layout/orgChart1"/>
    <dgm:cxn modelId="{A7BB3EBC-6769-4A25-A717-7F101BCB1739}" type="presParOf" srcId="{BCE7A3BA-261F-469A-B5E2-8CAF355F5C37}" destId="{CE8003D4-7D0A-4142-B539-765721F324DD}" srcOrd="0" destOrd="0" presId="urn:microsoft.com/office/officeart/2005/8/layout/orgChart1"/>
    <dgm:cxn modelId="{EA492C31-63BC-4BB3-86AC-692472795F3B}" type="presParOf" srcId="{CE8003D4-7D0A-4142-B539-765721F324DD}" destId="{4A21773E-BA05-46C0-9592-54F02184E072}" srcOrd="0" destOrd="0" presId="urn:microsoft.com/office/officeart/2005/8/layout/orgChart1"/>
    <dgm:cxn modelId="{0B362888-4B3E-4CD2-B4A1-BB2A93AFEB1A}" type="presParOf" srcId="{CE8003D4-7D0A-4142-B539-765721F324DD}" destId="{AC029581-B98A-4560-84DE-FD0774692C3E}" srcOrd="1" destOrd="0" presId="urn:microsoft.com/office/officeart/2005/8/layout/orgChart1"/>
    <dgm:cxn modelId="{0CD707A8-52AF-4D6C-91A8-057BB8A2DF34}" type="presParOf" srcId="{BCE7A3BA-261F-469A-B5E2-8CAF355F5C37}" destId="{E5BCC55B-0B36-483F-BC9B-546B4BA938EA}" srcOrd="1" destOrd="0" presId="urn:microsoft.com/office/officeart/2005/8/layout/orgChart1"/>
    <dgm:cxn modelId="{C224BDA0-BBF0-49B2-B2E5-23FBBD94B7AB}" type="presParOf" srcId="{E5BCC55B-0B36-483F-BC9B-546B4BA938EA}" destId="{297C014B-E080-4A21-B7EA-3E1342EA3251}" srcOrd="0" destOrd="0" presId="urn:microsoft.com/office/officeart/2005/8/layout/orgChart1"/>
    <dgm:cxn modelId="{6DF3AC98-3A31-41BB-995A-39C224A9D024}" type="presParOf" srcId="{E5BCC55B-0B36-483F-BC9B-546B4BA938EA}" destId="{292401B3-1023-47B3-8B35-DA99592F40DB}" srcOrd="1" destOrd="0" presId="urn:microsoft.com/office/officeart/2005/8/layout/orgChart1"/>
    <dgm:cxn modelId="{5E6A7190-8935-4743-8762-C71CD12C2419}" type="presParOf" srcId="{292401B3-1023-47B3-8B35-DA99592F40DB}" destId="{13CF0E61-890C-414E-84B7-118C009CF286}" srcOrd="0" destOrd="0" presId="urn:microsoft.com/office/officeart/2005/8/layout/orgChart1"/>
    <dgm:cxn modelId="{50BAF018-34FA-4C6D-BE43-7DEFB05D483F}" type="presParOf" srcId="{13CF0E61-890C-414E-84B7-118C009CF286}" destId="{DBECFF94-5C78-4357-960A-1C0CD7E3AA7D}" srcOrd="0" destOrd="0" presId="urn:microsoft.com/office/officeart/2005/8/layout/orgChart1"/>
    <dgm:cxn modelId="{F2418284-11E6-45B9-A296-002C06DBBC94}" type="presParOf" srcId="{13CF0E61-890C-414E-84B7-118C009CF286}" destId="{9FF654CC-3195-49C5-9E3E-862C99613B47}" srcOrd="1" destOrd="0" presId="urn:microsoft.com/office/officeart/2005/8/layout/orgChart1"/>
    <dgm:cxn modelId="{C53D0889-E756-4014-9519-FA17037AF291}" type="presParOf" srcId="{292401B3-1023-47B3-8B35-DA99592F40DB}" destId="{03A1F27F-8A0A-4A81-9524-39E3AAFE7250}" srcOrd="1" destOrd="0" presId="urn:microsoft.com/office/officeart/2005/8/layout/orgChart1"/>
    <dgm:cxn modelId="{390E5873-B567-4547-8B9A-5C1186814EED}" type="presParOf" srcId="{03A1F27F-8A0A-4A81-9524-39E3AAFE7250}" destId="{72AA7D2B-0E1B-4033-B896-23DD6BF82CFB}" srcOrd="0" destOrd="0" presId="urn:microsoft.com/office/officeart/2005/8/layout/orgChart1"/>
    <dgm:cxn modelId="{25609D58-DA4E-4C5F-AE38-6DEB362E844E}" type="presParOf" srcId="{03A1F27F-8A0A-4A81-9524-39E3AAFE7250}" destId="{104DE2F9-D769-43A7-A1D0-582BC471BFE1}" srcOrd="1" destOrd="0" presId="urn:microsoft.com/office/officeart/2005/8/layout/orgChart1"/>
    <dgm:cxn modelId="{9B25CDFE-E02E-4D6A-B6E3-BE81C35B3086}" type="presParOf" srcId="{104DE2F9-D769-43A7-A1D0-582BC471BFE1}" destId="{9C01FE38-8958-4974-9380-97B4F0392AB5}" srcOrd="0" destOrd="0" presId="urn:microsoft.com/office/officeart/2005/8/layout/orgChart1"/>
    <dgm:cxn modelId="{B68564A8-D851-4E06-852C-277629220F68}" type="presParOf" srcId="{9C01FE38-8958-4974-9380-97B4F0392AB5}" destId="{270967A0-4631-43A9-9A8D-6B2912BA733F}" srcOrd="0" destOrd="0" presId="urn:microsoft.com/office/officeart/2005/8/layout/orgChart1"/>
    <dgm:cxn modelId="{77440E53-452E-4BD3-8569-4BD0A792432E}" type="presParOf" srcId="{9C01FE38-8958-4974-9380-97B4F0392AB5}" destId="{92C178AC-2AD3-4DEF-BC5E-119BD632F0A6}" srcOrd="1" destOrd="0" presId="urn:microsoft.com/office/officeart/2005/8/layout/orgChart1"/>
    <dgm:cxn modelId="{1873B91A-2EB4-4213-8F33-47AC81C0434F}" type="presParOf" srcId="{104DE2F9-D769-43A7-A1D0-582BC471BFE1}" destId="{6F1BBADB-F514-4CF2-A4E8-8F84CF389010}" srcOrd="1" destOrd="0" presId="urn:microsoft.com/office/officeart/2005/8/layout/orgChart1"/>
    <dgm:cxn modelId="{79F0CA44-8B46-4E46-9014-26646B71EC3C}" type="presParOf" srcId="{104DE2F9-D769-43A7-A1D0-582BC471BFE1}" destId="{11F6A82F-02F3-41FC-8082-39602F4C2C56}" srcOrd="2" destOrd="0" presId="urn:microsoft.com/office/officeart/2005/8/layout/orgChart1"/>
    <dgm:cxn modelId="{36A02066-F5E3-463A-BCAF-6F46146E2BC8}" type="presParOf" srcId="{03A1F27F-8A0A-4A81-9524-39E3AAFE7250}" destId="{EA3B5735-2CA0-4D66-A629-C2C47E86FDB7}" srcOrd="2" destOrd="0" presId="urn:microsoft.com/office/officeart/2005/8/layout/orgChart1"/>
    <dgm:cxn modelId="{CD2D5B88-55BE-46C6-A7A3-7E353C2F8A30}" type="presParOf" srcId="{03A1F27F-8A0A-4A81-9524-39E3AAFE7250}" destId="{8AA37E05-97E5-40AC-9838-BE5379C158E1}" srcOrd="3" destOrd="0" presId="urn:microsoft.com/office/officeart/2005/8/layout/orgChart1"/>
    <dgm:cxn modelId="{7CCEF0D9-DC5F-4903-AC60-2231F08A7708}" type="presParOf" srcId="{8AA37E05-97E5-40AC-9838-BE5379C158E1}" destId="{724697F0-A524-4E43-B6A2-ACAB190DB053}" srcOrd="0" destOrd="0" presId="urn:microsoft.com/office/officeart/2005/8/layout/orgChart1"/>
    <dgm:cxn modelId="{3D57A706-0411-411E-8BF7-0E1E05FBE7C6}" type="presParOf" srcId="{724697F0-A524-4E43-B6A2-ACAB190DB053}" destId="{D51802AB-DC81-4B4D-9AE9-5AFF67065928}" srcOrd="0" destOrd="0" presId="urn:microsoft.com/office/officeart/2005/8/layout/orgChart1"/>
    <dgm:cxn modelId="{9DDAA681-1DD7-42E1-8FF4-17E2352F575B}" type="presParOf" srcId="{724697F0-A524-4E43-B6A2-ACAB190DB053}" destId="{2620FB6F-07EE-485D-9DFE-44A9AD3DA954}" srcOrd="1" destOrd="0" presId="urn:microsoft.com/office/officeart/2005/8/layout/orgChart1"/>
    <dgm:cxn modelId="{179F911C-4279-47D0-BCE4-8C4D68870271}" type="presParOf" srcId="{8AA37E05-97E5-40AC-9838-BE5379C158E1}" destId="{24332C3F-BCFE-465A-8E14-B83EB65F32B0}" srcOrd="1" destOrd="0" presId="urn:microsoft.com/office/officeart/2005/8/layout/orgChart1"/>
    <dgm:cxn modelId="{234F1EE7-6083-4E9F-9B29-8DB77264D611}" type="presParOf" srcId="{8AA37E05-97E5-40AC-9838-BE5379C158E1}" destId="{BFCC3E0E-9112-4B84-BC4C-D31974213878}" srcOrd="2" destOrd="0" presId="urn:microsoft.com/office/officeart/2005/8/layout/orgChart1"/>
    <dgm:cxn modelId="{70CE49C7-0F4E-452E-9AF3-56F7A2F850CA}" type="presParOf" srcId="{03A1F27F-8A0A-4A81-9524-39E3AAFE7250}" destId="{A199F3FC-559A-47AB-BDF4-5350D84116AE}" srcOrd="4" destOrd="0" presId="urn:microsoft.com/office/officeart/2005/8/layout/orgChart1"/>
    <dgm:cxn modelId="{23102BCF-1D36-4A73-BFC4-2557FFCC8EC9}" type="presParOf" srcId="{03A1F27F-8A0A-4A81-9524-39E3AAFE7250}" destId="{C4E100BA-D1D8-4478-A9EF-5DA6FBD8E04E}" srcOrd="5" destOrd="0" presId="urn:microsoft.com/office/officeart/2005/8/layout/orgChart1"/>
    <dgm:cxn modelId="{517226C8-A70F-42D8-8008-674C0A82BFA5}" type="presParOf" srcId="{C4E100BA-D1D8-4478-A9EF-5DA6FBD8E04E}" destId="{EFD0B24C-20E3-449F-A31B-3E2214D9CFD2}" srcOrd="0" destOrd="0" presId="urn:microsoft.com/office/officeart/2005/8/layout/orgChart1"/>
    <dgm:cxn modelId="{F5E55CB6-F1F6-4EAF-ADEA-23AAC8233EFC}" type="presParOf" srcId="{EFD0B24C-20E3-449F-A31B-3E2214D9CFD2}" destId="{65C1B685-CD2E-4928-9ED5-D3C1426E897E}" srcOrd="0" destOrd="0" presId="urn:microsoft.com/office/officeart/2005/8/layout/orgChart1"/>
    <dgm:cxn modelId="{1E0B8A98-0059-47F5-9927-6696B5368E01}" type="presParOf" srcId="{EFD0B24C-20E3-449F-A31B-3E2214D9CFD2}" destId="{D4B78C2C-4B2C-410B-97C2-FE652D0EFAD4}" srcOrd="1" destOrd="0" presId="urn:microsoft.com/office/officeart/2005/8/layout/orgChart1"/>
    <dgm:cxn modelId="{46A4FB93-E832-4947-8008-FA0E02B80A03}" type="presParOf" srcId="{C4E100BA-D1D8-4478-A9EF-5DA6FBD8E04E}" destId="{6E17E673-4EBA-4FB5-AB2F-3047A71CE546}" srcOrd="1" destOrd="0" presId="urn:microsoft.com/office/officeart/2005/8/layout/orgChart1"/>
    <dgm:cxn modelId="{236C97B6-4E6E-4B61-9E9A-AD3C4B0C0FA2}" type="presParOf" srcId="{C4E100BA-D1D8-4478-A9EF-5DA6FBD8E04E}" destId="{4FD70ED0-67F7-48BF-860A-94D7A42A8657}" srcOrd="2" destOrd="0" presId="urn:microsoft.com/office/officeart/2005/8/layout/orgChart1"/>
    <dgm:cxn modelId="{0D71151C-8A60-4456-832F-4E3E3C4BA606}" type="presParOf" srcId="{03A1F27F-8A0A-4A81-9524-39E3AAFE7250}" destId="{3D44CE76-E6B2-46AC-A75A-EFDA13F7BF85}" srcOrd="6" destOrd="0" presId="urn:microsoft.com/office/officeart/2005/8/layout/orgChart1"/>
    <dgm:cxn modelId="{3FC6824D-A130-4FB4-B4F2-1207A0F03136}" type="presParOf" srcId="{03A1F27F-8A0A-4A81-9524-39E3AAFE7250}" destId="{4A13B3F4-BA5F-4F31-B423-5E18D6B2154F}" srcOrd="7" destOrd="0" presId="urn:microsoft.com/office/officeart/2005/8/layout/orgChart1"/>
    <dgm:cxn modelId="{0DC6C84C-6680-40B2-9471-6AB81BE0471E}" type="presParOf" srcId="{4A13B3F4-BA5F-4F31-B423-5E18D6B2154F}" destId="{6103948F-75C9-48AF-922A-B9678EE10E57}" srcOrd="0" destOrd="0" presId="urn:microsoft.com/office/officeart/2005/8/layout/orgChart1"/>
    <dgm:cxn modelId="{A50D4F8F-D712-4518-8AE9-26C965CEC044}" type="presParOf" srcId="{6103948F-75C9-48AF-922A-B9678EE10E57}" destId="{08BBD0A7-F340-4846-A7F8-1EB163EB3DC6}" srcOrd="0" destOrd="0" presId="urn:microsoft.com/office/officeart/2005/8/layout/orgChart1"/>
    <dgm:cxn modelId="{51E73FAF-2A7E-42EE-9CAF-2F9FBCB9B443}" type="presParOf" srcId="{6103948F-75C9-48AF-922A-B9678EE10E57}" destId="{2B35B66E-30CC-4A1B-9A77-11E3A946A788}" srcOrd="1" destOrd="0" presId="urn:microsoft.com/office/officeart/2005/8/layout/orgChart1"/>
    <dgm:cxn modelId="{3F34C4D0-ADFE-4BAF-B7E3-EDE4DFF439AF}" type="presParOf" srcId="{4A13B3F4-BA5F-4F31-B423-5E18D6B2154F}" destId="{BE6E3DE3-0BF0-488B-A147-542CAD59B77E}" srcOrd="1" destOrd="0" presId="urn:microsoft.com/office/officeart/2005/8/layout/orgChart1"/>
    <dgm:cxn modelId="{538B441B-A993-4B84-BEF2-BA43A87C5F6A}" type="presParOf" srcId="{4A13B3F4-BA5F-4F31-B423-5E18D6B2154F}" destId="{D8436D49-00FE-43FA-974C-DB838EB0D141}" srcOrd="2" destOrd="0" presId="urn:microsoft.com/office/officeart/2005/8/layout/orgChart1"/>
    <dgm:cxn modelId="{241A5D3E-8BA0-463A-BB29-E9AFA6C272DA}" type="presParOf" srcId="{03A1F27F-8A0A-4A81-9524-39E3AAFE7250}" destId="{488E4C8B-4AB9-442B-93A9-F01573AB65BA}" srcOrd="8" destOrd="0" presId="urn:microsoft.com/office/officeart/2005/8/layout/orgChart1"/>
    <dgm:cxn modelId="{4BF22FBB-CC81-43B0-872C-8B8D33FF2F90}" type="presParOf" srcId="{03A1F27F-8A0A-4A81-9524-39E3AAFE7250}" destId="{D5FBA4A4-1FE8-4494-846F-3A4014150C66}" srcOrd="9" destOrd="0" presId="urn:microsoft.com/office/officeart/2005/8/layout/orgChart1"/>
    <dgm:cxn modelId="{E7D9487F-511F-417B-BE59-9DFE4962ADB2}" type="presParOf" srcId="{D5FBA4A4-1FE8-4494-846F-3A4014150C66}" destId="{889931F2-19CD-46EE-99C6-0EE4DE14252F}" srcOrd="0" destOrd="0" presId="urn:microsoft.com/office/officeart/2005/8/layout/orgChart1"/>
    <dgm:cxn modelId="{D5A2C852-50EE-4FEC-86FF-B3E16434C3FF}" type="presParOf" srcId="{889931F2-19CD-46EE-99C6-0EE4DE14252F}" destId="{EAB8E86F-D5C2-4617-9717-9352FC89F872}" srcOrd="0" destOrd="0" presId="urn:microsoft.com/office/officeart/2005/8/layout/orgChart1"/>
    <dgm:cxn modelId="{C7EFD06C-6A27-4E73-90E5-995FA5695784}" type="presParOf" srcId="{889931F2-19CD-46EE-99C6-0EE4DE14252F}" destId="{5F954E8B-DB3D-4A3C-9FA3-B9A2FE47B333}" srcOrd="1" destOrd="0" presId="urn:microsoft.com/office/officeart/2005/8/layout/orgChart1"/>
    <dgm:cxn modelId="{14D61ECE-CE21-4D10-83A1-7307A9C74CF1}" type="presParOf" srcId="{D5FBA4A4-1FE8-4494-846F-3A4014150C66}" destId="{84FAC78F-5978-453D-AF9B-2FB8474F6A8D}" srcOrd="1" destOrd="0" presId="urn:microsoft.com/office/officeart/2005/8/layout/orgChart1"/>
    <dgm:cxn modelId="{1E9AC1E4-2216-46AD-A2F4-5D145D36CE61}" type="presParOf" srcId="{D5FBA4A4-1FE8-4494-846F-3A4014150C66}" destId="{86A1F3E3-0C42-406A-BACA-234F4F385FE3}" srcOrd="2" destOrd="0" presId="urn:microsoft.com/office/officeart/2005/8/layout/orgChart1"/>
    <dgm:cxn modelId="{74E4405F-B00F-49FF-806A-C102D2BA0958}" type="presParOf" srcId="{03A1F27F-8A0A-4A81-9524-39E3AAFE7250}" destId="{97D00F34-E06E-4556-8BBD-A5BD64A016B9}" srcOrd="10" destOrd="0" presId="urn:microsoft.com/office/officeart/2005/8/layout/orgChart1"/>
    <dgm:cxn modelId="{0DE1376D-5812-44A1-97F1-5C1983F174FB}" type="presParOf" srcId="{03A1F27F-8A0A-4A81-9524-39E3AAFE7250}" destId="{A447CFDD-2597-45DF-9908-D4FA5DCD5508}" srcOrd="11" destOrd="0" presId="urn:microsoft.com/office/officeart/2005/8/layout/orgChart1"/>
    <dgm:cxn modelId="{E866BD43-935F-428C-8AEA-45E2E307D0D0}" type="presParOf" srcId="{A447CFDD-2597-45DF-9908-D4FA5DCD5508}" destId="{0F4F0223-49E9-4252-B878-886A9072A9F2}" srcOrd="0" destOrd="0" presId="urn:microsoft.com/office/officeart/2005/8/layout/orgChart1"/>
    <dgm:cxn modelId="{959EB0A0-0FC9-4254-BBAE-9C82A5EC132E}" type="presParOf" srcId="{0F4F0223-49E9-4252-B878-886A9072A9F2}" destId="{17593F17-5BCA-4327-BF6C-93DA4FA18A7C}" srcOrd="0" destOrd="0" presId="urn:microsoft.com/office/officeart/2005/8/layout/orgChart1"/>
    <dgm:cxn modelId="{E6A44671-8E6A-41E4-8DE1-09CEC82BBF84}" type="presParOf" srcId="{0F4F0223-49E9-4252-B878-886A9072A9F2}" destId="{F7F69B3E-72F0-4115-85F1-A08818866ACE}" srcOrd="1" destOrd="0" presId="urn:microsoft.com/office/officeart/2005/8/layout/orgChart1"/>
    <dgm:cxn modelId="{F0929FBE-4F0A-4147-87BD-A26A2E230096}" type="presParOf" srcId="{A447CFDD-2597-45DF-9908-D4FA5DCD5508}" destId="{A3446ED1-E6F6-4BD6-8D56-C554C2022065}" srcOrd="1" destOrd="0" presId="urn:microsoft.com/office/officeart/2005/8/layout/orgChart1"/>
    <dgm:cxn modelId="{116E7FCF-33D0-4688-A72C-F71C981FE41D}" type="presParOf" srcId="{A447CFDD-2597-45DF-9908-D4FA5DCD5508}" destId="{78DDF147-2D13-44A9-8C39-8098C5F3AD18}" srcOrd="2" destOrd="0" presId="urn:microsoft.com/office/officeart/2005/8/layout/orgChart1"/>
    <dgm:cxn modelId="{BE686A5E-1408-435B-BCF7-2F4FE6486B44}" type="presParOf" srcId="{03A1F27F-8A0A-4A81-9524-39E3AAFE7250}" destId="{400FF1CA-C682-4DDB-BB5D-4CD3C4E4E50A}" srcOrd="12" destOrd="0" presId="urn:microsoft.com/office/officeart/2005/8/layout/orgChart1"/>
    <dgm:cxn modelId="{405A1514-1E67-456D-9B66-052D672FE88D}" type="presParOf" srcId="{03A1F27F-8A0A-4A81-9524-39E3AAFE7250}" destId="{A7CAC1DC-0958-49F3-B3FB-CED9C3E2DD18}" srcOrd="13" destOrd="0" presId="urn:microsoft.com/office/officeart/2005/8/layout/orgChart1"/>
    <dgm:cxn modelId="{8EEDE08E-8764-4CB3-9CB4-FCDCEDDDCA41}" type="presParOf" srcId="{A7CAC1DC-0958-49F3-B3FB-CED9C3E2DD18}" destId="{40F01CBD-536B-4298-98E2-31028F0F1DDA}" srcOrd="0" destOrd="0" presId="urn:microsoft.com/office/officeart/2005/8/layout/orgChart1"/>
    <dgm:cxn modelId="{6D85200B-1888-434F-800E-BFCC750FA69A}" type="presParOf" srcId="{40F01CBD-536B-4298-98E2-31028F0F1DDA}" destId="{8CBA2F0A-DCC0-40DD-AA66-E608A3214932}" srcOrd="0" destOrd="0" presId="urn:microsoft.com/office/officeart/2005/8/layout/orgChart1"/>
    <dgm:cxn modelId="{A852A2E2-EB6C-454A-9E8E-668DA2FECC13}" type="presParOf" srcId="{40F01CBD-536B-4298-98E2-31028F0F1DDA}" destId="{5A96BAC1-FAE4-4037-B75B-560657854ABD}" srcOrd="1" destOrd="0" presId="urn:microsoft.com/office/officeart/2005/8/layout/orgChart1"/>
    <dgm:cxn modelId="{1CF017CC-F2AC-4CC0-A844-8D65619B139D}" type="presParOf" srcId="{A7CAC1DC-0958-49F3-B3FB-CED9C3E2DD18}" destId="{B98C7E8A-E9C8-45B6-B606-2B52B2C53E13}" srcOrd="1" destOrd="0" presId="urn:microsoft.com/office/officeart/2005/8/layout/orgChart1"/>
    <dgm:cxn modelId="{1A751C8A-4845-45C6-9561-A80896E673DC}" type="presParOf" srcId="{A7CAC1DC-0958-49F3-B3FB-CED9C3E2DD18}" destId="{91EB4E94-8188-4F6C-8003-333DAA8BC1A4}" srcOrd="2" destOrd="0" presId="urn:microsoft.com/office/officeart/2005/8/layout/orgChart1"/>
    <dgm:cxn modelId="{BAD10CE6-B8EF-4113-A3CF-7FAD10F95180}" type="presParOf" srcId="{03A1F27F-8A0A-4A81-9524-39E3AAFE7250}" destId="{E14B8153-29F2-40F1-96A1-B4B0B7A40A91}" srcOrd="14" destOrd="0" presId="urn:microsoft.com/office/officeart/2005/8/layout/orgChart1"/>
    <dgm:cxn modelId="{1012CB33-7E73-4928-95DA-10CE444C98B8}" type="presParOf" srcId="{03A1F27F-8A0A-4A81-9524-39E3AAFE7250}" destId="{7BE3D5C1-8997-4CBE-9F70-0CBF526F67BF}" srcOrd="15" destOrd="0" presId="urn:microsoft.com/office/officeart/2005/8/layout/orgChart1"/>
    <dgm:cxn modelId="{C9E8D52A-0494-4A26-9B0F-D47C64D959E3}" type="presParOf" srcId="{7BE3D5C1-8997-4CBE-9F70-0CBF526F67BF}" destId="{0EE0D53F-C938-464B-B153-EAD85AD2A78C}" srcOrd="0" destOrd="0" presId="urn:microsoft.com/office/officeart/2005/8/layout/orgChart1"/>
    <dgm:cxn modelId="{967A8291-F88A-4013-80C7-B6215BD73EC1}" type="presParOf" srcId="{0EE0D53F-C938-464B-B153-EAD85AD2A78C}" destId="{C10594FC-B05A-46C9-A391-C3F616021DAE}" srcOrd="0" destOrd="0" presId="urn:microsoft.com/office/officeart/2005/8/layout/orgChart1"/>
    <dgm:cxn modelId="{AE283B12-584E-4EAE-85C4-6E064135993D}" type="presParOf" srcId="{0EE0D53F-C938-464B-B153-EAD85AD2A78C}" destId="{6DE7A336-00E5-4F0A-94A4-19F8B741032A}" srcOrd="1" destOrd="0" presId="urn:microsoft.com/office/officeart/2005/8/layout/orgChart1"/>
    <dgm:cxn modelId="{3396FB0F-BD83-471A-83E4-B7B1294B61A9}" type="presParOf" srcId="{7BE3D5C1-8997-4CBE-9F70-0CBF526F67BF}" destId="{81C8A560-6095-4C10-B59F-C0F7E0BF0DCF}" srcOrd="1" destOrd="0" presId="urn:microsoft.com/office/officeart/2005/8/layout/orgChart1"/>
    <dgm:cxn modelId="{F08E4A5D-455F-4715-95EE-DAF836E8E2D1}" type="presParOf" srcId="{7BE3D5C1-8997-4CBE-9F70-0CBF526F67BF}" destId="{1D16274D-7D02-49C8-AA3A-4501BF7CAEAB}" srcOrd="2" destOrd="0" presId="urn:microsoft.com/office/officeart/2005/8/layout/orgChart1"/>
    <dgm:cxn modelId="{8917C5A6-43F1-438D-98D3-DA074FCD1C0B}" type="presParOf" srcId="{292401B3-1023-47B3-8B35-DA99592F40DB}" destId="{A3CEC111-5C49-4527-B8E2-89C0C2320D71}" srcOrd="2" destOrd="0" presId="urn:microsoft.com/office/officeart/2005/8/layout/orgChart1"/>
    <dgm:cxn modelId="{1653FB1D-4F64-479B-B942-E54F5876F5F4}" type="presParOf" srcId="{E5BCC55B-0B36-483F-BC9B-546B4BA938EA}" destId="{8264E461-3325-404F-90D7-345380CC73A3}" srcOrd="2" destOrd="0" presId="urn:microsoft.com/office/officeart/2005/8/layout/orgChart1"/>
    <dgm:cxn modelId="{954C518A-1DA1-4830-9A00-AED2EA5CACE3}" type="presParOf" srcId="{E5BCC55B-0B36-483F-BC9B-546B4BA938EA}" destId="{7EF78D10-BD11-44CE-AE6B-F0F7B0755803}" srcOrd="3" destOrd="0" presId="urn:microsoft.com/office/officeart/2005/8/layout/orgChart1"/>
    <dgm:cxn modelId="{D97FBB61-CB01-4139-AA1A-892F5F0386D1}" type="presParOf" srcId="{7EF78D10-BD11-44CE-AE6B-F0F7B0755803}" destId="{FACC8E71-8809-494C-BE09-31A746C64E6A}" srcOrd="0" destOrd="0" presId="urn:microsoft.com/office/officeart/2005/8/layout/orgChart1"/>
    <dgm:cxn modelId="{6B3330AF-B023-41DE-A896-972CBC76A3C3}" type="presParOf" srcId="{FACC8E71-8809-494C-BE09-31A746C64E6A}" destId="{1B94843B-828F-41DC-8881-67B0D58082C9}" srcOrd="0" destOrd="0" presId="urn:microsoft.com/office/officeart/2005/8/layout/orgChart1"/>
    <dgm:cxn modelId="{FCD4003D-041B-4CA8-97DA-8B86AA917AAC}" type="presParOf" srcId="{FACC8E71-8809-494C-BE09-31A746C64E6A}" destId="{D115CDFC-2E5B-4FC0-8B7F-DA87DD9308B2}" srcOrd="1" destOrd="0" presId="urn:microsoft.com/office/officeart/2005/8/layout/orgChart1"/>
    <dgm:cxn modelId="{85ECB7FB-C9EB-448C-902A-B8F90129F563}" type="presParOf" srcId="{7EF78D10-BD11-44CE-AE6B-F0F7B0755803}" destId="{92987C5B-DDAF-426D-8CDD-F2679CAAE7D9}" srcOrd="1" destOrd="0" presId="urn:microsoft.com/office/officeart/2005/8/layout/orgChart1"/>
    <dgm:cxn modelId="{CCDF631D-B1C9-4249-A4ED-638882505E70}" type="presParOf" srcId="{92987C5B-DDAF-426D-8CDD-F2679CAAE7D9}" destId="{487468C7-82D9-4DE9-AAE6-3E634F079419}" srcOrd="0" destOrd="0" presId="urn:microsoft.com/office/officeart/2005/8/layout/orgChart1"/>
    <dgm:cxn modelId="{B63F5284-5538-4D7F-85D7-9275C9377CFB}" type="presParOf" srcId="{92987C5B-DDAF-426D-8CDD-F2679CAAE7D9}" destId="{DAACC439-E19F-4EE8-99BB-4E9F761DF43E}" srcOrd="1" destOrd="0" presId="urn:microsoft.com/office/officeart/2005/8/layout/orgChart1"/>
    <dgm:cxn modelId="{B302A7A6-6D18-47E8-86E4-B1D7C8DF80F1}" type="presParOf" srcId="{DAACC439-E19F-4EE8-99BB-4E9F761DF43E}" destId="{7C3351A2-E4C9-4446-A4CD-D5AD6AD9DBF8}" srcOrd="0" destOrd="0" presId="urn:microsoft.com/office/officeart/2005/8/layout/orgChart1"/>
    <dgm:cxn modelId="{A04E389B-F1FD-4098-BCB7-8329E926BE61}" type="presParOf" srcId="{7C3351A2-E4C9-4446-A4CD-D5AD6AD9DBF8}" destId="{FEAA5F62-A949-46A2-B6EB-6C870586761A}" srcOrd="0" destOrd="0" presId="urn:microsoft.com/office/officeart/2005/8/layout/orgChart1"/>
    <dgm:cxn modelId="{6D798583-B9CE-46EE-BA2E-C72FEFF78B3F}" type="presParOf" srcId="{7C3351A2-E4C9-4446-A4CD-D5AD6AD9DBF8}" destId="{5C3C6D4C-AFAA-4D51-B948-AC276D3DC2F1}" srcOrd="1" destOrd="0" presId="urn:microsoft.com/office/officeart/2005/8/layout/orgChart1"/>
    <dgm:cxn modelId="{CDCA622A-FE5E-4FED-8A91-A6D330BCD27D}" type="presParOf" srcId="{DAACC439-E19F-4EE8-99BB-4E9F761DF43E}" destId="{E42D3614-E331-465A-8BAE-414E05408164}" srcOrd="1" destOrd="0" presId="urn:microsoft.com/office/officeart/2005/8/layout/orgChart1"/>
    <dgm:cxn modelId="{825BD128-CA45-46C6-9765-192B819A7063}" type="presParOf" srcId="{DAACC439-E19F-4EE8-99BB-4E9F761DF43E}" destId="{57945D56-5053-43D0-BE0E-804D74B3EE22}" srcOrd="2" destOrd="0" presId="urn:microsoft.com/office/officeart/2005/8/layout/orgChart1"/>
    <dgm:cxn modelId="{A934875D-4BF3-4AE9-B1C9-0C7A89BBEAC3}" type="presParOf" srcId="{92987C5B-DDAF-426D-8CDD-F2679CAAE7D9}" destId="{D2F37DDB-6DFA-47D8-9C7F-EA7DA5156F10}" srcOrd="2" destOrd="0" presId="urn:microsoft.com/office/officeart/2005/8/layout/orgChart1"/>
    <dgm:cxn modelId="{1E5694E8-1218-4268-9160-DF1F766419E0}" type="presParOf" srcId="{92987C5B-DDAF-426D-8CDD-F2679CAAE7D9}" destId="{325AF169-5EE0-4162-A5A1-4515B23FAAB4}" srcOrd="3" destOrd="0" presId="urn:microsoft.com/office/officeart/2005/8/layout/orgChart1"/>
    <dgm:cxn modelId="{F70FCF9F-CCCA-4901-A709-F8A3CC88AB5B}" type="presParOf" srcId="{325AF169-5EE0-4162-A5A1-4515B23FAAB4}" destId="{945112BD-6F90-4FC7-A945-F6212C8B9161}" srcOrd="0" destOrd="0" presId="urn:microsoft.com/office/officeart/2005/8/layout/orgChart1"/>
    <dgm:cxn modelId="{5AA7AFF6-1396-43D0-B11F-665880B4CC8B}" type="presParOf" srcId="{945112BD-6F90-4FC7-A945-F6212C8B9161}" destId="{25B27369-37CF-45EE-B2C9-4329C832E884}" srcOrd="0" destOrd="0" presId="urn:microsoft.com/office/officeart/2005/8/layout/orgChart1"/>
    <dgm:cxn modelId="{59EFCF82-5C12-40FB-8ED7-F7DBE8392879}" type="presParOf" srcId="{945112BD-6F90-4FC7-A945-F6212C8B9161}" destId="{6F01A89E-7172-4687-9DBB-95ABD3EAD053}" srcOrd="1" destOrd="0" presId="urn:microsoft.com/office/officeart/2005/8/layout/orgChart1"/>
    <dgm:cxn modelId="{2DB3CC43-3B3F-41B3-B709-C6197646B57E}" type="presParOf" srcId="{325AF169-5EE0-4162-A5A1-4515B23FAAB4}" destId="{13CC7621-35C7-4FA7-85EB-C5E89D3C9A10}" srcOrd="1" destOrd="0" presId="urn:microsoft.com/office/officeart/2005/8/layout/orgChart1"/>
    <dgm:cxn modelId="{2814000D-959E-46D3-9614-CF8A6D2A9DFF}" type="presParOf" srcId="{325AF169-5EE0-4162-A5A1-4515B23FAAB4}" destId="{3F0842EA-DB30-48A3-A594-71F4E3234BEB}" srcOrd="2" destOrd="0" presId="urn:microsoft.com/office/officeart/2005/8/layout/orgChart1"/>
    <dgm:cxn modelId="{B96213AE-4406-4ECD-A06B-3A41A00976A2}" type="presParOf" srcId="{92987C5B-DDAF-426D-8CDD-F2679CAAE7D9}" destId="{5A15F1F8-884B-45E7-9E0E-4716C6DCA3FF}" srcOrd="4" destOrd="0" presId="urn:microsoft.com/office/officeart/2005/8/layout/orgChart1"/>
    <dgm:cxn modelId="{8CE90A5A-C09A-4ABA-A209-98998C0F06CE}" type="presParOf" srcId="{92987C5B-DDAF-426D-8CDD-F2679CAAE7D9}" destId="{820CB47F-553C-4D51-B7AC-0EACEC865179}" srcOrd="5" destOrd="0" presId="urn:microsoft.com/office/officeart/2005/8/layout/orgChart1"/>
    <dgm:cxn modelId="{36037005-1F53-47D6-A817-EC80E1B6FBB4}" type="presParOf" srcId="{820CB47F-553C-4D51-B7AC-0EACEC865179}" destId="{8207995C-EAB8-4CCB-BF8E-8DA9C13AC1CB}" srcOrd="0" destOrd="0" presId="urn:microsoft.com/office/officeart/2005/8/layout/orgChart1"/>
    <dgm:cxn modelId="{EABC31C5-8D4B-4467-9860-648C75F69A27}" type="presParOf" srcId="{8207995C-EAB8-4CCB-BF8E-8DA9C13AC1CB}" destId="{BD602D8E-04E9-4DA1-82C3-A123FFAE18E8}" srcOrd="0" destOrd="0" presId="urn:microsoft.com/office/officeart/2005/8/layout/orgChart1"/>
    <dgm:cxn modelId="{7862EEB5-6A5E-4AF7-9E20-162CE57BD666}" type="presParOf" srcId="{8207995C-EAB8-4CCB-BF8E-8DA9C13AC1CB}" destId="{520457B0-BB99-476D-A515-0A8DC29438C8}" srcOrd="1" destOrd="0" presId="urn:microsoft.com/office/officeart/2005/8/layout/orgChart1"/>
    <dgm:cxn modelId="{C9EC6FBD-A9CB-4C0A-8CA7-047CBAF37D98}" type="presParOf" srcId="{820CB47F-553C-4D51-B7AC-0EACEC865179}" destId="{2D49BDC6-B305-41B0-8B33-B5FAD7C7BB5C}" srcOrd="1" destOrd="0" presId="urn:microsoft.com/office/officeart/2005/8/layout/orgChart1"/>
    <dgm:cxn modelId="{6AC86918-8D16-404E-850C-A8BB4A469CDC}" type="presParOf" srcId="{820CB47F-553C-4D51-B7AC-0EACEC865179}" destId="{74657D5F-6335-43B0-8ACF-6F50E6CD1697}" srcOrd="2" destOrd="0" presId="urn:microsoft.com/office/officeart/2005/8/layout/orgChart1"/>
    <dgm:cxn modelId="{D3560283-DAB5-4329-855F-6E9FCC443B17}" type="presParOf" srcId="{92987C5B-DDAF-426D-8CDD-F2679CAAE7D9}" destId="{90D4547B-1E82-437A-9FCB-C0309D7C7F84}" srcOrd="6" destOrd="0" presId="urn:microsoft.com/office/officeart/2005/8/layout/orgChart1"/>
    <dgm:cxn modelId="{2F31765A-50D3-4B27-ABAA-D14B5177700B}" type="presParOf" srcId="{92987C5B-DDAF-426D-8CDD-F2679CAAE7D9}" destId="{056AB6F3-9EC0-47FB-AC01-19F1FF1B76AF}" srcOrd="7" destOrd="0" presId="urn:microsoft.com/office/officeart/2005/8/layout/orgChart1"/>
    <dgm:cxn modelId="{5B50CF54-C563-490C-AFAA-7B531730FABF}" type="presParOf" srcId="{056AB6F3-9EC0-47FB-AC01-19F1FF1B76AF}" destId="{6F23387B-5625-49F6-A060-19FFD5644D60}" srcOrd="0" destOrd="0" presId="urn:microsoft.com/office/officeart/2005/8/layout/orgChart1"/>
    <dgm:cxn modelId="{AC4E1A27-7A46-4612-9B1E-8F03D11826B0}" type="presParOf" srcId="{6F23387B-5625-49F6-A060-19FFD5644D60}" destId="{7177A78D-EC40-4BBE-BEAC-EB33752D57CE}" srcOrd="0" destOrd="0" presId="urn:microsoft.com/office/officeart/2005/8/layout/orgChart1"/>
    <dgm:cxn modelId="{C1B5B9EE-A7E0-4BB8-AC97-6A832D676B7F}" type="presParOf" srcId="{6F23387B-5625-49F6-A060-19FFD5644D60}" destId="{D0B9EF22-3557-4C1F-B308-4FC42ADFF194}" srcOrd="1" destOrd="0" presId="urn:microsoft.com/office/officeart/2005/8/layout/orgChart1"/>
    <dgm:cxn modelId="{8112CB72-2D9C-402E-BDC1-E77D60C76B32}" type="presParOf" srcId="{056AB6F3-9EC0-47FB-AC01-19F1FF1B76AF}" destId="{5C9E77B0-58E7-4767-A59F-5529A349BF2B}" srcOrd="1" destOrd="0" presId="urn:microsoft.com/office/officeart/2005/8/layout/orgChart1"/>
    <dgm:cxn modelId="{F6BCC99E-8207-4D52-BE00-27180366C869}" type="presParOf" srcId="{056AB6F3-9EC0-47FB-AC01-19F1FF1B76AF}" destId="{1C1F84B5-40AE-4E7D-9688-608BAD79AE97}" srcOrd="2" destOrd="0" presId="urn:microsoft.com/office/officeart/2005/8/layout/orgChart1"/>
    <dgm:cxn modelId="{0785BB51-2BA0-4179-823F-4DBD7D0D7F42}" type="presParOf" srcId="{92987C5B-DDAF-426D-8CDD-F2679CAAE7D9}" destId="{7780A9F6-4006-4E3D-957D-874F633F9836}" srcOrd="8" destOrd="0" presId="urn:microsoft.com/office/officeart/2005/8/layout/orgChart1"/>
    <dgm:cxn modelId="{1F3AFEFC-AEA2-45A0-BB45-801D7B9F94C4}" type="presParOf" srcId="{92987C5B-DDAF-426D-8CDD-F2679CAAE7D9}" destId="{CC8E73D9-6663-424F-A645-9D465C474C8C}" srcOrd="9" destOrd="0" presId="urn:microsoft.com/office/officeart/2005/8/layout/orgChart1"/>
    <dgm:cxn modelId="{7140846A-8E3A-488F-BD41-7809B554EF68}" type="presParOf" srcId="{CC8E73D9-6663-424F-A645-9D465C474C8C}" destId="{1DAFB3C5-9974-41D9-BA04-AAC4EF06D639}" srcOrd="0" destOrd="0" presId="urn:microsoft.com/office/officeart/2005/8/layout/orgChart1"/>
    <dgm:cxn modelId="{886675A6-5D4B-4B27-A6B3-D88A48B43B59}" type="presParOf" srcId="{1DAFB3C5-9974-41D9-BA04-AAC4EF06D639}" destId="{607F30ED-648C-4455-BDD3-F7AEC666EF82}" srcOrd="0" destOrd="0" presId="urn:microsoft.com/office/officeart/2005/8/layout/orgChart1"/>
    <dgm:cxn modelId="{90FEF564-BD54-42C4-8730-D0D3E6CC4D16}" type="presParOf" srcId="{1DAFB3C5-9974-41D9-BA04-AAC4EF06D639}" destId="{BB30C2A4-6ECB-41D8-87A1-FE51DAE87ADC}" srcOrd="1" destOrd="0" presId="urn:microsoft.com/office/officeart/2005/8/layout/orgChart1"/>
    <dgm:cxn modelId="{DE535511-0EE1-468D-B99A-A412B3B55F3C}" type="presParOf" srcId="{CC8E73D9-6663-424F-A645-9D465C474C8C}" destId="{C77930CA-700E-4248-A46E-2C93954B3555}" srcOrd="1" destOrd="0" presId="urn:microsoft.com/office/officeart/2005/8/layout/orgChart1"/>
    <dgm:cxn modelId="{CFEB36A6-E990-407A-91A3-E6B94F3FC06C}" type="presParOf" srcId="{CC8E73D9-6663-424F-A645-9D465C474C8C}" destId="{B15CBD88-24BE-4F55-B5CD-B1142724DD23}" srcOrd="2" destOrd="0" presId="urn:microsoft.com/office/officeart/2005/8/layout/orgChart1"/>
    <dgm:cxn modelId="{74E9EA8F-2667-4DE4-9979-A3829EE18C5C}" type="presParOf" srcId="{92987C5B-DDAF-426D-8CDD-F2679CAAE7D9}" destId="{DEAAFF7C-D5B1-4016-A90B-E33A9DC4D49B}" srcOrd="10" destOrd="0" presId="urn:microsoft.com/office/officeart/2005/8/layout/orgChart1"/>
    <dgm:cxn modelId="{B5679510-BC35-4A85-B991-00C993E72F2F}" type="presParOf" srcId="{92987C5B-DDAF-426D-8CDD-F2679CAAE7D9}" destId="{C7B2FB4A-1CF5-4C4F-8C9E-F868B880DC4E}" srcOrd="11" destOrd="0" presId="urn:microsoft.com/office/officeart/2005/8/layout/orgChart1"/>
    <dgm:cxn modelId="{1C78E368-9855-44DD-9F53-874D8D39A48D}" type="presParOf" srcId="{C7B2FB4A-1CF5-4C4F-8C9E-F868B880DC4E}" destId="{9807A2B8-6902-476A-B6CA-77B95CB4DE01}" srcOrd="0" destOrd="0" presId="urn:microsoft.com/office/officeart/2005/8/layout/orgChart1"/>
    <dgm:cxn modelId="{0773D065-78F5-4AF0-AE4D-6C995AA2FBDF}" type="presParOf" srcId="{9807A2B8-6902-476A-B6CA-77B95CB4DE01}" destId="{9978C0CD-DD67-44FF-B3E1-1635EE3A60FF}" srcOrd="0" destOrd="0" presId="urn:microsoft.com/office/officeart/2005/8/layout/orgChart1"/>
    <dgm:cxn modelId="{EBA0CBCB-2ADE-421C-B7FA-64860768F2E8}" type="presParOf" srcId="{9807A2B8-6902-476A-B6CA-77B95CB4DE01}" destId="{3DE90C03-AE28-4629-A1F4-D668EA91B50C}" srcOrd="1" destOrd="0" presId="urn:microsoft.com/office/officeart/2005/8/layout/orgChart1"/>
    <dgm:cxn modelId="{DAE05E33-C81F-4D9F-BF7B-F00A78DDB07A}" type="presParOf" srcId="{C7B2FB4A-1CF5-4C4F-8C9E-F868B880DC4E}" destId="{DBB96A59-4DCE-412F-81C4-211DCB0DB776}" srcOrd="1" destOrd="0" presId="urn:microsoft.com/office/officeart/2005/8/layout/orgChart1"/>
    <dgm:cxn modelId="{41173007-434B-4593-9E4E-516F93C9C768}" type="presParOf" srcId="{C7B2FB4A-1CF5-4C4F-8C9E-F868B880DC4E}" destId="{3898DF3D-295F-4C26-8670-AD469CEC853E}" srcOrd="2" destOrd="0" presId="urn:microsoft.com/office/officeart/2005/8/layout/orgChart1"/>
    <dgm:cxn modelId="{BA0838BA-909F-4189-B5BA-FF2CDEDA95A3}" type="presParOf" srcId="{92987C5B-DDAF-426D-8CDD-F2679CAAE7D9}" destId="{50B6638A-FBBF-426C-913B-77CEA4705388}" srcOrd="12" destOrd="0" presId="urn:microsoft.com/office/officeart/2005/8/layout/orgChart1"/>
    <dgm:cxn modelId="{053A0634-6979-4660-8BA0-2BA78E48B434}" type="presParOf" srcId="{92987C5B-DDAF-426D-8CDD-F2679CAAE7D9}" destId="{028659DD-9B69-4759-A948-7DCB56B0B2F1}" srcOrd="13" destOrd="0" presId="urn:microsoft.com/office/officeart/2005/8/layout/orgChart1"/>
    <dgm:cxn modelId="{4564AE79-1C0E-4A5F-88DE-FBC12F11C147}" type="presParOf" srcId="{028659DD-9B69-4759-A948-7DCB56B0B2F1}" destId="{376C33EF-524C-414A-8D3F-2FDF1592B218}" srcOrd="0" destOrd="0" presId="urn:microsoft.com/office/officeart/2005/8/layout/orgChart1"/>
    <dgm:cxn modelId="{45C41392-90D2-4F96-971B-E0F76C7ED1EA}" type="presParOf" srcId="{376C33EF-524C-414A-8D3F-2FDF1592B218}" destId="{A5B7EDC3-BB31-4DCB-9229-363A6A2FC544}" srcOrd="0" destOrd="0" presId="urn:microsoft.com/office/officeart/2005/8/layout/orgChart1"/>
    <dgm:cxn modelId="{2CD87E9A-39DE-44F0-9888-368DEFCEAFC8}" type="presParOf" srcId="{376C33EF-524C-414A-8D3F-2FDF1592B218}" destId="{FF5A37E9-44D0-4C88-9041-6C8F120752AA}" srcOrd="1" destOrd="0" presId="urn:microsoft.com/office/officeart/2005/8/layout/orgChart1"/>
    <dgm:cxn modelId="{DE5BBDD6-05D2-4D29-B18E-9BFD0D5F2FEA}" type="presParOf" srcId="{028659DD-9B69-4759-A948-7DCB56B0B2F1}" destId="{7A7C3471-2785-48EC-8BD0-EBE971CAEA58}" srcOrd="1" destOrd="0" presId="urn:microsoft.com/office/officeart/2005/8/layout/orgChart1"/>
    <dgm:cxn modelId="{9264B7E2-5327-425F-9C30-684883398EF1}" type="presParOf" srcId="{028659DD-9B69-4759-A948-7DCB56B0B2F1}" destId="{2DEAD1D1-E659-4C9D-96AF-F16DEF13E2F1}" srcOrd="2" destOrd="0" presId="urn:microsoft.com/office/officeart/2005/8/layout/orgChart1"/>
    <dgm:cxn modelId="{7396D14B-C9E2-4935-8348-BB3200A71307}" type="presParOf" srcId="{92987C5B-DDAF-426D-8CDD-F2679CAAE7D9}" destId="{CC768843-6275-42D1-ABE7-795FA936653B}" srcOrd="14" destOrd="0" presId="urn:microsoft.com/office/officeart/2005/8/layout/orgChart1"/>
    <dgm:cxn modelId="{4AA3EBD2-0562-4EC9-B7C3-62D43C168DDD}" type="presParOf" srcId="{92987C5B-DDAF-426D-8CDD-F2679CAAE7D9}" destId="{EA7771F6-B01F-4014-AFCE-741DDB7985AF}" srcOrd="15" destOrd="0" presId="urn:microsoft.com/office/officeart/2005/8/layout/orgChart1"/>
    <dgm:cxn modelId="{D44D0CC6-7435-44DD-8994-1F63CA00119A}" type="presParOf" srcId="{EA7771F6-B01F-4014-AFCE-741DDB7985AF}" destId="{051709F9-3889-42DE-A86F-2834B0BC34B6}" srcOrd="0" destOrd="0" presId="urn:microsoft.com/office/officeart/2005/8/layout/orgChart1"/>
    <dgm:cxn modelId="{1CB8DA06-7FEA-4B35-855E-5636530D011F}" type="presParOf" srcId="{051709F9-3889-42DE-A86F-2834B0BC34B6}" destId="{9F13F6F8-2B25-420E-9656-2F625E3EF19F}" srcOrd="0" destOrd="0" presId="urn:microsoft.com/office/officeart/2005/8/layout/orgChart1"/>
    <dgm:cxn modelId="{4796B5C0-6ADD-4902-8D2E-F2AFC497C46D}" type="presParOf" srcId="{051709F9-3889-42DE-A86F-2834B0BC34B6}" destId="{E96DE52D-0658-4C1A-899B-FE27BDF662C8}" srcOrd="1" destOrd="0" presId="urn:microsoft.com/office/officeart/2005/8/layout/orgChart1"/>
    <dgm:cxn modelId="{A639F6C1-0A1B-49D4-9A15-81FA79A654A5}" type="presParOf" srcId="{EA7771F6-B01F-4014-AFCE-741DDB7985AF}" destId="{F82F11E2-BF9F-4A49-B41A-8B03EA8274D2}" srcOrd="1" destOrd="0" presId="urn:microsoft.com/office/officeart/2005/8/layout/orgChart1"/>
    <dgm:cxn modelId="{931C1BCA-4206-4C70-9219-25F58388D30B}" type="presParOf" srcId="{EA7771F6-B01F-4014-AFCE-741DDB7985AF}" destId="{AB57F8E2-2A31-40CD-A6DD-9ABF2057CA4C}" srcOrd="2" destOrd="0" presId="urn:microsoft.com/office/officeart/2005/8/layout/orgChart1"/>
    <dgm:cxn modelId="{CCB188F6-6D5A-42E2-81F1-F2792879DEF7}" type="presParOf" srcId="{7EF78D10-BD11-44CE-AE6B-F0F7B0755803}" destId="{773F5A16-F8BE-4D7D-AA06-2886DB84F49E}" srcOrd="2" destOrd="0" presId="urn:microsoft.com/office/officeart/2005/8/layout/orgChart1"/>
    <dgm:cxn modelId="{48C7161D-799E-4ADC-BF61-195F65B28E36}" type="presParOf" srcId="{E5BCC55B-0B36-483F-BC9B-546B4BA938EA}" destId="{C3D25498-3F3A-4EC2-9744-E229E02FA671}" srcOrd="4" destOrd="0" presId="urn:microsoft.com/office/officeart/2005/8/layout/orgChart1"/>
    <dgm:cxn modelId="{B61F5519-D60B-4C82-A263-3ACCBAD958C4}" type="presParOf" srcId="{E5BCC55B-0B36-483F-BC9B-546B4BA938EA}" destId="{9A06A7C4-8B9D-4061-AA35-7D2757836DFC}" srcOrd="5" destOrd="0" presId="urn:microsoft.com/office/officeart/2005/8/layout/orgChart1"/>
    <dgm:cxn modelId="{305C1E6B-79E2-4C69-B2CE-D38601E516DD}" type="presParOf" srcId="{9A06A7C4-8B9D-4061-AA35-7D2757836DFC}" destId="{8FBFED33-77A7-4C63-BC0A-044194836307}" srcOrd="0" destOrd="0" presId="urn:microsoft.com/office/officeart/2005/8/layout/orgChart1"/>
    <dgm:cxn modelId="{0BC76896-6B0C-40C9-B602-2D973B376EAD}" type="presParOf" srcId="{8FBFED33-77A7-4C63-BC0A-044194836307}" destId="{B01EBDDE-F4C5-4287-A4E1-ACDC32487E08}" srcOrd="0" destOrd="0" presId="urn:microsoft.com/office/officeart/2005/8/layout/orgChart1"/>
    <dgm:cxn modelId="{4F380919-C767-4B37-A3A1-A8BA7D9B5585}" type="presParOf" srcId="{8FBFED33-77A7-4C63-BC0A-044194836307}" destId="{F5703A4F-ECA3-4E93-B1F6-963D4968BEA8}" srcOrd="1" destOrd="0" presId="urn:microsoft.com/office/officeart/2005/8/layout/orgChart1"/>
    <dgm:cxn modelId="{05F67538-59A7-4461-B3FF-ACA4BD2CF3A0}" type="presParOf" srcId="{9A06A7C4-8B9D-4061-AA35-7D2757836DFC}" destId="{B3D9CA23-A9EF-414B-845C-FC149A56A26A}" srcOrd="1" destOrd="0" presId="urn:microsoft.com/office/officeart/2005/8/layout/orgChart1"/>
    <dgm:cxn modelId="{AADD2A33-DFD8-42CE-901D-A1FE6663D303}" type="presParOf" srcId="{B3D9CA23-A9EF-414B-845C-FC149A56A26A}" destId="{90CABE3E-21E1-4501-B51C-D78F3D73FB67}" srcOrd="0" destOrd="0" presId="urn:microsoft.com/office/officeart/2005/8/layout/orgChart1"/>
    <dgm:cxn modelId="{7798D3D0-F535-4AE7-903C-62C8B4E9EA9B}" type="presParOf" srcId="{B3D9CA23-A9EF-414B-845C-FC149A56A26A}" destId="{7C479B08-1325-4233-AFB0-A7A9F8AB4A19}" srcOrd="1" destOrd="0" presId="urn:microsoft.com/office/officeart/2005/8/layout/orgChart1"/>
    <dgm:cxn modelId="{8D4E0C49-1143-4C9C-94E5-A93458BF375B}" type="presParOf" srcId="{7C479B08-1325-4233-AFB0-A7A9F8AB4A19}" destId="{540CC006-39EE-4057-AF51-3AB025095F8B}" srcOrd="0" destOrd="0" presId="urn:microsoft.com/office/officeart/2005/8/layout/orgChart1"/>
    <dgm:cxn modelId="{1F7410EE-EC8D-4244-AC48-670616829E4D}" type="presParOf" srcId="{540CC006-39EE-4057-AF51-3AB025095F8B}" destId="{5062E1E1-45FB-42FE-B04C-2575BD3FB787}" srcOrd="0" destOrd="0" presId="urn:microsoft.com/office/officeart/2005/8/layout/orgChart1"/>
    <dgm:cxn modelId="{33D4AA51-6B9B-4607-AD68-2F4B99140321}" type="presParOf" srcId="{540CC006-39EE-4057-AF51-3AB025095F8B}" destId="{14243801-4669-45D8-A33E-1E1C39FDD7E3}" srcOrd="1" destOrd="0" presId="urn:microsoft.com/office/officeart/2005/8/layout/orgChart1"/>
    <dgm:cxn modelId="{45CEE456-B041-487F-9B71-D5D2A3A09B0C}" type="presParOf" srcId="{7C479B08-1325-4233-AFB0-A7A9F8AB4A19}" destId="{10759FBE-937A-429C-A6C0-CD4340E0925F}" srcOrd="1" destOrd="0" presId="urn:microsoft.com/office/officeart/2005/8/layout/orgChart1"/>
    <dgm:cxn modelId="{C0CD9089-9738-4910-B4E8-29D4C1F96A3A}" type="presParOf" srcId="{7C479B08-1325-4233-AFB0-A7A9F8AB4A19}" destId="{CAA1C4FB-FD4F-4543-A8CD-195F5017C727}" srcOrd="2" destOrd="0" presId="urn:microsoft.com/office/officeart/2005/8/layout/orgChart1"/>
    <dgm:cxn modelId="{E213CC7F-38EF-4D38-9B8C-9E810BAD210C}" type="presParOf" srcId="{9A06A7C4-8B9D-4061-AA35-7D2757836DFC}" destId="{5B70829C-5080-45A2-9A11-670DCE040D0D}" srcOrd="2" destOrd="0" presId="urn:microsoft.com/office/officeart/2005/8/layout/orgChart1"/>
    <dgm:cxn modelId="{939EF500-9E7E-448C-B4A8-E4FB99A04A2A}" type="presParOf" srcId="{E5BCC55B-0B36-483F-BC9B-546B4BA938EA}" destId="{C9B36625-C5D5-4FD8-BC0F-0FB104FF0C10}" srcOrd="6" destOrd="0" presId="urn:microsoft.com/office/officeart/2005/8/layout/orgChart1"/>
    <dgm:cxn modelId="{516809EF-026D-49D9-88DB-7A0D71A22CC8}" type="presParOf" srcId="{E5BCC55B-0B36-483F-BC9B-546B4BA938EA}" destId="{01F0B6F0-CACE-4B2E-9DA2-898B5C3CEAB0}" srcOrd="7" destOrd="0" presId="urn:microsoft.com/office/officeart/2005/8/layout/orgChart1"/>
    <dgm:cxn modelId="{50DE3AA5-2CC2-452E-9BC9-949FE0D836F4}" type="presParOf" srcId="{01F0B6F0-CACE-4B2E-9DA2-898B5C3CEAB0}" destId="{E70D942F-41A8-401D-AF99-6F861A62A207}" srcOrd="0" destOrd="0" presId="urn:microsoft.com/office/officeart/2005/8/layout/orgChart1"/>
    <dgm:cxn modelId="{5CAA6D11-A77E-44B9-B8BE-5D70F40226D8}" type="presParOf" srcId="{E70D942F-41A8-401D-AF99-6F861A62A207}" destId="{8B3C62BC-8B9E-4BEF-BEA6-42125F63DDA9}" srcOrd="0" destOrd="0" presId="urn:microsoft.com/office/officeart/2005/8/layout/orgChart1"/>
    <dgm:cxn modelId="{73FA0E70-F9E1-423F-A932-AE88F9E1642C}" type="presParOf" srcId="{E70D942F-41A8-401D-AF99-6F861A62A207}" destId="{2E2F48A4-F133-41D5-96BE-672E9ECB56A5}" srcOrd="1" destOrd="0" presId="urn:microsoft.com/office/officeart/2005/8/layout/orgChart1"/>
    <dgm:cxn modelId="{09D684D7-108F-4836-8582-487131DD343B}" type="presParOf" srcId="{01F0B6F0-CACE-4B2E-9DA2-898B5C3CEAB0}" destId="{F15D9350-7F97-4468-8AFA-FD72DC345004}" srcOrd="1" destOrd="0" presId="urn:microsoft.com/office/officeart/2005/8/layout/orgChart1"/>
    <dgm:cxn modelId="{36DE9D48-46F1-4039-86CD-375B48B35D0F}" type="presParOf" srcId="{F15D9350-7F97-4468-8AFA-FD72DC345004}" destId="{3F3CDF76-A3B3-473D-8A86-9FADFE303CF0}" srcOrd="0" destOrd="0" presId="urn:microsoft.com/office/officeart/2005/8/layout/orgChart1"/>
    <dgm:cxn modelId="{66C67734-25E0-4AA7-8EC3-D4183E47A6A0}" type="presParOf" srcId="{F15D9350-7F97-4468-8AFA-FD72DC345004}" destId="{6194FA23-BB75-438B-8CFC-491C86FFF95B}" srcOrd="1" destOrd="0" presId="urn:microsoft.com/office/officeart/2005/8/layout/orgChart1"/>
    <dgm:cxn modelId="{142B845F-7A99-4B70-8C87-BC0E1F9B0EA0}" type="presParOf" srcId="{6194FA23-BB75-438B-8CFC-491C86FFF95B}" destId="{4365B049-02D4-4385-8084-C42F1A3062EF}" srcOrd="0" destOrd="0" presId="urn:microsoft.com/office/officeart/2005/8/layout/orgChart1"/>
    <dgm:cxn modelId="{77FF1B80-F9FB-4939-B6AD-31D7CE6434E5}" type="presParOf" srcId="{4365B049-02D4-4385-8084-C42F1A3062EF}" destId="{87867D7C-B975-4461-979B-50907E39ACDA}" srcOrd="0" destOrd="0" presId="urn:microsoft.com/office/officeart/2005/8/layout/orgChart1"/>
    <dgm:cxn modelId="{F4B1BF32-5E38-4384-AE76-1063D3152F4E}" type="presParOf" srcId="{4365B049-02D4-4385-8084-C42F1A3062EF}" destId="{DAE6804E-C2FD-4E49-955D-0317B23AB8C2}" srcOrd="1" destOrd="0" presId="urn:microsoft.com/office/officeart/2005/8/layout/orgChart1"/>
    <dgm:cxn modelId="{EAC6543A-B302-4956-A531-94E2785B91CC}" type="presParOf" srcId="{6194FA23-BB75-438B-8CFC-491C86FFF95B}" destId="{4B0AB06A-7FEA-4098-96F6-368838629F9D}" srcOrd="1" destOrd="0" presId="urn:microsoft.com/office/officeart/2005/8/layout/orgChart1"/>
    <dgm:cxn modelId="{94EA403D-F57A-49F6-91B2-77DC98605209}" type="presParOf" srcId="{6194FA23-BB75-438B-8CFC-491C86FFF95B}" destId="{A61CBB62-B23E-4472-B3AD-936AF586A7AE}" srcOrd="2" destOrd="0" presId="urn:microsoft.com/office/officeart/2005/8/layout/orgChart1"/>
    <dgm:cxn modelId="{AB6938E3-F5FF-4C85-A7F1-BEB5636AB042}" type="presParOf" srcId="{F15D9350-7F97-4468-8AFA-FD72DC345004}" destId="{0C52EC29-8B78-49C7-AF95-867B43598CB6}" srcOrd="2" destOrd="0" presId="urn:microsoft.com/office/officeart/2005/8/layout/orgChart1"/>
    <dgm:cxn modelId="{6B7CC1E1-DF2B-4AB7-A2C1-EF8A2FEE9A1C}" type="presParOf" srcId="{F15D9350-7F97-4468-8AFA-FD72DC345004}" destId="{CDB3DA9B-3112-4583-A018-D953450538F3}" srcOrd="3" destOrd="0" presId="urn:microsoft.com/office/officeart/2005/8/layout/orgChart1"/>
    <dgm:cxn modelId="{4859D35C-A364-4F68-B52E-89D9F07D382C}" type="presParOf" srcId="{CDB3DA9B-3112-4583-A018-D953450538F3}" destId="{719D7520-68FB-4095-A3C2-5307B0A5A6A0}" srcOrd="0" destOrd="0" presId="urn:microsoft.com/office/officeart/2005/8/layout/orgChart1"/>
    <dgm:cxn modelId="{E05DEE70-5F9D-4442-9EA5-C72C5739E5AB}" type="presParOf" srcId="{719D7520-68FB-4095-A3C2-5307B0A5A6A0}" destId="{C992B648-621A-4F42-8FCA-82B83EE1AF3B}" srcOrd="0" destOrd="0" presId="urn:microsoft.com/office/officeart/2005/8/layout/orgChart1"/>
    <dgm:cxn modelId="{04E2DDBC-6B43-46E1-953B-1F80445A1C75}" type="presParOf" srcId="{719D7520-68FB-4095-A3C2-5307B0A5A6A0}" destId="{A257E38F-888E-4E6E-941E-EF097B49DEC9}" srcOrd="1" destOrd="0" presId="urn:microsoft.com/office/officeart/2005/8/layout/orgChart1"/>
    <dgm:cxn modelId="{7670B99D-339D-4B2A-AF1B-A687A4A4EFB7}" type="presParOf" srcId="{CDB3DA9B-3112-4583-A018-D953450538F3}" destId="{2C78171E-FC40-431E-9338-DF2C901B07ED}" srcOrd="1" destOrd="0" presId="urn:microsoft.com/office/officeart/2005/8/layout/orgChart1"/>
    <dgm:cxn modelId="{C1F8942F-3BD2-42E3-AF80-453863BA05E6}" type="presParOf" srcId="{CDB3DA9B-3112-4583-A018-D953450538F3}" destId="{A0430ADA-AA67-4938-8E0F-3D373EF75EB2}" srcOrd="2" destOrd="0" presId="urn:microsoft.com/office/officeart/2005/8/layout/orgChart1"/>
    <dgm:cxn modelId="{F9DAA875-4D50-490A-831F-DE81174B8AE1}" type="presParOf" srcId="{F15D9350-7F97-4468-8AFA-FD72DC345004}" destId="{6A49F984-C858-44CB-B8A9-E630CE642815}" srcOrd="4" destOrd="0" presId="urn:microsoft.com/office/officeart/2005/8/layout/orgChart1"/>
    <dgm:cxn modelId="{DE41B5BA-C6DF-4EE5-87CF-A12FD2512268}" type="presParOf" srcId="{F15D9350-7F97-4468-8AFA-FD72DC345004}" destId="{B08DAF4B-C6F2-4010-BB10-E86CA372C154}" srcOrd="5" destOrd="0" presId="urn:microsoft.com/office/officeart/2005/8/layout/orgChart1"/>
    <dgm:cxn modelId="{00B05072-9DE1-48BC-A0BC-E956A8783C2F}" type="presParOf" srcId="{B08DAF4B-C6F2-4010-BB10-E86CA372C154}" destId="{2FA1FA83-C9CE-41ED-91AE-FB000ABCE6C3}" srcOrd="0" destOrd="0" presId="urn:microsoft.com/office/officeart/2005/8/layout/orgChart1"/>
    <dgm:cxn modelId="{BDD8EE30-A80A-423C-B3DF-92454CAE928A}" type="presParOf" srcId="{2FA1FA83-C9CE-41ED-91AE-FB000ABCE6C3}" destId="{9F8DB153-CA55-4EE3-A1B9-4B7771824A51}" srcOrd="0" destOrd="0" presId="urn:microsoft.com/office/officeart/2005/8/layout/orgChart1"/>
    <dgm:cxn modelId="{205098AF-B50D-4404-887B-C85A4FA7CC6F}" type="presParOf" srcId="{2FA1FA83-C9CE-41ED-91AE-FB000ABCE6C3}" destId="{A5B68D91-3413-41C8-B956-B26794A4A636}" srcOrd="1" destOrd="0" presId="urn:microsoft.com/office/officeart/2005/8/layout/orgChart1"/>
    <dgm:cxn modelId="{91248D22-4CA3-430A-A9BC-283D97CECEC8}" type="presParOf" srcId="{B08DAF4B-C6F2-4010-BB10-E86CA372C154}" destId="{155CDAA0-FB51-4DA6-A809-403F3CC65F31}" srcOrd="1" destOrd="0" presId="urn:microsoft.com/office/officeart/2005/8/layout/orgChart1"/>
    <dgm:cxn modelId="{D166A995-04F5-4E35-B504-80E8237E249F}" type="presParOf" srcId="{B08DAF4B-C6F2-4010-BB10-E86CA372C154}" destId="{4F22643F-C915-4716-ADCD-9D8132345FB2}" srcOrd="2" destOrd="0" presId="urn:microsoft.com/office/officeart/2005/8/layout/orgChart1"/>
    <dgm:cxn modelId="{1AFAA0C1-E060-412F-85EA-E868C6FEAA53}" type="presParOf" srcId="{01F0B6F0-CACE-4B2E-9DA2-898B5C3CEAB0}" destId="{66B892A6-5311-42D9-988D-CC911DB966CA}" srcOrd="2" destOrd="0" presId="urn:microsoft.com/office/officeart/2005/8/layout/orgChart1"/>
    <dgm:cxn modelId="{1DC02389-DF9D-4657-9478-4A22B0C1E861}" type="presParOf" srcId="{E5BCC55B-0B36-483F-BC9B-546B4BA938EA}" destId="{43DCC1EA-E92D-4EEF-B84A-F597923E04D4}" srcOrd="8" destOrd="0" presId="urn:microsoft.com/office/officeart/2005/8/layout/orgChart1"/>
    <dgm:cxn modelId="{64FB446E-6DD0-450A-AD57-86984578C861}" type="presParOf" srcId="{E5BCC55B-0B36-483F-BC9B-546B4BA938EA}" destId="{39B93E48-4B14-4F16-9E44-3EAF1E15C53B}" srcOrd="9" destOrd="0" presId="urn:microsoft.com/office/officeart/2005/8/layout/orgChart1"/>
    <dgm:cxn modelId="{F3D2DCDF-ABEE-44AA-BC8E-FB456B61572C}" type="presParOf" srcId="{39B93E48-4B14-4F16-9E44-3EAF1E15C53B}" destId="{47A47818-7A66-40EA-A3EE-48196BAA5A97}" srcOrd="0" destOrd="0" presId="urn:microsoft.com/office/officeart/2005/8/layout/orgChart1"/>
    <dgm:cxn modelId="{AE2C4DF2-AADC-4A26-8A35-3AA4BE2CA442}" type="presParOf" srcId="{47A47818-7A66-40EA-A3EE-48196BAA5A97}" destId="{5A27BF62-DEB2-4E57-815A-0416D062AE23}" srcOrd="0" destOrd="0" presId="urn:microsoft.com/office/officeart/2005/8/layout/orgChart1"/>
    <dgm:cxn modelId="{9BED8BE1-20B6-421C-83B5-893626790326}" type="presParOf" srcId="{47A47818-7A66-40EA-A3EE-48196BAA5A97}" destId="{5E6A8899-D867-47C3-82E2-B775606E8181}" srcOrd="1" destOrd="0" presId="urn:microsoft.com/office/officeart/2005/8/layout/orgChart1"/>
    <dgm:cxn modelId="{F5395DBA-6C53-47B2-84DA-9F9195BCB39B}" type="presParOf" srcId="{39B93E48-4B14-4F16-9E44-3EAF1E15C53B}" destId="{E1133E08-870D-4256-A91B-B5A0E667B5A0}" srcOrd="1" destOrd="0" presId="urn:microsoft.com/office/officeart/2005/8/layout/orgChart1"/>
    <dgm:cxn modelId="{2EF44968-1077-4F18-8DFE-1B1862F093A4}" type="presParOf" srcId="{39B93E48-4B14-4F16-9E44-3EAF1E15C53B}" destId="{606F499E-2C3A-4BAA-AEBF-2572B03B3327}" srcOrd="2" destOrd="0" presId="urn:microsoft.com/office/officeart/2005/8/layout/orgChart1"/>
    <dgm:cxn modelId="{A3D41339-FD4B-4AA5-A62B-285317A07CBA}" type="presParOf" srcId="{E5BCC55B-0B36-483F-BC9B-546B4BA938EA}" destId="{E6BF86BD-11F2-44E4-8AD1-899F0D818200}" srcOrd="10" destOrd="0" presId="urn:microsoft.com/office/officeart/2005/8/layout/orgChart1"/>
    <dgm:cxn modelId="{68AD0388-910D-44A4-A241-FCF6C7E6630F}" type="presParOf" srcId="{E5BCC55B-0B36-483F-BC9B-546B4BA938EA}" destId="{446A90F0-442A-4780-B47B-AC4DC5EE3614}" srcOrd="11" destOrd="0" presId="urn:microsoft.com/office/officeart/2005/8/layout/orgChart1"/>
    <dgm:cxn modelId="{AB1CC757-C470-4554-B3CC-891D751BC068}" type="presParOf" srcId="{446A90F0-442A-4780-B47B-AC4DC5EE3614}" destId="{9B461666-2BBB-463E-B319-4CFFA4033B7E}" srcOrd="0" destOrd="0" presId="urn:microsoft.com/office/officeart/2005/8/layout/orgChart1"/>
    <dgm:cxn modelId="{EDAAE710-6B9C-455F-A0A9-04CA447F6D9C}" type="presParOf" srcId="{9B461666-2BBB-463E-B319-4CFFA4033B7E}" destId="{23668D5E-9ED0-41EC-B771-4F3267453997}" srcOrd="0" destOrd="0" presId="urn:microsoft.com/office/officeart/2005/8/layout/orgChart1"/>
    <dgm:cxn modelId="{05712253-2144-46B6-9B96-B58E19856512}" type="presParOf" srcId="{9B461666-2BBB-463E-B319-4CFFA4033B7E}" destId="{6653E4AA-BCE3-4D48-87D9-AD073E547C56}" srcOrd="1" destOrd="0" presId="urn:microsoft.com/office/officeart/2005/8/layout/orgChart1"/>
    <dgm:cxn modelId="{C262A87F-D490-4B0E-98EC-E51FC55D42C2}" type="presParOf" srcId="{446A90F0-442A-4780-B47B-AC4DC5EE3614}" destId="{C2F8D2ED-E379-48D9-AF83-0F346CB56C07}" srcOrd="1" destOrd="0" presId="urn:microsoft.com/office/officeart/2005/8/layout/orgChart1"/>
    <dgm:cxn modelId="{280054F7-936E-42B7-85A5-EA6A0BDFFA9A}" type="presParOf" srcId="{446A90F0-442A-4780-B47B-AC4DC5EE3614}" destId="{C8BFE514-C814-49F2-A8C5-7D618871C5F5}" srcOrd="2" destOrd="0" presId="urn:microsoft.com/office/officeart/2005/8/layout/orgChart1"/>
    <dgm:cxn modelId="{109D0A01-3425-4951-93ED-C1432A8335CB}" type="presParOf" srcId="{BCE7A3BA-261F-469A-B5E2-8CAF355F5C37}" destId="{84C213BF-E628-4399-A664-AAB927478558}" srcOrd="2" destOrd="0" presId="urn:microsoft.com/office/officeart/2005/8/layout/orgChart1"/>
    <dgm:cxn modelId="{50EDA1AE-1D77-43CC-A2EC-AA136D1E6E5C}" type="presParOf" srcId="{1FB797C9-9C99-4B65-9407-9FA740B5D35B}" destId="{3E85BBC0-DDE5-4953-AC5E-83A09D9CB728}" srcOrd="2" destOrd="0" presId="urn:microsoft.com/office/officeart/2005/8/layout/orgChart1"/>
    <dgm:cxn modelId="{A07F2D38-7C9F-41AA-830E-5370D6CA127C}" type="presParOf" srcId="{9FBE071D-830F-499A-90AA-7800046FA143}" destId="{2CEBEB1A-A4BC-4FCD-8D48-B39A428DD501}" srcOrd="1" destOrd="0" presId="urn:microsoft.com/office/officeart/2005/8/layout/orgChart1"/>
    <dgm:cxn modelId="{B2C18669-6CF1-4158-9446-85B3108D33BB}" type="presParOf" srcId="{2CEBEB1A-A4BC-4FCD-8D48-B39A428DD501}" destId="{CB66ABB1-D5DD-4B79-AACE-F1F0D48C6E23}" srcOrd="0" destOrd="0" presId="urn:microsoft.com/office/officeart/2005/8/layout/orgChart1"/>
    <dgm:cxn modelId="{879BC3DF-1822-4AAF-9652-037D20B51159}" type="presParOf" srcId="{CB66ABB1-D5DD-4B79-AACE-F1F0D48C6E23}" destId="{7A623247-14D2-4BA4-B818-79CDAD4C5A75}" srcOrd="0" destOrd="0" presId="urn:microsoft.com/office/officeart/2005/8/layout/orgChart1"/>
    <dgm:cxn modelId="{51A117C7-9CB8-43B9-A91C-99D96BCE6DB8}" type="presParOf" srcId="{CB66ABB1-D5DD-4B79-AACE-F1F0D48C6E23}" destId="{421162BA-E0AA-4436-8A89-F6B5CBB7CBE4}" srcOrd="1" destOrd="0" presId="urn:microsoft.com/office/officeart/2005/8/layout/orgChart1"/>
    <dgm:cxn modelId="{A03CF613-5B35-4A25-8690-3CD2175CD0CF}" type="presParOf" srcId="{2CEBEB1A-A4BC-4FCD-8D48-B39A428DD501}" destId="{FC716AD3-D255-43A3-A40A-AE4BC9AC992E}" srcOrd="1" destOrd="0" presId="urn:microsoft.com/office/officeart/2005/8/layout/orgChart1"/>
    <dgm:cxn modelId="{A9E5F2ED-BF65-4C9D-9D0D-2C0690620519}" type="presParOf" srcId="{FC716AD3-D255-43A3-A40A-AE4BC9AC992E}" destId="{16F81081-D797-4E74-8154-E2E842974B64}" srcOrd="0" destOrd="0" presId="urn:microsoft.com/office/officeart/2005/8/layout/orgChart1"/>
    <dgm:cxn modelId="{B024EE37-3DE9-4E30-91F9-385B1C7683DF}" type="presParOf" srcId="{FC716AD3-D255-43A3-A40A-AE4BC9AC992E}" destId="{4A686DD3-2BFF-4BAB-A86F-EDAE0D0DBB0D}" srcOrd="1" destOrd="0" presId="urn:microsoft.com/office/officeart/2005/8/layout/orgChart1"/>
    <dgm:cxn modelId="{3D36D72E-73D9-462F-B1DB-E3EACB7EA66C}" type="presParOf" srcId="{4A686DD3-2BFF-4BAB-A86F-EDAE0D0DBB0D}" destId="{130679C5-93ED-4AD0-9B14-A97CD4F83E06}" srcOrd="0" destOrd="0" presId="urn:microsoft.com/office/officeart/2005/8/layout/orgChart1"/>
    <dgm:cxn modelId="{7CCD7659-72DA-4C90-82BD-1C99FFAC2A7F}" type="presParOf" srcId="{130679C5-93ED-4AD0-9B14-A97CD4F83E06}" destId="{0578140C-DCBD-4154-88CC-F0ECC8A2C52E}" srcOrd="0" destOrd="0" presId="urn:microsoft.com/office/officeart/2005/8/layout/orgChart1"/>
    <dgm:cxn modelId="{CF1923E5-91FE-4FFD-8C66-8E00286A20AF}" type="presParOf" srcId="{130679C5-93ED-4AD0-9B14-A97CD4F83E06}" destId="{F97A9342-B577-4DA4-A54D-4E7358E41CDF}" srcOrd="1" destOrd="0" presId="urn:microsoft.com/office/officeart/2005/8/layout/orgChart1"/>
    <dgm:cxn modelId="{93CBB5C0-68FD-4E9C-B8C8-80F50D1B2CA8}" type="presParOf" srcId="{4A686DD3-2BFF-4BAB-A86F-EDAE0D0DBB0D}" destId="{B399D315-80F4-4959-A74E-7AF74ADCD174}" srcOrd="1" destOrd="0" presId="urn:microsoft.com/office/officeart/2005/8/layout/orgChart1"/>
    <dgm:cxn modelId="{4DB75D82-04B8-4586-8F3D-851799833541}" type="presParOf" srcId="{4A686DD3-2BFF-4BAB-A86F-EDAE0D0DBB0D}" destId="{FB778FD2-FA87-459A-860E-DB4F77DEA4D4}" srcOrd="2" destOrd="0" presId="urn:microsoft.com/office/officeart/2005/8/layout/orgChart1"/>
    <dgm:cxn modelId="{9E575CB3-68C6-49EE-B1C0-10D716780DF9}" type="presParOf" srcId="{FC716AD3-D255-43A3-A40A-AE4BC9AC992E}" destId="{814032CE-2037-4620-B381-61F301FA32E3}" srcOrd="2" destOrd="0" presId="urn:microsoft.com/office/officeart/2005/8/layout/orgChart1"/>
    <dgm:cxn modelId="{141109A8-C8E8-49DA-93DF-2CA1CE496B2F}" type="presParOf" srcId="{FC716AD3-D255-43A3-A40A-AE4BC9AC992E}" destId="{11C1C9E1-26B9-477D-8500-542F4277ECA4}" srcOrd="3" destOrd="0" presId="urn:microsoft.com/office/officeart/2005/8/layout/orgChart1"/>
    <dgm:cxn modelId="{6BEF0DCD-61E2-4453-A508-00E5F0689986}" type="presParOf" srcId="{11C1C9E1-26B9-477D-8500-542F4277ECA4}" destId="{B5970091-8C52-4A6F-823B-44E764341947}" srcOrd="0" destOrd="0" presId="urn:microsoft.com/office/officeart/2005/8/layout/orgChart1"/>
    <dgm:cxn modelId="{7FB5C5CD-843C-4387-9BF0-BDFB1AB3D799}" type="presParOf" srcId="{B5970091-8C52-4A6F-823B-44E764341947}" destId="{1F333F33-C4E4-4A80-9430-13358BA3AC55}" srcOrd="0" destOrd="0" presId="urn:microsoft.com/office/officeart/2005/8/layout/orgChart1"/>
    <dgm:cxn modelId="{B2F89701-1FBE-4084-81D9-CDF63725AD3D}" type="presParOf" srcId="{B5970091-8C52-4A6F-823B-44E764341947}" destId="{E6115F76-42E0-4ECC-9A89-1F6C811CF68F}" srcOrd="1" destOrd="0" presId="urn:microsoft.com/office/officeart/2005/8/layout/orgChart1"/>
    <dgm:cxn modelId="{E379BB8A-83FD-49E4-B114-A063D64E9FCD}" type="presParOf" srcId="{11C1C9E1-26B9-477D-8500-542F4277ECA4}" destId="{7884D671-C37B-4750-BACF-28EBEDDEE388}" srcOrd="1" destOrd="0" presId="urn:microsoft.com/office/officeart/2005/8/layout/orgChart1"/>
    <dgm:cxn modelId="{E92ECD32-7582-46BB-ABCD-059EF0AA0AF9}" type="presParOf" srcId="{11C1C9E1-26B9-477D-8500-542F4277ECA4}" destId="{1093C582-2E85-4C35-B2C9-AD627B908842}" srcOrd="2" destOrd="0" presId="urn:microsoft.com/office/officeart/2005/8/layout/orgChart1"/>
    <dgm:cxn modelId="{1441744D-8344-4830-B31E-CCA0B62135E0}" type="presParOf" srcId="{FC716AD3-D255-43A3-A40A-AE4BC9AC992E}" destId="{09E2C799-4024-4166-AEC0-20F87B52BFA4}" srcOrd="4" destOrd="0" presId="urn:microsoft.com/office/officeart/2005/8/layout/orgChart1"/>
    <dgm:cxn modelId="{A9650EEE-659C-44CD-8041-299F39B3D3E9}" type="presParOf" srcId="{FC716AD3-D255-43A3-A40A-AE4BC9AC992E}" destId="{0B7AFD5A-C0D7-48DE-B6F1-40EEF315472C}" srcOrd="5" destOrd="0" presId="urn:microsoft.com/office/officeart/2005/8/layout/orgChart1"/>
    <dgm:cxn modelId="{C4B95354-892B-4514-98D1-3D49FC01109B}" type="presParOf" srcId="{0B7AFD5A-C0D7-48DE-B6F1-40EEF315472C}" destId="{5302B5C7-E77A-4FB8-B9B0-16F4E89EBB26}" srcOrd="0" destOrd="0" presId="urn:microsoft.com/office/officeart/2005/8/layout/orgChart1"/>
    <dgm:cxn modelId="{B40A0EFC-ADD7-44EB-8997-A72A39A9C8BA}" type="presParOf" srcId="{5302B5C7-E77A-4FB8-B9B0-16F4E89EBB26}" destId="{64A70B25-D0D0-4F82-B1EE-B45C3F7C1C0A}" srcOrd="0" destOrd="0" presId="urn:microsoft.com/office/officeart/2005/8/layout/orgChart1"/>
    <dgm:cxn modelId="{A4C49DD7-0FC7-465D-B105-D7E9B01834EE}" type="presParOf" srcId="{5302B5C7-E77A-4FB8-B9B0-16F4E89EBB26}" destId="{E5100605-FD6E-40A2-9007-353FC47AA80A}" srcOrd="1" destOrd="0" presId="urn:microsoft.com/office/officeart/2005/8/layout/orgChart1"/>
    <dgm:cxn modelId="{98102330-9DB3-489D-81A9-D0FCFD0621E8}" type="presParOf" srcId="{0B7AFD5A-C0D7-48DE-B6F1-40EEF315472C}" destId="{F76F61E0-A62F-46D0-856F-D053028398CF}" srcOrd="1" destOrd="0" presId="urn:microsoft.com/office/officeart/2005/8/layout/orgChart1"/>
    <dgm:cxn modelId="{196D80DC-1E89-4025-8945-7361BAE76968}" type="presParOf" srcId="{F76F61E0-A62F-46D0-856F-D053028398CF}" destId="{78BA4AC9-7026-4462-BF24-3C781DFAC090}" srcOrd="0" destOrd="0" presId="urn:microsoft.com/office/officeart/2005/8/layout/orgChart1"/>
    <dgm:cxn modelId="{E5B41118-EB01-433B-8A29-E9A9C1145F44}" type="presParOf" srcId="{F76F61E0-A62F-46D0-856F-D053028398CF}" destId="{CB209FF1-8746-4187-8708-197CCF75836E}" srcOrd="1" destOrd="0" presId="urn:microsoft.com/office/officeart/2005/8/layout/orgChart1"/>
    <dgm:cxn modelId="{218A4C9D-ED43-428B-838C-18488D5BF484}" type="presParOf" srcId="{CB209FF1-8746-4187-8708-197CCF75836E}" destId="{8FF1ED38-F6E3-40ED-BF2F-F3231E04E516}" srcOrd="0" destOrd="0" presId="urn:microsoft.com/office/officeart/2005/8/layout/orgChart1"/>
    <dgm:cxn modelId="{BBD09D33-29D5-4AFE-A04A-B0C1F814744B}" type="presParOf" srcId="{8FF1ED38-F6E3-40ED-BF2F-F3231E04E516}" destId="{1B97839B-F726-4363-B8E2-E8BF4ACCB352}" srcOrd="0" destOrd="0" presId="urn:microsoft.com/office/officeart/2005/8/layout/orgChart1"/>
    <dgm:cxn modelId="{F025E474-7204-4E72-8966-B59F928A6A2E}" type="presParOf" srcId="{8FF1ED38-F6E3-40ED-BF2F-F3231E04E516}" destId="{975ACD30-0EC1-4A07-8175-63F1E409D62F}" srcOrd="1" destOrd="0" presId="urn:microsoft.com/office/officeart/2005/8/layout/orgChart1"/>
    <dgm:cxn modelId="{53C519C6-241E-4CFB-82D4-0F366A48CE95}" type="presParOf" srcId="{CB209FF1-8746-4187-8708-197CCF75836E}" destId="{8D28A857-4BB7-43B2-B7D0-3AEDB8B71E83}" srcOrd="1" destOrd="0" presId="urn:microsoft.com/office/officeart/2005/8/layout/orgChart1"/>
    <dgm:cxn modelId="{62CE8D1E-7DBB-4206-BC8B-713BFCC7DD65}" type="presParOf" srcId="{CB209FF1-8746-4187-8708-197CCF75836E}" destId="{06EF68C7-7E60-4D57-8BCC-177D832A3D44}" srcOrd="2" destOrd="0" presId="urn:microsoft.com/office/officeart/2005/8/layout/orgChart1"/>
    <dgm:cxn modelId="{344089D3-48C7-4AD7-B90D-946729EA4B22}" type="presParOf" srcId="{F76F61E0-A62F-46D0-856F-D053028398CF}" destId="{BD475EF6-97D9-4E48-B9DC-1F9A6A927AAD}" srcOrd="2" destOrd="0" presId="urn:microsoft.com/office/officeart/2005/8/layout/orgChart1"/>
    <dgm:cxn modelId="{C76ECF2A-6598-482B-AD5F-826D2210D23E}" type="presParOf" srcId="{F76F61E0-A62F-46D0-856F-D053028398CF}" destId="{22E3B7C4-AA6B-49C8-AE73-0C4680AEF11A}" srcOrd="3" destOrd="0" presId="urn:microsoft.com/office/officeart/2005/8/layout/orgChart1"/>
    <dgm:cxn modelId="{62DE78F8-41A5-4123-BD6B-DD2853CBF783}" type="presParOf" srcId="{22E3B7C4-AA6B-49C8-AE73-0C4680AEF11A}" destId="{DB0AEE5D-C9F5-4644-9A9B-AE5C89C008E2}" srcOrd="0" destOrd="0" presId="urn:microsoft.com/office/officeart/2005/8/layout/orgChart1"/>
    <dgm:cxn modelId="{F9B2DA08-F2D7-48E8-97B2-B0AF2B1DC72F}" type="presParOf" srcId="{DB0AEE5D-C9F5-4644-9A9B-AE5C89C008E2}" destId="{F60771A8-8262-46ED-9689-6A110E23F5DC}" srcOrd="0" destOrd="0" presId="urn:microsoft.com/office/officeart/2005/8/layout/orgChart1"/>
    <dgm:cxn modelId="{CBAD8558-6502-406A-8573-1A82ACB910B5}" type="presParOf" srcId="{DB0AEE5D-C9F5-4644-9A9B-AE5C89C008E2}" destId="{5F6831D2-BC8F-4D51-8539-546C29B97BFF}" srcOrd="1" destOrd="0" presId="urn:microsoft.com/office/officeart/2005/8/layout/orgChart1"/>
    <dgm:cxn modelId="{1432F8BB-27BF-4C8D-A85C-B601A3AC8BC8}" type="presParOf" srcId="{22E3B7C4-AA6B-49C8-AE73-0C4680AEF11A}" destId="{B582C10E-B47D-44FA-9A97-1FF5168350B8}" srcOrd="1" destOrd="0" presId="urn:microsoft.com/office/officeart/2005/8/layout/orgChart1"/>
    <dgm:cxn modelId="{E1269E80-5FA7-4CE6-A3B6-6B6025FC7D44}" type="presParOf" srcId="{22E3B7C4-AA6B-49C8-AE73-0C4680AEF11A}" destId="{7C9CC03E-AD9A-436A-96DC-2E766A73186A}" srcOrd="2" destOrd="0" presId="urn:microsoft.com/office/officeart/2005/8/layout/orgChart1"/>
    <dgm:cxn modelId="{DB575BD5-0D7E-4BBC-A9F0-554F7F7D12FC}" type="presParOf" srcId="{0B7AFD5A-C0D7-48DE-B6F1-40EEF315472C}" destId="{167F031B-5DFC-4778-A5E9-EDE9F2E301D4}" srcOrd="2" destOrd="0" presId="urn:microsoft.com/office/officeart/2005/8/layout/orgChart1"/>
    <dgm:cxn modelId="{2FC58CA9-9A07-4BCF-ADD2-DC9B94E5FB94}" type="presParOf" srcId="{FC716AD3-D255-43A3-A40A-AE4BC9AC992E}" destId="{FE00647E-2FF9-42D0-B10D-BFCD1A6E9AB4}" srcOrd="6" destOrd="0" presId="urn:microsoft.com/office/officeart/2005/8/layout/orgChart1"/>
    <dgm:cxn modelId="{C3BF95F1-4F81-4D91-8AF7-6665A3AA4B75}" type="presParOf" srcId="{FC716AD3-D255-43A3-A40A-AE4BC9AC992E}" destId="{EF99EA87-E10C-4BDD-9FA1-657A04CB4D12}" srcOrd="7" destOrd="0" presId="urn:microsoft.com/office/officeart/2005/8/layout/orgChart1"/>
    <dgm:cxn modelId="{4398451E-9A00-4236-9AEB-80FF4F88EFCD}" type="presParOf" srcId="{EF99EA87-E10C-4BDD-9FA1-657A04CB4D12}" destId="{5B341E60-FD81-45F7-9700-1DBAB552D41B}" srcOrd="0" destOrd="0" presId="urn:microsoft.com/office/officeart/2005/8/layout/orgChart1"/>
    <dgm:cxn modelId="{8E6B0A14-054C-40E7-A7B7-C9C5884ADB28}" type="presParOf" srcId="{5B341E60-FD81-45F7-9700-1DBAB552D41B}" destId="{4AC1FD0A-0586-4A45-9E50-F18D6D734D94}" srcOrd="0" destOrd="0" presId="urn:microsoft.com/office/officeart/2005/8/layout/orgChart1"/>
    <dgm:cxn modelId="{8785B9BA-00A0-4E9E-B097-BB8CC133A380}" type="presParOf" srcId="{5B341E60-FD81-45F7-9700-1DBAB552D41B}" destId="{030C5FF3-D730-403B-B7B1-0E2F204728A4}" srcOrd="1" destOrd="0" presId="urn:microsoft.com/office/officeart/2005/8/layout/orgChart1"/>
    <dgm:cxn modelId="{AE5A4968-8756-4C94-ACDC-457FAC0D20AC}" type="presParOf" srcId="{EF99EA87-E10C-4BDD-9FA1-657A04CB4D12}" destId="{EBD80D15-8C35-48A9-A0F7-E342608DBCA7}" srcOrd="1" destOrd="0" presId="urn:microsoft.com/office/officeart/2005/8/layout/orgChart1"/>
    <dgm:cxn modelId="{59745AC4-FDC6-4ABA-8E24-4C7A5C0600BB}" type="presParOf" srcId="{EBD80D15-8C35-48A9-A0F7-E342608DBCA7}" destId="{03AE62E0-831C-490D-971F-667A1DC006F9}" srcOrd="0" destOrd="0" presId="urn:microsoft.com/office/officeart/2005/8/layout/orgChart1"/>
    <dgm:cxn modelId="{78D5F281-7E48-4EB9-BA54-BB27AC17CF39}" type="presParOf" srcId="{EBD80D15-8C35-48A9-A0F7-E342608DBCA7}" destId="{B12139CD-BF03-449C-A7C5-A12752EEC711}" srcOrd="1" destOrd="0" presId="urn:microsoft.com/office/officeart/2005/8/layout/orgChart1"/>
    <dgm:cxn modelId="{9C8F59E7-ABE0-49FE-B805-16EC973A7F2C}" type="presParOf" srcId="{B12139CD-BF03-449C-A7C5-A12752EEC711}" destId="{13805E7E-11C4-4E66-AFD8-41C404AC7B62}" srcOrd="0" destOrd="0" presId="urn:microsoft.com/office/officeart/2005/8/layout/orgChart1"/>
    <dgm:cxn modelId="{713EC2D0-FA73-4A7C-BA90-2C4B7F51DFD6}" type="presParOf" srcId="{13805E7E-11C4-4E66-AFD8-41C404AC7B62}" destId="{4AA11D34-110B-40FA-8CE3-5A89E15AB524}" srcOrd="0" destOrd="0" presId="urn:microsoft.com/office/officeart/2005/8/layout/orgChart1"/>
    <dgm:cxn modelId="{77A3DA11-9ABF-40AF-9D29-A26AA6616853}" type="presParOf" srcId="{13805E7E-11C4-4E66-AFD8-41C404AC7B62}" destId="{7C87E9DE-3E73-4FD0-B299-49B45DC26CAC}" srcOrd="1" destOrd="0" presId="urn:microsoft.com/office/officeart/2005/8/layout/orgChart1"/>
    <dgm:cxn modelId="{D6F3A2C7-A302-43BD-A27E-DA67C1D37FF8}" type="presParOf" srcId="{B12139CD-BF03-449C-A7C5-A12752EEC711}" destId="{6C9A3314-B682-469D-8E3C-EC70D0C32BA1}" srcOrd="1" destOrd="0" presId="urn:microsoft.com/office/officeart/2005/8/layout/orgChart1"/>
    <dgm:cxn modelId="{F21779AD-A10C-4024-A185-33833053FBA8}" type="presParOf" srcId="{B12139CD-BF03-449C-A7C5-A12752EEC711}" destId="{AB61A8FA-DAA6-4810-AD8F-F53AA09E4C79}" srcOrd="2" destOrd="0" presId="urn:microsoft.com/office/officeart/2005/8/layout/orgChart1"/>
    <dgm:cxn modelId="{FD01FCC4-2FDD-40E4-AD07-3CA9115AECC1}" type="presParOf" srcId="{EBD80D15-8C35-48A9-A0F7-E342608DBCA7}" destId="{319E5879-C675-4D65-AD5C-3A8D70611CD1}" srcOrd="2" destOrd="0" presId="urn:microsoft.com/office/officeart/2005/8/layout/orgChart1"/>
    <dgm:cxn modelId="{25F6A21C-C0D3-49C6-86C8-8FFF078D78EA}" type="presParOf" srcId="{EBD80D15-8C35-48A9-A0F7-E342608DBCA7}" destId="{14DF0193-E665-40E2-866D-E652E889BF03}" srcOrd="3" destOrd="0" presId="urn:microsoft.com/office/officeart/2005/8/layout/orgChart1"/>
    <dgm:cxn modelId="{79931CE1-DACC-4463-8ABE-C6C7E41BAF86}" type="presParOf" srcId="{14DF0193-E665-40E2-866D-E652E889BF03}" destId="{03A1CD5B-1E1F-4361-B700-E9A4290C7353}" srcOrd="0" destOrd="0" presId="urn:microsoft.com/office/officeart/2005/8/layout/orgChart1"/>
    <dgm:cxn modelId="{B0F4957C-3F9A-48DE-9FC4-7756C2516F53}" type="presParOf" srcId="{03A1CD5B-1E1F-4361-B700-E9A4290C7353}" destId="{4BBD8B7B-D14C-42BA-B2BC-2A33E596E6A7}" srcOrd="0" destOrd="0" presId="urn:microsoft.com/office/officeart/2005/8/layout/orgChart1"/>
    <dgm:cxn modelId="{55DC01CC-A761-4DA8-A5A7-A2D68E00DC71}" type="presParOf" srcId="{03A1CD5B-1E1F-4361-B700-E9A4290C7353}" destId="{5AEEE2CA-AC40-4CFF-A9F8-000CF1ADA2E5}" srcOrd="1" destOrd="0" presId="urn:microsoft.com/office/officeart/2005/8/layout/orgChart1"/>
    <dgm:cxn modelId="{D0C41C15-3B2D-46C2-A9A2-89225239306C}" type="presParOf" srcId="{14DF0193-E665-40E2-866D-E652E889BF03}" destId="{1738430D-C584-473B-AD02-248A97CD9E56}" srcOrd="1" destOrd="0" presId="urn:microsoft.com/office/officeart/2005/8/layout/orgChart1"/>
    <dgm:cxn modelId="{C9A71C5F-00D0-4BBF-A192-F1ED1363AA60}" type="presParOf" srcId="{14DF0193-E665-40E2-866D-E652E889BF03}" destId="{62EF3D39-7EFD-4364-B16A-D615DE688BC7}" srcOrd="2" destOrd="0" presId="urn:microsoft.com/office/officeart/2005/8/layout/orgChart1"/>
    <dgm:cxn modelId="{6B0C180B-7385-419B-90B6-3459D20ED5AB}" type="presParOf" srcId="{EF99EA87-E10C-4BDD-9FA1-657A04CB4D12}" destId="{F38039FA-FEE4-43A1-9D87-EDDDF123E5FE}" srcOrd="2" destOrd="0" presId="urn:microsoft.com/office/officeart/2005/8/layout/orgChart1"/>
    <dgm:cxn modelId="{C2DD5F59-2FF5-4940-BCBB-4B4785A867AE}" type="presParOf" srcId="{FC716AD3-D255-43A3-A40A-AE4BC9AC992E}" destId="{BC5FEE59-81CC-41E9-A219-3E974A79F8B2}" srcOrd="8" destOrd="0" presId="urn:microsoft.com/office/officeart/2005/8/layout/orgChart1"/>
    <dgm:cxn modelId="{76D95CC1-C528-4DF2-ABF3-942B1365C41A}" type="presParOf" srcId="{FC716AD3-D255-43A3-A40A-AE4BC9AC992E}" destId="{148A9B3E-E08E-4244-988D-94FBA91EED82}" srcOrd="9" destOrd="0" presId="urn:microsoft.com/office/officeart/2005/8/layout/orgChart1"/>
    <dgm:cxn modelId="{D15A1892-5C61-49CB-BEC7-9BBEF35A01AD}" type="presParOf" srcId="{148A9B3E-E08E-4244-988D-94FBA91EED82}" destId="{E6BB0B86-C3EE-45D6-B97F-E0F187BA4DB1}" srcOrd="0" destOrd="0" presId="urn:microsoft.com/office/officeart/2005/8/layout/orgChart1"/>
    <dgm:cxn modelId="{B99E9A0B-5DA4-4177-807A-F2A65786CE49}" type="presParOf" srcId="{E6BB0B86-C3EE-45D6-B97F-E0F187BA4DB1}" destId="{F833A820-FD07-4E7C-BFDC-786992608DDE}" srcOrd="0" destOrd="0" presId="urn:microsoft.com/office/officeart/2005/8/layout/orgChart1"/>
    <dgm:cxn modelId="{D5CCC753-438C-44A6-AE2F-7DE5C4503941}" type="presParOf" srcId="{E6BB0B86-C3EE-45D6-B97F-E0F187BA4DB1}" destId="{BC9CFA61-B8D3-4567-8B80-54C657864122}" srcOrd="1" destOrd="0" presId="urn:microsoft.com/office/officeart/2005/8/layout/orgChart1"/>
    <dgm:cxn modelId="{D6DA4F12-080E-43B3-9843-285AFCC5C19D}" type="presParOf" srcId="{148A9B3E-E08E-4244-988D-94FBA91EED82}" destId="{5C6E2757-FC41-4264-B50B-4FC4193EBC53}" srcOrd="1" destOrd="0" presId="urn:microsoft.com/office/officeart/2005/8/layout/orgChart1"/>
    <dgm:cxn modelId="{F5D52BF6-634C-4F17-9BD8-8E106B63FA9E}" type="presParOf" srcId="{148A9B3E-E08E-4244-988D-94FBA91EED82}" destId="{4DD19FB1-CDE1-4078-B4B0-E0C4BA08DAA9}" srcOrd="2" destOrd="0" presId="urn:microsoft.com/office/officeart/2005/8/layout/orgChart1"/>
    <dgm:cxn modelId="{F95D0169-4D50-4B5F-A493-CA7340BF85F2}" type="presParOf" srcId="{2CEBEB1A-A4BC-4FCD-8D48-B39A428DD501}" destId="{F1B439D7-00B6-460F-AF90-CC8C76DA7C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C3FA9-C6EF-491D-8B48-522BDE576D58}">
      <dsp:nvSpPr>
        <dsp:cNvPr id="0" name=""/>
        <dsp:cNvSpPr/>
      </dsp:nvSpPr>
      <dsp:spPr>
        <a:xfrm>
          <a:off x="10543821" y="2770063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B15C-A4EF-44CD-B015-71DC5390CA4C}">
      <dsp:nvSpPr>
        <dsp:cNvPr id="0" name=""/>
        <dsp:cNvSpPr/>
      </dsp:nvSpPr>
      <dsp:spPr>
        <a:xfrm>
          <a:off x="10543821" y="2770063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84F6E-EE0A-4B93-85E4-88CD11D4DDCA}">
      <dsp:nvSpPr>
        <dsp:cNvPr id="0" name=""/>
        <dsp:cNvSpPr/>
      </dsp:nvSpPr>
      <dsp:spPr>
        <a:xfrm>
          <a:off x="8083553" y="1753009"/>
          <a:ext cx="3033256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3033256" y="150409"/>
              </a:lnTo>
              <a:lnTo>
                <a:pt x="3033256" y="300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BCA27-716C-4439-AFDD-05F08C3A076A}">
      <dsp:nvSpPr>
        <dsp:cNvPr id="0" name=""/>
        <dsp:cNvSpPr/>
      </dsp:nvSpPr>
      <dsp:spPr>
        <a:xfrm>
          <a:off x="8810531" y="3787117"/>
          <a:ext cx="214870" cy="16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990"/>
              </a:lnTo>
              <a:lnTo>
                <a:pt x="214870" y="1675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0D22B-2170-415E-82CF-95F9134999D1}">
      <dsp:nvSpPr>
        <dsp:cNvPr id="0" name=""/>
        <dsp:cNvSpPr/>
      </dsp:nvSpPr>
      <dsp:spPr>
        <a:xfrm>
          <a:off x="8810531" y="3787117"/>
          <a:ext cx="214870" cy="658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6"/>
              </a:lnTo>
              <a:lnTo>
                <a:pt x="214870" y="658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6F4A6-B245-4035-9435-AAC992D0D0AD}">
      <dsp:nvSpPr>
        <dsp:cNvPr id="0" name=""/>
        <dsp:cNvSpPr/>
      </dsp:nvSpPr>
      <dsp:spPr>
        <a:xfrm>
          <a:off x="5050296" y="2770063"/>
          <a:ext cx="4333223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4333223" y="150409"/>
              </a:lnTo>
              <a:lnTo>
                <a:pt x="4333223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39EF0-C60F-4AD4-9231-840D068302CA}">
      <dsp:nvSpPr>
        <dsp:cNvPr id="0" name=""/>
        <dsp:cNvSpPr/>
      </dsp:nvSpPr>
      <dsp:spPr>
        <a:xfrm>
          <a:off x="5050296" y="2770063"/>
          <a:ext cx="2599934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2599934" y="150409"/>
              </a:lnTo>
              <a:lnTo>
                <a:pt x="2599934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63B74-57FB-4BA0-BE04-442B61856412}">
      <dsp:nvSpPr>
        <dsp:cNvPr id="0" name=""/>
        <dsp:cNvSpPr/>
      </dsp:nvSpPr>
      <dsp:spPr>
        <a:xfrm>
          <a:off x="5050296" y="2770063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409"/>
              </a:lnTo>
              <a:lnTo>
                <a:pt x="866644" y="150409"/>
              </a:lnTo>
              <a:lnTo>
                <a:pt x="866644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01799-0600-4F1E-9A44-69FD8F181A5C}">
      <dsp:nvSpPr>
        <dsp:cNvPr id="0" name=""/>
        <dsp:cNvSpPr/>
      </dsp:nvSpPr>
      <dsp:spPr>
        <a:xfrm>
          <a:off x="4183651" y="2770063"/>
          <a:ext cx="866644" cy="300818"/>
        </a:xfrm>
        <a:custGeom>
          <a:avLst/>
          <a:gdLst/>
          <a:ahLst/>
          <a:cxnLst/>
          <a:rect l="0" t="0" r="0" b="0"/>
          <a:pathLst>
            <a:path>
              <a:moveTo>
                <a:pt x="866644" y="0"/>
              </a:moveTo>
              <a:lnTo>
                <a:pt x="866644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871D7-461D-4695-9AB5-252BC05556DB}">
      <dsp:nvSpPr>
        <dsp:cNvPr id="0" name=""/>
        <dsp:cNvSpPr/>
      </dsp:nvSpPr>
      <dsp:spPr>
        <a:xfrm>
          <a:off x="2450362" y="2770063"/>
          <a:ext cx="2599934" cy="300818"/>
        </a:xfrm>
        <a:custGeom>
          <a:avLst/>
          <a:gdLst/>
          <a:ahLst/>
          <a:cxnLst/>
          <a:rect l="0" t="0" r="0" b="0"/>
          <a:pathLst>
            <a:path>
              <a:moveTo>
                <a:pt x="2599934" y="0"/>
              </a:moveTo>
              <a:lnTo>
                <a:pt x="2599934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E5C33-EEDB-4707-AA0E-56F2D48A6486}">
      <dsp:nvSpPr>
        <dsp:cNvPr id="0" name=""/>
        <dsp:cNvSpPr/>
      </dsp:nvSpPr>
      <dsp:spPr>
        <a:xfrm>
          <a:off x="717072" y="2770063"/>
          <a:ext cx="4333223" cy="300818"/>
        </a:xfrm>
        <a:custGeom>
          <a:avLst/>
          <a:gdLst/>
          <a:ahLst/>
          <a:cxnLst/>
          <a:rect l="0" t="0" r="0" b="0"/>
          <a:pathLst>
            <a:path>
              <a:moveTo>
                <a:pt x="4333223" y="0"/>
              </a:moveTo>
              <a:lnTo>
                <a:pt x="4333223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AB8F0-68F0-4D26-A1C5-41F3DCB8C696}">
      <dsp:nvSpPr>
        <dsp:cNvPr id="0" name=""/>
        <dsp:cNvSpPr/>
      </dsp:nvSpPr>
      <dsp:spPr>
        <a:xfrm>
          <a:off x="5050296" y="1753009"/>
          <a:ext cx="3033256" cy="300818"/>
        </a:xfrm>
        <a:custGeom>
          <a:avLst/>
          <a:gdLst/>
          <a:ahLst/>
          <a:cxnLst/>
          <a:rect l="0" t="0" r="0" b="0"/>
          <a:pathLst>
            <a:path>
              <a:moveTo>
                <a:pt x="3033256" y="0"/>
              </a:moveTo>
              <a:lnTo>
                <a:pt x="3033256" y="150409"/>
              </a:lnTo>
              <a:lnTo>
                <a:pt x="0" y="150409"/>
              </a:lnTo>
              <a:lnTo>
                <a:pt x="0" y="300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6B209-1658-4FB9-B4D4-782E026855D5}">
      <dsp:nvSpPr>
        <dsp:cNvPr id="0" name=""/>
        <dsp:cNvSpPr/>
      </dsp:nvSpPr>
      <dsp:spPr>
        <a:xfrm>
          <a:off x="7367317" y="1036773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Autenticación de usuarios</a:t>
          </a:r>
          <a:endParaRPr lang="en-US" sz="1900" kern="1200" dirty="0"/>
        </a:p>
      </dsp:txBody>
      <dsp:txXfrm>
        <a:off x="7367317" y="1036773"/>
        <a:ext cx="1432470" cy="716235"/>
      </dsp:txXfrm>
    </dsp:sp>
    <dsp:sp modelId="{2C0B91E1-86E3-4C0C-ADAC-878D0CE14EE8}">
      <dsp:nvSpPr>
        <dsp:cNvPr id="0" name=""/>
        <dsp:cNvSpPr/>
      </dsp:nvSpPr>
      <dsp:spPr>
        <a:xfrm>
          <a:off x="4334061" y="2053828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Registrar</a:t>
          </a:r>
          <a:endParaRPr lang="es-CO" sz="1900" kern="1200" dirty="0"/>
        </a:p>
      </dsp:txBody>
      <dsp:txXfrm>
        <a:off x="4334061" y="2053828"/>
        <a:ext cx="1432470" cy="716235"/>
      </dsp:txXfrm>
    </dsp:sp>
    <dsp:sp modelId="{FAFA426C-884D-4AE4-95CA-FDD62C60E00F}">
      <dsp:nvSpPr>
        <dsp:cNvPr id="0" name=""/>
        <dsp:cNvSpPr/>
      </dsp:nvSpPr>
      <dsp:spPr>
        <a:xfrm>
          <a:off x="837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Nombre</a:t>
          </a:r>
          <a:endParaRPr lang="es-CO" sz="1900" kern="1200" dirty="0"/>
        </a:p>
      </dsp:txBody>
      <dsp:txXfrm>
        <a:off x="837" y="3070882"/>
        <a:ext cx="1432470" cy="716235"/>
      </dsp:txXfrm>
    </dsp:sp>
    <dsp:sp modelId="{30FBEE43-8F4C-4112-88C8-13DF6150D9E3}">
      <dsp:nvSpPr>
        <dsp:cNvPr id="0" name=""/>
        <dsp:cNvSpPr/>
      </dsp:nvSpPr>
      <dsp:spPr>
        <a:xfrm>
          <a:off x="1734126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Apellido</a:t>
          </a:r>
          <a:endParaRPr lang="es-CO" sz="1900" kern="1200" dirty="0"/>
        </a:p>
      </dsp:txBody>
      <dsp:txXfrm>
        <a:off x="1734126" y="3070882"/>
        <a:ext cx="1432470" cy="716235"/>
      </dsp:txXfrm>
    </dsp:sp>
    <dsp:sp modelId="{0533C15C-BBE5-4C22-8550-1375FCB68807}">
      <dsp:nvSpPr>
        <dsp:cNvPr id="0" name=""/>
        <dsp:cNvSpPr/>
      </dsp:nvSpPr>
      <dsp:spPr>
        <a:xfrm>
          <a:off x="3467416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ID</a:t>
          </a:r>
          <a:endParaRPr lang="es-CO" sz="1900" kern="1200" dirty="0"/>
        </a:p>
      </dsp:txBody>
      <dsp:txXfrm>
        <a:off x="3467416" y="3070882"/>
        <a:ext cx="1432470" cy="716235"/>
      </dsp:txXfrm>
    </dsp:sp>
    <dsp:sp modelId="{BFD266DB-DB0E-4C38-8601-B1E85FD495D8}">
      <dsp:nvSpPr>
        <dsp:cNvPr id="0" name=""/>
        <dsp:cNvSpPr/>
      </dsp:nvSpPr>
      <dsp:spPr>
        <a:xfrm>
          <a:off x="5200705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Telefono</a:t>
          </a:r>
          <a:endParaRPr lang="es-CO" sz="1900" kern="1200" dirty="0"/>
        </a:p>
      </dsp:txBody>
      <dsp:txXfrm>
        <a:off x="5200705" y="3070882"/>
        <a:ext cx="1432470" cy="716235"/>
      </dsp:txXfrm>
    </dsp:sp>
    <dsp:sp modelId="{EC53C9D3-9E96-47AE-81FA-B723DA2B4CE4}">
      <dsp:nvSpPr>
        <dsp:cNvPr id="0" name=""/>
        <dsp:cNvSpPr/>
      </dsp:nvSpPr>
      <dsp:spPr>
        <a:xfrm>
          <a:off x="6933995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Dirección</a:t>
          </a:r>
          <a:endParaRPr lang="es-CO" sz="1900" kern="1200" dirty="0"/>
        </a:p>
      </dsp:txBody>
      <dsp:txXfrm>
        <a:off x="6933995" y="3070882"/>
        <a:ext cx="1432470" cy="716235"/>
      </dsp:txXfrm>
    </dsp:sp>
    <dsp:sp modelId="{81D08CC3-5BB5-4581-81CF-8D1BFEE04D5B}">
      <dsp:nvSpPr>
        <dsp:cNvPr id="0" name=""/>
        <dsp:cNvSpPr/>
      </dsp:nvSpPr>
      <dsp:spPr>
        <a:xfrm>
          <a:off x="8667284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Tipo de usuario</a:t>
          </a:r>
        </a:p>
      </dsp:txBody>
      <dsp:txXfrm>
        <a:off x="8667284" y="3070882"/>
        <a:ext cx="1432470" cy="716235"/>
      </dsp:txXfrm>
    </dsp:sp>
    <dsp:sp modelId="{4317F5ED-C6FA-4D5F-9F8E-BF03183FEAAB}">
      <dsp:nvSpPr>
        <dsp:cNvPr id="0" name=""/>
        <dsp:cNvSpPr/>
      </dsp:nvSpPr>
      <dsp:spPr>
        <a:xfrm>
          <a:off x="9025402" y="4087936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Usuario</a:t>
          </a:r>
        </a:p>
      </dsp:txBody>
      <dsp:txXfrm>
        <a:off x="9025402" y="4087936"/>
        <a:ext cx="1432470" cy="716235"/>
      </dsp:txXfrm>
    </dsp:sp>
    <dsp:sp modelId="{4DB5EFA2-9741-4C5D-967E-1F081B6F58E6}">
      <dsp:nvSpPr>
        <dsp:cNvPr id="0" name=""/>
        <dsp:cNvSpPr/>
      </dsp:nvSpPr>
      <dsp:spPr>
        <a:xfrm>
          <a:off x="9025402" y="5104990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Administrador</a:t>
          </a:r>
        </a:p>
      </dsp:txBody>
      <dsp:txXfrm>
        <a:off x="9025402" y="5104990"/>
        <a:ext cx="1432470" cy="716235"/>
      </dsp:txXfrm>
    </dsp:sp>
    <dsp:sp modelId="{A3867E68-B28A-43A6-9277-CC57B1AD5898}">
      <dsp:nvSpPr>
        <dsp:cNvPr id="0" name=""/>
        <dsp:cNvSpPr/>
      </dsp:nvSpPr>
      <dsp:spPr>
        <a:xfrm>
          <a:off x="10400574" y="2053828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Ingresar</a:t>
          </a:r>
        </a:p>
      </dsp:txBody>
      <dsp:txXfrm>
        <a:off x="10400574" y="2053828"/>
        <a:ext cx="1432470" cy="716235"/>
      </dsp:txXfrm>
    </dsp:sp>
    <dsp:sp modelId="{077D889C-9907-47A1-96F3-B85B8F6E127F}">
      <dsp:nvSpPr>
        <dsp:cNvPr id="0" name=""/>
        <dsp:cNvSpPr/>
      </dsp:nvSpPr>
      <dsp:spPr>
        <a:xfrm>
          <a:off x="10758692" y="3070882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Usuario</a:t>
          </a:r>
          <a:endParaRPr lang="es-CO" sz="1900" kern="1200" dirty="0"/>
        </a:p>
      </dsp:txBody>
      <dsp:txXfrm>
        <a:off x="10758692" y="3070882"/>
        <a:ext cx="1432470" cy="716235"/>
      </dsp:txXfrm>
    </dsp:sp>
    <dsp:sp modelId="{1ECE0B19-A8CD-4998-A609-7A16D322D6F1}">
      <dsp:nvSpPr>
        <dsp:cNvPr id="0" name=""/>
        <dsp:cNvSpPr/>
      </dsp:nvSpPr>
      <dsp:spPr>
        <a:xfrm>
          <a:off x="10758692" y="4087936"/>
          <a:ext cx="1432470" cy="7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/>
            <a:t>Contraseña</a:t>
          </a:r>
          <a:endParaRPr lang="es-CO" sz="1900" kern="1200" dirty="0"/>
        </a:p>
      </dsp:txBody>
      <dsp:txXfrm>
        <a:off x="10758692" y="4087936"/>
        <a:ext cx="1432470" cy="716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EE59-81CC-41E9-A219-3E974A79F8B2}">
      <dsp:nvSpPr>
        <dsp:cNvPr id="0" name=""/>
        <dsp:cNvSpPr/>
      </dsp:nvSpPr>
      <dsp:spPr>
        <a:xfrm>
          <a:off x="8166710" y="451507"/>
          <a:ext cx="2183494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2183494" y="94738"/>
              </a:lnTo>
              <a:lnTo>
                <a:pt x="2183494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E5879-C675-4D65-AD5C-3A8D70611CD1}">
      <dsp:nvSpPr>
        <dsp:cNvPr id="0" name=""/>
        <dsp:cNvSpPr/>
      </dsp:nvSpPr>
      <dsp:spPr>
        <a:xfrm>
          <a:off x="8897549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E62E0-831C-490D-971F-667A1DC006F9}">
      <dsp:nvSpPr>
        <dsp:cNvPr id="0" name=""/>
        <dsp:cNvSpPr/>
      </dsp:nvSpPr>
      <dsp:spPr>
        <a:xfrm>
          <a:off x="8897549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0647E-2FF9-42D0-B10D-BFCD1A6E9AB4}">
      <dsp:nvSpPr>
        <dsp:cNvPr id="0" name=""/>
        <dsp:cNvSpPr/>
      </dsp:nvSpPr>
      <dsp:spPr>
        <a:xfrm>
          <a:off x="8166710" y="451507"/>
          <a:ext cx="1091747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1091747" y="94738"/>
              </a:lnTo>
              <a:lnTo>
                <a:pt x="1091747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5EF6-97D9-4E48-B9DC-1F9A6A927AAD}">
      <dsp:nvSpPr>
        <dsp:cNvPr id="0" name=""/>
        <dsp:cNvSpPr/>
      </dsp:nvSpPr>
      <dsp:spPr>
        <a:xfrm>
          <a:off x="7805801" y="1092119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A4AC9-7026-4462-BF24-3C781DFAC090}">
      <dsp:nvSpPr>
        <dsp:cNvPr id="0" name=""/>
        <dsp:cNvSpPr/>
      </dsp:nvSpPr>
      <dsp:spPr>
        <a:xfrm>
          <a:off x="7805801" y="1092119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C799-4024-4166-AEC0-20F87B52BFA4}">
      <dsp:nvSpPr>
        <dsp:cNvPr id="0" name=""/>
        <dsp:cNvSpPr/>
      </dsp:nvSpPr>
      <dsp:spPr>
        <a:xfrm>
          <a:off x="8120990" y="451507"/>
          <a:ext cx="91440" cy="189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32CE-2037-4620-B381-61F301FA32E3}">
      <dsp:nvSpPr>
        <dsp:cNvPr id="0" name=""/>
        <dsp:cNvSpPr/>
      </dsp:nvSpPr>
      <dsp:spPr>
        <a:xfrm>
          <a:off x="7074962" y="451507"/>
          <a:ext cx="1091747" cy="189476"/>
        </a:xfrm>
        <a:custGeom>
          <a:avLst/>
          <a:gdLst/>
          <a:ahLst/>
          <a:cxnLst/>
          <a:rect l="0" t="0" r="0" b="0"/>
          <a:pathLst>
            <a:path>
              <a:moveTo>
                <a:pt x="1091747" y="0"/>
              </a:moveTo>
              <a:lnTo>
                <a:pt x="1091747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1081-D797-4E74-8154-E2E842974B64}">
      <dsp:nvSpPr>
        <dsp:cNvPr id="0" name=""/>
        <dsp:cNvSpPr/>
      </dsp:nvSpPr>
      <dsp:spPr>
        <a:xfrm>
          <a:off x="5983215" y="451507"/>
          <a:ext cx="2183494" cy="189476"/>
        </a:xfrm>
        <a:custGeom>
          <a:avLst/>
          <a:gdLst/>
          <a:ahLst/>
          <a:cxnLst/>
          <a:rect l="0" t="0" r="0" b="0"/>
          <a:pathLst>
            <a:path>
              <a:moveTo>
                <a:pt x="2183494" y="0"/>
              </a:moveTo>
              <a:lnTo>
                <a:pt x="2183494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F86BD-11F2-44E4-8AD1-899F0D818200}">
      <dsp:nvSpPr>
        <dsp:cNvPr id="0" name=""/>
        <dsp:cNvSpPr/>
      </dsp:nvSpPr>
      <dsp:spPr>
        <a:xfrm>
          <a:off x="4571162" y="1092119"/>
          <a:ext cx="2729368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2729368" y="94738"/>
              </a:lnTo>
              <a:lnTo>
                <a:pt x="2729368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CC1EA-E92D-4EEF-B84A-F597923E04D4}">
      <dsp:nvSpPr>
        <dsp:cNvPr id="0" name=""/>
        <dsp:cNvSpPr/>
      </dsp:nvSpPr>
      <dsp:spPr>
        <a:xfrm>
          <a:off x="4571162" y="1092119"/>
          <a:ext cx="1637620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1637620" y="94738"/>
              </a:lnTo>
              <a:lnTo>
                <a:pt x="1637620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9F984-C858-44CB-B8A9-E630CE642815}">
      <dsp:nvSpPr>
        <dsp:cNvPr id="0" name=""/>
        <dsp:cNvSpPr/>
      </dsp:nvSpPr>
      <dsp:spPr>
        <a:xfrm>
          <a:off x="4756127" y="1732731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2EC29-8B78-49C7-AF95-867B43598CB6}">
      <dsp:nvSpPr>
        <dsp:cNvPr id="0" name=""/>
        <dsp:cNvSpPr/>
      </dsp:nvSpPr>
      <dsp:spPr>
        <a:xfrm>
          <a:off x="4756127" y="1732731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F76-A3B3-473D-8A86-9FADFE303CF0}">
      <dsp:nvSpPr>
        <dsp:cNvPr id="0" name=""/>
        <dsp:cNvSpPr/>
      </dsp:nvSpPr>
      <dsp:spPr>
        <a:xfrm>
          <a:off x="4756127" y="1732731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6625-C5D5-4FD8-BC0F-0FB104FF0C10}">
      <dsp:nvSpPr>
        <dsp:cNvPr id="0" name=""/>
        <dsp:cNvSpPr/>
      </dsp:nvSpPr>
      <dsp:spPr>
        <a:xfrm>
          <a:off x="4571162" y="1092119"/>
          <a:ext cx="545873" cy="18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38"/>
              </a:lnTo>
              <a:lnTo>
                <a:pt x="545873" y="94738"/>
              </a:lnTo>
              <a:lnTo>
                <a:pt x="545873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ABE3E-21E1-4501-B51C-D78F3D73FB67}">
      <dsp:nvSpPr>
        <dsp:cNvPr id="0" name=""/>
        <dsp:cNvSpPr/>
      </dsp:nvSpPr>
      <dsp:spPr>
        <a:xfrm>
          <a:off x="3664380" y="1732731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25498-3F3A-4EC2-9744-E229E02FA671}">
      <dsp:nvSpPr>
        <dsp:cNvPr id="0" name=""/>
        <dsp:cNvSpPr/>
      </dsp:nvSpPr>
      <dsp:spPr>
        <a:xfrm>
          <a:off x="4025288" y="1092119"/>
          <a:ext cx="545873" cy="189476"/>
        </a:xfrm>
        <a:custGeom>
          <a:avLst/>
          <a:gdLst/>
          <a:ahLst/>
          <a:cxnLst/>
          <a:rect l="0" t="0" r="0" b="0"/>
          <a:pathLst>
            <a:path>
              <a:moveTo>
                <a:pt x="545873" y="0"/>
              </a:moveTo>
              <a:lnTo>
                <a:pt x="545873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8843-6275-42D1-ABE7-795FA936653B}">
      <dsp:nvSpPr>
        <dsp:cNvPr id="0" name=""/>
        <dsp:cNvSpPr/>
      </dsp:nvSpPr>
      <dsp:spPr>
        <a:xfrm>
          <a:off x="2572633" y="1732731"/>
          <a:ext cx="135340" cy="489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9328"/>
              </a:lnTo>
              <a:lnTo>
                <a:pt x="135340" y="4899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6638A-FBBF-426C-913B-77CEA4705388}">
      <dsp:nvSpPr>
        <dsp:cNvPr id="0" name=""/>
        <dsp:cNvSpPr/>
      </dsp:nvSpPr>
      <dsp:spPr>
        <a:xfrm>
          <a:off x="2572633" y="1732731"/>
          <a:ext cx="135340" cy="425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716"/>
              </a:lnTo>
              <a:lnTo>
                <a:pt x="135340" y="4258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AFF7C-D5B1-4016-A90B-E33A9DC4D49B}">
      <dsp:nvSpPr>
        <dsp:cNvPr id="0" name=""/>
        <dsp:cNvSpPr/>
      </dsp:nvSpPr>
      <dsp:spPr>
        <a:xfrm>
          <a:off x="2572633" y="1732731"/>
          <a:ext cx="135340" cy="361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04"/>
              </a:lnTo>
              <a:lnTo>
                <a:pt x="135340" y="361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0A9F6-4006-4E3D-957D-874F633F9836}">
      <dsp:nvSpPr>
        <dsp:cNvPr id="0" name=""/>
        <dsp:cNvSpPr/>
      </dsp:nvSpPr>
      <dsp:spPr>
        <a:xfrm>
          <a:off x="2572633" y="1732731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4547B-1E82-437A-9FCB-C0309D7C7F84}">
      <dsp:nvSpPr>
        <dsp:cNvPr id="0" name=""/>
        <dsp:cNvSpPr/>
      </dsp:nvSpPr>
      <dsp:spPr>
        <a:xfrm>
          <a:off x="2572633" y="1732731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5F1F8-884B-45E7-9E0E-4716C6DCA3FF}">
      <dsp:nvSpPr>
        <dsp:cNvPr id="0" name=""/>
        <dsp:cNvSpPr/>
      </dsp:nvSpPr>
      <dsp:spPr>
        <a:xfrm>
          <a:off x="2572633" y="1732731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7DDB-6DFA-47D8-9C7F-EA7DA5156F10}">
      <dsp:nvSpPr>
        <dsp:cNvPr id="0" name=""/>
        <dsp:cNvSpPr/>
      </dsp:nvSpPr>
      <dsp:spPr>
        <a:xfrm>
          <a:off x="2572633" y="1732731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468C7-82D9-4DE9-AAE6-3E634F079419}">
      <dsp:nvSpPr>
        <dsp:cNvPr id="0" name=""/>
        <dsp:cNvSpPr/>
      </dsp:nvSpPr>
      <dsp:spPr>
        <a:xfrm>
          <a:off x="2572633" y="1732731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4E461-3325-404F-90D7-345380CC73A3}">
      <dsp:nvSpPr>
        <dsp:cNvPr id="0" name=""/>
        <dsp:cNvSpPr/>
      </dsp:nvSpPr>
      <dsp:spPr>
        <a:xfrm>
          <a:off x="2933541" y="1092119"/>
          <a:ext cx="1637620" cy="189476"/>
        </a:xfrm>
        <a:custGeom>
          <a:avLst/>
          <a:gdLst/>
          <a:ahLst/>
          <a:cxnLst/>
          <a:rect l="0" t="0" r="0" b="0"/>
          <a:pathLst>
            <a:path>
              <a:moveTo>
                <a:pt x="1637620" y="0"/>
              </a:moveTo>
              <a:lnTo>
                <a:pt x="1637620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8153-29F2-40F1-96A1-B4B0B7A40A91}">
      <dsp:nvSpPr>
        <dsp:cNvPr id="0" name=""/>
        <dsp:cNvSpPr/>
      </dsp:nvSpPr>
      <dsp:spPr>
        <a:xfrm>
          <a:off x="1480886" y="1732731"/>
          <a:ext cx="135340" cy="489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9328"/>
              </a:lnTo>
              <a:lnTo>
                <a:pt x="135340" y="48993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FF1CA-C682-4DDB-BB5D-4CD3C4E4E50A}">
      <dsp:nvSpPr>
        <dsp:cNvPr id="0" name=""/>
        <dsp:cNvSpPr/>
      </dsp:nvSpPr>
      <dsp:spPr>
        <a:xfrm>
          <a:off x="1480886" y="1732731"/>
          <a:ext cx="135340" cy="425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8716"/>
              </a:lnTo>
              <a:lnTo>
                <a:pt x="135340" y="4258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00F34-E06E-4556-8BBD-A5BD64A016B9}">
      <dsp:nvSpPr>
        <dsp:cNvPr id="0" name=""/>
        <dsp:cNvSpPr/>
      </dsp:nvSpPr>
      <dsp:spPr>
        <a:xfrm>
          <a:off x="1480886" y="1732731"/>
          <a:ext cx="135340" cy="361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104"/>
              </a:lnTo>
              <a:lnTo>
                <a:pt x="135340" y="3618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E4C8B-4AB9-442B-93A9-F01573AB65BA}">
      <dsp:nvSpPr>
        <dsp:cNvPr id="0" name=""/>
        <dsp:cNvSpPr/>
      </dsp:nvSpPr>
      <dsp:spPr>
        <a:xfrm>
          <a:off x="1480886" y="1732731"/>
          <a:ext cx="135340" cy="297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7492"/>
              </a:lnTo>
              <a:lnTo>
                <a:pt x="135340" y="2977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4CE76-E6B2-46AC-A75A-EFDA13F7BF85}">
      <dsp:nvSpPr>
        <dsp:cNvPr id="0" name=""/>
        <dsp:cNvSpPr/>
      </dsp:nvSpPr>
      <dsp:spPr>
        <a:xfrm>
          <a:off x="1480886" y="1732731"/>
          <a:ext cx="135340" cy="2336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6880"/>
              </a:lnTo>
              <a:lnTo>
                <a:pt x="135340" y="2336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9F3FC-559A-47AB-BDF4-5350D84116AE}">
      <dsp:nvSpPr>
        <dsp:cNvPr id="0" name=""/>
        <dsp:cNvSpPr/>
      </dsp:nvSpPr>
      <dsp:spPr>
        <a:xfrm>
          <a:off x="1480886" y="1732731"/>
          <a:ext cx="135340" cy="1696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268"/>
              </a:lnTo>
              <a:lnTo>
                <a:pt x="135340" y="16962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B5735-2CA0-4D66-A629-C2C47E86FDB7}">
      <dsp:nvSpPr>
        <dsp:cNvPr id="0" name=""/>
        <dsp:cNvSpPr/>
      </dsp:nvSpPr>
      <dsp:spPr>
        <a:xfrm>
          <a:off x="1480886" y="1732731"/>
          <a:ext cx="135340" cy="105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656"/>
              </a:lnTo>
              <a:lnTo>
                <a:pt x="135340" y="10556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A7D2B-0E1B-4033-B896-23DD6BF82CFB}">
      <dsp:nvSpPr>
        <dsp:cNvPr id="0" name=""/>
        <dsp:cNvSpPr/>
      </dsp:nvSpPr>
      <dsp:spPr>
        <a:xfrm>
          <a:off x="1480886" y="1732731"/>
          <a:ext cx="135340" cy="415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044"/>
              </a:lnTo>
              <a:lnTo>
                <a:pt x="135340" y="415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C014B-E080-4A21-B7EA-3E1342EA3251}">
      <dsp:nvSpPr>
        <dsp:cNvPr id="0" name=""/>
        <dsp:cNvSpPr/>
      </dsp:nvSpPr>
      <dsp:spPr>
        <a:xfrm>
          <a:off x="1841794" y="1092119"/>
          <a:ext cx="2729368" cy="189476"/>
        </a:xfrm>
        <a:custGeom>
          <a:avLst/>
          <a:gdLst/>
          <a:ahLst/>
          <a:cxnLst/>
          <a:rect l="0" t="0" r="0" b="0"/>
          <a:pathLst>
            <a:path>
              <a:moveTo>
                <a:pt x="2729368" y="0"/>
              </a:moveTo>
              <a:lnTo>
                <a:pt x="2729368" y="94738"/>
              </a:lnTo>
              <a:lnTo>
                <a:pt x="0" y="94738"/>
              </a:lnTo>
              <a:lnTo>
                <a:pt x="0" y="189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30DA0-90D8-4862-BCBF-2A305C4D81D0}">
      <dsp:nvSpPr>
        <dsp:cNvPr id="0" name=""/>
        <dsp:cNvSpPr/>
      </dsp:nvSpPr>
      <dsp:spPr>
        <a:xfrm>
          <a:off x="4525442" y="451507"/>
          <a:ext cx="91440" cy="189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6B92D-3E47-4BF7-AFE3-D08D7C2512EA}">
      <dsp:nvSpPr>
        <dsp:cNvPr id="0" name=""/>
        <dsp:cNvSpPr/>
      </dsp:nvSpPr>
      <dsp:spPr>
        <a:xfrm>
          <a:off x="4120027" y="37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Gestión</a:t>
          </a:r>
        </a:p>
      </dsp:txBody>
      <dsp:txXfrm>
        <a:off x="4120027" y="372"/>
        <a:ext cx="902270" cy="451135"/>
      </dsp:txXfrm>
    </dsp:sp>
    <dsp:sp modelId="{4A21773E-BA05-46C0-9592-54F02184E072}">
      <dsp:nvSpPr>
        <dsp:cNvPr id="0" name=""/>
        <dsp:cNvSpPr/>
      </dsp:nvSpPr>
      <dsp:spPr>
        <a:xfrm>
          <a:off x="4120027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Administrador</a:t>
          </a:r>
        </a:p>
      </dsp:txBody>
      <dsp:txXfrm>
        <a:off x="4120027" y="640984"/>
        <a:ext cx="902270" cy="451135"/>
      </dsp:txXfrm>
    </dsp:sp>
    <dsp:sp modelId="{DBECFF94-5C78-4357-960A-1C0CD7E3AA7D}">
      <dsp:nvSpPr>
        <dsp:cNvPr id="0" name=""/>
        <dsp:cNvSpPr/>
      </dsp:nvSpPr>
      <dsp:spPr>
        <a:xfrm>
          <a:off x="1390659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Registrar bicicletas</a:t>
          </a:r>
        </a:p>
      </dsp:txBody>
      <dsp:txXfrm>
        <a:off x="1390659" y="1281596"/>
        <a:ext cx="902270" cy="451135"/>
      </dsp:txXfrm>
    </dsp:sp>
    <dsp:sp modelId="{270967A0-4631-43A9-9A8D-6B2912BA733F}">
      <dsp:nvSpPr>
        <dsp:cNvPr id="0" name=""/>
        <dsp:cNvSpPr/>
      </dsp:nvSpPr>
      <dsp:spPr>
        <a:xfrm>
          <a:off x="1616226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Serial</a:t>
          </a:r>
        </a:p>
      </dsp:txBody>
      <dsp:txXfrm>
        <a:off x="1616226" y="1922208"/>
        <a:ext cx="902270" cy="451135"/>
      </dsp:txXfrm>
    </dsp:sp>
    <dsp:sp modelId="{D51802AB-DC81-4B4D-9AE9-5AFF67065928}">
      <dsp:nvSpPr>
        <dsp:cNvPr id="0" name=""/>
        <dsp:cNvSpPr/>
      </dsp:nvSpPr>
      <dsp:spPr>
        <a:xfrm>
          <a:off x="1616226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Marca</a:t>
          </a:r>
        </a:p>
      </dsp:txBody>
      <dsp:txXfrm>
        <a:off x="1616226" y="2562820"/>
        <a:ext cx="902270" cy="451135"/>
      </dsp:txXfrm>
    </dsp:sp>
    <dsp:sp modelId="{65C1B685-CD2E-4928-9ED5-D3C1426E897E}">
      <dsp:nvSpPr>
        <dsp:cNvPr id="0" name=""/>
        <dsp:cNvSpPr/>
      </dsp:nvSpPr>
      <dsp:spPr>
        <a:xfrm>
          <a:off x="1616226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Tipo</a:t>
          </a:r>
        </a:p>
      </dsp:txBody>
      <dsp:txXfrm>
        <a:off x="1616226" y="3203432"/>
        <a:ext cx="902270" cy="451135"/>
      </dsp:txXfrm>
    </dsp:sp>
    <dsp:sp modelId="{08BBD0A7-F340-4846-A7F8-1EB163EB3DC6}">
      <dsp:nvSpPr>
        <dsp:cNvPr id="0" name=""/>
        <dsp:cNvSpPr/>
      </dsp:nvSpPr>
      <dsp:spPr>
        <a:xfrm>
          <a:off x="1616226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Tamaño</a:t>
          </a:r>
        </a:p>
      </dsp:txBody>
      <dsp:txXfrm>
        <a:off x="1616226" y="3844044"/>
        <a:ext cx="902270" cy="451135"/>
      </dsp:txXfrm>
    </dsp:sp>
    <dsp:sp modelId="{EAB8E86F-D5C2-4617-9717-9352FC89F872}">
      <dsp:nvSpPr>
        <dsp:cNvPr id="0" name=""/>
        <dsp:cNvSpPr/>
      </dsp:nvSpPr>
      <dsp:spPr>
        <a:xfrm>
          <a:off x="1616226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Género</a:t>
          </a:r>
        </a:p>
      </dsp:txBody>
      <dsp:txXfrm>
        <a:off x="1616226" y="4484656"/>
        <a:ext cx="902270" cy="451135"/>
      </dsp:txXfrm>
    </dsp:sp>
    <dsp:sp modelId="{17593F17-5BCA-4327-BF6C-93DA4FA18A7C}">
      <dsp:nvSpPr>
        <dsp:cNvPr id="0" name=""/>
        <dsp:cNvSpPr/>
      </dsp:nvSpPr>
      <dsp:spPr>
        <a:xfrm>
          <a:off x="1616226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Color</a:t>
          </a:r>
        </a:p>
      </dsp:txBody>
      <dsp:txXfrm>
        <a:off x="1616226" y="5125268"/>
        <a:ext cx="902270" cy="451135"/>
      </dsp:txXfrm>
    </dsp:sp>
    <dsp:sp modelId="{8CBA2F0A-DCC0-40DD-AA66-E608A3214932}">
      <dsp:nvSpPr>
        <dsp:cNvPr id="0" name=""/>
        <dsp:cNvSpPr/>
      </dsp:nvSpPr>
      <dsp:spPr>
        <a:xfrm>
          <a:off x="1616226" y="576588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Estado</a:t>
          </a:r>
        </a:p>
      </dsp:txBody>
      <dsp:txXfrm>
        <a:off x="1616226" y="5765880"/>
        <a:ext cx="902270" cy="451135"/>
      </dsp:txXfrm>
    </dsp:sp>
    <dsp:sp modelId="{C10594FC-B05A-46C9-A391-C3F616021DAE}">
      <dsp:nvSpPr>
        <dsp:cNvPr id="0" name=""/>
        <dsp:cNvSpPr/>
      </dsp:nvSpPr>
      <dsp:spPr>
        <a:xfrm>
          <a:off x="1616226" y="640649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Modelo</a:t>
          </a:r>
        </a:p>
      </dsp:txBody>
      <dsp:txXfrm>
        <a:off x="1616226" y="6406492"/>
        <a:ext cx="902270" cy="451135"/>
      </dsp:txXfrm>
    </dsp:sp>
    <dsp:sp modelId="{1B94843B-828F-41DC-8881-67B0D58082C9}">
      <dsp:nvSpPr>
        <dsp:cNvPr id="0" name=""/>
        <dsp:cNvSpPr/>
      </dsp:nvSpPr>
      <dsp:spPr>
        <a:xfrm>
          <a:off x="2482406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Modificar bicicletas</a:t>
          </a:r>
        </a:p>
      </dsp:txBody>
      <dsp:txXfrm>
        <a:off x="2482406" y="1281596"/>
        <a:ext cx="902270" cy="451135"/>
      </dsp:txXfrm>
    </dsp:sp>
    <dsp:sp modelId="{FEAA5F62-A949-46A2-B6EB-6C870586761A}">
      <dsp:nvSpPr>
        <dsp:cNvPr id="0" name=""/>
        <dsp:cNvSpPr/>
      </dsp:nvSpPr>
      <dsp:spPr>
        <a:xfrm>
          <a:off x="2707974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Serial</a:t>
          </a:r>
        </a:p>
      </dsp:txBody>
      <dsp:txXfrm>
        <a:off x="2707974" y="1922208"/>
        <a:ext cx="902270" cy="451135"/>
      </dsp:txXfrm>
    </dsp:sp>
    <dsp:sp modelId="{25B27369-37CF-45EE-B2C9-4329C832E884}">
      <dsp:nvSpPr>
        <dsp:cNvPr id="0" name=""/>
        <dsp:cNvSpPr/>
      </dsp:nvSpPr>
      <dsp:spPr>
        <a:xfrm>
          <a:off x="2707974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Marca</a:t>
          </a:r>
        </a:p>
      </dsp:txBody>
      <dsp:txXfrm>
        <a:off x="2707974" y="2562820"/>
        <a:ext cx="902270" cy="451135"/>
      </dsp:txXfrm>
    </dsp:sp>
    <dsp:sp modelId="{BD602D8E-04E9-4DA1-82C3-A123FFAE18E8}">
      <dsp:nvSpPr>
        <dsp:cNvPr id="0" name=""/>
        <dsp:cNvSpPr/>
      </dsp:nvSpPr>
      <dsp:spPr>
        <a:xfrm>
          <a:off x="2707974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Tipo</a:t>
          </a:r>
        </a:p>
      </dsp:txBody>
      <dsp:txXfrm>
        <a:off x="2707974" y="3203432"/>
        <a:ext cx="902270" cy="451135"/>
      </dsp:txXfrm>
    </dsp:sp>
    <dsp:sp modelId="{7177A78D-EC40-4BBE-BEAC-EB33752D57CE}">
      <dsp:nvSpPr>
        <dsp:cNvPr id="0" name=""/>
        <dsp:cNvSpPr/>
      </dsp:nvSpPr>
      <dsp:spPr>
        <a:xfrm>
          <a:off x="2707974" y="384404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Tamaño</a:t>
          </a:r>
        </a:p>
      </dsp:txBody>
      <dsp:txXfrm>
        <a:off x="2707974" y="3844044"/>
        <a:ext cx="902270" cy="451135"/>
      </dsp:txXfrm>
    </dsp:sp>
    <dsp:sp modelId="{607F30ED-648C-4455-BDD3-F7AEC666EF82}">
      <dsp:nvSpPr>
        <dsp:cNvPr id="0" name=""/>
        <dsp:cNvSpPr/>
      </dsp:nvSpPr>
      <dsp:spPr>
        <a:xfrm>
          <a:off x="2707974" y="448465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Género</a:t>
          </a:r>
        </a:p>
      </dsp:txBody>
      <dsp:txXfrm>
        <a:off x="2707974" y="4484656"/>
        <a:ext cx="902270" cy="451135"/>
      </dsp:txXfrm>
    </dsp:sp>
    <dsp:sp modelId="{9978C0CD-DD67-44FF-B3E1-1635EE3A60FF}">
      <dsp:nvSpPr>
        <dsp:cNvPr id="0" name=""/>
        <dsp:cNvSpPr/>
      </dsp:nvSpPr>
      <dsp:spPr>
        <a:xfrm>
          <a:off x="2707974" y="512526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Color</a:t>
          </a:r>
        </a:p>
      </dsp:txBody>
      <dsp:txXfrm>
        <a:off x="2707974" y="5125268"/>
        <a:ext cx="902270" cy="451135"/>
      </dsp:txXfrm>
    </dsp:sp>
    <dsp:sp modelId="{A5B7EDC3-BB31-4DCB-9229-363A6A2FC544}">
      <dsp:nvSpPr>
        <dsp:cNvPr id="0" name=""/>
        <dsp:cNvSpPr/>
      </dsp:nvSpPr>
      <dsp:spPr>
        <a:xfrm>
          <a:off x="2707974" y="576588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Estado</a:t>
          </a:r>
        </a:p>
      </dsp:txBody>
      <dsp:txXfrm>
        <a:off x="2707974" y="5765880"/>
        <a:ext cx="902270" cy="451135"/>
      </dsp:txXfrm>
    </dsp:sp>
    <dsp:sp modelId="{9F13F6F8-2B25-420E-9656-2F625E3EF19F}">
      <dsp:nvSpPr>
        <dsp:cNvPr id="0" name=""/>
        <dsp:cNvSpPr/>
      </dsp:nvSpPr>
      <dsp:spPr>
        <a:xfrm>
          <a:off x="2707974" y="640649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noProof="0" dirty="0"/>
            <a:t>Modelo</a:t>
          </a:r>
        </a:p>
      </dsp:txBody>
      <dsp:txXfrm>
        <a:off x="2707974" y="6406492"/>
        <a:ext cx="902270" cy="451135"/>
      </dsp:txXfrm>
    </dsp:sp>
    <dsp:sp modelId="{B01EBDDE-F4C5-4287-A4E1-ACDC32487E08}">
      <dsp:nvSpPr>
        <dsp:cNvPr id="0" name=""/>
        <dsp:cNvSpPr/>
      </dsp:nvSpPr>
      <dsp:spPr>
        <a:xfrm>
          <a:off x="3574153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Eliminar bicicletas</a:t>
          </a:r>
        </a:p>
      </dsp:txBody>
      <dsp:txXfrm>
        <a:off x="3574153" y="1281596"/>
        <a:ext cx="902270" cy="451135"/>
      </dsp:txXfrm>
    </dsp:sp>
    <dsp:sp modelId="{5062E1E1-45FB-42FE-B04C-2575BD3FB787}">
      <dsp:nvSpPr>
        <dsp:cNvPr id="0" name=""/>
        <dsp:cNvSpPr/>
      </dsp:nvSpPr>
      <dsp:spPr>
        <a:xfrm>
          <a:off x="3799721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Serial</a:t>
          </a:r>
        </a:p>
      </dsp:txBody>
      <dsp:txXfrm>
        <a:off x="3799721" y="1922208"/>
        <a:ext cx="902270" cy="451135"/>
      </dsp:txXfrm>
    </dsp:sp>
    <dsp:sp modelId="{8B3C62BC-8B9E-4BEF-BEA6-42125F63DDA9}">
      <dsp:nvSpPr>
        <dsp:cNvPr id="0" name=""/>
        <dsp:cNvSpPr/>
      </dsp:nvSpPr>
      <dsp:spPr>
        <a:xfrm>
          <a:off x="4665900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Cambiar el estado de la bicicleta</a:t>
          </a:r>
        </a:p>
      </dsp:txBody>
      <dsp:txXfrm>
        <a:off x="4665900" y="1281596"/>
        <a:ext cx="902270" cy="451135"/>
      </dsp:txXfrm>
    </dsp:sp>
    <dsp:sp modelId="{87867D7C-B975-4461-979B-50907E39ACDA}">
      <dsp:nvSpPr>
        <dsp:cNvPr id="0" name=""/>
        <dsp:cNvSpPr/>
      </dsp:nvSpPr>
      <dsp:spPr>
        <a:xfrm>
          <a:off x="4891468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Disponible</a:t>
          </a:r>
        </a:p>
      </dsp:txBody>
      <dsp:txXfrm>
        <a:off x="4891468" y="1922208"/>
        <a:ext cx="902270" cy="451135"/>
      </dsp:txXfrm>
    </dsp:sp>
    <dsp:sp modelId="{C992B648-621A-4F42-8FCA-82B83EE1AF3B}">
      <dsp:nvSpPr>
        <dsp:cNvPr id="0" name=""/>
        <dsp:cNvSpPr/>
      </dsp:nvSpPr>
      <dsp:spPr>
        <a:xfrm>
          <a:off x="4891468" y="2562820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Mantenimiento</a:t>
          </a:r>
        </a:p>
      </dsp:txBody>
      <dsp:txXfrm>
        <a:off x="4891468" y="2562820"/>
        <a:ext cx="902270" cy="451135"/>
      </dsp:txXfrm>
    </dsp:sp>
    <dsp:sp modelId="{9F8DB153-CA55-4EE3-A1B9-4B7771824A51}">
      <dsp:nvSpPr>
        <dsp:cNvPr id="0" name=""/>
        <dsp:cNvSpPr/>
      </dsp:nvSpPr>
      <dsp:spPr>
        <a:xfrm>
          <a:off x="4891468" y="320343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Préstamo</a:t>
          </a:r>
        </a:p>
      </dsp:txBody>
      <dsp:txXfrm>
        <a:off x="4891468" y="3203432"/>
        <a:ext cx="902270" cy="451135"/>
      </dsp:txXfrm>
    </dsp:sp>
    <dsp:sp modelId="{5A27BF62-DEB2-4E57-815A-0416D062AE23}">
      <dsp:nvSpPr>
        <dsp:cNvPr id="0" name=""/>
        <dsp:cNvSpPr/>
      </dsp:nvSpPr>
      <dsp:spPr>
        <a:xfrm>
          <a:off x="5757648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Confirmar entrada de bicicleta</a:t>
          </a:r>
        </a:p>
      </dsp:txBody>
      <dsp:txXfrm>
        <a:off x="5757648" y="1281596"/>
        <a:ext cx="902270" cy="451135"/>
      </dsp:txXfrm>
    </dsp:sp>
    <dsp:sp modelId="{23668D5E-9ED0-41EC-B771-4F3267453997}">
      <dsp:nvSpPr>
        <dsp:cNvPr id="0" name=""/>
        <dsp:cNvSpPr/>
      </dsp:nvSpPr>
      <dsp:spPr>
        <a:xfrm>
          <a:off x="6849395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Registrar pago</a:t>
          </a:r>
        </a:p>
      </dsp:txBody>
      <dsp:txXfrm>
        <a:off x="6849395" y="1281596"/>
        <a:ext cx="902270" cy="451135"/>
      </dsp:txXfrm>
    </dsp:sp>
    <dsp:sp modelId="{7A623247-14D2-4BA4-B818-79CDAD4C5A75}">
      <dsp:nvSpPr>
        <dsp:cNvPr id="0" name=""/>
        <dsp:cNvSpPr/>
      </dsp:nvSpPr>
      <dsp:spPr>
        <a:xfrm>
          <a:off x="7715574" y="372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Usuario</a:t>
          </a:r>
        </a:p>
      </dsp:txBody>
      <dsp:txXfrm>
        <a:off x="7715574" y="372"/>
        <a:ext cx="902270" cy="451135"/>
      </dsp:txXfrm>
    </dsp:sp>
    <dsp:sp modelId="{0578140C-DCBD-4154-88CC-F0ECC8A2C52E}">
      <dsp:nvSpPr>
        <dsp:cNvPr id="0" name=""/>
        <dsp:cNvSpPr/>
      </dsp:nvSpPr>
      <dsp:spPr>
        <a:xfrm>
          <a:off x="5532080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Visualizar listado de bicicletas</a:t>
          </a:r>
        </a:p>
      </dsp:txBody>
      <dsp:txXfrm>
        <a:off x="5532080" y="640984"/>
        <a:ext cx="902270" cy="451135"/>
      </dsp:txXfrm>
    </dsp:sp>
    <dsp:sp modelId="{1F333F33-C4E4-4A80-9430-13358BA3AC55}">
      <dsp:nvSpPr>
        <dsp:cNvPr id="0" name=""/>
        <dsp:cNvSpPr/>
      </dsp:nvSpPr>
      <dsp:spPr>
        <a:xfrm>
          <a:off x="6623827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Seleccionar la/las bicicletas a prestar</a:t>
          </a:r>
        </a:p>
      </dsp:txBody>
      <dsp:txXfrm>
        <a:off x="6623827" y="640984"/>
        <a:ext cx="902270" cy="451135"/>
      </dsp:txXfrm>
    </dsp:sp>
    <dsp:sp modelId="{64A70B25-D0D0-4F82-B1EE-B45C3F7C1C0A}">
      <dsp:nvSpPr>
        <dsp:cNvPr id="0" name=""/>
        <dsp:cNvSpPr/>
      </dsp:nvSpPr>
      <dsp:spPr>
        <a:xfrm>
          <a:off x="7715574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Seleccionar fechas del préstamo</a:t>
          </a:r>
        </a:p>
      </dsp:txBody>
      <dsp:txXfrm>
        <a:off x="7715574" y="640984"/>
        <a:ext cx="902270" cy="451135"/>
      </dsp:txXfrm>
    </dsp:sp>
    <dsp:sp modelId="{1B97839B-F726-4363-B8E2-E8BF4ACCB352}">
      <dsp:nvSpPr>
        <dsp:cNvPr id="0" name=""/>
        <dsp:cNvSpPr/>
      </dsp:nvSpPr>
      <dsp:spPr>
        <a:xfrm>
          <a:off x="7941142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Fecha disponible</a:t>
          </a:r>
        </a:p>
      </dsp:txBody>
      <dsp:txXfrm>
        <a:off x="7941142" y="1281596"/>
        <a:ext cx="902270" cy="451135"/>
      </dsp:txXfrm>
    </dsp:sp>
    <dsp:sp modelId="{F60771A8-8262-46ED-9689-6A110E23F5DC}">
      <dsp:nvSpPr>
        <dsp:cNvPr id="0" name=""/>
        <dsp:cNvSpPr/>
      </dsp:nvSpPr>
      <dsp:spPr>
        <a:xfrm>
          <a:off x="7941142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Fecha no disponible</a:t>
          </a:r>
        </a:p>
      </dsp:txBody>
      <dsp:txXfrm>
        <a:off x="7941142" y="1922208"/>
        <a:ext cx="902270" cy="451135"/>
      </dsp:txXfrm>
    </dsp:sp>
    <dsp:sp modelId="{4AC1FD0A-0586-4A45-9E50-F18D6D734D94}">
      <dsp:nvSpPr>
        <dsp:cNvPr id="0" name=""/>
        <dsp:cNvSpPr/>
      </dsp:nvSpPr>
      <dsp:spPr>
        <a:xfrm>
          <a:off x="8807322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Confirmar salida</a:t>
          </a:r>
        </a:p>
      </dsp:txBody>
      <dsp:txXfrm>
        <a:off x="8807322" y="640984"/>
        <a:ext cx="902270" cy="451135"/>
      </dsp:txXfrm>
    </dsp:sp>
    <dsp:sp modelId="{4AA11D34-110B-40FA-8CE3-5A89E15AB524}">
      <dsp:nvSpPr>
        <dsp:cNvPr id="0" name=""/>
        <dsp:cNvSpPr/>
      </dsp:nvSpPr>
      <dsp:spPr>
        <a:xfrm>
          <a:off x="9032889" y="1281596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Si</a:t>
          </a:r>
        </a:p>
      </dsp:txBody>
      <dsp:txXfrm>
        <a:off x="9032889" y="1281596"/>
        <a:ext cx="902270" cy="451135"/>
      </dsp:txXfrm>
    </dsp:sp>
    <dsp:sp modelId="{4BBD8B7B-D14C-42BA-B2BC-2A33E596E6A7}">
      <dsp:nvSpPr>
        <dsp:cNvPr id="0" name=""/>
        <dsp:cNvSpPr/>
      </dsp:nvSpPr>
      <dsp:spPr>
        <a:xfrm>
          <a:off x="9032889" y="1922208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No</a:t>
          </a:r>
        </a:p>
      </dsp:txBody>
      <dsp:txXfrm>
        <a:off x="9032889" y="1922208"/>
        <a:ext cx="902270" cy="451135"/>
      </dsp:txXfrm>
    </dsp:sp>
    <dsp:sp modelId="{F833A820-FD07-4E7C-BFDC-786992608DDE}">
      <dsp:nvSpPr>
        <dsp:cNvPr id="0" name=""/>
        <dsp:cNvSpPr/>
      </dsp:nvSpPr>
      <dsp:spPr>
        <a:xfrm>
          <a:off x="9899069" y="640984"/>
          <a:ext cx="902270" cy="45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noProof="0" dirty="0"/>
            <a:t>Reportar entrada (retorno de bicicleta)</a:t>
          </a:r>
        </a:p>
      </dsp:txBody>
      <dsp:txXfrm>
        <a:off x="9899069" y="640984"/>
        <a:ext cx="902270" cy="451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2B6E-22D2-4D59-BA1D-9D3CB934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773A9-14BE-402D-A779-377CBFCF3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8B36-16AF-4E37-BC09-90DA32D0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B0CC-B5B1-467F-9068-E46A5694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712B-5949-4D56-A248-824DC08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3DFB-217B-463B-9734-BD828390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2A5-4C15-45DB-BAB4-61CCB31C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F29B-93ED-4E92-BF67-787AF8B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1654-CE7D-468F-815E-481AD57B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590F-BD72-4989-972D-FF68918A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1C4FA-A1EA-429B-B24E-712C2CA44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37CD-1BDA-4FE3-AB1F-2154C1D7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091C-6A47-4655-8152-2EF58396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4F85-50B3-41EA-88B5-CBA9A95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E5F3-89CE-4D5E-B6A0-F6DDF496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AFC0-6B04-4329-85B3-B158F5F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D89D-70E2-4607-BBB4-A7604F53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50F4-5C50-48C0-B6D6-5196D17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4738-1E98-4353-9DC0-0B782160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295A-AD96-43F4-BBFF-613EF2F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1A4B-D1A4-45F9-8944-85BD985F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FC05-3F63-4140-BC15-FCC85382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2AB2-C125-473D-96D7-C26F7230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CCD3-1B24-4072-A413-827B2C43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92FD-8501-459D-BAA9-90F42532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EEE1-3852-4F49-BF80-D3AECA89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E577-46E6-4B04-88C0-2AA382DFF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38F0-346F-4226-858C-19D8C80E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FE98-7825-46B1-AAAF-D35D5FBF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B9F0D-75CC-4C6D-80C2-1AAC8086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A147-B8B3-4568-B108-B338E68B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B536-820B-4747-9263-FE3FED8C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7D8-4918-46FF-B49A-D608F631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C7975-8DD9-4781-86D7-AAA42D3B1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FE5FE-E4AA-494C-9CA7-7FCEE8BA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5F01-0E23-4BF9-A5D0-F25AE6F3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8FBAE-4B6D-49E6-971E-ECC4686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12469-DC70-49B8-B198-D9C43058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07C80-F29F-48B1-A80D-E230EB62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E220-CEA3-4CCB-A1BD-FBDDECD1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A7D1D-0928-425E-8C32-87DC1CA0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AFD1-C7B9-4B2B-8C37-867B56A6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78EB-2A39-432D-8351-8A546EB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06B8A-78CA-4D2E-BA5E-63A07A49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F0B71-8D23-4F80-B522-3A35273F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49EE-9CAA-4617-A747-0107960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99B8-64B1-427A-9874-01F10206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C52B-DABE-451D-B4C5-13B97B83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C120B-9A22-47C3-87BB-DE0CCF02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0C74-BCA1-41D0-8D6F-3709D6A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D971-8A30-4CD8-A653-BB732FA6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85CE-594C-42B1-86E8-69C9EA5F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04FF-889D-4530-87D8-DD1A4637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60C5-4C0F-4D31-B558-3D55ADB5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181CF-C0AE-49CE-A248-CC0192970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E4852-B4E4-4446-A3E3-22A1A27D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F3AD-55B3-4DBF-A8AA-531F0AEE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B0A03-C0FC-410F-9653-74ABEA73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C6347-CB80-4EC6-ACE1-9139EBC1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762B-0038-471D-B2BA-4B00C23D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6187-E815-4770-924F-FEBD3EFC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09C0-4FBC-47C7-AA1F-84145C6E5EB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0F3D-5F16-4E52-AAA5-65FC83504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165A-C065-4AA0-B29C-681A98C0B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F0D9-6536-40C1-8791-EF99A3200B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9EEF91-6DD1-4A6F-9614-1EC830999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903602"/>
              </p:ext>
            </p:extLst>
          </p:nvPr>
        </p:nvGraphicFramePr>
        <p:xfrm>
          <a:off x="3378679" y="-15815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50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C4CD1F-4E55-4AF4-8CD2-13B031899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58128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2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Panorámica</PresentationFormat>
  <Paragraphs>51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Edilberto Ferro Salcedo</dc:creator>
  <cp:lastModifiedBy>Jose Edilberto Ferro Salcedo</cp:lastModifiedBy>
  <cp:revision>2</cp:revision>
  <dcterms:created xsi:type="dcterms:W3CDTF">2021-09-05T02:07:04Z</dcterms:created>
  <dcterms:modified xsi:type="dcterms:W3CDTF">2021-09-05T20:40:19Z</dcterms:modified>
</cp:coreProperties>
</file>