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59" r:id="rId9"/>
    <p:sldId id="260" r:id="rId10"/>
    <p:sldId id="261" r:id="rId11"/>
    <p:sldId id="262" r:id="rId12"/>
  </p:sldIdLst>
  <p:sldSz cx="9144000" cy="5143500" type="screen16x9"/>
  <p:notesSz cx="6858000" cy="9144000"/>
  <p:embeddedFontLst>
    <p:embeddedFont>
      <p:font typeface="Lato" panose="020F0302020204030203" pitchFamily="34" charset="77"/>
      <p:regular r:id="rId14"/>
      <p:bold r:id="rId15"/>
      <p:italic r:id="rId16"/>
      <p:boldItalic r:id="rId17"/>
    </p:embeddedFont>
    <p:embeddedFont>
      <p:font typeface="Montserrat" pitchFamily="2" charset="77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3"/>
    <p:restoredTop sz="94618"/>
  </p:normalViewPr>
  <p:slideViewPr>
    <p:cSldViewPr snapToGrid="0">
      <p:cViewPr varScale="1">
        <p:scale>
          <a:sx n="124" d="100"/>
          <a:sy n="124" d="100"/>
        </p:scale>
        <p:origin x="74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c5dd916d3_0_13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c5dd916d3_0_13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c5dd916d3_0_14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c5dd916d3_0_14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c5dd916d3_0_1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c5dd916d3_0_1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c5dd916d3_0_1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c5dd916d3_0_1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c5dd916d3_0_13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c5dd916d3_0_13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c5dd916d3_0_1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c5dd916d3_0_1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sla.com/pt_PT/autopilot?redirect=no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238500" y="1578400"/>
            <a:ext cx="57219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Visão Computacional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Adriner Maranho de Andrade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Jorge Guilherme Kohn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Fabio Luiz Fischer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Ferramentas mais populares</a:t>
            </a:r>
            <a:endParaRPr/>
          </a:p>
        </p:txBody>
      </p:sp>
      <p:sp>
        <p:nvSpPr>
          <p:cNvPr id="176" name="Google Shape;176;p18"/>
          <p:cNvSpPr txBox="1">
            <a:spLocks noGrp="1"/>
          </p:cNvSpPr>
          <p:nvPr>
            <p:ph type="body" idx="1"/>
          </p:nvPr>
        </p:nvSpPr>
        <p:spPr>
          <a:xfrm>
            <a:off x="2617600" y="1274700"/>
            <a:ext cx="5718900" cy="7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/>
              <a:t>OpenCV</a:t>
            </a:r>
            <a:r>
              <a:rPr lang="en"/>
              <a:t> - Open source, multiplataforma, desenvolvida em C/C++, oferecendo suporte a Python, Java e Visual Basic. Contém diversas técnicas e algoritmos para processamento de imagens e de vídeo.</a:t>
            </a:r>
            <a:endParaRPr/>
          </a:p>
        </p:txBody>
      </p:sp>
      <p:sp>
        <p:nvSpPr>
          <p:cNvPr id="177" name="Google Shape;177;p18"/>
          <p:cNvSpPr txBox="1">
            <a:spLocks noGrp="1"/>
          </p:cNvSpPr>
          <p:nvPr>
            <p:ph type="body" idx="1"/>
          </p:nvPr>
        </p:nvSpPr>
        <p:spPr>
          <a:xfrm>
            <a:off x="2617600" y="2337125"/>
            <a:ext cx="57189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/>
              <a:t>Matlab</a:t>
            </a:r>
            <a:r>
              <a:rPr lang="en"/>
              <a:t> - Ferramenta paga, porém bastante utilizada no meio de pesquisas, principalmente pelo fato de permitir uma fácil prototipação. Alguns desenvolvedores defendem também que o código é mais conciso em relação a C++.</a:t>
            </a:r>
            <a:endParaRPr/>
          </a:p>
        </p:txBody>
      </p:sp>
      <p:sp>
        <p:nvSpPr>
          <p:cNvPr id="178" name="Google Shape;178;p18"/>
          <p:cNvSpPr txBox="1">
            <a:spLocks noGrp="1"/>
          </p:cNvSpPr>
          <p:nvPr>
            <p:ph type="body" idx="1"/>
          </p:nvPr>
        </p:nvSpPr>
        <p:spPr>
          <a:xfrm>
            <a:off x="2617600" y="3724250"/>
            <a:ext cx="5718900" cy="8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/>
              <a:t>TensorFlow </a:t>
            </a:r>
            <a:r>
              <a:rPr lang="en"/>
              <a:t>- Open source, desenvolvida inicialmente pelo Time Google Brain. Permite trazer todo o poder do Deep Learning para a visão computacional.</a:t>
            </a:r>
            <a:endParaRPr/>
          </a:p>
        </p:txBody>
      </p:sp>
      <p:pic>
        <p:nvPicPr>
          <p:cNvPr id="179" name="Google Shape;1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6375" y="2388675"/>
            <a:ext cx="867550" cy="97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6375" y="1283050"/>
            <a:ext cx="867550" cy="765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86374" y="3724176"/>
            <a:ext cx="867550" cy="86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Sistema de leitura de placas</a:t>
            </a:r>
            <a:endParaRPr/>
          </a:p>
        </p:txBody>
      </p:sp>
      <p:sp>
        <p:nvSpPr>
          <p:cNvPr id="187" name="Google Shape;187;p1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é visão computacional?</a:t>
            </a:r>
            <a:endParaRPr/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8350" y="1975325"/>
            <a:ext cx="2004025" cy="200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4"/>
          <p:cNvSpPr/>
          <p:nvPr/>
        </p:nvSpPr>
        <p:spPr>
          <a:xfrm>
            <a:off x="3882513" y="2582238"/>
            <a:ext cx="1425300" cy="790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7975" y="1896450"/>
            <a:ext cx="1669400" cy="216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1125" y="1408300"/>
            <a:ext cx="2284525" cy="221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9900" y="1475338"/>
            <a:ext cx="3074625" cy="207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5EE792-DCCC-A048-8C57-3536F1EA9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TÍPICAS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96738C6-C959-AB4D-8329-154DAD022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7500" y="2571750"/>
            <a:ext cx="7038900" cy="2911200"/>
          </a:xfrm>
        </p:spPr>
        <p:txBody>
          <a:bodyPr/>
          <a:lstStyle/>
          <a:p>
            <a:r>
              <a:rPr lang="pt-BR" dirty="0"/>
              <a:t>Reconhecer</a:t>
            </a:r>
          </a:p>
          <a:p>
            <a:r>
              <a:rPr lang="pt-BR" dirty="0"/>
              <a:t>Reorganizar </a:t>
            </a:r>
          </a:p>
          <a:p>
            <a:r>
              <a:rPr lang="pt-BR" dirty="0"/>
              <a:t>Reconstruir</a:t>
            </a:r>
          </a:p>
        </p:txBody>
      </p:sp>
      <p:pic>
        <p:nvPicPr>
          <p:cNvPr id="4" name="image4.png">
            <a:extLst>
              <a:ext uri="{FF2B5EF4-FFF2-40B4-BE49-F238E27FC236}">
                <a16:creationId xmlns:a16="http://schemas.microsoft.com/office/drawing/2014/main" id="{B82EEE12-0AFB-0148-B883-CB0DEECB0C65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5408694" y="1832713"/>
            <a:ext cx="2927706" cy="238087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934964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B33841-F8D8-7544-A0D1-682A451D6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TÍPICAS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D910C98-F3B6-9841-8AEF-78931B6163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CNN</a:t>
            </a:r>
          </a:p>
        </p:txBody>
      </p:sp>
      <p:pic>
        <p:nvPicPr>
          <p:cNvPr id="4" name="image7.png">
            <a:extLst>
              <a:ext uri="{FF2B5EF4-FFF2-40B4-BE49-F238E27FC236}">
                <a16:creationId xmlns:a16="http://schemas.microsoft.com/office/drawing/2014/main" id="{EB0AFF3E-2D60-944A-B1C3-0F1AF18A33BD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297500" y="2356399"/>
            <a:ext cx="7038900" cy="1886827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162521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BF0E93-C30E-8B4D-9496-1E56CC622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APLICAÇÕES NA ATUALIDADE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4CB88AE-F1C2-D545-8E80-C332AA0E6A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Localizar pessoas</a:t>
            </a:r>
          </a:p>
          <a:p>
            <a:r>
              <a:rPr lang="pt-BR" dirty="0"/>
              <a:t>Não repudio</a:t>
            </a:r>
          </a:p>
          <a:p>
            <a:r>
              <a:rPr lang="pt-BR" dirty="0"/>
              <a:t>Detecção de celular cancerígenas</a:t>
            </a:r>
          </a:p>
          <a:p>
            <a:r>
              <a:rPr lang="pt-BR" dirty="0"/>
              <a:t>Carros autônomos</a:t>
            </a: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683890F6-2F21-1143-AC47-8D7C771F3176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041204" y="1155612"/>
            <a:ext cx="2691772" cy="2409522"/>
          </a:xfrm>
          <a:prstGeom prst="rect">
            <a:avLst/>
          </a:prstGeom>
          <a:ln/>
        </p:spPr>
      </p:pic>
      <p:pic>
        <p:nvPicPr>
          <p:cNvPr id="5" name="image8.png">
            <a:extLst>
              <a:ext uri="{FF2B5EF4-FFF2-40B4-BE49-F238E27FC236}">
                <a16:creationId xmlns:a16="http://schemas.microsoft.com/office/drawing/2014/main" id="{B0260E41-4EBE-B74B-9F65-065A8A5D3C12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135846" y="3167566"/>
            <a:ext cx="2508782" cy="163355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471803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8C6D80-C242-4441-9E62-93B5B3220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Aplicações na atualidade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8EC8756-DE46-B845-812D-868D9F2965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Como o tesla vê o mundo </a:t>
            </a:r>
            <a:r>
              <a:rPr lang="pt-BR" dirty="0">
                <a:hlinkClick r:id="rId2"/>
              </a:rPr>
              <a:t>https://www.tesla.com/pt_PT/autopilot?redirect=no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6105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Processamento de imagens x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Visão computacional</a:t>
            </a:r>
            <a:endParaRPr/>
          </a:p>
        </p:txBody>
      </p:sp>
      <p:sp>
        <p:nvSpPr>
          <p:cNvPr id="155" name="Google Shape;155;p16"/>
          <p:cNvSpPr txBox="1">
            <a:spLocks noGrp="1"/>
          </p:cNvSpPr>
          <p:nvPr>
            <p:ph type="body" idx="1"/>
          </p:nvPr>
        </p:nvSpPr>
        <p:spPr>
          <a:xfrm>
            <a:off x="3104050" y="1489925"/>
            <a:ext cx="2293800" cy="3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/>
              <a:t>Processamento de imagens</a:t>
            </a:r>
            <a:endParaRPr b="1"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4225" y="2030673"/>
            <a:ext cx="1026725" cy="102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4225" y="3735323"/>
            <a:ext cx="1026725" cy="102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6"/>
          <p:cNvSpPr txBox="1"/>
          <p:nvPr/>
        </p:nvSpPr>
        <p:spPr>
          <a:xfrm>
            <a:off x="3372250" y="3278550"/>
            <a:ext cx="17574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Visão Computacional</a:t>
            </a:r>
            <a:endParaRPr sz="130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3774700" y="2368225"/>
            <a:ext cx="952500" cy="351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6"/>
          <p:cNvSpPr/>
          <p:nvPr/>
        </p:nvSpPr>
        <p:spPr>
          <a:xfrm>
            <a:off x="3774700" y="4072875"/>
            <a:ext cx="952500" cy="351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1" name="Google Shape;16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0950" y="2030673"/>
            <a:ext cx="1026725" cy="102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7889" y="3735325"/>
            <a:ext cx="792837" cy="102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Início da visão computacional</a:t>
            </a:r>
            <a:endParaRPr/>
          </a:p>
        </p:txBody>
      </p:sp>
      <p:sp>
        <p:nvSpPr>
          <p:cNvPr id="168" name="Google Shape;168;p17"/>
          <p:cNvSpPr txBox="1">
            <a:spLocks noGrp="1"/>
          </p:cNvSpPr>
          <p:nvPr>
            <p:ph type="body" idx="1"/>
          </p:nvPr>
        </p:nvSpPr>
        <p:spPr>
          <a:xfrm>
            <a:off x="1325725" y="1560500"/>
            <a:ext cx="7038900" cy="6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Na década de 60,  Larry Roberts discutiu em sua tese de Ph.D no MIT,  a possibilidade de extrair informações tridimensionais de blocos de faces planas a partir de uma perspectiva 2D.</a:t>
            </a:r>
            <a:endParaRPr/>
          </a:p>
        </p:txBody>
      </p:sp>
      <p:pic>
        <p:nvPicPr>
          <p:cNvPr id="169" name="Google Shape;16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3275" y="2726950"/>
            <a:ext cx="1924050" cy="14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9875" y="2726950"/>
            <a:ext cx="1419225" cy="14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222</Words>
  <Application>Microsoft Macintosh PowerPoint</Application>
  <PresentationFormat>Apresentação na tela (16:9)</PresentationFormat>
  <Paragraphs>29</Paragraphs>
  <Slides>11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Montserrat</vt:lpstr>
      <vt:lpstr>Arial</vt:lpstr>
      <vt:lpstr>Lato</vt:lpstr>
      <vt:lpstr>Focus</vt:lpstr>
      <vt:lpstr>Visão Computacional</vt:lpstr>
      <vt:lpstr>O que é visão computacional?</vt:lpstr>
      <vt:lpstr>Apresentação do PowerPoint</vt:lpstr>
      <vt:lpstr>FUNÇÕES TÍPICAS </vt:lpstr>
      <vt:lpstr>FUNÇÕES TÍPICAS </vt:lpstr>
      <vt:lpstr>APLICAÇÕES NA ATUALIDADE </vt:lpstr>
      <vt:lpstr>Aplicações na atualidade</vt:lpstr>
      <vt:lpstr>Processamento de imagens x  Visão computacional</vt:lpstr>
      <vt:lpstr>Início da visão computacional</vt:lpstr>
      <vt:lpstr>Ferramentas mais populares</vt:lpstr>
      <vt:lpstr>Sistema de leitura de placas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Visão Computacional</dc:title>
  <cp:lastModifiedBy>Jorge Guilherme Kohn</cp:lastModifiedBy>
  <cp:revision>2</cp:revision>
  <dcterms:modified xsi:type="dcterms:W3CDTF">2019-06-22T15:22:49Z</dcterms:modified>
</cp:coreProperties>
</file>