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570"/>
  </p:normalViewPr>
  <p:slideViewPr>
    <p:cSldViewPr snapToGrid="0">
      <p:cViewPr varScale="1">
        <p:scale>
          <a:sx n="144" d="100"/>
          <a:sy n="144" d="100"/>
        </p:scale>
        <p:origin x="83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5dd916d3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5dd916d3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5dd916d3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5dd916d3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5dd916d3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5dd916d3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5dd916d3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5dd916d3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5dd916d3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5dd916d3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5dd916d3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5dd916d3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hyperlink" Target="https://www.tesla.com/pt_PT/autopilot?redirect=n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38500" y="1578400"/>
            <a:ext cx="5721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Computacional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Adriner Maranho de Andrade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Guilherme Kohn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 Luiz Fischer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mais populares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2617600" y="1274700"/>
            <a:ext cx="57189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OpenCV</a:t>
            </a:r>
            <a:r>
              <a:rPr lang="en"/>
              <a:t> - Open source, multiplataforma, desenvolvida em C/C++, oferecendo suporte a Python, Java e Visual Basic. Contém diversas técnicas e algoritmos para processamento de imagens e de vídeo.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2617600" y="2337125"/>
            <a:ext cx="5718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Matlab</a:t>
            </a:r>
            <a:r>
              <a:rPr lang="en"/>
              <a:t> - Ferramenta paga, porém bastante utilizada no meio de pesquisas, principalmente pelo fato de permitir uma fácil prototipação. Alguns desenvolvedores defendem também que o código é mais conciso em relação a C++.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2617600" y="3724250"/>
            <a:ext cx="57189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TensorFlow </a:t>
            </a:r>
            <a:r>
              <a:rPr lang="en"/>
              <a:t>- Open source, desenvolvida inicialmente pelo Time Google Brain. Permite trazer todo o poder do Deep Learning para a visão computacional.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75" y="2388675"/>
            <a:ext cx="867550" cy="9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375" y="1283050"/>
            <a:ext cx="867550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374" y="3724176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leitura de placas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visão computacional?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50" y="1975325"/>
            <a:ext cx="2004025" cy="20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3882513" y="2582238"/>
            <a:ext cx="1425300" cy="7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975" y="1896450"/>
            <a:ext cx="1669400" cy="21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125" y="1408300"/>
            <a:ext cx="2284525" cy="2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900" y="1475338"/>
            <a:ext cx="3074625" cy="20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E792-DCCC-A048-8C57-3536F1EA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TÍPICAS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738C6-C959-AB4D-8329-154DAD02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2571750"/>
            <a:ext cx="7038900" cy="2911200"/>
          </a:xfrm>
        </p:spPr>
        <p:txBody>
          <a:bodyPr/>
          <a:lstStyle/>
          <a:p>
            <a:r>
              <a:rPr lang="pt-BR" dirty="0"/>
              <a:t>Reconhecer</a:t>
            </a:r>
          </a:p>
          <a:p>
            <a:r>
              <a:rPr lang="pt-BR" dirty="0"/>
              <a:t>Reorganizar </a:t>
            </a:r>
          </a:p>
          <a:p>
            <a:r>
              <a:rPr lang="pt-BR" dirty="0"/>
              <a:t>Reconstruir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B82EEE12-0AFB-0148-B883-CB0DEECB0C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08694" y="1832713"/>
            <a:ext cx="2927706" cy="23808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96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3841-F8D8-7544-A0D1-682A451D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TÍPICAS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910C98-F3B6-9841-8AEF-78931B616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CNN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EB0AFF3E-2D60-944A-B1C3-0F1AF18A33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97500" y="2356399"/>
            <a:ext cx="7038900" cy="18868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625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F0E93-C30E-8B4D-9496-1E56CC6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NA ATUALIDADE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CB88AE-F1C2-D545-8E80-C332AA0E6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Localizar pessoas</a:t>
            </a:r>
          </a:p>
          <a:p>
            <a:r>
              <a:rPr lang="pt-BR" dirty="0"/>
              <a:t>Não repudio</a:t>
            </a:r>
          </a:p>
          <a:p>
            <a:r>
              <a:rPr lang="pt-BR" dirty="0"/>
              <a:t>Detecção de celular cancerígenas</a:t>
            </a:r>
          </a:p>
          <a:p>
            <a:r>
              <a:rPr lang="pt-BR" dirty="0"/>
              <a:t>Carros autônomos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83890F6-2F21-1143-AC47-8D7C771F317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41204" y="1155612"/>
            <a:ext cx="2691772" cy="2409522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B0260E41-4EBE-B74B-9F65-065A8A5D3C1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35846" y="3167566"/>
            <a:ext cx="2508782" cy="16335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18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C6D80-C242-4441-9E62-93B5B322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na atualidade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C8756-DE46-B845-812D-868D9F296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tesla vê o mundo </a:t>
            </a:r>
            <a:r>
              <a:rPr lang="pt-BR" dirty="0">
                <a:hlinkClick r:id="rId2"/>
              </a:rPr>
              <a:t>https://www.tesla.com/pt_PT/autopilot?redirect=no</a:t>
            </a:r>
            <a:endParaRPr lang="pt-BR" dirty="0"/>
          </a:p>
          <a:p>
            <a:r>
              <a:rPr lang="pt-BR" dirty="0"/>
              <a:t>O que não é possível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63F57-7428-994A-8189-64770FCC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285950"/>
            <a:ext cx="3289300" cy="2463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8773CE-BC34-AD46-9DF6-F7A6B6EF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487" y="2285950"/>
            <a:ext cx="3830572" cy="24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imagens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computacional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3104050" y="1489925"/>
            <a:ext cx="22938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Processamento de imagens</a:t>
            </a:r>
            <a:endParaRPr b="1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25" y="2030673"/>
            <a:ext cx="1026725" cy="10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25" y="3735323"/>
            <a:ext cx="1026725" cy="10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3372250" y="3278550"/>
            <a:ext cx="1757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Visão Computacional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774700" y="2368225"/>
            <a:ext cx="9525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774700" y="4072875"/>
            <a:ext cx="9525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50" y="2030673"/>
            <a:ext cx="1026725" cy="10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889" y="3735325"/>
            <a:ext cx="792837" cy="1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 da visão computacional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1325725" y="1560500"/>
            <a:ext cx="703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 década de 60,  Larry Roberts discutiu em sua tese de Ph.D no MIT,  a possibilidade de extrair informações tridimensionais de blocos de faces planas a partir de uma perspectiva 2D.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75" y="2726950"/>
            <a:ext cx="19240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75" y="2726950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227</Words>
  <Application>Microsoft Macintosh PowerPoint</Application>
  <PresentationFormat>Apresentação na tela (16:9)</PresentationFormat>
  <Paragraphs>30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Visão Computacional</vt:lpstr>
      <vt:lpstr>O que é visão computacional?</vt:lpstr>
      <vt:lpstr>Apresentação do PowerPoint</vt:lpstr>
      <vt:lpstr>FUNÇÕES TÍPICAS </vt:lpstr>
      <vt:lpstr>FUNÇÕES TÍPICAS </vt:lpstr>
      <vt:lpstr>APLICAÇÕES NA ATUALIDADE </vt:lpstr>
      <vt:lpstr>Aplicações na atualidade</vt:lpstr>
      <vt:lpstr>Processamento de imagens x  Visão computacional</vt:lpstr>
      <vt:lpstr>Início da visão computacional</vt:lpstr>
      <vt:lpstr>Ferramentas mais populares</vt:lpstr>
      <vt:lpstr>Sistema de leitura de placas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Computacional</dc:title>
  <cp:lastModifiedBy>Jorge Guilherme Kohn</cp:lastModifiedBy>
  <cp:revision>4</cp:revision>
  <dcterms:modified xsi:type="dcterms:W3CDTF">2019-06-24T10:53:08Z</dcterms:modified>
</cp:coreProperties>
</file>