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402" r:id="rId2"/>
    <p:sldId id="478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483" r:id="rId11"/>
    <p:sldId id="452" r:id="rId12"/>
    <p:sldId id="453" r:id="rId13"/>
    <p:sldId id="454" r:id="rId14"/>
    <p:sldId id="455" r:id="rId15"/>
    <p:sldId id="456" r:id="rId16"/>
    <p:sldId id="457" r:id="rId17"/>
    <p:sldId id="474" r:id="rId18"/>
    <p:sldId id="475" r:id="rId19"/>
    <p:sldId id="476" r:id="rId20"/>
    <p:sldId id="477" r:id="rId21"/>
    <p:sldId id="459" r:id="rId22"/>
    <p:sldId id="485" r:id="rId23"/>
    <p:sldId id="461" r:id="rId24"/>
    <p:sldId id="462" r:id="rId25"/>
    <p:sldId id="463" r:id="rId26"/>
    <p:sldId id="697" r:id="rId27"/>
    <p:sldId id="699" r:id="rId28"/>
    <p:sldId id="698" r:id="rId29"/>
    <p:sldId id="468" r:id="rId30"/>
    <p:sldId id="467" r:id="rId31"/>
    <p:sldId id="470" r:id="rId32"/>
    <p:sldId id="471" r:id="rId33"/>
    <p:sldId id="472" r:id="rId34"/>
    <p:sldId id="584" r:id="rId35"/>
    <p:sldId id="585" r:id="rId36"/>
    <p:sldId id="349" r:id="rId37"/>
    <p:sldId id="401" r:id="rId38"/>
    <p:sldId id="700" r:id="rId39"/>
    <p:sldId id="7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478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0"/>
            <p14:sldId id="7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01624B-DFD4-49F8-9824-B1F80420C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73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256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20" Type="http://schemas.openxmlformats.org/officeDocument/2006/relationships/image" Target="../media/image5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</a:t>
            </a:r>
            <a:r>
              <a:rPr lang="en-US" sz="3400" b="1" dirty="0" smtClean="0">
                <a:solidFill>
                  <a:schemeClr val="bg1"/>
                </a:solidFill>
              </a:rPr>
              <a:t>&gt;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Paragraphs: </a:t>
            </a:r>
            <a:r>
              <a:rPr lang="en-US" sz="3400" b="1" dirty="0" smtClean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  <a:endParaRPr lang="en-US" sz="3400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81201" y="20574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7884338" y="20574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 smtClean="0"/>
              <a:t>Absolute</a:t>
            </a:r>
            <a:r>
              <a:rPr lang="en-ZA" dirty="0" smtClean="0"/>
              <a:t> </a:t>
            </a:r>
            <a:r>
              <a:rPr lang="en-ZA" dirty="0"/>
              <a:t>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283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14" y="1339506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60" y="1371600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1" y="1371600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12C-4D83-4C88-8099-C2B17C65D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HTML?</a:t>
            </a:r>
            <a:endParaRPr lang="en-US" sz="3200" dirty="0"/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</a:t>
            </a:r>
            <a:r>
              <a:rPr lang="en-US" sz="3000" dirty="0" smtClean="0"/>
              <a:t>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HTML Common Elements</a:t>
            </a:r>
          </a:p>
          <a:p>
            <a:pPr lvl="1"/>
            <a:r>
              <a:rPr lang="en-US" sz="3000" dirty="0" smtClean="0"/>
              <a:t>Headings</a:t>
            </a:r>
            <a:r>
              <a:rPr lang="en-US" sz="3000" dirty="0"/>
              <a:t>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is </a:t>
            </a:r>
            <a:r>
              <a:rPr lang="en-US" sz="3200" dirty="0" smtClean="0"/>
              <a:t>CSS?</a:t>
            </a:r>
            <a:endParaRPr lang="en-US" sz="3200" dirty="0"/>
          </a:p>
          <a:p>
            <a:pPr lvl="1"/>
            <a:r>
              <a:rPr lang="en-US" sz="3000" dirty="0"/>
              <a:t>External, Internal and Inline CSS </a:t>
            </a:r>
            <a:r>
              <a:rPr lang="en-US" sz="3000" dirty="0" smtClean="0"/>
              <a:t>Style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B25F0B-5CF9-48E6-8685-C4EFB471E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2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2344" y="1371601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7800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page: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293184" y="2439000"/>
            <a:ext cx="4495799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289591" y="4801200"/>
            <a:ext cx="4495800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599" y="3440838"/>
            <a:ext cx="5029200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&lt;h2 class="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>
                <a:latin typeface="Consolas" panose="020B0609020204030204" pitchFamily="49" charset="0"/>
              </a:rPr>
              <a:t>"&gt;…&lt;/h2&gt;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9598" y="4980619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p.right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DD5BB74-B5FD-464C-B292-267F7A9A6851}"/>
              </a:ext>
            </a:extLst>
          </p:cNvPr>
          <p:cNvSpPr txBox="1"/>
          <p:nvPr/>
        </p:nvSpPr>
        <p:spPr>
          <a:xfrm>
            <a:off x="609599" y="1806661"/>
            <a:ext cx="5029199" cy="1418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.class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8752" y="3966881"/>
            <a:ext cx="5792048" cy="18184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9543672-5BB3-4927-90EC-641A46A2AB49}"/>
              </a:ext>
            </a:extLst>
          </p:cNvPr>
          <p:cNvSpPr txBox="1"/>
          <p:nvPr/>
        </p:nvSpPr>
        <p:spPr>
          <a:xfrm>
            <a:off x="608752" y="2590800"/>
            <a:ext cx="5792048" cy="61816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&lt;h1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</a:t>
            </a:r>
            <a:r>
              <a:rPr lang="en-US" sz="2600" b="1" dirty="0">
                <a:latin typeface="Consolas" panose="020B0609020204030204" pitchFamily="49" charset="0"/>
              </a:rPr>
              <a:t>&gt;My Header&lt;/h1&gt;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4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</a:t>
            </a:r>
            <a:r>
              <a:rPr lang="en-US" sz="3200" dirty="0" smtClean="0"/>
              <a:t>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1655</Words>
  <Application>Microsoft Office PowerPoint</Application>
  <PresentationFormat>Widescreen</PresentationFormat>
  <Paragraphs>347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2021-07-27T11:51:36Z</dcterms:modified>
  <cp:category>programming;computer programming;software development;web development</cp:category>
</cp:coreProperties>
</file>