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67" r:id="rId5"/>
    <p:sldId id="260" r:id="rId6"/>
    <p:sldId id="263" r:id="rId7"/>
    <p:sldId id="269" r:id="rId8"/>
    <p:sldId id="272" r:id="rId9"/>
    <p:sldId id="266" r:id="rId10"/>
    <p:sldId id="265" r:id="rId11"/>
    <p:sldId id="264" r:id="rId12"/>
    <p:sldId id="271" r:id="rId13"/>
    <p:sldId id="268" r:id="rId14"/>
    <p:sldId id="273" r:id="rId15"/>
    <p:sldId id="261" r:id="rId16"/>
    <p:sldId id="274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17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4D0-0B49-49FB-AA2B-33C09470AEDE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FE6C-5FEE-4C82-BCF8-7816432E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3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4D0-0B49-49FB-AA2B-33C09470AEDE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FE6C-5FEE-4C82-BCF8-7816432E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9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4D0-0B49-49FB-AA2B-33C09470AEDE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FE6C-5FEE-4C82-BCF8-7816432E9C3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3596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4D0-0B49-49FB-AA2B-33C09470AEDE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FE6C-5FEE-4C82-BCF8-7816432E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93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4D0-0B49-49FB-AA2B-33C09470AEDE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FE6C-5FEE-4C82-BCF8-7816432E9C3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7264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4D0-0B49-49FB-AA2B-33C09470AEDE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FE6C-5FEE-4C82-BCF8-7816432E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93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4D0-0B49-49FB-AA2B-33C09470AEDE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FE6C-5FEE-4C82-BCF8-7816432E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91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4D0-0B49-49FB-AA2B-33C09470AEDE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FE6C-5FEE-4C82-BCF8-7816432E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2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4D0-0B49-49FB-AA2B-33C09470AEDE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FE6C-5FEE-4C82-BCF8-7816432E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6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4D0-0B49-49FB-AA2B-33C09470AEDE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FE6C-5FEE-4C82-BCF8-7816432E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0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4D0-0B49-49FB-AA2B-33C09470AEDE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FE6C-5FEE-4C82-BCF8-7816432E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1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4D0-0B49-49FB-AA2B-33C09470AEDE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FE6C-5FEE-4C82-BCF8-7816432E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0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4D0-0B49-49FB-AA2B-33C09470AEDE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FE6C-5FEE-4C82-BCF8-7816432E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6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4D0-0B49-49FB-AA2B-33C09470AEDE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FE6C-5FEE-4C82-BCF8-7816432E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8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4D0-0B49-49FB-AA2B-33C09470AEDE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FE6C-5FEE-4C82-BCF8-7816432E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1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FE6C-5FEE-4C82-BCF8-7816432E9C3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4D0-0B49-49FB-AA2B-33C09470AEDE}" type="datetimeFigureOut">
              <a:rPr lang="en-US" smtClean="0"/>
              <a:t>6/13/2021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8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154D0-0B49-49FB-AA2B-33C09470AEDE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84FE6C-5FEE-4C82-BCF8-7816432E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3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106" y="1401999"/>
            <a:ext cx="11898054" cy="1646302"/>
          </a:xfrm>
        </p:spPr>
        <p:txBody>
          <a:bodyPr/>
          <a:lstStyle/>
          <a:p>
            <a:pPr algn="l"/>
            <a:r>
              <a:rPr lang="en-US" dirty="0"/>
              <a:t>LogCat Health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1371" y="3048301"/>
            <a:ext cx="7766936" cy="1096899"/>
          </a:xfrm>
        </p:spPr>
        <p:txBody>
          <a:bodyPr/>
          <a:lstStyle/>
          <a:p>
            <a:r>
              <a:rPr lang="en-US" dirty="0"/>
              <a:t>Hyland Hackathon project – LogCat Wizards</a:t>
            </a:r>
          </a:p>
        </p:txBody>
      </p:sp>
    </p:spTree>
    <p:extLst>
      <p:ext uri="{BB962C8B-B14F-4D97-AF65-F5344CB8AC3E}">
        <p14:creationId xmlns:p14="http://schemas.microsoft.com/office/powerpoint/2010/main" val="145242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945" y="265629"/>
            <a:ext cx="8596668" cy="1320800"/>
          </a:xfrm>
        </p:spPr>
        <p:txBody>
          <a:bodyPr/>
          <a:lstStyle/>
          <a:p>
            <a:r>
              <a:rPr lang="en-US" dirty="0"/>
              <a:t>Market place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38" y="1295622"/>
            <a:ext cx="5299112" cy="5588000"/>
          </a:xfrm>
        </p:spPr>
      </p:pic>
      <p:sp>
        <p:nvSpPr>
          <p:cNvPr id="4" name="TextBox 3"/>
          <p:cNvSpPr txBox="1"/>
          <p:nvPr/>
        </p:nvSpPr>
        <p:spPr>
          <a:xfrm>
            <a:off x="8195449" y="1096879"/>
            <a:ext cx="152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Demo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0661" y="1212295"/>
            <a:ext cx="8923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u="sng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886100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670" y="1270000"/>
            <a:ext cx="3029998" cy="5588000"/>
          </a:xfrm>
        </p:spPr>
      </p:pic>
    </p:spTree>
    <p:extLst>
      <p:ext uri="{BB962C8B-B14F-4D97-AF65-F5344CB8AC3E}">
        <p14:creationId xmlns:p14="http://schemas.microsoft.com/office/powerpoint/2010/main" val="379714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platform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62" y="1366091"/>
            <a:ext cx="3283026" cy="5255046"/>
          </a:xfrm>
        </p:spPr>
      </p:pic>
      <p:sp>
        <p:nvSpPr>
          <p:cNvPr id="8" name="TextBox 7"/>
          <p:cNvSpPr txBox="1"/>
          <p:nvPr/>
        </p:nvSpPr>
        <p:spPr>
          <a:xfrm>
            <a:off x="3489492" y="1454666"/>
            <a:ext cx="8923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u="sng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93189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app Mock-ups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28" y="1930401"/>
            <a:ext cx="2478795" cy="42678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887" y="1930400"/>
            <a:ext cx="2435187" cy="42678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475" y="1930400"/>
            <a:ext cx="2534595" cy="42678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1183" y="1561068"/>
            <a:ext cx="188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Welcome screen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6229" y="1581709"/>
            <a:ext cx="364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Card showing more doctors info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4613" y="1581709"/>
            <a:ext cx="353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Card showing more vendor’s info</a:t>
            </a:r>
          </a:p>
        </p:txBody>
      </p:sp>
    </p:spTree>
    <p:extLst>
      <p:ext uri="{BB962C8B-B14F-4D97-AF65-F5344CB8AC3E}">
        <p14:creationId xmlns:p14="http://schemas.microsoft.com/office/powerpoint/2010/main" val="1534329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app Mock-ups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408" y="1561068"/>
            <a:ext cx="270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Vendor’s sign up page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6229" y="1581709"/>
            <a:ext cx="364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Vendor’s profile section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95002" y="1581709"/>
            <a:ext cx="259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Doctor’s profile section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08" y="2159000"/>
            <a:ext cx="2563433" cy="3735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976" y="2159000"/>
            <a:ext cx="2335576" cy="37350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851" y="2159001"/>
            <a:ext cx="2365916" cy="373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57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 - Java</a:t>
            </a:r>
          </a:p>
          <a:p>
            <a:r>
              <a:rPr lang="en-US" dirty="0"/>
              <a:t>IDE - Android Studio</a:t>
            </a:r>
          </a:p>
          <a:p>
            <a:r>
              <a:rPr lang="en-US" dirty="0"/>
              <a:t>Database - Firebase by Google</a:t>
            </a:r>
          </a:p>
        </p:txBody>
      </p:sp>
    </p:spTree>
    <p:extLst>
      <p:ext uri="{BB962C8B-B14F-4D97-AF65-F5344CB8AC3E}">
        <p14:creationId xmlns:p14="http://schemas.microsoft.com/office/powerpoint/2010/main" val="1629973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D0F07-D36E-4570-B5C1-F00D855431CA}"/>
              </a:ext>
            </a:extLst>
          </p:cNvPr>
          <p:cNvSpPr txBox="1"/>
          <p:nvPr/>
        </p:nvSpPr>
        <p:spPr>
          <a:xfrm>
            <a:off x="639192" y="363984"/>
            <a:ext cx="6764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Challenges Faced</a:t>
            </a:r>
            <a:endParaRPr lang="en-IN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56CFB-34FC-467D-85AE-446B1A78D971}"/>
              </a:ext>
            </a:extLst>
          </p:cNvPr>
          <p:cNvSpPr txBox="1"/>
          <p:nvPr/>
        </p:nvSpPr>
        <p:spPr>
          <a:xfrm>
            <a:off x="639192" y="1199834"/>
            <a:ext cx="4554244" cy="105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Synchronization in work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constraints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79897E-55CA-41E3-A271-36B4D32799D2}"/>
              </a:ext>
            </a:extLst>
          </p:cNvPr>
          <p:cNvSpPr txBox="1"/>
          <p:nvPr/>
        </p:nvSpPr>
        <p:spPr>
          <a:xfrm>
            <a:off x="275209" y="2259368"/>
            <a:ext cx="7750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Future Challenges to come</a:t>
            </a:r>
            <a:endParaRPr lang="en-IN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B6B913-890D-4677-91E8-579CD522C3EC}"/>
              </a:ext>
            </a:extLst>
          </p:cNvPr>
          <p:cNvSpPr txBox="1"/>
          <p:nvPr/>
        </p:nvSpPr>
        <p:spPr>
          <a:xfrm>
            <a:off x="275209" y="3044198"/>
            <a:ext cx="4989251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 is designed to be act on a production level which requires time and effort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features needs to be updated as per users from time-to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783F1B-6AE8-49EE-84C8-5C6942FEBF39}"/>
              </a:ext>
            </a:extLst>
          </p:cNvPr>
          <p:cNvSpPr txBox="1"/>
          <p:nvPr/>
        </p:nvSpPr>
        <p:spPr>
          <a:xfrm>
            <a:off x="421688" y="4586925"/>
            <a:ext cx="589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Future Goals</a:t>
            </a:r>
            <a:endParaRPr lang="en-IN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194CB-4BE1-481A-B618-668C2B5B4C15}"/>
              </a:ext>
            </a:extLst>
          </p:cNvPr>
          <p:cNvSpPr txBox="1"/>
          <p:nvPr/>
        </p:nvSpPr>
        <p:spPr>
          <a:xfrm>
            <a:off x="421688" y="5252432"/>
            <a:ext cx="4989251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work on our mockups and complete our first milestone - adding all the features to this app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make it an opensource project to collaborate with other developers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740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418" y="251551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0190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 and Mentors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Members</a:t>
            </a:r>
          </a:p>
          <a:p>
            <a:r>
              <a:rPr lang="en-US" dirty="0"/>
              <a:t>Adrishyantee Maiti</a:t>
            </a:r>
          </a:p>
          <a:p>
            <a:r>
              <a:rPr lang="en-US" dirty="0"/>
              <a:t>Samaresh Maiti</a:t>
            </a:r>
          </a:p>
          <a:p>
            <a:r>
              <a:rPr lang="en-US" dirty="0"/>
              <a:t>Shivam Shaw</a:t>
            </a:r>
          </a:p>
          <a:p>
            <a:pPr marL="0" indent="0">
              <a:buNone/>
            </a:pPr>
            <a:r>
              <a:rPr lang="en-US" dirty="0"/>
              <a:t>Mentors</a:t>
            </a:r>
          </a:p>
          <a:p>
            <a:r>
              <a:rPr lang="en-US" dirty="0"/>
              <a:t>Swarnaprabha Ghosh</a:t>
            </a:r>
          </a:p>
          <a:p>
            <a:r>
              <a:rPr lang="en-US" dirty="0"/>
              <a:t>Kumar Gaurav</a:t>
            </a:r>
          </a:p>
        </p:txBody>
      </p:sp>
    </p:spTree>
    <p:extLst>
      <p:ext uri="{BB962C8B-B14F-4D97-AF65-F5344CB8AC3E}">
        <p14:creationId xmlns:p14="http://schemas.microsoft.com/office/powerpoint/2010/main" val="97618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and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Android app to help Patients, Doctors and Vendors connect effortlessly.</a:t>
            </a:r>
          </a:p>
          <a:p>
            <a:r>
              <a:rPr lang="en-US" dirty="0"/>
              <a:t>Section where patients can find doctors available near them with their contact details.</a:t>
            </a:r>
          </a:p>
          <a:p>
            <a:r>
              <a:rPr lang="en-US" dirty="0"/>
              <a:t>It has a marketplace that allows users to go and the websites of available vendors so that they can buy necessary items.</a:t>
            </a:r>
          </a:p>
          <a:p>
            <a:r>
              <a:rPr lang="en-US" dirty="0"/>
              <a:t>A profile section where the details are displayed of the user/doctor/vendor).</a:t>
            </a:r>
          </a:p>
          <a:p>
            <a:r>
              <a:rPr lang="en-US" dirty="0"/>
              <a:t>A feed to discuss verified health related posts.</a:t>
            </a:r>
          </a:p>
          <a:p>
            <a:r>
              <a:rPr lang="en-US" dirty="0"/>
              <a:t>A tracker to check one’s daily health.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6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architecture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9311"/>
            <a:ext cx="12192000" cy="5348689"/>
          </a:xfrm>
        </p:spPr>
      </p:pic>
    </p:spTree>
    <p:extLst>
      <p:ext uri="{BB962C8B-B14F-4D97-AF65-F5344CB8AC3E}">
        <p14:creationId xmlns:p14="http://schemas.microsoft.com/office/powerpoint/2010/main" val="342546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flowchart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61976" y="2908453"/>
            <a:ext cx="1972019" cy="1487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Collecting users data as they sign up!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85602" y="2891927"/>
            <a:ext cx="1983037" cy="1520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Storing it in a database i.e. firebase.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964314" y="2908453"/>
            <a:ext cx="1883884" cy="1520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Showing relevant data to the users.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400902" y="3574974"/>
            <a:ext cx="517793" cy="385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235546" y="3574974"/>
            <a:ext cx="561861" cy="385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7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Login/signup algorithm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22" y="1437745"/>
            <a:ext cx="9031111" cy="5446888"/>
          </a:xfrm>
        </p:spPr>
      </p:pic>
    </p:spTree>
    <p:extLst>
      <p:ext uri="{BB962C8B-B14F-4D97-AF65-F5344CB8AC3E}">
        <p14:creationId xmlns:p14="http://schemas.microsoft.com/office/powerpoint/2010/main" val="391176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Login/Sign up screenshots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260884" y="3854788"/>
            <a:ext cx="374663" cy="1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78943" y="3878241"/>
            <a:ext cx="298985" cy="6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75079" y="3588162"/>
            <a:ext cx="42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658" y="3719731"/>
            <a:ext cx="384081" cy="1585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0" y="1979478"/>
            <a:ext cx="2106648" cy="3797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126" y="1979478"/>
            <a:ext cx="2104365" cy="3797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029" y="1934731"/>
            <a:ext cx="1956050" cy="38401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230" y="1930400"/>
            <a:ext cx="1891370" cy="376704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318" y="1898196"/>
            <a:ext cx="1913965" cy="376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82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screenshots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292" y="2237706"/>
            <a:ext cx="1940718" cy="38814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156" y="2250546"/>
            <a:ext cx="2102290" cy="38656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5243" y="1745734"/>
            <a:ext cx="168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Profile section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4325" y="1714721"/>
            <a:ext cx="192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Doctor’s corner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B6C7F5-8BE9-44ED-9CEE-EA1202577B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2234747"/>
            <a:ext cx="2102290" cy="36671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732FA9-9875-4051-A056-A79103563D42}"/>
              </a:ext>
            </a:extLst>
          </p:cNvPr>
          <p:cNvSpPr txBox="1"/>
          <p:nvPr/>
        </p:nvSpPr>
        <p:spPr>
          <a:xfrm>
            <a:off x="9274001" y="1713242"/>
            <a:ext cx="2102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Feed section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C40400-C59D-4A8A-9AE8-CC43488966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50" y="2234747"/>
            <a:ext cx="2202553" cy="38814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4FCD1A-3270-4DCD-A90B-9F848380FAE6}"/>
              </a:ext>
            </a:extLst>
          </p:cNvPr>
          <p:cNvSpPr txBox="1"/>
          <p:nvPr/>
        </p:nvSpPr>
        <p:spPr>
          <a:xfrm>
            <a:off x="6219724" y="1713242"/>
            <a:ext cx="2561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Marketplace section</a:t>
            </a:r>
          </a:p>
        </p:txBody>
      </p:sp>
    </p:spTree>
    <p:extLst>
      <p:ext uri="{BB962C8B-B14F-4D97-AF65-F5344CB8AC3E}">
        <p14:creationId xmlns:p14="http://schemas.microsoft.com/office/powerpoint/2010/main" val="4282642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check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067" y="1270001"/>
            <a:ext cx="3175058" cy="5588000"/>
          </a:xfrm>
        </p:spPr>
      </p:pic>
    </p:spTree>
    <p:extLst>
      <p:ext uri="{BB962C8B-B14F-4D97-AF65-F5344CB8AC3E}">
        <p14:creationId xmlns:p14="http://schemas.microsoft.com/office/powerpoint/2010/main" val="27945376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622</TotalTime>
  <Words>293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LogCat Health App</vt:lpstr>
      <vt:lpstr>Team members and Mentors</vt:lpstr>
      <vt:lpstr>Project overview and features</vt:lpstr>
      <vt:lpstr>App architecture </vt:lpstr>
      <vt:lpstr>Project flowchart</vt:lpstr>
      <vt:lpstr>Login/signup algorithm</vt:lpstr>
      <vt:lpstr>Login/Sign up screenshots</vt:lpstr>
      <vt:lpstr>App screenshots</vt:lpstr>
      <vt:lpstr>Health check algorithm</vt:lpstr>
      <vt:lpstr>Market place </vt:lpstr>
      <vt:lpstr>Test results algorithm</vt:lpstr>
      <vt:lpstr>Social platform</vt:lpstr>
      <vt:lpstr>Some more app Mock-ups</vt:lpstr>
      <vt:lpstr>Some more app Mock-ups</vt:lpstr>
      <vt:lpstr>Tech Stack used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LogCat Health</dc:title>
  <dc:creator>shivam</dc:creator>
  <cp:lastModifiedBy>Adrishyantee Maiti</cp:lastModifiedBy>
  <cp:revision>32</cp:revision>
  <dcterms:created xsi:type="dcterms:W3CDTF">2021-06-10T16:02:28Z</dcterms:created>
  <dcterms:modified xsi:type="dcterms:W3CDTF">2021-06-13T09:31:50Z</dcterms:modified>
</cp:coreProperties>
</file>