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6327"/>
  </p:normalViewPr>
  <p:slideViewPr>
    <p:cSldViewPr snapToGrid="0">
      <p:cViewPr varScale="1">
        <p:scale>
          <a:sx n="119" d="100"/>
          <a:sy n="119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Alerts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IMonthI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Endpoint</c:v>
                </c:pt>
                <c:pt idx="1">
                  <c:v>Identity</c:v>
                </c:pt>
                <c:pt idx="2">
                  <c:v>Network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91029</c:v>
                </c:pt>
                <c:pt idx="1">
                  <c:v>91039</c:v>
                </c:pt>
                <c:pt idx="2">
                  <c:v>91049</c:v>
                </c:pt>
                <c:pt idx="3">
                  <c:v>91019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3-6340-B929-39CCBEB1A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7606144"/>
        <c:axId val="1207607872"/>
      </c:barChart>
      <c:catAx>
        <c:axId val="120760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07607872"/>
        <c:crosses val="autoZero"/>
        <c:auto val="1"/>
        <c:lblAlgn val="ctr"/>
        <c:lblOffset val="100"/>
        <c:noMultiLvlLbl val="0"/>
      </c:catAx>
      <c:valAx>
        <c:axId val="1207607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0760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2638044"/>
            <a:ext cx="8974974" cy="310198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C96D-1367-2343-ECC3-323D6E7C3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E35FF-923E-889D-38A7-BD068F070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IHelloI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3DB1-57CE-14F8-7E6C-1C486682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9484-DAB4-5687-FA77-566EB475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words with upper case, lower case, and digits surrounded by upper case I.</a:t>
            </a:r>
          </a:p>
          <a:p>
            <a:r>
              <a:rPr lang="en-US" dirty="0"/>
              <a:t>They will be replaced with their values anywhere in text.</a:t>
            </a:r>
          </a:p>
          <a:p>
            <a:r>
              <a:rPr lang="en-US" dirty="0"/>
              <a:t>A space will be used, if a parameter is undefined.</a:t>
            </a:r>
          </a:p>
          <a:p>
            <a:pPr lvl="1"/>
            <a:r>
              <a:rPr lang="en-US" b="1" dirty="0"/>
              <a:t>Example: This is a test string ‘</a:t>
            </a:r>
            <a:r>
              <a:rPr lang="en-US" b="1"/>
              <a:t>ITestStringI’</a:t>
            </a:r>
            <a:endParaRPr lang="en-US" b="1" dirty="0"/>
          </a:p>
          <a:p>
            <a:pPr lvl="1"/>
            <a:r>
              <a:rPr lang="en-US" b="1" dirty="0"/>
              <a:t>Example: This string is empty ‘</a:t>
            </a:r>
            <a:r>
              <a:rPr lang="en-US" b="1" dirty="0" err="1"/>
              <a:t>INotDefinedI</a:t>
            </a:r>
            <a:r>
              <a:rPr lang="en-US" b="1" dirty="0"/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1125-E5E2-CE24-ABE2-FDD0A3A1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D374-DBF7-279B-DB7F-735A981F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parameters do not need to be surrounded by I.</a:t>
            </a:r>
          </a:p>
          <a:p>
            <a:r>
              <a:rPr lang="en-US" dirty="0"/>
              <a:t>In those cases, they will not be replaced with a space to prevent false-positives.</a:t>
            </a:r>
          </a:p>
          <a:p>
            <a:r>
              <a:rPr lang="en-US" dirty="0"/>
              <a:t>Those parameters need to be at least 4 characters in proper camel case.</a:t>
            </a:r>
          </a:p>
          <a:p>
            <a:pPr lvl="1"/>
            <a:r>
              <a:rPr lang="en-US" b="1" dirty="0"/>
              <a:t>Example: This is a test string </a:t>
            </a:r>
            <a:r>
              <a:rPr lang="en-US" b="1" dirty="0" err="1">
                <a:solidFill>
                  <a:schemeClr val="accent3"/>
                </a:solidFill>
              </a:rPr>
              <a:t>TestString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Example: </a:t>
            </a:r>
            <a:r>
              <a:rPr lang="en-US" b="1" dirty="0" err="1">
                <a:solidFill>
                  <a:schemeClr val="accent3"/>
                </a:solidFill>
              </a:rPr>
              <a:t>NotDefined</a:t>
            </a:r>
            <a:r>
              <a:rPr lang="en-US" b="1" dirty="0"/>
              <a:t> parameters will be kept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8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ABFC-B6EC-E8E3-8658-D153DD3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6B72-C3E8-528D-DE79-21B53EBF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undefined numeric values need to be replaced with 0.</a:t>
            </a:r>
          </a:p>
          <a:p>
            <a:r>
              <a:rPr lang="en-US" dirty="0"/>
              <a:t>Parameters need to be mapped to a name in </a:t>
            </a:r>
            <a:r>
              <a:rPr lang="en-US" dirty="0" err="1"/>
              <a:t>numeric.json</a:t>
            </a:r>
            <a:r>
              <a:rPr lang="en-US" dirty="0"/>
              <a:t>.</a:t>
            </a:r>
          </a:p>
          <a:p>
            <a:r>
              <a:rPr lang="en-US" dirty="0"/>
              <a:t>The parameters need to be 3 or 4 digits and surrounded by 9.</a:t>
            </a:r>
          </a:p>
          <a:p>
            <a:pPr lvl="1"/>
            <a:r>
              <a:rPr lang="en-US" b="1" dirty="0"/>
              <a:t>Example: 100 is mapped to Num </a:t>
            </a:r>
            <a:r>
              <a:rPr lang="en-US" b="1" dirty="0" err="1"/>
              <a:t>AllAlerts</a:t>
            </a:r>
            <a:r>
              <a:rPr lang="en-US" b="1" dirty="0"/>
              <a:t> and equals </a:t>
            </a:r>
            <a:r>
              <a:rPr lang="en-US" b="1" dirty="0">
                <a:solidFill>
                  <a:schemeClr val="accent4"/>
                </a:solidFill>
              </a:rPr>
              <a:t>91009</a:t>
            </a:r>
          </a:p>
          <a:p>
            <a:pPr lvl="1"/>
            <a:r>
              <a:rPr lang="en-US" b="1" dirty="0"/>
              <a:t>Example: 711 is not mapped and equals </a:t>
            </a:r>
            <a:r>
              <a:rPr lang="en-US" b="1" dirty="0">
                <a:solidFill>
                  <a:schemeClr val="accent4"/>
                </a:solidFill>
              </a:rPr>
              <a:t>97119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B4F44-EDB4-0B10-29FB-717A0D81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B4245-DE54-29F8-9C3B-61501E460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941-7C56-A458-F819-8DDE149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8CDA4C-600A-8846-188D-48BFE723D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081330"/>
              </p:ext>
            </p:extLst>
          </p:nvPr>
        </p:nvGraphicFramePr>
        <p:xfrm>
          <a:off x="1600200" y="2638425"/>
          <a:ext cx="8975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62">
                  <a:extLst>
                    <a:ext uri="{9D8B030D-6E8A-4147-A177-3AD203B41FA5}">
                      <a16:colId xmlns:a16="http://schemas.microsoft.com/office/drawing/2014/main" val="2582960848"/>
                    </a:ext>
                  </a:extLst>
                </a:gridCol>
                <a:gridCol w="4487862">
                  <a:extLst>
                    <a:ext uri="{9D8B030D-6E8A-4147-A177-3AD203B41FA5}">
                      <a16:colId xmlns:a16="http://schemas.microsoft.com/office/drawing/2014/main" val="405923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Alerts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4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INumMDEAlertsI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4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INumOtherAlertsI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INumEmptyAlertsI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0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6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C8671-B810-B855-0F9D-F687200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D4E7-60CB-4DB4-EFB3-2500B11C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supported</a:t>
            </a:r>
          </a:p>
        </p:txBody>
      </p:sp>
    </p:spTree>
    <p:extLst>
      <p:ext uri="{BB962C8B-B14F-4D97-AF65-F5344CB8AC3E}">
        <p14:creationId xmlns:p14="http://schemas.microsoft.com/office/powerpoint/2010/main" val="26668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663ED6-9450-8D69-58DF-983682A0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397A73-8FA7-44A9-8568-731FA8466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83260"/>
              </p:ext>
            </p:extLst>
          </p:nvPr>
        </p:nvGraphicFramePr>
        <p:xfrm>
          <a:off x="1600200" y="2638425"/>
          <a:ext cx="89757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3966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ntinue-DMSans">
      <a:majorFont>
        <a:latin typeface="DM Sans" panose="020B0604020202020204"/>
        <a:ea typeface=""/>
        <a:cs typeface=""/>
      </a:majorFont>
      <a:minorFont>
        <a:latin typeface="DM Sans" panose="020B0604020202020204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</TotalTime>
  <Words>202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DM Sans</vt:lpstr>
      <vt:lpstr>Parcel</vt:lpstr>
      <vt:lpstr>Example</vt:lpstr>
      <vt:lpstr>Templating</vt:lpstr>
      <vt:lpstr>Templating</vt:lpstr>
      <vt:lpstr>Templating</vt:lpstr>
      <vt:lpstr>Tables</vt:lpstr>
      <vt:lpstr>Tables</vt:lpstr>
      <vt:lpstr>Charts</vt:lpstr>
      <vt:lpstr>Example 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Report IMonthI - IHelloI</dc:title>
  <dc:subject/>
  <dc:creator>Adrium</dc:creator>
  <cp:keywords/>
  <dc:description/>
  <cp:lastModifiedBy>Adrian Kousz</cp:lastModifiedBy>
  <cp:revision>6</cp:revision>
  <dcterms:created xsi:type="dcterms:W3CDTF">2023-11-12T12:23:18Z</dcterms:created>
  <dcterms:modified xsi:type="dcterms:W3CDTF">2023-11-12T12:48:06Z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