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1E765-0341-40E3-A494-EBBDC4656E46}" v="160" dt="2020-03-11T17:25:20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Muñoz Aguado" userId="29b72556-db32-4866-9121-1f510d56fbc1" providerId="ADAL" clId="{D611E765-0341-40E3-A494-EBBDC4656E46}"/>
    <pc:docChg chg="custSel addSld modSld">
      <pc:chgData name="Jorge Muñoz Aguado" userId="29b72556-db32-4866-9121-1f510d56fbc1" providerId="ADAL" clId="{D611E765-0341-40E3-A494-EBBDC4656E46}" dt="2020-03-11T17:25:23.314" v="283" actId="1076"/>
      <pc:docMkLst>
        <pc:docMk/>
      </pc:docMkLst>
      <pc:sldChg chg="addSp delSp modSp add mod">
        <pc:chgData name="Jorge Muñoz Aguado" userId="29b72556-db32-4866-9121-1f510d56fbc1" providerId="ADAL" clId="{D611E765-0341-40E3-A494-EBBDC4656E46}" dt="2020-03-08T16:56:34.242" v="272" actId="164"/>
        <pc:sldMkLst>
          <pc:docMk/>
          <pc:sldMk cId="3564964115" sldId="256"/>
        </pc:sldMkLst>
        <pc:spChg chg="del">
          <ac:chgData name="Jorge Muñoz Aguado" userId="29b72556-db32-4866-9121-1f510d56fbc1" providerId="ADAL" clId="{D611E765-0341-40E3-A494-EBBDC4656E46}" dt="2020-03-08T16:41:02.304" v="1"/>
          <ac:spMkLst>
            <pc:docMk/>
            <pc:sldMk cId="3564964115" sldId="256"/>
            <ac:spMk id="2" creationId="{C5FE00CA-5A4A-4B09-B26F-1C1D675B3930}"/>
          </ac:spMkLst>
        </pc:spChg>
        <pc:spChg chg="del">
          <ac:chgData name="Jorge Muñoz Aguado" userId="29b72556-db32-4866-9121-1f510d56fbc1" providerId="ADAL" clId="{D611E765-0341-40E3-A494-EBBDC4656E46}" dt="2020-03-08T16:41:02.304" v="1"/>
          <ac:spMkLst>
            <pc:docMk/>
            <pc:sldMk cId="3564964115" sldId="256"/>
            <ac:spMk id="3" creationId="{75990C1A-3FE7-4621-837E-53CFCD754EB5}"/>
          </ac:spMkLst>
        </pc:spChg>
        <pc:spChg chg="add del mod">
          <ac:chgData name="Jorge Muñoz Aguado" userId="29b72556-db32-4866-9121-1f510d56fbc1" providerId="ADAL" clId="{D611E765-0341-40E3-A494-EBBDC4656E46}" dt="2020-03-08T16:50:59.824" v="113" actId="478"/>
          <ac:spMkLst>
            <pc:docMk/>
            <pc:sldMk cId="3564964115" sldId="256"/>
            <ac:spMk id="4" creationId="{3908F07C-66D9-445C-B041-31E1599774B2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5" creationId="{23966B95-6944-44F3-B1A4-C5C5002C55AF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6" creationId="{EF65CABF-2F4F-4DB1-B981-F96CB7E4247D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7" creationId="{30A0CC12-7E3A-452D-A390-0EB95C1EB475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8" creationId="{B0C9392A-EC83-4474-9AF0-9CA212EB7CBA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9" creationId="{FD6C2CDB-D72B-4B91-8054-B9B70C4D6BF7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10" creationId="{7300589F-C521-403B-8444-1F95C40A9269}"/>
          </ac:spMkLst>
        </pc:spChg>
        <pc:spChg chg="add mod">
          <ac:chgData name="Jorge Muñoz Aguado" userId="29b72556-db32-4866-9121-1f510d56fbc1" providerId="ADAL" clId="{D611E765-0341-40E3-A494-EBBDC4656E46}" dt="2020-03-08T16:51:32.600" v="131" actId="164"/>
          <ac:spMkLst>
            <pc:docMk/>
            <pc:sldMk cId="3564964115" sldId="256"/>
            <ac:spMk id="11" creationId="{667F2E2C-D508-43A7-AEDE-DDDB53798F84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12" creationId="{331C0D59-9676-40C0-891C-381F7A49732D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13" creationId="{A4EAC86E-BF9B-4D10-8256-F28F01A3A808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14" creationId="{17305CB8-4CFE-4B98-8E11-3E7778EB2C97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15" creationId="{BB27347E-734F-49E1-BDE0-F8B30D774825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16" creationId="{37812816-0960-4CF1-AA83-93B033ADF84F}"/>
          </ac:spMkLst>
        </pc:spChg>
        <pc:spChg chg="add del mod">
          <ac:chgData name="Jorge Muñoz Aguado" userId="29b72556-db32-4866-9121-1f510d56fbc1" providerId="ADAL" clId="{D611E765-0341-40E3-A494-EBBDC4656E46}" dt="2020-03-08T16:52:49.743" v="184" actId="478"/>
          <ac:spMkLst>
            <pc:docMk/>
            <pc:sldMk cId="3564964115" sldId="256"/>
            <ac:spMk id="17" creationId="{342702F9-C6C5-49A6-A928-546782044104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18" creationId="{ECE05C3C-D40F-45DC-AE44-6C2F9D191333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20" creationId="{CFCCA056-25FC-47D1-ABFD-2E6BAAA8268B}"/>
          </ac:spMkLst>
        </pc:spChg>
        <pc:spChg chg="add mod">
          <ac:chgData name="Jorge Muñoz Aguado" userId="29b72556-db32-4866-9121-1f510d56fbc1" providerId="ADAL" clId="{D611E765-0341-40E3-A494-EBBDC4656E46}" dt="2020-03-08T16:56:00.510" v="230" actId="164"/>
          <ac:spMkLst>
            <pc:docMk/>
            <pc:sldMk cId="3564964115" sldId="256"/>
            <ac:spMk id="29" creationId="{7F05F38F-FF14-4897-9168-686DA53DABE5}"/>
          </ac:spMkLst>
        </pc:spChg>
        <pc:grpChg chg="add mod">
          <ac:chgData name="Jorge Muñoz Aguado" userId="29b72556-db32-4866-9121-1f510d56fbc1" providerId="ADAL" clId="{D611E765-0341-40E3-A494-EBBDC4656E46}" dt="2020-03-08T16:56:34.242" v="272" actId="164"/>
          <ac:grpSpMkLst>
            <pc:docMk/>
            <pc:sldMk cId="3564964115" sldId="256"/>
            <ac:grpSpMk id="19" creationId="{4BCCAF5A-9627-4A40-8C16-33D0320283B1}"/>
          </ac:grpSpMkLst>
        </pc:grpChg>
        <pc:grpChg chg="add mod">
          <ac:chgData name="Jorge Muñoz Aguado" userId="29b72556-db32-4866-9121-1f510d56fbc1" providerId="ADAL" clId="{D611E765-0341-40E3-A494-EBBDC4656E46}" dt="2020-03-08T16:56:00.510" v="230" actId="164"/>
          <ac:grpSpMkLst>
            <pc:docMk/>
            <pc:sldMk cId="3564964115" sldId="256"/>
            <ac:grpSpMk id="28" creationId="{E323B539-CB5A-45BE-BFFE-638EB7FB4E4C}"/>
          </ac:grpSpMkLst>
        </pc:grpChg>
        <pc:grpChg chg="add mod">
          <ac:chgData name="Jorge Muñoz Aguado" userId="29b72556-db32-4866-9121-1f510d56fbc1" providerId="ADAL" clId="{D611E765-0341-40E3-A494-EBBDC4656E46}" dt="2020-03-08T16:56:34.242" v="272" actId="164"/>
          <ac:grpSpMkLst>
            <pc:docMk/>
            <pc:sldMk cId="3564964115" sldId="256"/>
            <ac:grpSpMk id="30" creationId="{B5130ACF-F139-4BA3-989D-6D1053EB701B}"/>
          </ac:grpSpMkLst>
        </pc:grpChg>
        <pc:grpChg chg="add mod">
          <ac:chgData name="Jorge Muñoz Aguado" userId="29b72556-db32-4866-9121-1f510d56fbc1" providerId="ADAL" clId="{D611E765-0341-40E3-A494-EBBDC4656E46}" dt="2020-03-08T16:56:34.242" v="272" actId="164"/>
          <ac:grpSpMkLst>
            <pc:docMk/>
            <pc:sldMk cId="3564964115" sldId="256"/>
            <ac:grpSpMk id="31" creationId="{DF65EF00-0DB6-431D-B0D8-E1866F16C74F}"/>
          </ac:grpSpMkLst>
        </pc:grpChg>
        <pc:cxnChg chg="add mod">
          <ac:chgData name="Jorge Muñoz Aguado" userId="29b72556-db32-4866-9121-1f510d56fbc1" providerId="ADAL" clId="{D611E765-0341-40E3-A494-EBBDC4656E46}" dt="2020-03-08T16:55:26.488" v="217" actId="164"/>
          <ac:cxnSpMkLst>
            <pc:docMk/>
            <pc:sldMk cId="3564964115" sldId="256"/>
            <ac:cxnSpMk id="22" creationId="{D0706563-1017-4715-B818-1437AF0F5D4F}"/>
          </ac:cxnSpMkLst>
        </pc:cxnChg>
        <pc:cxnChg chg="add mod">
          <ac:chgData name="Jorge Muñoz Aguado" userId="29b72556-db32-4866-9121-1f510d56fbc1" providerId="ADAL" clId="{D611E765-0341-40E3-A494-EBBDC4656E46}" dt="2020-03-08T16:55:26.488" v="217" actId="164"/>
          <ac:cxnSpMkLst>
            <pc:docMk/>
            <pc:sldMk cId="3564964115" sldId="256"/>
            <ac:cxnSpMk id="24" creationId="{A806BF0D-B24F-4052-81DE-4451E7BE0F58}"/>
          </ac:cxnSpMkLst>
        </pc:cxnChg>
        <pc:cxnChg chg="add mod">
          <ac:chgData name="Jorge Muñoz Aguado" userId="29b72556-db32-4866-9121-1f510d56fbc1" providerId="ADAL" clId="{D611E765-0341-40E3-A494-EBBDC4656E46}" dt="2020-03-08T16:55:26.488" v="217" actId="164"/>
          <ac:cxnSpMkLst>
            <pc:docMk/>
            <pc:sldMk cId="3564964115" sldId="256"/>
            <ac:cxnSpMk id="25" creationId="{3A1AC1EB-FEF4-44A4-B6AD-2CA54374B406}"/>
          </ac:cxnSpMkLst>
        </pc:cxnChg>
      </pc:sldChg>
      <pc:sldChg chg="addSp delSp modSp add mod">
        <pc:chgData name="Jorge Muñoz Aguado" userId="29b72556-db32-4866-9121-1f510d56fbc1" providerId="ADAL" clId="{D611E765-0341-40E3-A494-EBBDC4656E46}" dt="2020-03-11T17:25:23.314" v="283" actId="1076"/>
        <pc:sldMkLst>
          <pc:docMk/>
          <pc:sldMk cId="3300884542" sldId="257"/>
        </pc:sldMkLst>
        <pc:spChg chg="del">
          <ac:chgData name="Jorge Muñoz Aguado" userId="29b72556-db32-4866-9121-1f510d56fbc1" providerId="ADAL" clId="{D611E765-0341-40E3-A494-EBBDC4656E46}" dt="2020-03-11T17:25:12.909" v="281" actId="478"/>
          <ac:spMkLst>
            <pc:docMk/>
            <pc:sldMk cId="3300884542" sldId="257"/>
            <ac:spMk id="5" creationId="{23966B95-6944-44F3-B1A4-C5C5002C55AF}"/>
          </ac:spMkLst>
        </pc:spChg>
        <pc:spChg chg="del">
          <ac:chgData name="Jorge Muñoz Aguado" userId="29b72556-db32-4866-9121-1f510d56fbc1" providerId="ADAL" clId="{D611E765-0341-40E3-A494-EBBDC4656E46}" dt="2020-03-11T17:24:52.620" v="275" actId="478"/>
          <ac:spMkLst>
            <pc:docMk/>
            <pc:sldMk cId="3300884542" sldId="257"/>
            <ac:spMk id="12" creationId="{331C0D59-9676-40C0-891C-381F7A49732D}"/>
          </ac:spMkLst>
        </pc:spChg>
        <pc:grpChg chg="add mod">
          <ac:chgData name="Jorge Muñoz Aguado" userId="29b72556-db32-4866-9121-1f510d56fbc1" providerId="ADAL" clId="{D611E765-0341-40E3-A494-EBBDC4656E46}" dt="2020-03-11T17:25:23.314" v="283" actId="1076"/>
          <ac:grpSpMkLst>
            <pc:docMk/>
            <pc:sldMk cId="3300884542" sldId="257"/>
            <ac:grpSpMk id="2" creationId="{49B42BD6-4FEF-4A16-BC95-C04D6D9347DD}"/>
          </ac:grpSpMkLst>
        </pc:grpChg>
        <pc:grpChg chg="mod topLvl">
          <ac:chgData name="Jorge Muñoz Aguado" userId="29b72556-db32-4866-9121-1f510d56fbc1" providerId="ADAL" clId="{D611E765-0341-40E3-A494-EBBDC4656E46}" dt="2020-03-11T17:25:20.936" v="282" actId="164"/>
          <ac:grpSpMkLst>
            <pc:docMk/>
            <pc:sldMk cId="3300884542" sldId="257"/>
            <ac:grpSpMk id="19" creationId="{4BCCAF5A-9627-4A40-8C16-33D0320283B1}"/>
          </ac:grpSpMkLst>
        </pc:grpChg>
        <pc:grpChg chg="mod topLvl">
          <ac:chgData name="Jorge Muñoz Aguado" userId="29b72556-db32-4866-9121-1f510d56fbc1" providerId="ADAL" clId="{D611E765-0341-40E3-A494-EBBDC4656E46}" dt="2020-03-11T17:25:20.936" v="282" actId="164"/>
          <ac:grpSpMkLst>
            <pc:docMk/>
            <pc:sldMk cId="3300884542" sldId="257"/>
            <ac:grpSpMk id="30" creationId="{B5130ACF-F139-4BA3-989D-6D1053EB701B}"/>
          </ac:grpSpMkLst>
        </pc:grpChg>
        <pc:grpChg chg="del">
          <ac:chgData name="Jorge Muñoz Aguado" userId="29b72556-db32-4866-9121-1f510d56fbc1" providerId="ADAL" clId="{D611E765-0341-40E3-A494-EBBDC4656E46}" dt="2020-03-11T17:24:27.657" v="274" actId="165"/>
          <ac:grpSpMkLst>
            <pc:docMk/>
            <pc:sldMk cId="3300884542" sldId="257"/>
            <ac:grpSpMk id="31" creationId="{DF65EF00-0DB6-431D-B0D8-E1866F16C74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BE1C6-4385-4CF4-9E5A-FA3AAD01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EA77A-AE8C-4414-8786-A6997A982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0DB0-5E8F-49A0-99F9-39D73D26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DC712-A60A-4A3B-9CCF-E54570E4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7BA7-9574-427E-87A2-D4441597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30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B0874-03B5-4632-87EE-0E5603ED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45598-42E6-40BD-8B95-A7D6C7BC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4A554-8002-4A2F-A721-93122B4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7ECC-B003-4E19-AAFD-F3439E01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E6D38-721E-4E40-B1AE-2F2543EC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05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C1D796-CB30-4F32-A54B-D920F2F3C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50B7D4-A28D-4657-B58A-01334CCF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941F4-8D27-4999-A7A8-E70FA64A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99E60-A224-49CB-9775-203454B6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D7B09-F0B6-464A-B7E9-A48F84E9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80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2B6F8-87A3-4E73-B5BC-1C1ABE63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B289D-6B94-435C-9AD0-6BC68E5F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AF900-D1BC-43E3-B497-CF9786A0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2316D-59DA-4500-BCB8-77DB4A18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D4077-6665-43A3-A424-2811FF76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87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FDC10-8F28-4327-999B-4A36D5B7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28594-A674-4D0A-A1BC-F38620C6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740E1F-7472-4097-A65B-B97D0E69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B2FC4-F260-4532-90F9-60F907FA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3CD1F-2BF6-4914-88D6-CB6B108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34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AE46-DEFD-44B7-906B-6C0E08F1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0DFFB-BE68-4A71-B301-C9B599C6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4B7DB3-EBED-446C-B402-1DB764C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5B985F-1D32-4E82-A338-287AB016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483D2-23D3-4B7F-9E41-771037D8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AE40E-A213-4768-83A0-37B53369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34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92B9-46AF-4DE0-909E-566F9449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BF4CA-4F26-4E88-AA17-201867EA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D94406-8F1D-4286-96D0-291B6011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528213-EB88-46B3-A9CA-60B9C6F26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BEE7CB-3EEC-447A-A09D-530C4B89C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7107B9-8973-4E64-8099-31270A9D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19F69-1353-4E8C-8946-158BE996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1992D6-FCC6-4773-8263-CCD10DF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1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74721-5E9B-473D-9DC6-7BB96EE6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ECE233-60DA-4528-816A-3AE95E37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4E501-F472-4AB8-AF52-B5E1DB55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23E940-0133-40F1-A08B-E3A2E18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79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3FC563-1229-441E-B738-AAF06FAC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922327-1CA0-478E-807A-5CCF9661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9C5F4-203D-4180-8642-A568D037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50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94F76-90A7-41D8-9F1E-F991C708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299AD-F8E8-4E3A-B2E6-F40E379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5E339-1B8D-4AF0-B65B-7117496D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09A89B-5D6F-4087-A184-5F7A9707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6BE4B-97A4-45D3-9920-2F46699A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A3435-9E5B-479E-B40D-2A136A2A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2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2CFE-A35D-4369-83F2-3BB7FCF9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48C8C5-C403-4255-BEBF-749F6D01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F4710B-0A2B-4BE4-B56C-FF9B2590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5688D-6769-4BB6-963C-7286FB82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8FA02-302F-466B-A201-89C5267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B88FB-5183-4AD6-8E52-A71D2FF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1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EED758-E1FE-47F7-BF2D-C283261B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578B5-DB2F-45AE-B772-A91F4D37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93276-4FCC-4B56-9B63-FA5B1DD73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1450-8466-4774-B05A-0DE94E2C7289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7E92F-1997-476D-A8CC-B3CD7ECDD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CB022-483A-49C7-89D0-7FE08310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0750-46D9-4E0A-8C09-D374DD798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2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DF65EF00-0DB6-431D-B0D8-E1866F16C74F}"/>
              </a:ext>
            </a:extLst>
          </p:cNvPr>
          <p:cNvGrpSpPr/>
          <p:nvPr/>
        </p:nvGrpSpPr>
        <p:grpSpPr>
          <a:xfrm>
            <a:off x="3151350" y="2116202"/>
            <a:ext cx="8344466" cy="3277935"/>
            <a:chOff x="3151350" y="2116202"/>
            <a:chExt cx="8344466" cy="3277935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BCCAF5A-9627-4A40-8C16-33D0320283B1}"/>
                </a:ext>
              </a:extLst>
            </p:cNvPr>
            <p:cNvGrpSpPr/>
            <p:nvPr/>
          </p:nvGrpSpPr>
          <p:grpSpPr>
            <a:xfrm>
              <a:off x="3610385" y="2116202"/>
              <a:ext cx="7885431" cy="847591"/>
              <a:chOff x="3313612" y="1591038"/>
              <a:chExt cx="7885431" cy="847591"/>
            </a:xfrm>
          </p:grpSpPr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3966B95-6944-44F3-B1A4-C5C5002C55AF}"/>
                  </a:ext>
                </a:extLst>
              </p:cNvPr>
              <p:cNvSpPr txBox="1"/>
              <p:nvPr/>
            </p:nvSpPr>
            <p:spPr>
              <a:xfrm>
                <a:off x="3313612" y="1591038"/>
                <a:ext cx="1096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>
                    <a:latin typeface="Agency FB" panose="020B0503020202020204" pitchFamily="34" charset="0"/>
                  </a:rPr>
                  <a:t>Diccionario</a:t>
                </a: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F65CABF-2F4F-4DB1-B981-F96CB7E4247D}"/>
                  </a:ext>
                </a:extLst>
              </p:cNvPr>
              <p:cNvSpPr/>
              <p:nvPr/>
            </p:nvSpPr>
            <p:spPr>
              <a:xfrm>
                <a:off x="5150179" y="1602557"/>
                <a:ext cx="1146926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Tam</a:t>
                </a:r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. termino</a:t>
                </a:r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0A0CC12-7E3A-452D-A390-0EB95C1EB475}"/>
                  </a:ext>
                </a:extLst>
              </p:cNvPr>
              <p:cNvSpPr/>
              <p:nvPr/>
            </p:nvSpPr>
            <p:spPr>
              <a:xfrm>
                <a:off x="6297104" y="1602557"/>
                <a:ext cx="3016577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Termino</a:t>
                </a:r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0C9392A-EC83-4474-9AF0-9CA212EB7CBA}"/>
                  </a:ext>
                </a:extLst>
              </p:cNvPr>
              <p:cNvSpPr/>
              <p:nvPr/>
            </p:nvSpPr>
            <p:spPr>
              <a:xfrm>
                <a:off x="9313681" y="1602557"/>
                <a:ext cx="1885362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Pos</a:t>
                </a:r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. Lista </a:t>
                </a:r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Postings</a:t>
                </a:r>
                <a:endParaRPr lang="es-ES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D6C2CDB-D72B-4B91-8054-B9B70C4D6BF7}"/>
                  </a:ext>
                </a:extLst>
              </p:cNvPr>
              <p:cNvSpPr txBox="1"/>
              <p:nvPr/>
            </p:nvSpPr>
            <p:spPr>
              <a:xfrm>
                <a:off x="5537533" y="206604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int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00589F-C521-403B-8444-1F95C40A9269}"/>
                  </a:ext>
                </a:extLst>
              </p:cNvPr>
              <p:cNvSpPr txBox="1"/>
              <p:nvPr/>
            </p:nvSpPr>
            <p:spPr>
              <a:xfrm>
                <a:off x="7263416" y="2069297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String</a:t>
                </a:r>
                <a:r>
                  <a:rPr lang="es-ES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array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67F2E2C-D508-43A7-AEDE-DDDB53798F84}"/>
                  </a:ext>
                </a:extLst>
              </p:cNvPr>
              <p:cNvSpPr txBox="1"/>
              <p:nvPr/>
            </p:nvSpPr>
            <p:spPr>
              <a:xfrm>
                <a:off x="10012545" y="2066040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long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5130ACF-F139-4BA3-989D-6D1053EB701B}"/>
                </a:ext>
              </a:extLst>
            </p:cNvPr>
            <p:cNvGrpSpPr/>
            <p:nvPr/>
          </p:nvGrpSpPr>
          <p:grpSpPr>
            <a:xfrm>
              <a:off x="3151350" y="3787834"/>
              <a:ext cx="6472636" cy="1606303"/>
              <a:chOff x="-1569194" y="3777674"/>
              <a:chExt cx="6472636" cy="1606303"/>
            </a:xfrm>
          </p:grpSpPr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31C0D59-9676-40C0-891C-381F7A49732D}"/>
                  </a:ext>
                </a:extLst>
              </p:cNvPr>
              <p:cNvSpPr txBox="1"/>
              <p:nvPr/>
            </p:nvSpPr>
            <p:spPr>
              <a:xfrm>
                <a:off x="-1569194" y="4539007"/>
                <a:ext cx="1553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>
                    <a:latin typeface="Agency FB" panose="020B0503020202020204" pitchFamily="34" charset="0"/>
                  </a:rPr>
                  <a:t>Lista de </a:t>
                </a:r>
                <a:r>
                  <a:rPr lang="es-ES" sz="2000" err="1">
                    <a:latin typeface="Agency FB" panose="020B0503020202020204" pitchFamily="34" charset="0"/>
                  </a:rPr>
                  <a:t>Postings</a:t>
                </a:r>
                <a:endParaRPr lang="es-ES" sz="2000">
                  <a:latin typeface="Agency FB" panose="020B0503020202020204" pitchFamily="34" charset="0"/>
                </a:endParaRP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A4EAC86E-BF9B-4D10-8256-F28F01A3A808}"/>
                  </a:ext>
                </a:extLst>
              </p:cNvPr>
              <p:cNvSpPr/>
              <p:nvPr/>
            </p:nvSpPr>
            <p:spPr>
              <a:xfrm>
                <a:off x="724228" y="4550526"/>
                <a:ext cx="1146926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Num</a:t>
                </a:r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. </a:t>
                </a:r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Posting</a:t>
                </a:r>
                <a:endParaRPr lang="es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7305CB8-4CFE-4B98-8E11-3E7778EB2C97}"/>
                  </a:ext>
                </a:extLst>
              </p:cNvPr>
              <p:cNvSpPr/>
              <p:nvPr/>
            </p:nvSpPr>
            <p:spPr>
              <a:xfrm>
                <a:off x="1871153" y="4550526"/>
                <a:ext cx="1146927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docID</a:t>
                </a:r>
                <a:endParaRPr lang="es-ES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B27347E-734F-49E1-BDE0-F8B30D774825}"/>
                  </a:ext>
                </a:extLst>
              </p:cNvPr>
              <p:cNvSpPr/>
              <p:nvPr/>
            </p:nvSpPr>
            <p:spPr>
              <a:xfrm>
                <a:off x="3018080" y="4550526"/>
                <a:ext cx="1885362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frecuencia</a:t>
                </a:r>
                <a:endParaRPr lang="es-E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7812816-0960-4CF1-AA83-93B033ADF84F}"/>
                  </a:ext>
                </a:extLst>
              </p:cNvPr>
              <p:cNvSpPr txBox="1"/>
              <p:nvPr/>
            </p:nvSpPr>
            <p:spPr>
              <a:xfrm>
                <a:off x="1111582" y="501400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int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CE05C3C-D40F-45DC-AE44-6C2F9D191333}"/>
                  </a:ext>
                </a:extLst>
              </p:cNvPr>
              <p:cNvSpPr txBox="1"/>
              <p:nvPr/>
            </p:nvSpPr>
            <p:spPr>
              <a:xfrm>
                <a:off x="3716944" y="501464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long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FCCA056-25FC-47D1-ABFD-2E6BAAA8268B}"/>
                  </a:ext>
                </a:extLst>
              </p:cNvPr>
              <p:cNvSpPr txBox="1"/>
              <p:nvPr/>
            </p:nvSpPr>
            <p:spPr>
              <a:xfrm>
                <a:off x="2258507" y="501400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int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E323B539-CB5A-45BE-BFFE-638EB7FB4E4C}"/>
                  </a:ext>
                </a:extLst>
              </p:cNvPr>
              <p:cNvGrpSpPr/>
              <p:nvPr/>
            </p:nvGrpSpPr>
            <p:grpSpPr>
              <a:xfrm>
                <a:off x="1871153" y="4188460"/>
                <a:ext cx="3032289" cy="104140"/>
                <a:chOff x="1871153" y="4457700"/>
                <a:chExt cx="3032289" cy="104140"/>
              </a:xfrm>
            </p:grpSpPr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D0706563-1017-4715-B818-1437AF0F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1153" y="4459769"/>
                  <a:ext cx="303228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A806BF0D-B24F-4052-81DE-4451E7BE0F58}"/>
                    </a:ext>
                  </a:extLst>
                </p:cNvPr>
                <p:cNvCxnSpPr/>
                <p:nvPr/>
              </p:nvCxnSpPr>
              <p:spPr>
                <a:xfrm>
                  <a:off x="1871153" y="4457700"/>
                  <a:ext cx="0" cy="10414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3A1AC1EB-FEF4-44A4-B6AD-2CA54374B406}"/>
                    </a:ext>
                  </a:extLst>
                </p:cNvPr>
                <p:cNvCxnSpPr/>
                <p:nvPr/>
              </p:nvCxnSpPr>
              <p:spPr>
                <a:xfrm>
                  <a:off x="4903442" y="4457700"/>
                  <a:ext cx="0" cy="10414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F05F38F-FF14-4897-9168-686DA53DABE5}"/>
                  </a:ext>
                </a:extLst>
              </p:cNvPr>
              <p:cNvSpPr txBox="1"/>
              <p:nvPr/>
            </p:nvSpPr>
            <p:spPr>
              <a:xfrm>
                <a:off x="3028865" y="3777674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posting</a:t>
                </a:r>
                <a:endParaRPr lang="es-ES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96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9B42BD6-4FEF-4A16-BC95-C04D6D9347DD}"/>
              </a:ext>
            </a:extLst>
          </p:cNvPr>
          <p:cNvGrpSpPr/>
          <p:nvPr/>
        </p:nvGrpSpPr>
        <p:grpSpPr>
          <a:xfrm>
            <a:off x="1095498" y="1611165"/>
            <a:ext cx="10228079" cy="1609129"/>
            <a:chOff x="-604093" y="3787834"/>
            <a:chExt cx="10228079" cy="1609129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BCCAF5A-9627-4A40-8C16-33D0320283B1}"/>
                </a:ext>
              </a:extLst>
            </p:cNvPr>
            <p:cNvGrpSpPr/>
            <p:nvPr/>
          </p:nvGrpSpPr>
          <p:grpSpPr>
            <a:xfrm>
              <a:off x="-604093" y="4560891"/>
              <a:ext cx="6048864" cy="836072"/>
              <a:chOff x="5150179" y="1602557"/>
              <a:chExt cx="6048864" cy="836072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F65CABF-2F4F-4DB1-B981-F96CB7E4247D}"/>
                  </a:ext>
                </a:extLst>
              </p:cNvPr>
              <p:cNvSpPr/>
              <p:nvPr/>
            </p:nvSpPr>
            <p:spPr>
              <a:xfrm>
                <a:off x="5150179" y="1602557"/>
                <a:ext cx="1146926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Tam</a:t>
                </a:r>
                <a:r>
                  <a:rPr lang="es-ES" dirty="0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. termino</a:t>
                </a:r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0A0CC12-7E3A-452D-A390-0EB95C1EB475}"/>
                  </a:ext>
                </a:extLst>
              </p:cNvPr>
              <p:cNvSpPr/>
              <p:nvPr/>
            </p:nvSpPr>
            <p:spPr>
              <a:xfrm>
                <a:off x="6297104" y="1602557"/>
                <a:ext cx="3016577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Termino</a:t>
                </a:r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0C9392A-EC83-4474-9AF0-9CA212EB7CBA}"/>
                  </a:ext>
                </a:extLst>
              </p:cNvPr>
              <p:cNvSpPr/>
              <p:nvPr/>
            </p:nvSpPr>
            <p:spPr>
              <a:xfrm>
                <a:off x="9313681" y="1602557"/>
                <a:ext cx="1885362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Pos</a:t>
                </a:r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. Lista </a:t>
                </a:r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Postings</a:t>
                </a:r>
                <a:endParaRPr lang="es-ES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D6C2CDB-D72B-4B91-8054-B9B70C4D6BF7}"/>
                  </a:ext>
                </a:extLst>
              </p:cNvPr>
              <p:cNvSpPr txBox="1"/>
              <p:nvPr/>
            </p:nvSpPr>
            <p:spPr>
              <a:xfrm>
                <a:off x="5537533" y="206604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int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300589F-C521-403B-8444-1F95C40A9269}"/>
                  </a:ext>
                </a:extLst>
              </p:cNvPr>
              <p:cNvSpPr txBox="1"/>
              <p:nvPr/>
            </p:nvSpPr>
            <p:spPr>
              <a:xfrm>
                <a:off x="7263416" y="2069297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String</a:t>
                </a:r>
                <a:r>
                  <a:rPr lang="es-ES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 array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67F2E2C-D508-43A7-AEDE-DDDB53798F84}"/>
                  </a:ext>
                </a:extLst>
              </p:cNvPr>
              <p:cNvSpPr txBox="1"/>
              <p:nvPr/>
            </p:nvSpPr>
            <p:spPr>
              <a:xfrm>
                <a:off x="10012545" y="2066040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long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5130ACF-F139-4BA3-989D-6D1053EB701B}"/>
                </a:ext>
              </a:extLst>
            </p:cNvPr>
            <p:cNvGrpSpPr/>
            <p:nvPr/>
          </p:nvGrpSpPr>
          <p:grpSpPr>
            <a:xfrm>
              <a:off x="5444772" y="3787834"/>
              <a:ext cx="4179214" cy="1606303"/>
              <a:chOff x="724228" y="3777674"/>
              <a:chExt cx="4179214" cy="1606303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A4EAC86E-BF9B-4D10-8256-F28F01A3A808}"/>
                  </a:ext>
                </a:extLst>
              </p:cNvPr>
              <p:cNvSpPr/>
              <p:nvPr/>
            </p:nvSpPr>
            <p:spPr>
              <a:xfrm>
                <a:off x="724228" y="4550526"/>
                <a:ext cx="1146926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Num</a:t>
                </a:r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. </a:t>
                </a:r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Posting</a:t>
                </a:r>
                <a:endParaRPr lang="es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7305CB8-4CFE-4B98-8E11-3E7778EB2C97}"/>
                  </a:ext>
                </a:extLst>
              </p:cNvPr>
              <p:cNvSpPr/>
              <p:nvPr/>
            </p:nvSpPr>
            <p:spPr>
              <a:xfrm>
                <a:off x="1871153" y="4550526"/>
                <a:ext cx="1146927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err="1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docID</a:t>
                </a:r>
                <a:endParaRPr lang="es-ES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B27347E-734F-49E1-BDE0-F8B30D774825}"/>
                  </a:ext>
                </a:extLst>
              </p:cNvPr>
              <p:cNvSpPr/>
              <p:nvPr/>
            </p:nvSpPr>
            <p:spPr>
              <a:xfrm>
                <a:off x="3018080" y="4550526"/>
                <a:ext cx="1885362" cy="377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>
                    <a:solidFill>
                      <a:prstClr val="black"/>
                    </a:solidFill>
                    <a:latin typeface="Agency FB" panose="020B0503020202020204" pitchFamily="34" charset="0"/>
                  </a:rPr>
                  <a:t>frecuencia</a:t>
                </a:r>
                <a:endParaRPr lang="es-E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7812816-0960-4CF1-AA83-93B033ADF84F}"/>
                  </a:ext>
                </a:extLst>
              </p:cNvPr>
              <p:cNvSpPr txBox="1"/>
              <p:nvPr/>
            </p:nvSpPr>
            <p:spPr>
              <a:xfrm>
                <a:off x="1111582" y="501400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int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CE05C3C-D40F-45DC-AE44-6C2F9D191333}"/>
                  </a:ext>
                </a:extLst>
              </p:cNvPr>
              <p:cNvSpPr txBox="1"/>
              <p:nvPr/>
            </p:nvSpPr>
            <p:spPr>
              <a:xfrm>
                <a:off x="3716944" y="501464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long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FCCA056-25FC-47D1-ABFD-2E6BAAA8268B}"/>
                  </a:ext>
                </a:extLst>
              </p:cNvPr>
              <p:cNvSpPr txBox="1"/>
              <p:nvPr/>
            </p:nvSpPr>
            <p:spPr>
              <a:xfrm>
                <a:off x="2258507" y="501400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int</a:t>
                </a:r>
                <a:endParaRPr lang="es-ES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E323B539-CB5A-45BE-BFFE-638EB7FB4E4C}"/>
                  </a:ext>
                </a:extLst>
              </p:cNvPr>
              <p:cNvGrpSpPr/>
              <p:nvPr/>
            </p:nvGrpSpPr>
            <p:grpSpPr>
              <a:xfrm>
                <a:off x="1871153" y="4188460"/>
                <a:ext cx="3032289" cy="104140"/>
                <a:chOff x="1871153" y="4457700"/>
                <a:chExt cx="3032289" cy="104140"/>
              </a:xfrm>
            </p:grpSpPr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D0706563-1017-4715-B818-1437AF0F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1153" y="4459769"/>
                  <a:ext cx="303228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A806BF0D-B24F-4052-81DE-4451E7BE0F58}"/>
                    </a:ext>
                  </a:extLst>
                </p:cNvPr>
                <p:cNvCxnSpPr/>
                <p:nvPr/>
              </p:nvCxnSpPr>
              <p:spPr>
                <a:xfrm>
                  <a:off x="1871153" y="4457700"/>
                  <a:ext cx="0" cy="10414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3A1AC1EB-FEF4-44A4-B6AD-2CA54374B406}"/>
                    </a:ext>
                  </a:extLst>
                </p:cNvPr>
                <p:cNvCxnSpPr/>
                <p:nvPr/>
              </p:nvCxnSpPr>
              <p:spPr>
                <a:xfrm>
                  <a:off x="4903442" y="4457700"/>
                  <a:ext cx="0" cy="10414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F05F38F-FF14-4897-9168-686DA53DABE5}"/>
                  </a:ext>
                </a:extLst>
              </p:cNvPr>
              <p:cNvSpPr txBox="1"/>
              <p:nvPr/>
            </p:nvSpPr>
            <p:spPr>
              <a:xfrm>
                <a:off x="3028865" y="3777674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>
                    <a:solidFill>
                      <a:schemeClr val="bg1">
                        <a:lumMod val="65000"/>
                      </a:schemeClr>
                    </a:solidFill>
                    <a:latin typeface="Agency FB" panose="020B0503020202020204" pitchFamily="34" charset="0"/>
                  </a:rPr>
                  <a:t>posting</a:t>
                </a:r>
                <a:endParaRPr lang="es-ES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884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Muñoz Aguado</dc:creator>
  <cp:lastModifiedBy>Jorge Muñoz Aguado</cp:lastModifiedBy>
  <cp:revision>1</cp:revision>
  <dcterms:created xsi:type="dcterms:W3CDTF">2020-03-08T16:39:55Z</dcterms:created>
  <dcterms:modified xsi:type="dcterms:W3CDTF">2020-03-11T17:25:29Z</dcterms:modified>
</cp:coreProperties>
</file>