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6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EC90-CA55-4163-AD9D-92BC761B5870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2D7E8-2808-476B-BE40-BBE7042D7B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08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filledMap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704258" y="369920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Ejercicio 2 - Analítica y Visualización de Datos con </a:t>
            </a:r>
            <a:r>
              <a:rPr kumimoji="0" lang="es-E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Power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BI</a:t>
            </a:r>
            <a:b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s-ES" sz="3100" b="1" i="1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Abadi" panose="020B0604020104020204" pitchFamily="34" charset="0"/>
              </a:rPr>
              <a:t>Carlos Ramos Mateos</a:t>
            </a:r>
            <a:br>
              <a:rPr kumimoji="0" lang="es-ES" sz="3100" b="1" i="1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Abadi" panose="020B0604020104020204" pitchFamily="34" charset="0"/>
              </a:rPr>
            </a:br>
            <a:r>
              <a:rPr kumimoji="0" lang="es-ES" sz="3100" b="1" i="1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Abadi" panose="020B0604020104020204" pitchFamily="34" charset="0"/>
              </a:rPr>
              <a:t>Adrián Rubio Pintado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Abadi" panose="020B0604020104020204" pitchFamily="34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5BC7FC-0407-42FE-B00A-46E206D5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" y="0"/>
            <a:ext cx="12186913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56</Words>
  <Application>Microsoft Office PowerPoint</Application>
  <PresentationFormat>Panorámica</PresentationFormat>
  <Paragraphs>22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Segoe UI Light</vt:lpstr>
      <vt:lpstr>Custom Design</vt:lpstr>
      <vt:lpstr>Ejercicio 2 - Analítica y Visualización de Datos con Power BI Carlos Ramos Mateos Adrián Rubio Pintado</vt:lpstr>
      <vt:lpstr>Página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Adrian Rubio Pintado</cp:lastModifiedBy>
  <cp:revision>6</cp:revision>
  <dcterms:created xsi:type="dcterms:W3CDTF">2016-09-04T11:54:55Z</dcterms:created>
  <dcterms:modified xsi:type="dcterms:W3CDTF">2021-12-18T16:14:14Z</dcterms:modified>
</cp:coreProperties>
</file>