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85" r:id="rId16"/>
    <p:sldId id="272" r:id="rId17"/>
    <p:sldId id="273" r:id="rId18"/>
    <p:sldId id="274" r:id="rId19"/>
    <p:sldId id="275" r:id="rId20"/>
    <p:sldId id="278" r:id="rId21"/>
    <p:sldId id="279" r:id="rId22"/>
  </p:sldIdLst>
  <p:sldSz cx="9144000" cy="5143500" type="screen16x9"/>
  <p:notesSz cx="6858000" cy="9144000"/>
  <p:embeddedFontLs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Light" panose="020B0604020202020204" charset="0"/>
      <p:regular r:id="rId28"/>
      <p:bold r:id="rId29"/>
      <p:italic r:id="rId30"/>
      <p:boldItalic r:id="rId31"/>
    </p:embeddedFont>
    <p:embeddedFont>
      <p:font typeface="Montserrat Medium" panose="020B0604020202020204" charset="0"/>
      <p:regular r:id="rId32"/>
      <p:bold r:id="rId33"/>
      <p:italic r:id="rId34"/>
      <p:boldItalic r:id="rId35"/>
    </p:embeddedFont>
    <p:embeddedFont>
      <p:font typeface="Poppi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14F47-3193-4AEA-A960-9D43C5C6A019}">
  <a:tblStyle styleId="{53914F47-3193-4AEA-A960-9D43C5C6A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84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0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x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356360" y="757158"/>
            <a:ext cx="6888480" cy="979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/>
              <a:t>T</a:t>
            </a:r>
            <a:r>
              <a:rPr lang="es-ES" sz="4000" dirty="0"/>
              <a:t>RABAJO FIN DE GRADO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4C1D4D-376F-4B95-86C4-470D0F7156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7" y="4222157"/>
            <a:ext cx="1974857" cy="753533"/>
          </a:xfrm>
          <a:prstGeom prst="rect">
            <a:avLst/>
          </a:prstGeom>
        </p:spPr>
      </p:pic>
      <p:sp>
        <p:nvSpPr>
          <p:cNvPr id="5" name="Google Shape;318;p13">
            <a:extLst>
              <a:ext uri="{FF2B5EF4-FFF2-40B4-BE49-F238E27FC236}">
                <a16:creationId xmlns:a16="http://schemas.microsoft.com/office/drawing/2014/main" id="{639CF84A-583F-4F53-9C62-9779DE9C2D44}"/>
              </a:ext>
            </a:extLst>
          </p:cNvPr>
          <p:cNvSpPr txBox="1">
            <a:spLocks/>
          </p:cNvSpPr>
          <p:nvPr/>
        </p:nvSpPr>
        <p:spPr>
          <a:xfrm>
            <a:off x="1976718" y="1736673"/>
            <a:ext cx="4938059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229A3A-0E6F-4A01-B376-D1E3E66C5203}"/>
              </a:ext>
            </a:extLst>
          </p:cNvPr>
          <p:cNvSpPr/>
          <p:nvPr/>
        </p:nvSpPr>
        <p:spPr>
          <a:xfrm>
            <a:off x="1922929" y="1736673"/>
            <a:ext cx="51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V</a:t>
            </a:r>
            <a:r>
              <a:rPr lang="es-ES" sz="1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ISUALIZACIÓN DE DATOS EN REALIDAD VIRTUAL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2936E6-7541-473E-BB27-C12D10F7F5F2}"/>
              </a:ext>
            </a:extLst>
          </p:cNvPr>
          <p:cNvSpPr/>
          <p:nvPr/>
        </p:nvSpPr>
        <p:spPr>
          <a:xfrm>
            <a:off x="2976608" y="2405802"/>
            <a:ext cx="3076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Alumno: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Adrián Pizarro Serrano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AAA2F5-DF58-4BFA-9CD8-04D27A1D2958}"/>
              </a:ext>
            </a:extLst>
          </p:cNvPr>
          <p:cNvSpPr/>
          <p:nvPr/>
        </p:nvSpPr>
        <p:spPr>
          <a:xfrm>
            <a:off x="2785396" y="2736377"/>
            <a:ext cx="4381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Tutor: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</a:rPr>
              <a:t>Dr. Jesús M. González Barahona</a:t>
            </a:r>
            <a:endParaRPr lang="es-ES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72D67F-13D6-4BBF-809C-879B3D5EEEEA}"/>
              </a:ext>
            </a:extLst>
          </p:cNvPr>
          <p:cNvSpPr/>
          <p:nvPr/>
        </p:nvSpPr>
        <p:spPr>
          <a:xfrm>
            <a:off x="2352482" y="3397527"/>
            <a:ext cx="44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2020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7D3918-9AC6-4795-AAE5-B19BFC568A40}"/>
              </a:ext>
            </a:extLst>
          </p:cNvPr>
          <p:cNvSpPr/>
          <p:nvPr/>
        </p:nvSpPr>
        <p:spPr>
          <a:xfrm>
            <a:off x="835710" y="1572976"/>
            <a:ext cx="7687734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lt1"/>
                </a:solidFill>
              </a:rPr>
              <a:t>WANT BIG IMPACT?</a:t>
            </a:r>
            <a:endParaRPr sz="2400"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USE BIG IMAGE.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rot="-734" flipH="1">
              <a:off x="3885799" y="37901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399266" flipH="1">
              <a:off x="2604899" y="2546951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5587000" cy="2383200"/>
        </p:xfrm>
        <a:graphic>
          <a:graphicData uri="http://schemas.openxmlformats.org/drawingml/2006/table">
            <a:tbl>
              <a:tblPr>
                <a:noFill/>
                <a:tableStyleId>{53914F47-3193-4AEA-A960-9D43C5C6A019}</a:tableStyleId>
              </a:tblPr>
              <a:tblGrid>
                <a:gridCol w="13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12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Show and explain your web, app or software projects using these gadget templates.</a:t>
            </a:r>
            <a:endParaRPr sz="1200" dirty="0"/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18" name="Google Shape;518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50" y="1026425"/>
            <a:ext cx="5440676" cy="27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542681" y="647898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800" b="1" dirty="0"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4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1FE20124-FFD4-4D4A-B8FF-384B7677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19" y="1383319"/>
            <a:ext cx="5173751" cy="259722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95F840E-199B-46CA-8397-BB50D22D8BE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127746"/>
            <a:ext cx="3587400" cy="3921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Í</a:t>
            </a:r>
            <a:r>
              <a:rPr lang="es-ES" dirty="0"/>
              <a:t>NDICE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23421"/>
            <a:ext cx="7591200" cy="4278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Introducción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Visualización de datos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Realidad Virtual</a:t>
            </a:r>
            <a:r>
              <a:rPr lang="es-ES" sz="1800" dirty="0"/>
              <a:t>	</a:t>
            </a:r>
            <a:endParaRPr sz="18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Objetivo</a:t>
            </a:r>
            <a:endParaRPr sz="18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Tecnologías usadas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Fases del 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Metodología e implementación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Comunidad y uso del módulo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Conclusión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Demo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Preguntas</a:t>
            </a:r>
            <a:endParaRPr sz="1800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C63FE0-5E0D-41EC-8158-24F12B6438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002009" y="696887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>
                <a:solidFill>
                  <a:schemeClr val="accent2"/>
                </a:solidFill>
              </a:rPr>
              <a:t>¡Gracias</a:t>
            </a:r>
            <a:r>
              <a:rPr lang="en" sz="7200" dirty="0">
                <a:solidFill>
                  <a:schemeClr val="accent2"/>
                </a:solidFill>
              </a:rPr>
              <a:t>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855509" y="20004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s-ES" b="1" dirty="0"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Podéis encontrarme en</a:t>
            </a:r>
            <a:r>
              <a:rPr lang="en" dirty="0"/>
              <a:t>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-ES" dirty="0" err="1"/>
              <a:t>a.pizarros</a:t>
            </a:r>
            <a:r>
              <a:rPr lang="en" dirty="0"/>
              <a:t>@</a:t>
            </a:r>
            <a:r>
              <a:rPr lang="es-ES" dirty="0"/>
              <a:t>alumnos.urjc.es</a:t>
            </a:r>
            <a:endParaRPr dirty="0"/>
          </a:p>
          <a:p>
            <a:pPr lvl="0">
              <a:spcBef>
                <a:spcPts val="0"/>
              </a:spcBef>
            </a:pPr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https://github.com/adrixp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E82797-EC9E-4AA0-98DF-F17E8DA9D6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BIG CONCEPT</a:t>
            </a:r>
            <a:endParaRPr sz="6000" dirty="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767</Words>
  <Application>Microsoft Office PowerPoint</Application>
  <PresentationFormat>Presentación en pantalla (16:9)</PresentationFormat>
  <Paragraphs>144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Montserrat Light</vt:lpstr>
      <vt:lpstr>Wingdings</vt:lpstr>
      <vt:lpstr>Montserrat</vt:lpstr>
      <vt:lpstr>Montserrat Medium</vt:lpstr>
      <vt:lpstr>Poppins</vt:lpstr>
      <vt:lpstr>Arial</vt:lpstr>
      <vt:lpstr>Volsce template</vt:lpstr>
      <vt:lpstr>TRABAJO FIN DE GRADO</vt:lpstr>
      <vt:lpstr>ÍNDICE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89,526,124$</vt:lpstr>
      <vt:lpstr>Presentación de PowerPoint</vt:lpstr>
      <vt:lpstr>OUR PROCESS IS EASY</vt:lpstr>
      <vt:lpstr>LET’S REVIEW SOME CONCEPTS</vt:lpstr>
      <vt:lpstr>Presentación de PowerPoint</vt:lpstr>
      <vt:lpstr>Presentación de PowerPoint</vt:lpstr>
      <vt:lpstr>¡Gracias!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Adrian Pizarro</cp:lastModifiedBy>
  <cp:revision>9</cp:revision>
  <dcterms:modified xsi:type="dcterms:W3CDTF">2020-02-09T19:58:29Z</dcterms:modified>
</cp:coreProperties>
</file>