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8"/>
  </p:notesMasterIdLst>
  <p:sldIdLst>
    <p:sldId id="256" r:id="rId2"/>
    <p:sldId id="262" r:id="rId3"/>
    <p:sldId id="263" r:id="rId4"/>
    <p:sldId id="273" r:id="rId5"/>
    <p:sldId id="274" r:id="rId6"/>
    <p:sldId id="275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6" r:id="rId17"/>
  </p:sldIdLst>
  <p:sldSz cx="9144000" cy="5143500" type="screen16x9"/>
  <p:notesSz cx="6858000" cy="9144000"/>
  <p:embeddedFontLst>
    <p:embeddedFont>
      <p:font typeface="Plus Jakarta Sans" panose="020B0604020202020204" charset="0"/>
      <p:regular r:id="rId19"/>
      <p:bold r:id="rId20"/>
      <p:italic r:id="rId21"/>
      <p:boldItalic r:id="rId22"/>
    </p:embeddedFont>
    <p:embeddedFont>
      <p:font typeface="Plus Jakarta Sans Medium" panose="020B0604020202020204" charset="0"/>
      <p:regular r:id="rId23"/>
      <p:bold r:id="rId24"/>
      <p:italic r:id="rId25"/>
      <p:boldItalic r:id="rId26"/>
    </p:embeddedFont>
    <p:embeddedFont>
      <p:font typeface="Plus Jakarta Sans SemiBold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00000" y="199200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Font typeface="Plus Jakarta Sans SemiBold"/>
              <a:buNone/>
              <a:defRPr sz="45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00000" y="3385200"/>
            <a:ext cx="5544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us Jakarta Sans"/>
              <a:buNone/>
              <a:defRPr sz="24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sing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Plus Jakarta Sans SemiBold"/>
              <a:buNone/>
              <a:defRPr sz="33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1884000" y="2297400"/>
            <a:ext cx="548700" cy="54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884000" y="23716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ist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73625" y="2040850"/>
            <a:ext cx="667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73625" y="2630600"/>
            <a:ext cx="6014400" cy="17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761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2pPr>
            <a:lvl3pPr lvl="2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3pPr>
            <a:lvl4pPr lvl="3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4pPr>
            <a:lvl5pPr lvl="4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5pPr>
            <a:lvl6pPr lvl="5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6pPr>
            <a:lvl7pPr lvl="6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7pPr>
            <a:lvl8pPr lvl="7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8pPr>
            <a:lvl9pPr lvl="8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175" y="2796000"/>
            <a:ext cx="1375275" cy="13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Reguler">
  <p:cSld name="TITLE_AND_BOD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6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sz="10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Gambar &amp; Diagram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>
            <a:spLocks noGrp="1"/>
          </p:cNvSpPr>
          <p:nvPr>
            <p:ph type="pic" idx="2"/>
          </p:nvPr>
        </p:nvSpPr>
        <p:spPr>
          <a:xfrm>
            <a:off x="412225" y="1255425"/>
            <a:ext cx="4016700" cy="3245400"/>
          </a:xfrm>
          <a:prstGeom prst="roundRect">
            <a:avLst>
              <a:gd name="adj" fmla="val 9853"/>
            </a:avLst>
          </a:prstGeom>
          <a:noFill/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98200" y="1246825"/>
            <a:ext cx="4016700" cy="32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7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One Liner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528000" y="2065650"/>
            <a:ext cx="80880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649" y="3430224"/>
            <a:ext cx="1203375" cy="12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150" y="4105550"/>
            <a:ext cx="703500" cy="7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ctrTitle"/>
          </p:nvPr>
        </p:nvSpPr>
        <p:spPr>
          <a:xfrm>
            <a:off x="2214020" y="148890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dirty="0"/>
              <a:t>Mini Project Data Science</a:t>
            </a:r>
            <a:br>
              <a:rPr lang="en-US" dirty="0"/>
            </a:br>
            <a:r>
              <a:rPr lang="en-US" sz="3100" dirty="0"/>
              <a:t>Project Title</a:t>
            </a:r>
            <a:endParaRPr sz="3100" dirty="0"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214020" y="2942100"/>
            <a:ext cx="5544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Adrian Maulana Muhammad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B22A-7936-00B4-75C4-FB7AE9B0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Analysis (EDA) &amp; Statistical Analysis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5063B-902F-2385-405A-3E24E70C2EE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V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392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B22A-7936-00B4-75C4-FB7AE9B0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Model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5063B-902F-2385-405A-3E24E70C2EE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VI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7871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B22A-7936-00B4-75C4-FB7AE9B0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</a:t>
            </a:r>
            <a:br>
              <a:rPr lang="en-US" dirty="0"/>
            </a:br>
            <a:r>
              <a:rPr lang="en-US" dirty="0"/>
              <a:t>Evaluation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5063B-902F-2385-405A-3E24E70C2EE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VII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74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B22A-7936-00B4-75C4-FB7AE9B0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5063B-902F-2385-405A-3E24E70C2EE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VIII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2426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B22A-7936-00B4-75C4-FB7AE9B0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Summaries &amp; Recommendations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5063B-902F-2385-405A-3E24E70C2EE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IX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03020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B22A-7936-00B4-75C4-FB7AE9B0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5063B-902F-2385-405A-3E24E70C2EE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X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998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D580-C9BB-788A-D3D8-6F2E94EA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546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B75B-491E-BAB2-A756-F224B5E7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of Contents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29E12-C6D6-D518-9928-4B09D9687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400050">
              <a:buFont typeface="+mj-lt"/>
              <a:buAutoNum type="romanUcPeriod"/>
            </a:pPr>
            <a:r>
              <a:rPr lang="en-US" dirty="0"/>
              <a:t>Business Understanding</a:t>
            </a:r>
          </a:p>
          <a:p>
            <a:pPr marL="514350" indent="-400050">
              <a:buFont typeface="+mj-lt"/>
              <a:buAutoNum type="romanUcPeriod"/>
            </a:pPr>
            <a:r>
              <a:rPr lang="en-US" dirty="0"/>
              <a:t>Data Understanding</a:t>
            </a:r>
          </a:p>
          <a:p>
            <a:pPr marL="514350" indent="-400050">
              <a:buFont typeface="+mj-lt"/>
              <a:buAutoNum type="romanUcPeriod"/>
            </a:pPr>
            <a:r>
              <a:rPr lang="en-US" dirty="0"/>
              <a:t>Data Description</a:t>
            </a:r>
          </a:p>
          <a:p>
            <a:pPr marL="514350" indent="-400050">
              <a:buFont typeface="+mj-lt"/>
              <a:buAutoNum type="romanUcPeriod"/>
            </a:pPr>
            <a:r>
              <a:rPr lang="en-US" dirty="0"/>
              <a:t>Data Pre-processing</a:t>
            </a:r>
          </a:p>
          <a:p>
            <a:pPr marL="514350" indent="-400050">
              <a:buFont typeface="+mj-lt"/>
              <a:buAutoNum type="romanUcPeriod"/>
            </a:pPr>
            <a:r>
              <a:rPr lang="en-US" dirty="0"/>
              <a:t>Exploratory Data Analysis (EDA) &amp; Statistical Analysis</a:t>
            </a:r>
          </a:p>
          <a:p>
            <a:pPr marL="514350" indent="-400050">
              <a:buFont typeface="+mj-lt"/>
              <a:buAutoNum type="romanUcPeriod"/>
            </a:pPr>
            <a:r>
              <a:rPr lang="en-US" dirty="0"/>
              <a:t>Machine Learning Model</a:t>
            </a:r>
          </a:p>
          <a:p>
            <a:pPr marL="514350" indent="-400050">
              <a:buFont typeface="+mj-lt"/>
              <a:buAutoNum type="romanUcPeriod"/>
            </a:pPr>
            <a:r>
              <a:rPr lang="en-US" dirty="0"/>
              <a:t>Model Evaluation</a:t>
            </a:r>
          </a:p>
          <a:p>
            <a:pPr marL="514350" indent="-400050">
              <a:buFont typeface="+mj-lt"/>
              <a:buAutoNum type="romanUcPeriod"/>
            </a:pPr>
            <a:r>
              <a:rPr lang="en-US" dirty="0"/>
              <a:t>Deployment</a:t>
            </a:r>
          </a:p>
          <a:p>
            <a:pPr marL="514350" indent="-400050">
              <a:buFont typeface="+mj-lt"/>
              <a:buAutoNum type="romanUcPeriod"/>
            </a:pPr>
            <a:r>
              <a:rPr lang="en-US" dirty="0"/>
              <a:t>Summaries &amp; Recommendations</a:t>
            </a:r>
          </a:p>
          <a:p>
            <a:pPr marL="514350" indent="-400050">
              <a:buFont typeface="+mj-lt"/>
              <a:buAutoNum type="romanUcPeriod"/>
            </a:pPr>
            <a:r>
              <a:rPr lang="en-US" dirty="0"/>
              <a:t>References</a:t>
            </a:r>
          </a:p>
          <a:p>
            <a:pPr marL="514350" indent="-4000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B22A-7936-00B4-75C4-FB7AE9B0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Understanding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5063B-902F-2385-405A-3E24E70C2EE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078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40CA-98A7-F567-A988-C7494E04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773D6-995C-4937-9204-BD8EF7AE1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732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CB453AC-5495-2560-4EBD-ECED5B859555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7E207E-69FC-29AD-E55F-430EDF56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08EFF-3A6C-A827-8313-92CFCBF9E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525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9F9E-C6EC-7F97-05CB-1D967F48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94836-DCE8-5298-47E6-C866A5356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250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B22A-7936-00B4-75C4-FB7AE9B0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Understanding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5063B-902F-2385-405A-3E24E70C2EE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II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513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B22A-7936-00B4-75C4-FB7AE9B0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Description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5063B-902F-2385-405A-3E24E70C2EE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III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097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B22A-7936-00B4-75C4-FB7AE9B0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Pre-processing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5063B-902F-2385-405A-3E24E70C2EE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IV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73473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A9079"/>
      </a:accent1>
      <a:accent2>
        <a:srgbClr val="2862C3"/>
      </a:accent2>
      <a:accent3>
        <a:srgbClr val="FFE604"/>
      </a:accent3>
      <a:accent4>
        <a:srgbClr val="84D5C6"/>
      </a:accent4>
      <a:accent5>
        <a:srgbClr val="A1B8E2"/>
      </a:accent5>
      <a:accent6>
        <a:srgbClr val="F5EC9E"/>
      </a:accent6>
      <a:hlink>
        <a:srgbClr val="2862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On-screen Show (16:9)</PresentationFormat>
  <Paragraphs>34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Plus Jakarta Sans Medium</vt:lpstr>
      <vt:lpstr>Plus Jakarta Sans SemiBold</vt:lpstr>
      <vt:lpstr>Plus Jakarta Sans</vt:lpstr>
      <vt:lpstr>Simple Light</vt:lpstr>
      <vt:lpstr>Mini Project Data Science Project Title</vt:lpstr>
      <vt:lpstr>Table of Contents</vt:lpstr>
      <vt:lpstr>Business Understanding</vt:lpstr>
      <vt:lpstr>PowerPoint Presentation</vt:lpstr>
      <vt:lpstr>PowerPoint Presentation</vt:lpstr>
      <vt:lpstr>PowerPoint Presentation</vt:lpstr>
      <vt:lpstr>Data Understanding</vt:lpstr>
      <vt:lpstr>Data Description</vt:lpstr>
      <vt:lpstr>Data Pre-processing</vt:lpstr>
      <vt:lpstr>Exploratory Data Analysis (EDA) &amp; Statistical Analysis</vt:lpstr>
      <vt:lpstr>Machine Learning Model</vt:lpstr>
      <vt:lpstr>Model Evaluation</vt:lpstr>
      <vt:lpstr>Deployment</vt:lpstr>
      <vt:lpstr>Summaries &amp; Recommendations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Data Science Project Title</dc:title>
  <cp:lastModifiedBy>Adrian Maulana Muhammad</cp:lastModifiedBy>
  <cp:revision>1</cp:revision>
  <dcterms:modified xsi:type="dcterms:W3CDTF">2023-02-13T03:27:26Z</dcterms:modified>
</cp:coreProperties>
</file>