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handoutMasterIdLst>
    <p:handoutMasterId r:id="rId3"/>
  </p:handoutMasterIdLst>
  <p:sldIdLst>
    <p:sldId id="256" r:id="rId2"/>
  </p:sldIdLst>
  <p:sldSz cx="15119350" cy="21240750"/>
  <p:notesSz cx="7010400" cy="9271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ibre Baskerville" panose="02000000000000000000" pitchFamily="2" charset="0"/>
      <p:regular r:id="rId8"/>
      <p:bold r:id="rId9"/>
      <p:italic r:id="rId10"/>
    </p:embeddedFont>
    <p:embeddedFont>
      <p:font typeface="Montserrat" panose="02000505000000020004" pitchFamily="2" charset="0"/>
      <p:regular r:id="rId11"/>
      <p:bold r:id="rId12"/>
    </p:embeddedFont>
    <p:embeddedFont>
      <p:font typeface="Montserrat Light" panose="00000400000000000000" pitchFamily="2" charset="0"/>
      <p:regular r:id="rId13"/>
    </p:embeddedFont>
  </p:embeddedFontLst>
  <p:custDataLst>
    <p:tags r:id="rId14"/>
  </p:custDataLst>
  <p:defaultTextStyle>
    <a:defPPr>
      <a:defRPr lang="en-US"/>
    </a:defPPr>
    <a:lvl1pPr marL="0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1pPr>
    <a:lvl2pPr marL="888951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2pPr>
    <a:lvl3pPr marL="1777902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3pPr>
    <a:lvl4pPr marL="2666853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4pPr>
    <a:lvl5pPr marL="3555807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5pPr>
    <a:lvl6pPr marL="4444758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6pPr>
    <a:lvl7pPr marL="5333711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7pPr>
    <a:lvl8pPr marL="6222662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8pPr>
    <a:lvl9pPr marL="7111613" algn="l" defTabSz="1777902" rtl="0" eaLnBrk="1" latinLnBrk="0" hangingPunct="1">
      <a:defRPr sz="35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6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260"/>
    <a:srgbClr val="8FEDA1"/>
    <a:srgbClr val="1482A5"/>
    <a:srgbClr val="A8DD6D"/>
    <a:srgbClr val="8CD23C"/>
    <a:srgbClr val="ADD632"/>
    <a:srgbClr val="D1F2F7"/>
    <a:srgbClr val="C8E1C8"/>
    <a:srgbClr val="235078"/>
    <a:srgbClr val="ECE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 autoAdjust="0"/>
    <p:restoredTop sz="94710" autoAdjust="0"/>
  </p:normalViewPr>
  <p:slideViewPr>
    <p:cSldViewPr snapToGrid="0">
      <p:cViewPr>
        <p:scale>
          <a:sx n="60" d="100"/>
          <a:sy n="60" d="100"/>
        </p:scale>
        <p:origin x="700" y="-2656"/>
      </p:cViewPr>
      <p:guideLst>
        <p:guide orient="horz"/>
        <p:guide pos="6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529" y="850617"/>
            <a:ext cx="3401854" cy="1812347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968" y="850617"/>
            <a:ext cx="9953572" cy="1812347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6" y="13649153"/>
            <a:ext cx="12851448" cy="4218649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56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6" y="9002738"/>
            <a:ext cx="12851448" cy="4646412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1pPr>
            <a:lvl2pPr marL="647808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2pPr>
            <a:lvl3pPr marL="1295616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3pPr>
            <a:lvl4pPr marL="1943425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4pPr>
            <a:lvl5pPr marL="259123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5pPr>
            <a:lvl6pPr marL="3239041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6pPr>
            <a:lvl7pPr marL="388685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7pPr>
            <a:lvl8pPr marL="4534658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8pPr>
            <a:lvl9pPr marL="518246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68" y="4956178"/>
            <a:ext cx="6677713" cy="14017914"/>
          </a:xfrm>
        </p:spPr>
        <p:txBody>
          <a:bodyPr/>
          <a:lstStyle>
            <a:defPPr>
              <a:defRPr kern="1200" smtId="4294967295"/>
            </a:defPPr>
            <a:lvl1pPr>
              <a:defRPr sz="3962"/>
            </a:lvl1pPr>
            <a:lvl2pPr>
              <a:defRPr sz="3411"/>
            </a:lvl2pPr>
            <a:lvl3pPr>
              <a:defRPr sz="2825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5670" y="4956178"/>
            <a:ext cx="6677713" cy="14017914"/>
          </a:xfrm>
        </p:spPr>
        <p:txBody>
          <a:bodyPr/>
          <a:lstStyle>
            <a:defPPr>
              <a:defRPr kern="1200" smtId="4294967295"/>
            </a:defPPr>
            <a:lvl1pPr>
              <a:defRPr sz="3962"/>
            </a:lvl1pPr>
            <a:lvl2pPr>
              <a:defRPr sz="3411"/>
            </a:lvl2pPr>
            <a:lvl3pPr>
              <a:defRPr sz="2825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8" y="4754588"/>
            <a:ext cx="6680339" cy="198148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3411" b="1"/>
            </a:lvl1pPr>
            <a:lvl2pPr marL="647808" indent="0">
              <a:buNone/>
              <a:defRPr sz="2825" b="1"/>
            </a:lvl2pPr>
            <a:lvl3pPr marL="1295616" indent="0">
              <a:buNone/>
              <a:defRPr sz="2549" b="1"/>
            </a:lvl3pPr>
            <a:lvl4pPr marL="1943425" indent="0">
              <a:buNone/>
              <a:defRPr sz="2274" b="1"/>
            </a:lvl4pPr>
            <a:lvl5pPr marL="2591233" indent="0">
              <a:buNone/>
              <a:defRPr sz="2274" b="1"/>
            </a:lvl5pPr>
            <a:lvl6pPr marL="3239041" indent="0">
              <a:buNone/>
              <a:defRPr sz="2274" b="1"/>
            </a:lvl6pPr>
            <a:lvl7pPr marL="3886850" indent="0">
              <a:buNone/>
              <a:defRPr sz="2274" b="1"/>
            </a:lvl7pPr>
            <a:lvl8pPr marL="4534658" indent="0">
              <a:buNone/>
              <a:defRPr sz="2274" b="1"/>
            </a:lvl8pPr>
            <a:lvl9pPr marL="5182466" indent="0">
              <a:buNone/>
              <a:defRPr sz="22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8" y="6736073"/>
            <a:ext cx="6680339" cy="12238017"/>
          </a:xfrm>
        </p:spPr>
        <p:txBody>
          <a:bodyPr/>
          <a:lstStyle>
            <a:defPPr>
              <a:defRPr kern="1200" smtId="4294967295"/>
            </a:defPPr>
            <a:lvl1pPr>
              <a:defRPr sz="3411"/>
            </a:lvl1pPr>
            <a:lvl2pPr>
              <a:defRPr sz="2825"/>
            </a:lvl2pPr>
            <a:lvl3pPr>
              <a:defRPr sz="2549"/>
            </a:lvl3pPr>
            <a:lvl4pPr>
              <a:defRPr sz="2274"/>
            </a:lvl4pPr>
            <a:lvl5pPr>
              <a:defRPr sz="2274"/>
            </a:lvl5pPr>
            <a:lvl6pPr>
              <a:defRPr sz="2274"/>
            </a:lvl6pPr>
            <a:lvl7pPr>
              <a:defRPr sz="2274"/>
            </a:lvl7pPr>
            <a:lvl8pPr>
              <a:defRPr sz="2274"/>
            </a:lvl8pPr>
            <a:lvl9pPr>
              <a:defRPr sz="2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1" y="4754588"/>
            <a:ext cx="6682962" cy="198148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3411" b="1"/>
            </a:lvl1pPr>
            <a:lvl2pPr marL="647808" indent="0">
              <a:buNone/>
              <a:defRPr sz="2825" b="1"/>
            </a:lvl2pPr>
            <a:lvl3pPr marL="1295616" indent="0">
              <a:buNone/>
              <a:defRPr sz="2549" b="1"/>
            </a:lvl3pPr>
            <a:lvl4pPr marL="1943425" indent="0">
              <a:buNone/>
              <a:defRPr sz="2274" b="1"/>
            </a:lvl4pPr>
            <a:lvl5pPr marL="2591233" indent="0">
              <a:buNone/>
              <a:defRPr sz="2274" b="1"/>
            </a:lvl5pPr>
            <a:lvl6pPr marL="3239041" indent="0">
              <a:buNone/>
              <a:defRPr sz="2274" b="1"/>
            </a:lvl6pPr>
            <a:lvl7pPr marL="3886850" indent="0">
              <a:buNone/>
              <a:defRPr sz="2274" b="1"/>
            </a:lvl7pPr>
            <a:lvl8pPr marL="4534658" indent="0">
              <a:buNone/>
              <a:defRPr sz="2274" b="1"/>
            </a:lvl8pPr>
            <a:lvl9pPr marL="5182466" indent="0">
              <a:buNone/>
              <a:defRPr sz="22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1" y="6736073"/>
            <a:ext cx="6682962" cy="12238017"/>
          </a:xfrm>
        </p:spPr>
        <p:txBody>
          <a:bodyPr/>
          <a:lstStyle>
            <a:defPPr>
              <a:defRPr kern="1200" smtId="4294967295"/>
            </a:defPPr>
            <a:lvl1pPr>
              <a:defRPr sz="3411"/>
            </a:lvl1pPr>
            <a:lvl2pPr>
              <a:defRPr sz="2825"/>
            </a:lvl2pPr>
            <a:lvl3pPr>
              <a:defRPr sz="2549"/>
            </a:lvl3pPr>
            <a:lvl4pPr>
              <a:defRPr sz="2274"/>
            </a:lvl4pPr>
            <a:lvl5pPr>
              <a:defRPr sz="2274"/>
            </a:lvl5pPr>
            <a:lvl6pPr>
              <a:defRPr sz="2274"/>
            </a:lvl6pPr>
            <a:lvl7pPr>
              <a:defRPr sz="2274"/>
            </a:lvl7pPr>
            <a:lvl8pPr>
              <a:defRPr sz="2274"/>
            </a:lvl8pPr>
            <a:lvl9pPr>
              <a:defRPr sz="2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845697"/>
            <a:ext cx="4974162" cy="3599127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8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5" y="845697"/>
            <a:ext cx="8452137" cy="18128392"/>
          </a:xfrm>
        </p:spPr>
        <p:txBody>
          <a:bodyPr/>
          <a:lstStyle>
            <a:defPPr>
              <a:defRPr kern="1200" smtId="4294967295"/>
            </a:defPPr>
            <a:lvl1pPr>
              <a:defRPr sz="4547"/>
            </a:lvl1pPr>
            <a:lvl2pPr>
              <a:defRPr sz="3962"/>
            </a:lvl2pPr>
            <a:lvl3pPr>
              <a:defRPr sz="3411"/>
            </a:lvl3pPr>
            <a:lvl4pPr>
              <a:defRPr sz="2825"/>
            </a:lvl4pPr>
            <a:lvl5pPr>
              <a:defRPr sz="2825"/>
            </a:lvl5pPr>
            <a:lvl6pPr>
              <a:defRPr sz="2825"/>
            </a:lvl6pPr>
            <a:lvl7pPr>
              <a:defRPr sz="2825"/>
            </a:lvl7pPr>
            <a:lvl8pPr>
              <a:defRPr sz="2825"/>
            </a:lvl8pPr>
            <a:lvl9pPr>
              <a:defRPr sz="2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4444826"/>
            <a:ext cx="4974162" cy="14529264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998"/>
            </a:lvl1pPr>
            <a:lvl2pPr marL="647808" indent="0">
              <a:buNone/>
              <a:defRPr sz="1688"/>
            </a:lvl2pPr>
            <a:lvl3pPr marL="1295616" indent="0">
              <a:buNone/>
              <a:defRPr sz="1413"/>
            </a:lvl3pPr>
            <a:lvl4pPr marL="1943425" indent="0">
              <a:buNone/>
              <a:defRPr sz="1275"/>
            </a:lvl4pPr>
            <a:lvl5pPr marL="2591233" indent="0">
              <a:buNone/>
              <a:defRPr sz="1275"/>
            </a:lvl5pPr>
            <a:lvl6pPr marL="3239041" indent="0">
              <a:buNone/>
              <a:defRPr sz="1275"/>
            </a:lvl6pPr>
            <a:lvl7pPr marL="3886850" indent="0">
              <a:buNone/>
              <a:defRPr sz="1275"/>
            </a:lvl7pPr>
            <a:lvl8pPr marL="4534658" indent="0">
              <a:buNone/>
              <a:defRPr sz="1275"/>
            </a:lvl8pPr>
            <a:lvl9pPr marL="5182466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500" y="14868526"/>
            <a:ext cx="9071610" cy="1755314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8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500" y="1897903"/>
            <a:ext cx="9071610" cy="1274444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4547"/>
            </a:lvl1pPr>
            <a:lvl2pPr marL="647808" indent="0">
              <a:buNone/>
              <a:defRPr sz="3962"/>
            </a:lvl2pPr>
            <a:lvl3pPr marL="1295616" indent="0">
              <a:buNone/>
              <a:defRPr sz="3411"/>
            </a:lvl3pPr>
            <a:lvl4pPr marL="1943425" indent="0">
              <a:buNone/>
              <a:defRPr sz="2825"/>
            </a:lvl4pPr>
            <a:lvl5pPr marL="2591233" indent="0">
              <a:buNone/>
              <a:defRPr sz="2825"/>
            </a:lvl5pPr>
            <a:lvl6pPr marL="3239041" indent="0">
              <a:buNone/>
              <a:defRPr sz="2825"/>
            </a:lvl6pPr>
            <a:lvl7pPr marL="3886850" indent="0">
              <a:buNone/>
              <a:defRPr sz="2825"/>
            </a:lvl7pPr>
            <a:lvl8pPr marL="4534658" indent="0">
              <a:buNone/>
              <a:defRPr sz="2825"/>
            </a:lvl8pPr>
            <a:lvl9pPr marL="5182466" indent="0">
              <a:buNone/>
              <a:defRPr sz="28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500" y="16623840"/>
            <a:ext cx="9071610" cy="2492836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998"/>
            </a:lvl1pPr>
            <a:lvl2pPr marL="647808" indent="0">
              <a:buNone/>
              <a:defRPr sz="1688"/>
            </a:lvl2pPr>
            <a:lvl3pPr marL="1295616" indent="0">
              <a:buNone/>
              <a:defRPr sz="1413"/>
            </a:lvl3pPr>
            <a:lvl4pPr marL="1943425" indent="0">
              <a:buNone/>
              <a:defRPr sz="1275"/>
            </a:lvl4pPr>
            <a:lvl5pPr marL="2591233" indent="0">
              <a:buNone/>
              <a:defRPr sz="1275"/>
            </a:lvl5pPr>
            <a:lvl6pPr marL="3239041" indent="0">
              <a:buNone/>
              <a:defRPr sz="1275"/>
            </a:lvl6pPr>
            <a:lvl7pPr marL="3886850" indent="0">
              <a:buNone/>
              <a:defRPr sz="1275"/>
            </a:lvl7pPr>
            <a:lvl8pPr marL="4534658" indent="0">
              <a:buNone/>
              <a:defRPr sz="1275"/>
            </a:lvl8pPr>
            <a:lvl9pPr marL="5182466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968" y="850615"/>
            <a:ext cx="13607414" cy="3540125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8" y="4956178"/>
            <a:ext cx="13607414" cy="14017914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968" y="19687034"/>
            <a:ext cx="3527848" cy="113087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l">
              <a:defRPr sz="1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5778" y="19687034"/>
            <a:ext cx="4787794" cy="113087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ctr">
              <a:defRPr sz="1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535" y="19687034"/>
            <a:ext cx="3527848" cy="113087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r">
              <a:defRPr sz="1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5460661" y="10674206"/>
            <a:ext cx="6908161" cy="200658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13671850" y="10674206"/>
            <a:ext cx="6908161" cy="200658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76638" y="21486592"/>
            <a:ext cx="13766075" cy="749818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76638" y="21763164"/>
            <a:ext cx="7559675" cy="614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241">
                <a:solidFill>
                  <a:srgbClr val="808080"/>
                </a:solidFill>
              </a:rPr>
              <a:t>Template ID: hypotheticalocean  Size: 36x48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 smtId="4294967295"/>
      </a:defPPr>
      <a:lvl1pPr algn="ctr" defTabSz="1295616" rtl="0" eaLnBrk="1" latinLnBrk="0" hangingPunct="1">
        <a:spcBef>
          <a:spcPct val="0"/>
        </a:spcBef>
        <a:buNone/>
        <a:defRPr sz="6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485855" indent="-485855" algn="l" defTabSz="1295616" rtl="0" eaLnBrk="1" latinLnBrk="0" hangingPunct="1">
        <a:spcBef>
          <a:spcPct val="20000"/>
        </a:spcBef>
        <a:buFont typeface="Arial" pitchFamily="34" charset="0"/>
        <a:buChar char="•"/>
        <a:defRPr sz="4547" kern="1200">
          <a:solidFill>
            <a:schemeClr val="tx1"/>
          </a:solidFill>
          <a:latin typeface="+mn-lt"/>
          <a:ea typeface="+mn-ea"/>
          <a:cs typeface="+mn-cs"/>
        </a:defRPr>
      </a:lvl1pPr>
      <a:lvl2pPr marL="1052689" indent="-404881" algn="l" defTabSz="1295616" rtl="0" eaLnBrk="1" latinLnBrk="0" hangingPunct="1">
        <a:spcBef>
          <a:spcPct val="20000"/>
        </a:spcBef>
        <a:buFont typeface="Arial" pitchFamily="34" charset="0"/>
        <a:buChar char="–"/>
        <a:defRPr sz="3962" kern="1200">
          <a:solidFill>
            <a:schemeClr val="tx1"/>
          </a:solidFill>
          <a:latin typeface="+mn-lt"/>
          <a:ea typeface="+mn-ea"/>
          <a:cs typeface="+mn-cs"/>
        </a:defRPr>
      </a:lvl2pPr>
      <a:lvl3pPr marL="1619520" indent="-323904" algn="l" defTabSz="1295616" rtl="0" eaLnBrk="1" latinLnBrk="0" hangingPunct="1">
        <a:spcBef>
          <a:spcPct val="20000"/>
        </a:spcBef>
        <a:buFont typeface="Arial" pitchFamily="34" charset="0"/>
        <a:buChar char="•"/>
        <a:defRPr sz="3411" kern="1200">
          <a:solidFill>
            <a:schemeClr val="tx1"/>
          </a:solidFill>
          <a:latin typeface="+mn-lt"/>
          <a:ea typeface="+mn-ea"/>
          <a:cs typeface="+mn-cs"/>
        </a:defRPr>
      </a:lvl3pPr>
      <a:lvl4pPr marL="2267328" indent="-323904" algn="l" defTabSz="1295616" rtl="0" eaLnBrk="1" latinLnBrk="0" hangingPunct="1">
        <a:spcBef>
          <a:spcPct val="20000"/>
        </a:spcBef>
        <a:buFont typeface="Arial" pitchFamily="34" charset="0"/>
        <a:buChar char="–"/>
        <a:defRPr sz="2825" kern="1200">
          <a:solidFill>
            <a:schemeClr val="tx1"/>
          </a:solidFill>
          <a:latin typeface="+mn-lt"/>
          <a:ea typeface="+mn-ea"/>
          <a:cs typeface="+mn-cs"/>
        </a:defRPr>
      </a:lvl4pPr>
      <a:lvl5pPr marL="2915137" indent="-323904" algn="l" defTabSz="1295616" rtl="0" eaLnBrk="1" latinLnBrk="0" hangingPunct="1">
        <a:spcBef>
          <a:spcPct val="20000"/>
        </a:spcBef>
        <a:buFont typeface="Arial" pitchFamily="34" charset="0"/>
        <a:buChar char="»"/>
        <a:defRPr sz="2825" kern="1200">
          <a:solidFill>
            <a:schemeClr val="tx1"/>
          </a:solidFill>
          <a:latin typeface="+mn-lt"/>
          <a:ea typeface="+mn-ea"/>
          <a:cs typeface="+mn-cs"/>
        </a:defRPr>
      </a:lvl5pPr>
      <a:lvl6pPr marL="3562945" indent="-323904" algn="l" defTabSz="1295616" rtl="0" eaLnBrk="1" latinLnBrk="0" hangingPunct="1">
        <a:spcBef>
          <a:spcPct val="20000"/>
        </a:spcBef>
        <a:buFont typeface="Arial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6pPr>
      <a:lvl7pPr marL="4210754" indent="-323904" algn="l" defTabSz="1295616" rtl="0" eaLnBrk="1" latinLnBrk="0" hangingPunct="1">
        <a:spcBef>
          <a:spcPct val="20000"/>
        </a:spcBef>
        <a:buFont typeface="Arial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7pPr>
      <a:lvl8pPr marL="4858562" indent="-323904" algn="l" defTabSz="1295616" rtl="0" eaLnBrk="1" latinLnBrk="0" hangingPunct="1">
        <a:spcBef>
          <a:spcPct val="20000"/>
        </a:spcBef>
        <a:buFont typeface="Arial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8pPr>
      <a:lvl9pPr marL="5506370" indent="-323904" algn="l" defTabSz="1295616" rtl="0" eaLnBrk="1" latinLnBrk="0" hangingPunct="1">
        <a:spcBef>
          <a:spcPct val="20000"/>
        </a:spcBef>
        <a:buFont typeface="Arial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1pPr>
      <a:lvl2pPr marL="647808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2pPr>
      <a:lvl3pPr marL="1295616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3pPr>
      <a:lvl4pPr marL="1943425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4pPr>
      <a:lvl5pPr marL="2591233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5pPr>
      <a:lvl6pPr marL="3239041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6pPr>
      <a:lvl7pPr marL="3886850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7pPr>
      <a:lvl8pPr marL="4534658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8pPr>
      <a:lvl9pPr marL="5182466" algn="l" defTabSz="1295616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ocument 34"/>
          <p:cNvSpPr/>
          <p:nvPr/>
        </p:nvSpPr>
        <p:spPr>
          <a:xfrm rot="10800000">
            <a:off x="2" y="2893245"/>
            <a:ext cx="15119349" cy="5929205"/>
          </a:xfrm>
          <a:prstGeom prst="flowChartDocument">
            <a:avLst/>
          </a:prstGeom>
          <a:solidFill>
            <a:srgbClr val="8C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549"/>
          </a:p>
        </p:txBody>
      </p:sp>
      <p:sp>
        <p:nvSpPr>
          <p:cNvPr id="38" name="Flowchart: Document 37"/>
          <p:cNvSpPr/>
          <p:nvPr/>
        </p:nvSpPr>
        <p:spPr>
          <a:xfrm rot="10800000">
            <a:off x="1" y="2984785"/>
            <a:ext cx="15119350" cy="5837665"/>
          </a:xfrm>
          <a:prstGeom prst="flowChartDocument">
            <a:avLst/>
          </a:prstGeom>
          <a:solidFill>
            <a:srgbClr val="23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549"/>
          </a:p>
        </p:txBody>
      </p:sp>
      <p:sp>
        <p:nvSpPr>
          <p:cNvPr id="39" name="Flowchart: Document 70"/>
          <p:cNvSpPr/>
          <p:nvPr/>
        </p:nvSpPr>
        <p:spPr>
          <a:xfrm rot="10800000" flipH="1">
            <a:off x="1" y="2953311"/>
            <a:ext cx="15119350" cy="587305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dup0" fmla="*/ 0 w 21600"/>
              <a:gd name="connsiteY0dup0" fmla="*/ 0 h 21495"/>
              <a:gd name="connsiteX1dup0" fmla="*/ 21600 w 21600"/>
              <a:gd name="connsiteY1dup0" fmla="*/ 0 h 21495"/>
              <a:gd name="connsiteX2dup0" fmla="*/ 15601 w 21600"/>
              <a:gd name="connsiteY2dup0" fmla="*/ 18514 h 21495"/>
              <a:gd name="connsiteX3dup0" fmla="*/ 0 w 21600"/>
              <a:gd name="connsiteY3dup0" fmla="*/ 20172 h 21495"/>
              <a:gd name="connsiteX4dup0" fmla="*/ 0 w 21600"/>
              <a:gd name="connsiteY4dup0" fmla="*/ 0 h 21495"/>
              <a:gd name="connsiteX0dup0dup1" fmla="*/ 0 w 15601"/>
              <a:gd name="connsiteY0dup0dup1" fmla="*/ 29 h 21524"/>
              <a:gd name="connsiteX1dup0dup1" fmla="*/ 15591 w 15601"/>
              <a:gd name="connsiteY1dup0dup1" fmla="*/ 0 h 21524"/>
              <a:gd name="connsiteX2dup0dup1" fmla="*/ 15601 w 15601"/>
              <a:gd name="connsiteY2dup0dup1" fmla="*/ 18543 h 21524"/>
              <a:gd name="connsiteX3dup0dup1" fmla="*/ 0 w 15601"/>
              <a:gd name="connsiteY3dup0dup1" fmla="*/ 20201 h 21524"/>
              <a:gd name="connsiteX4dup0dup1" fmla="*/ 0 w 15601"/>
              <a:gd name="connsiteY4dup0dup1" fmla="*/ 29 h 21524"/>
              <a:gd name="connsiteX0dup0dup1dup2" fmla="*/ 0 w 15601"/>
              <a:gd name="connsiteY0dup0dup1dup2" fmla="*/ 29 h 21278"/>
              <a:gd name="connsiteX1dup0dup1dup2" fmla="*/ 15591 w 15601"/>
              <a:gd name="connsiteY1dup0dup1dup2" fmla="*/ 0 h 21278"/>
              <a:gd name="connsiteX2dup0dup1dup2" fmla="*/ 15601 w 15601"/>
              <a:gd name="connsiteY2dup0dup1dup2" fmla="*/ 18543 h 21278"/>
              <a:gd name="connsiteX3dup0dup1dup2" fmla="*/ 0 w 15601"/>
              <a:gd name="connsiteY3dup0dup1dup2" fmla="*/ 20201 h 21278"/>
              <a:gd name="connsiteX4dup0dup1dup2" fmla="*/ 0 w 15601"/>
              <a:gd name="connsiteY4dup0dup1dup2" fmla="*/ 29 h 21278"/>
              <a:gd name="connsiteX0dup0dup1dup2dup3" fmla="*/ 0 w 15601"/>
              <a:gd name="connsiteY0dup0dup1dup2dup3" fmla="*/ 29 h 21156"/>
              <a:gd name="connsiteX1dup0dup1dup2dup3" fmla="*/ 15591 w 15601"/>
              <a:gd name="connsiteY1dup0dup1dup2dup3" fmla="*/ 0 h 21156"/>
              <a:gd name="connsiteX2dup0dup1dup2dup3" fmla="*/ 15601 w 15601"/>
              <a:gd name="connsiteY2dup0dup1dup2dup3" fmla="*/ 18543 h 21156"/>
              <a:gd name="connsiteX3dup0dup1dup2dup3" fmla="*/ 0 w 15601"/>
              <a:gd name="connsiteY3dup0dup1dup2dup3" fmla="*/ 20201 h 21156"/>
              <a:gd name="connsiteX4dup0dup1dup2dup3" fmla="*/ 0 w 15601"/>
              <a:gd name="connsiteY4dup0dup1dup2dup3" fmla="*/ 29 h 21156"/>
              <a:gd name="connsiteX0dup0dup1dup2dup3dup4" fmla="*/ 0 w 15601"/>
              <a:gd name="connsiteY0dup0dup1dup2dup3dup4" fmla="*/ 29 h 21172"/>
              <a:gd name="connsiteX1dup0dup1dup2dup3dup4" fmla="*/ 15591 w 15601"/>
              <a:gd name="connsiteY1dup0dup1dup2dup3dup4" fmla="*/ 0 h 21172"/>
              <a:gd name="connsiteX2dup0dup1dup2dup3dup4" fmla="*/ 15601 w 15601"/>
              <a:gd name="connsiteY2dup0dup1dup2dup3dup4" fmla="*/ 18543 h 21172"/>
              <a:gd name="connsiteX3dup0dup1dup2dup3dup4" fmla="*/ 0 w 15601"/>
              <a:gd name="connsiteY3dup0dup1dup2dup3dup4" fmla="*/ 20201 h 21172"/>
              <a:gd name="connsiteX4dup0dup1dup2dup3dup4" fmla="*/ 0 w 15601"/>
              <a:gd name="connsiteY4dup0dup1dup2dup3dup4" fmla="*/ 29 h 21172"/>
              <a:gd name="connsiteX0dup0dup1dup2dup3dup4dup5" fmla="*/ 0 w 15601"/>
              <a:gd name="connsiteY0dup0dup1dup2dup3dup4dup5" fmla="*/ 29 h 21294"/>
              <a:gd name="connsiteX1dup0dup1dup2dup3dup4dup5" fmla="*/ 15591 w 15601"/>
              <a:gd name="connsiteY1dup0dup1dup2dup3dup4dup5" fmla="*/ 0 h 21294"/>
              <a:gd name="connsiteX2dup0dup1dup2dup3dup4dup5" fmla="*/ 15601 w 15601"/>
              <a:gd name="connsiteY2dup0dup1dup2dup3dup4dup5" fmla="*/ 18543 h 21294"/>
              <a:gd name="connsiteX3dup0dup1dup2dup3dup4dup5" fmla="*/ 0 w 15601"/>
              <a:gd name="connsiteY3dup0dup1dup2dup3dup4dup5" fmla="*/ 20201 h 21294"/>
              <a:gd name="connsiteX4dup0dup1dup2dup3dup4dup5" fmla="*/ 0 w 15601"/>
              <a:gd name="connsiteY4dup0dup1dup2dup3dup4dup5" fmla="*/ 29 h 21294"/>
              <a:gd name="connsiteX0dup0dup1dup2dup3dup4dup5dup6" fmla="*/ 0 w 15601"/>
              <a:gd name="connsiteY0dup0dup1dup2dup3dup4dup5dup6" fmla="*/ 29 h 21270"/>
              <a:gd name="connsiteX1dup0dup1dup2dup3dup4dup5dup6" fmla="*/ 15591 w 15601"/>
              <a:gd name="connsiteY1dup0dup1dup2dup3dup4dup5dup6" fmla="*/ 0 h 21270"/>
              <a:gd name="connsiteX2dup0dup1dup2dup3dup4dup5dup6" fmla="*/ 15601 w 15601"/>
              <a:gd name="connsiteY2dup0dup1dup2dup3dup4dup5dup6" fmla="*/ 18543 h 21270"/>
              <a:gd name="connsiteX3dup0dup1dup2dup3dup4dup5dup6" fmla="*/ 0 w 15601"/>
              <a:gd name="connsiteY3dup0dup1dup2dup3dup4dup5dup6" fmla="*/ 20201 h 21270"/>
              <a:gd name="connsiteX4dup0dup1dup2dup3dup4dup5dup6" fmla="*/ 0 w 15601"/>
              <a:gd name="connsiteY4dup0dup1dup2dup3dup4dup5dup6" fmla="*/ 29 h 21270"/>
              <a:gd name="connsiteX0dup0dup1dup2dup3dup4dup5dup6dup7" fmla="*/ 0 w 15601"/>
              <a:gd name="connsiteY0dup0dup1dup2dup3dup4dup5dup6dup7" fmla="*/ 29 h 21322"/>
              <a:gd name="connsiteX1dup0dup1dup2dup3dup4dup5dup6dup7" fmla="*/ 15591 w 15601"/>
              <a:gd name="connsiteY1dup0dup1dup2dup3dup4dup5dup6dup7" fmla="*/ 0 h 21322"/>
              <a:gd name="connsiteX2dup0dup1dup2dup3dup4dup5dup6dup7" fmla="*/ 15601 w 15601"/>
              <a:gd name="connsiteY2dup0dup1dup2dup3dup4dup5dup6dup7" fmla="*/ 18863 h 21322"/>
              <a:gd name="connsiteX3dup0dup1dup2dup3dup4dup5dup6dup7" fmla="*/ 0 w 15601"/>
              <a:gd name="connsiteY3dup0dup1dup2dup3dup4dup5dup6dup7" fmla="*/ 20201 h 21322"/>
              <a:gd name="connsiteX4dup0dup1dup2dup3dup4dup5dup6dup7" fmla="*/ 0 w 15601"/>
              <a:gd name="connsiteY4dup0dup1dup2dup3dup4dup5dup6dup7" fmla="*/ 29 h 21322"/>
              <a:gd name="connsiteX0dup0dup1dup2dup3dup4dup5dup6dup7dup8" fmla="*/ 0 w 15601"/>
              <a:gd name="connsiteY0dup0dup1dup2dup3dup4dup5dup6dup7dup8" fmla="*/ 29 h 21347"/>
              <a:gd name="connsiteX1dup0dup1dup2dup3dup4dup5dup6dup7dup8" fmla="*/ 15591 w 15601"/>
              <a:gd name="connsiteY1dup0dup1dup2dup3dup4dup5dup6dup7dup8" fmla="*/ 0 h 21347"/>
              <a:gd name="connsiteX2dup0dup1dup2dup3dup4dup5dup6dup7dup8" fmla="*/ 15601 w 15601"/>
              <a:gd name="connsiteY2dup0dup1dup2dup3dup4dup5dup6dup7dup8" fmla="*/ 18863 h 21347"/>
              <a:gd name="connsiteX3dup0dup1dup2dup3dup4dup5dup6dup7dup8" fmla="*/ 0 w 15601"/>
              <a:gd name="connsiteY3dup0dup1dup2dup3dup4dup5dup6dup7dup8" fmla="*/ 20201 h 21347"/>
              <a:gd name="connsiteX4dup0dup1dup2dup3dup4dup5dup6dup7dup8" fmla="*/ 0 w 15601"/>
              <a:gd name="connsiteY4dup0dup1dup2dup3dup4dup5dup6dup7dup8" fmla="*/ 29 h 21347"/>
              <a:gd name="connsiteX0dup0dup1dup2dup3dup4dup5dup6dup7dup8dup9" fmla="*/ 0 w 15601"/>
              <a:gd name="connsiteY0dup0dup1dup2dup3dup4dup5dup6dup7dup8dup9" fmla="*/ 29 h 21222"/>
              <a:gd name="connsiteX1dup0dup1dup2dup3dup4dup5dup6dup7dup8dup9" fmla="*/ 15591 w 15601"/>
              <a:gd name="connsiteY1dup0dup1dup2dup3dup4dup5dup6dup7dup8dup9" fmla="*/ 0 h 21222"/>
              <a:gd name="connsiteX2dup0dup1dup2dup3dup4dup5dup6dup7dup8dup9" fmla="*/ 15601 w 15601"/>
              <a:gd name="connsiteY2dup0dup1dup2dup3dup4dup5dup6dup7dup8dup9" fmla="*/ 18863 h 21222"/>
              <a:gd name="connsiteX3dup0dup1dup2dup3dup4dup5dup6dup7dup8dup9" fmla="*/ 0 w 15601"/>
              <a:gd name="connsiteY3dup0dup1dup2dup3dup4dup5dup6dup7dup8dup9" fmla="*/ 20201 h 21222"/>
              <a:gd name="connsiteX4dup0dup1dup2dup3dup4dup5dup6dup7dup8dup9" fmla="*/ 0 w 15601"/>
              <a:gd name="connsiteY4dup0dup1dup2dup3dup4dup5dup6dup7dup8dup9" fmla="*/ 29 h 21222"/>
              <a:gd name="connsiteX0dup0dup1dup2dup3dup4dup5dup6dup7dup8dup9dup10" fmla="*/ 0 w 15601"/>
              <a:gd name="connsiteY0dup0dup1dup2dup3dup4dup5dup6dup7dup8dup9dup10" fmla="*/ 29 h 21210"/>
              <a:gd name="connsiteX1dup0dup1dup2dup3dup4dup5dup6dup7dup8dup9dup10" fmla="*/ 15591 w 15601"/>
              <a:gd name="connsiteY1dup0dup1dup2dup3dup4dup5dup6dup7dup8dup9dup10" fmla="*/ 0 h 21210"/>
              <a:gd name="connsiteX2dup0dup1dup2dup3dup4dup5dup6dup7dup8dup9dup10" fmla="*/ 15601 w 15601"/>
              <a:gd name="connsiteY2dup0dup1dup2dup3dup4dup5dup6dup7dup8dup9dup10" fmla="*/ 18863 h 21210"/>
              <a:gd name="connsiteX3dup0dup1dup2dup3dup4dup5dup6dup7dup8dup9dup10" fmla="*/ 0 w 15601"/>
              <a:gd name="connsiteY3dup0dup1dup2dup3dup4dup5dup6dup7dup8dup9dup10" fmla="*/ 20201 h 21210"/>
              <a:gd name="connsiteX4dup0dup1dup2dup3dup4dup5dup6dup7dup8dup9dup10" fmla="*/ 0 w 15601"/>
              <a:gd name="connsiteY4dup0dup1dup2dup3dup4dup5dup6dup7dup8dup9dup10" fmla="*/ 29 h 21210"/>
              <a:gd name="connsiteX0dup0dup1dup2dup3dup4dup5dup6dup7dup8dup9dup10dup11" fmla="*/ 0 w 15601"/>
              <a:gd name="connsiteY0dup0dup1dup2dup3dup4dup5dup6dup7dup8dup9dup10dup11" fmla="*/ 29 h 21275"/>
              <a:gd name="connsiteX1dup0dup1dup2dup3dup4dup5dup6dup7dup8dup9dup10dup11" fmla="*/ 15591 w 15601"/>
              <a:gd name="connsiteY1dup0dup1dup2dup3dup4dup5dup6dup7dup8dup9dup10dup11" fmla="*/ 0 h 21275"/>
              <a:gd name="connsiteX2dup0dup1dup2dup3dup4dup5dup6dup7dup8dup9dup10dup11" fmla="*/ 15601 w 15601"/>
              <a:gd name="connsiteY2dup0dup1dup2dup3dup4dup5dup6dup7dup8dup9dup10dup11" fmla="*/ 19241 h 21275"/>
              <a:gd name="connsiteX3dup0dup1dup2dup3dup4dup5dup6dup7dup8dup9dup10dup11" fmla="*/ 0 w 15601"/>
              <a:gd name="connsiteY3dup0dup1dup2dup3dup4dup5dup6dup7dup8dup9dup10dup11" fmla="*/ 20201 h 21275"/>
              <a:gd name="connsiteX4dup0dup1dup2dup3dup4dup5dup6dup7dup8dup9dup10dup11" fmla="*/ 0 w 15601"/>
              <a:gd name="connsiteY4dup0dup1dup2dup3dup4dup5dup6dup7dup8dup9dup10dup11" fmla="*/ 29 h 21275"/>
              <a:gd name="connsiteX0dup0dup1dup2dup3dup4dup5dup6dup7dup8dup9dup10dup11dup12" fmla="*/ 0 w 15601"/>
              <a:gd name="connsiteY0dup0dup1dup2dup3dup4dup5dup6dup7dup8dup9dup10dup11dup12" fmla="*/ 29 h 21467"/>
              <a:gd name="connsiteX1dup0dup1dup2dup3dup4dup5dup6dup7dup8dup9dup10dup11dup12" fmla="*/ 15591 w 15601"/>
              <a:gd name="connsiteY1dup0dup1dup2dup3dup4dup5dup6dup7dup8dup9dup10dup11dup12" fmla="*/ 0 h 21467"/>
              <a:gd name="connsiteX2dup0dup1dup2dup3dup4dup5dup6dup7dup8dup9dup10dup11dup12" fmla="*/ 15601 w 15601"/>
              <a:gd name="connsiteY2dup0dup1dup2dup3dup4dup5dup6dup7dup8dup9dup10dup11dup12" fmla="*/ 19241 h 21467"/>
              <a:gd name="connsiteX3dup0dup1dup2dup3dup4dup5dup6dup7dup8dup9dup10dup11dup12" fmla="*/ 0 w 15601"/>
              <a:gd name="connsiteY3dup0dup1dup2dup3dup4dup5dup6dup7dup8dup9dup10dup11dup12" fmla="*/ 20434 h 21467"/>
              <a:gd name="connsiteX4dup0dup1dup2dup3dup4dup5dup6dup7dup8dup9dup10dup11dup12" fmla="*/ 0 w 15601"/>
              <a:gd name="connsiteY4dup0dup1dup2dup3dup4dup5dup6dup7dup8dup9dup10dup11dup12" fmla="*/ 29 h 21467"/>
              <a:gd name="connsiteX0dup0dup1dup2dup3dup4dup5dup6dup7dup8dup9dup10dup11dup12dup13" fmla="*/ 0 w 15601"/>
              <a:gd name="connsiteY0dup0dup1dup2dup3dup4dup5dup6dup7dup8dup9dup10dup11dup12dup13" fmla="*/ 29 h 21343"/>
              <a:gd name="connsiteX1dup0dup1dup2dup3dup4dup5dup6dup7dup8dup9dup10dup11dup12dup13" fmla="*/ 15591 w 15601"/>
              <a:gd name="connsiteY1dup0dup1dup2dup3dup4dup5dup6dup7dup8dup9dup10dup11dup12dup13" fmla="*/ 0 h 21343"/>
              <a:gd name="connsiteX2dup0dup1dup2dup3dup4dup5dup6dup7dup8dup9dup10dup11dup12dup13" fmla="*/ 15601 w 15601"/>
              <a:gd name="connsiteY2dup0dup1dup2dup3dup4dup5dup6dup7dup8dup9dup10dup11dup12dup13" fmla="*/ 19241 h 21343"/>
              <a:gd name="connsiteX3dup0dup1dup2dup3dup4dup5dup6dup7dup8dup9dup10dup11dup12dup13" fmla="*/ 0 w 15601"/>
              <a:gd name="connsiteY3dup0dup1dup2dup3dup4dup5dup6dup7dup8dup9dup10dup11dup12dup13" fmla="*/ 20434 h 21343"/>
              <a:gd name="connsiteX4dup0dup1dup2dup3dup4dup5dup6dup7dup8dup9dup10dup11dup12dup13" fmla="*/ 0 w 15601"/>
              <a:gd name="connsiteY4dup0dup1dup2dup3dup4dup5dup6dup7dup8dup9dup10dup11dup12dup13" fmla="*/ 29 h 21343"/>
              <a:gd name="connsiteX0dup0dup1dup2dup3dup4dup5dup6dup7dup8dup9dup10dup11dup12dup13dup14" fmla="*/ 0 w 15601"/>
              <a:gd name="connsiteY0dup0dup1dup2dup3dup4dup5dup6dup7dup8dup9dup10dup11dup12dup13dup14" fmla="*/ 29 h 21351"/>
              <a:gd name="connsiteX1dup0dup1dup2dup3dup4dup5dup6dup7dup8dup9dup10dup11dup12dup13dup14" fmla="*/ 15591 w 15601"/>
              <a:gd name="connsiteY1dup0dup1dup2dup3dup4dup5dup6dup7dup8dup9dup10dup11dup12dup13dup14" fmla="*/ 0 h 21351"/>
              <a:gd name="connsiteX2dup0dup1dup2dup3dup4dup5dup6dup7dup8dup9dup10dup11dup12dup13dup14" fmla="*/ 15601 w 15601"/>
              <a:gd name="connsiteY2dup0dup1dup2dup3dup4dup5dup6dup7dup8dup9dup10dup11dup12dup13dup14" fmla="*/ 19241 h 21351"/>
              <a:gd name="connsiteX3dup0dup1dup2dup3dup4dup5dup6dup7dup8dup9dup10dup11dup12dup13dup14" fmla="*/ 0 w 15601"/>
              <a:gd name="connsiteY3dup0dup1dup2dup3dup4dup5dup6dup7dup8dup9dup10dup11dup12dup13dup14" fmla="*/ 20434 h 21351"/>
              <a:gd name="connsiteX4dup0dup1dup2dup3dup4dup5dup6dup7dup8dup9dup10dup11dup12dup13dup14" fmla="*/ 0 w 15601"/>
              <a:gd name="connsiteY4dup0dup1dup2dup3dup4dup5dup6dup7dup8dup9dup10dup11dup12dup13dup14" fmla="*/ 29 h 21351"/>
            </a:gdLst>
            <a:ahLst/>
            <a:cxnLst>
              <a:cxn ang="0">
                <a:pos x="connsiteX0dup0dup1dup2dup3dup4dup5dup6dup7dup8dup9dup10dup11dup12dup13dup14" y="connsiteY0dup0dup1dup2dup3dup4dup5dup6dup7dup8dup9dup10dup11dup12dup13dup14"/>
              </a:cxn>
              <a:cxn ang="0">
                <a:pos x="connsiteX1dup0dup1dup2dup3dup4dup5dup6dup7dup8dup9dup10dup11dup12dup13dup14" y="connsiteY1dup0dup1dup2dup3dup4dup5dup6dup7dup8dup9dup10dup11dup12dup13dup14"/>
              </a:cxn>
              <a:cxn ang="0">
                <a:pos x="connsiteX2dup0dup1dup2dup3dup4dup5dup6dup7dup8dup9dup10dup11dup12dup13dup14" y="connsiteY2dup0dup1dup2dup3dup4dup5dup6dup7dup8dup9dup10dup11dup12dup13dup14"/>
              </a:cxn>
              <a:cxn ang="0">
                <a:pos x="connsiteX3dup0dup1dup2dup3dup4dup5dup6dup7dup8dup9dup10dup11dup12dup13dup14" y="connsiteY3dup0dup1dup2dup3dup4dup5dup6dup7dup8dup9dup10dup11dup12dup13dup14"/>
              </a:cxn>
              <a:cxn ang="0">
                <a:pos x="connsiteX4dup0dup1dup2dup3dup4dup5dup6dup7dup8dup9dup10dup11dup12dup13dup14" y="connsiteY4dup0dup1dup2dup3dup4dup5dup6dup7dup8dup9dup10dup11dup12dup13dup14"/>
              </a:cxn>
            </a:cxnLst>
            <a:rect l="l" t="t" r="r" b="b"/>
            <a:pathLst>
              <a:path w="15601" h="21351">
                <a:moveTo>
                  <a:pt x="0" y="29"/>
                </a:moveTo>
                <a:lnTo>
                  <a:pt x="15591" y="0"/>
                </a:lnTo>
                <a:cubicBezTo>
                  <a:pt x="15591" y="5774"/>
                  <a:pt x="15601" y="13467"/>
                  <a:pt x="15601" y="19241"/>
                </a:cubicBezTo>
                <a:cubicBezTo>
                  <a:pt x="10638" y="19328"/>
                  <a:pt x="7602" y="23020"/>
                  <a:pt x="0" y="20434"/>
                </a:cubicBezTo>
                <a:lnTo>
                  <a:pt x="0" y="29"/>
                </a:lnTo>
                <a:close/>
              </a:path>
            </a:pathLst>
          </a:custGeom>
          <a:solidFill>
            <a:srgbClr val="23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2549"/>
              <a:t> </a:t>
            </a:r>
          </a:p>
        </p:txBody>
      </p:sp>
      <p:sp>
        <p:nvSpPr>
          <p:cNvPr id="40" name="Flowchart: Document 70"/>
          <p:cNvSpPr/>
          <p:nvPr/>
        </p:nvSpPr>
        <p:spPr>
          <a:xfrm rot="10800000" flipH="1">
            <a:off x="0" y="3026984"/>
            <a:ext cx="15120320" cy="17699428"/>
          </a:xfrm>
          <a:custGeom>
            <a:avLst/>
            <a:gdLst>
              <a:gd name="connsiteX0" fmla="*/ 7 w 15602"/>
              <a:gd name="connsiteY0" fmla="*/ 0 h 42499"/>
              <a:gd name="connsiteX1" fmla="*/ 15596 w 15602"/>
              <a:gd name="connsiteY1" fmla="*/ 2 h 42499"/>
              <a:gd name="connsiteX2" fmla="*/ 15602 w 15602"/>
              <a:gd name="connsiteY2" fmla="*/ 40389 h 42499"/>
              <a:gd name="connsiteX3" fmla="*/ 1 w 15602"/>
              <a:gd name="connsiteY3" fmla="*/ 41582 h 42499"/>
              <a:gd name="connsiteX4" fmla="*/ 7 w 15602"/>
              <a:gd name="connsiteY4" fmla="*/ 0 h 42499"/>
              <a:gd name="connsiteX0dup0" fmla="*/ 0 w 21600"/>
              <a:gd name="connsiteY0dup0" fmla="*/ 0 h 21495"/>
              <a:gd name="connsiteX1dup0" fmla="*/ 21600 w 21600"/>
              <a:gd name="connsiteY1dup0" fmla="*/ 0 h 21495"/>
              <a:gd name="connsiteX2dup0" fmla="*/ 15601 w 21600"/>
              <a:gd name="connsiteY2dup0" fmla="*/ 18514 h 21495"/>
              <a:gd name="connsiteX3dup0" fmla="*/ 0 w 21600"/>
              <a:gd name="connsiteY3dup0" fmla="*/ 20172 h 21495"/>
              <a:gd name="connsiteX4dup0" fmla="*/ 0 w 21600"/>
              <a:gd name="connsiteY4dup0" fmla="*/ 0 h 21495"/>
              <a:gd name="connsiteX0dup0dup1" fmla="*/ 0 w 15601"/>
              <a:gd name="connsiteY0dup0dup1" fmla="*/ 29 h 21524"/>
              <a:gd name="connsiteX1dup0dup1" fmla="*/ 15591 w 15601"/>
              <a:gd name="connsiteY1dup0dup1" fmla="*/ 0 h 21524"/>
              <a:gd name="connsiteX2dup0dup1" fmla="*/ 15601 w 15601"/>
              <a:gd name="connsiteY2dup0dup1" fmla="*/ 18543 h 21524"/>
              <a:gd name="connsiteX3dup0dup1" fmla="*/ 0 w 15601"/>
              <a:gd name="connsiteY3dup0dup1" fmla="*/ 20201 h 21524"/>
              <a:gd name="connsiteX4dup0dup1" fmla="*/ 0 w 15601"/>
              <a:gd name="connsiteY4dup0dup1" fmla="*/ 29 h 21524"/>
              <a:gd name="connsiteX0dup0dup1dup2" fmla="*/ 0 w 15601"/>
              <a:gd name="connsiteY0dup0dup1dup2" fmla="*/ 29 h 21278"/>
              <a:gd name="connsiteX1dup0dup1dup2" fmla="*/ 15591 w 15601"/>
              <a:gd name="connsiteY1dup0dup1dup2" fmla="*/ 0 h 21278"/>
              <a:gd name="connsiteX2dup0dup1dup2" fmla="*/ 15601 w 15601"/>
              <a:gd name="connsiteY2dup0dup1dup2" fmla="*/ 18543 h 21278"/>
              <a:gd name="connsiteX3dup0dup1dup2" fmla="*/ 0 w 15601"/>
              <a:gd name="connsiteY3dup0dup1dup2" fmla="*/ 20201 h 21278"/>
              <a:gd name="connsiteX4dup0dup1dup2" fmla="*/ 0 w 15601"/>
              <a:gd name="connsiteY4dup0dup1dup2" fmla="*/ 29 h 21278"/>
              <a:gd name="connsiteX0dup0dup1dup2dup3" fmla="*/ 0 w 15601"/>
              <a:gd name="connsiteY0dup0dup1dup2dup3" fmla="*/ 29 h 21156"/>
              <a:gd name="connsiteX1dup0dup1dup2dup3" fmla="*/ 15591 w 15601"/>
              <a:gd name="connsiteY1dup0dup1dup2dup3" fmla="*/ 0 h 21156"/>
              <a:gd name="connsiteX2dup0dup1dup2dup3" fmla="*/ 15601 w 15601"/>
              <a:gd name="connsiteY2dup0dup1dup2dup3" fmla="*/ 18543 h 21156"/>
              <a:gd name="connsiteX3dup0dup1dup2dup3" fmla="*/ 0 w 15601"/>
              <a:gd name="connsiteY3dup0dup1dup2dup3" fmla="*/ 20201 h 21156"/>
              <a:gd name="connsiteX4dup0dup1dup2dup3" fmla="*/ 0 w 15601"/>
              <a:gd name="connsiteY4dup0dup1dup2dup3" fmla="*/ 29 h 21156"/>
              <a:gd name="connsiteX0dup0dup1dup2dup3dup4" fmla="*/ 0 w 15601"/>
              <a:gd name="connsiteY0dup0dup1dup2dup3dup4" fmla="*/ 29 h 21172"/>
              <a:gd name="connsiteX1dup0dup1dup2dup3dup4" fmla="*/ 15591 w 15601"/>
              <a:gd name="connsiteY1dup0dup1dup2dup3dup4" fmla="*/ 0 h 21172"/>
              <a:gd name="connsiteX2dup0dup1dup2dup3dup4" fmla="*/ 15601 w 15601"/>
              <a:gd name="connsiteY2dup0dup1dup2dup3dup4" fmla="*/ 18543 h 21172"/>
              <a:gd name="connsiteX3dup0dup1dup2dup3dup4" fmla="*/ 0 w 15601"/>
              <a:gd name="connsiteY3dup0dup1dup2dup3dup4" fmla="*/ 20201 h 21172"/>
              <a:gd name="connsiteX4dup0dup1dup2dup3dup4" fmla="*/ 0 w 15601"/>
              <a:gd name="connsiteY4dup0dup1dup2dup3dup4" fmla="*/ 29 h 21172"/>
              <a:gd name="connsiteX0dup0dup1dup2dup3dup4dup5" fmla="*/ 0 w 15601"/>
              <a:gd name="connsiteY0dup0dup1dup2dup3dup4dup5" fmla="*/ 29 h 21294"/>
              <a:gd name="connsiteX1dup0dup1dup2dup3dup4dup5" fmla="*/ 15591 w 15601"/>
              <a:gd name="connsiteY1dup0dup1dup2dup3dup4dup5" fmla="*/ 0 h 21294"/>
              <a:gd name="connsiteX2dup0dup1dup2dup3dup4dup5" fmla="*/ 15601 w 15601"/>
              <a:gd name="connsiteY2dup0dup1dup2dup3dup4dup5" fmla="*/ 18543 h 21294"/>
              <a:gd name="connsiteX3dup0dup1dup2dup3dup4dup5" fmla="*/ 0 w 15601"/>
              <a:gd name="connsiteY3dup0dup1dup2dup3dup4dup5" fmla="*/ 20201 h 21294"/>
              <a:gd name="connsiteX4dup0dup1dup2dup3dup4dup5" fmla="*/ 0 w 15601"/>
              <a:gd name="connsiteY4dup0dup1dup2dup3dup4dup5" fmla="*/ 29 h 21294"/>
              <a:gd name="connsiteX0dup0dup1dup2dup3dup4dup5dup6" fmla="*/ 0 w 15601"/>
              <a:gd name="connsiteY0dup0dup1dup2dup3dup4dup5dup6" fmla="*/ 29 h 21270"/>
              <a:gd name="connsiteX1dup0dup1dup2dup3dup4dup5dup6" fmla="*/ 15591 w 15601"/>
              <a:gd name="connsiteY1dup0dup1dup2dup3dup4dup5dup6" fmla="*/ 0 h 21270"/>
              <a:gd name="connsiteX2dup0dup1dup2dup3dup4dup5dup6" fmla="*/ 15601 w 15601"/>
              <a:gd name="connsiteY2dup0dup1dup2dup3dup4dup5dup6" fmla="*/ 18543 h 21270"/>
              <a:gd name="connsiteX3dup0dup1dup2dup3dup4dup5dup6" fmla="*/ 0 w 15601"/>
              <a:gd name="connsiteY3dup0dup1dup2dup3dup4dup5dup6" fmla="*/ 20201 h 21270"/>
              <a:gd name="connsiteX4dup0dup1dup2dup3dup4dup5dup6" fmla="*/ 0 w 15601"/>
              <a:gd name="connsiteY4dup0dup1dup2dup3dup4dup5dup6" fmla="*/ 29 h 21270"/>
              <a:gd name="connsiteX0dup0dup1dup2dup3dup4dup5dup6dup7" fmla="*/ 0 w 15601"/>
              <a:gd name="connsiteY0dup0dup1dup2dup3dup4dup5dup6dup7" fmla="*/ 29 h 21322"/>
              <a:gd name="connsiteX1dup0dup1dup2dup3dup4dup5dup6dup7" fmla="*/ 15591 w 15601"/>
              <a:gd name="connsiteY1dup0dup1dup2dup3dup4dup5dup6dup7" fmla="*/ 0 h 21322"/>
              <a:gd name="connsiteX2dup0dup1dup2dup3dup4dup5dup6dup7" fmla="*/ 15601 w 15601"/>
              <a:gd name="connsiteY2dup0dup1dup2dup3dup4dup5dup6dup7" fmla="*/ 18863 h 21322"/>
              <a:gd name="connsiteX3dup0dup1dup2dup3dup4dup5dup6dup7" fmla="*/ 0 w 15601"/>
              <a:gd name="connsiteY3dup0dup1dup2dup3dup4dup5dup6dup7" fmla="*/ 20201 h 21322"/>
              <a:gd name="connsiteX4dup0dup1dup2dup3dup4dup5dup6dup7" fmla="*/ 0 w 15601"/>
              <a:gd name="connsiteY4dup0dup1dup2dup3dup4dup5dup6dup7" fmla="*/ 29 h 21322"/>
              <a:gd name="connsiteX0dup0dup1dup2dup3dup4dup5dup6dup7dup8" fmla="*/ 0 w 15601"/>
              <a:gd name="connsiteY0dup0dup1dup2dup3dup4dup5dup6dup7dup8" fmla="*/ 29 h 21347"/>
              <a:gd name="connsiteX1dup0dup1dup2dup3dup4dup5dup6dup7dup8" fmla="*/ 15591 w 15601"/>
              <a:gd name="connsiteY1dup0dup1dup2dup3dup4dup5dup6dup7dup8" fmla="*/ 0 h 21347"/>
              <a:gd name="connsiteX2dup0dup1dup2dup3dup4dup5dup6dup7dup8" fmla="*/ 15601 w 15601"/>
              <a:gd name="connsiteY2dup0dup1dup2dup3dup4dup5dup6dup7dup8" fmla="*/ 18863 h 21347"/>
              <a:gd name="connsiteX3dup0dup1dup2dup3dup4dup5dup6dup7dup8" fmla="*/ 0 w 15601"/>
              <a:gd name="connsiteY3dup0dup1dup2dup3dup4dup5dup6dup7dup8" fmla="*/ 20201 h 21347"/>
              <a:gd name="connsiteX4dup0dup1dup2dup3dup4dup5dup6dup7dup8" fmla="*/ 0 w 15601"/>
              <a:gd name="connsiteY4dup0dup1dup2dup3dup4dup5dup6dup7dup8" fmla="*/ 29 h 21347"/>
              <a:gd name="connsiteX0dup0dup1dup2dup3dup4dup5dup6dup7dup8dup9" fmla="*/ 0 w 15601"/>
              <a:gd name="connsiteY0dup0dup1dup2dup3dup4dup5dup6dup7dup8dup9" fmla="*/ 29 h 21222"/>
              <a:gd name="connsiteX1dup0dup1dup2dup3dup4dup5dup6dup7dup8dup9" fmla="*/ 15591 w 15601"/>
              <a:gd name="connsiteY1dup0dup1dup2dup3dup4dup5dup6dup7dup8dup9" fmla="*/ 0 h 21222"/>
              <a:gd name="connsiteX2dup0dup1dup2dup3dup4dup5dup6dup7dup8dup9" fmla="*/ 15601 w 15601"/>
              <a:gd name="connsiteY2dup0dup1dup2dup3dup4dup5dup6dup7dup8dup9" fmla="*/ 18863 h 21222"/>
              <a:gd name="connsiteX3dup0dup1dup2dup3dup4dup5dup6dup7dup8dup9" fmla="*/ 0 w 15601"/>
              <a:gd name="connsiteY3dup0dup1dup2dup3dup4dup5dup6dup7dup8dup9" fmla="*/ 20201 h 21222"/>
              <a:gd name="connsiteX4dup0dup1dup2dup3dup4dup5dup6dup7dup8dup9" fmla="*/ 0 w 15601"/>
              <a:gd name="connsiteY4dup0dup1dup2dup3dup4dup5dup6dup7dup8dup9" fmla="*/ 29 h 21222"/>
              <a:gd name="connsiteX0dup0dup1dup2dup3dup4dup5dup6dup7dup8dup9dup10" fmla="*/ 0 w 15601"/>
              <a:gd name="connsiteY0dup0dup1dup2dup3dup4dup5dup6dup7dup8dup9dup10" fmla="*/ 29 h 21210"/>
              <a:gd name="connsiteX1dup0dup1dup2dup3dup4dup5dup6dup7dup8dup9dup10" fmla="*/ 15591 w 15601"/>
              <a:gd name="connsiteY1dup0dup1dup2dup3dup4dup5dup6dup7dup8dup9dup10" fmla="*/ 0 h 21210"/>
              <a:gd name="connsiteX2dup0dup1dup2dup3dup4dup5dup6dup7dup8dup9dup10" fmla="*/ 15601 w 15601"/>
              <a:gd name="connsiteY2dup0dup1dup2dup3dup4dup5dup6dup7dup8dup9dup10" fmla="*/ 18863 h 21210"/>
              <a:gd name="connsiteX3dup0dup1dup2dup3dup4dup5dup6dup7dup8dup9dup10" fmla="*/ 0 w 15601"/>
              <a:gd name="connsiteY3dup0dup1dup2dup3dup4dup5dup6dup7dup8dup9dup10" fmla="*/ 20201 h 21210"/>
              <a:gd name="connsiteX4dup0dup1dup2dup3dup4dup5dup6dup7dup8dup9dup10" fmla="*/ 0 w 15601"/>
              <a:gd name="connsiteY4dup0dup1dup2dup3dup4dup5dup6dup7dup8dup9dup10" fmla="*/ 29 h 21210"/>
              <a:gd name="connsiteX0dup0dup1dup2dup3dup4dup5dup6dup7dup8dup9dup10dup11" fmla="*/ 0 w 15601"/>
              <a:gd name="connsiteY0dup0dup1dup2dup3dup4dup5dup6dup7dup8dup9dup10dup11" fmla="*/ 29 h 21275"/>
              <a:gd name="connsiteX1dup0dup1dup2dup3dup4dup5dup6dup7dup8dup9dup10dup11" fmla="*/ 15591 w 15601"/>
              <a:gd name="connsiteY1dup0dup1dup2dup3dup4dup5dup6dup7dup8dup9dup10dup11" fmla="*/ 0 h 21275"/>
              <a:gd name="connsiteX2dup0dup1dup2dup3dup4dup5dup6dup7dup8dup9dup10dup11" fmla="*/ 15601 w 15601"/>
              <a:gd name="connsiteY2dup0dup1dup2dup3dup4dup5dup6dup7dup8dup9dup10dup11" fmla="*/ 19241 h 21275"/>
              <a:gd name="connsiteX3dup0dup1dup2dup3dup4dup5dup6dup7dup8dup9dup10dup11" fmla="*/ 0 w 15601"/>
              <a:gd name="connsiteY3dup0dup1dup2dup3dup4dup5dup6dup7dup8dup9dup10dup11" fmla="*/ 20201 h 21275"/>
              <a:gd name="connsiteX4dup0dup1dup2dup3dup4dup5dup6dup7dup8dup9dup10dup11" fmla="*/ 0 w 15601"/>
              <a:gd name="connsiteY4dup0dup1dup2dup3dup4dup5dup6dup7dup8dup9dup10dup11" fmla="*/ 29 h 21275"/>
              <a:gd name="connsiteX0dup0dup1dup2dup3dup4dup5dup6dup7dup8dup9dup10dup11dup12" fmla="*/ 0 w 15601"/>
              <a:gd name="connsiteY0dup0dup1dup2dup3dup4dup5dup6dup7dup8dup9dup10dup11dup12" fmla="*/ 29 h 21467"/>
              <a:gd name="connsiteX1dup0dup1dup2dup3dup4dup5dup6dup7dup8dup9dup10dup11dup12" fmla="*/ 15591 w 15601"/>
              <a:gd name="connsiteY1dup0dup1dup2dup3dup4dup5dup6dup7dup8dup9dup10dup11dup12" fmla="*/ 0 h 21467"/>
              <a:gd name="connsiteX2dup0dup1dup2dup3dup4dup5dup6dup7dup8dup9dup10dup11dup12" fmla="*/ 15601 w 15601"/>
              <a:gd name="connsiteY2dup0dup1dup2dup3dup4dup5dup6dup7dup8dup9dup10dup11dup12" fmla="*/ 19241 h 21467"/>
              <a:gd name="connsiteX3dup0dup1dup2dup3dup4dup5dup6dup7dup8dup9dup10dup11dup12" fmla="*/ 0 w 15601"/>
              <a:gd name="connsiteY3dup0dup1dup2dup3dup4dup5dup6dup7dup8dup9dup10dup11dup12" fmla="*/ 20434 h 21467"/>
              <a:gd name="connsiteX4dup0dup1dup2dup3dup4dup5dup6dup7dup8dup9dup10dup11dup12" fmla="*/ 0 w 15601"/>
              <a:gd name="connsiteY4dup0dup1dup2dup3dup4dup5dup6dup7dup8dup9dup10dup11dup12" fmla="*/ 29 h 21467"/>
              <a:gd name="connsiteX0dup0dup1dup2dup3dup4dup5dup6dup7dup8dup9dup10dup11dup12dup13" fmla="*/ 0 w 15601"/>
              <a:gd name="connsiteY0dup0dup1dup2dup3dup4dup5dup6dup7dup8dup9dup10dup11dup12dup13" fmla="*/ 29 h 21343"/>
              <a:gd name="connsiteX1dup0dup1dup2dup3dup4dup5dup6dup7dup8dup9dup10dup11dup12dup13" fmla="*/ 15591 w 15601"/>
              <a:gd name="connsiteY1dup0dup1dup2dup3dup4dup5dup6dup7dup8dup9dup10dup11dup12dup13" fmla="*/ 0 h 21343"/>
              <a:gd name="connsiteX2dup0dup1dup2dup3dup4dup5dup6dup7dup8dup9dup10dup11dup12dup13" fmla="*/ 15601 w 15601"/>
              <a:gd name="connsiteY2dup0dup1dup2dup3dup4dup5dup6dup7dup8dup9dup10dup11dup12dup13" fmla="*/ 19241 h 21343"/>
              <a:gd name="connsiteX3dup0dup1dup2dup3dup4dup5dup6dup7dup8dup9dup10dup11dup12dup13" fmla="*/ 0 w 15601"/>
              <a:gd name="connsiteY3dup0dup1dup2dup3dup4dup5dup6dup7dup8dup9dup10dup11dup12dup13" fmla="*/ 20434 h 21343"/>
              <a:gd name="connsiteX4dup0dup1dup2dup3dup4dup5dup6dup7dup8dup9dup10dup11dup12dup13" fmla="*/ 0 w 15601"/>
              <a:gd name="connsiteY4dup0dup1dup2dup3dup4dup5dup6dup7dup8dup9dup10dup11dup12dup13" fmla="*/ 29 h 21343"/>
              <a:gd name="connsiteX0dup0dup1dup2dup3dup4dup5dup6dup7dup8dup9dup10dup11dup12dup13dup14" fmla="*/ 0 w 15601"/>
              <a:gd name="connsiteY0dup0dup1dup2dup3dup4dup5dup6dup7dup8dup9dup10dup11dup12dup13dup14" fmla="*/ 29 h 21351"/>
              <a:gd name="connsiteX1dup0dup1dup2dup3dup4dup5dup6dup7dup8dup9dup10dup11dup12dup13dup14" fmla="*/ 15591 w 15601"/>
              <a:gd name="connsiteY1dup0dup1dup2dup3dup4dup5dup6dup7dup8dup9dup10dup11dup12dup13dup14" fmla="*/ 0 h 21351"/>
              <a:gd name="connsiteX2dup0dup1dup2dup3dup4dup5dup6dup7dup8dup9dup10dup11dup12dup13dup14" fmla="*/ 15601 w 15601"/>
              <a:gd name="connsiteY2dup0dup1dup2dup3dup4dup5dup6dup7dup8dup9dup10dup11dup12dup13dup14" fmla="*/ 19241 h 21351"/>
              <a:gd name="connsiteX3dup0dup1dup2dup3dup4dup5dup6dup7dup8dup9dup10dup11dup12dup13dup14" fmla="*/ 0 w 15601"/>
              <a:gd name="connsiteY3dup0dup1dup2dup3dup4dup5dup6dup7dup8dup9dup10dup11dup12dup13dup14" fmla="*/ 20434 h 21351"/>
              <a:gd name="connsiteX4dup0dup1dup2dup3dup4dup5dup6dup7dup8dup9dup10dup11dup12dup13dup14" fmla="*/ 0 w 15601"/>
              <a:gd name="connsiteY4dup0dup1dup2dup3dup4dup5dup6dup7dup8dup9dup10dup11dup12dup13dup14" fmla="*/ 29 h 2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2" h="42499">
                <a:moveTo>
                  <a:pt x="7" y="0"/>
                </a:moveTo>
                <a:lnTo>
                  <a:pt x="15596" y="2"/>
                </a:lnTo>
                <a:cubicBezTo>
                  <a:pt x="15596" y="5776"/>
                  <a:pt x="15602" y="34615"/>
                  <a:pt x="15602" y="40389"/>
                </a:cubicBezTo>
                <a:cubicBezTo>
                  <a:pt x="10639" y="40476"/>
                  <a:pt x="7603" y="44168"/>
                  <a:pt x="1" y="41582"/>
                </a:cubicBezTo>
                <a:cubicBezTo>
                  <a:pt x="-5" y="27777"/>
                  <a:pt x="13" y="13805"/>
                  <a:pt x="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D1F2F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2549"/>
              <a:t>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0" y="20113627"/>
            <a:ext cx="15119350" cy="586314"/>
          </a:xfrm>
          <a:prstGeom prst="rect">
            <a:avLst/>
          </a:prstGeom>
          <a:solidFill>
            <a:srgbClr val="23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549"/>
          </a:p>
        </p:txBody>
      </p:sp>
      <p:cxnSp>
        <p:nvCxnSpPr>
          <p:cNvPr id="57" name="Straight Connector 56"/>
          <p:cNvCxnSpPr/>
          <p:nvPr/>
        </p:nvCxnSpPr>
        <p:spPr>
          <a:xfrm>
            <a:off x="1" y="20113627"/>
            <a:ext cx="15119350" cy="0"/>
          </a:xfrm>
          <a:prstGeom prst="line">
            <a:avLst/>
          </a:prstGeom>
          <a:ln w="254000">
            <a:solidFill>
              <a:srgbClr val="8CD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2811216" y="716698"/>
            <a:ext cx="9495951" cy="10118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95616">
              <a:spcBef>
                <a:spcPct val="20000"/>
              </a:spcBef>
              <a:defRPr/>
            </a:pP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Analisis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Jaringan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Sosial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Percakapan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Pengguna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Twitter </a:t>
            </a: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Mengenai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Perusahaan </a:t>
            </a:r>
            <a:r>
              <a:rPr lang="en-US" sz="2200" b="1" i="1" dirty="0">
                <a:solidFill>
                  <a:srgbClr val="235078"/>
                </a:solidFill>
                <a:latin typeface="Libre Baskerville" panose="02000000000000000000" pitchFamily="2" charset="0"/>
              </a:rPr>
              <a:t>Educational Technology </a:t>
            </a: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Menggunakan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2200" b="1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Metrik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2200" b="1" i="1" dirty="0">
                <a:solidFill>
                  <a:srgbClr val="235078"/>
                </a:solidFill>
                <a:latin typeface="Libre Baskerville" panose="02000000000000000000" pitchFamily="2" charset="0"/>
              </a:rPr>
              <a:t>Network Properties </a:t>
            </a:r>
            <a:r>
              <a:rPr lang="en-US" sz="2200" b="1" dirty="0">
                <a:solidFill>
                  <a:srgbClr val="235078"/>
                </a:solidFill>
                <a:latin typeface="Libre Baskerville" panose="02000000000000000000" pitchFamily="2" charset="0"/>
              </a:rPr>
              <a:t>dan </a:t>
            </a:r>
            <a:r>
              <a:rPr lang="en-US" sz="2200" b="1" i="1" dirty="0">
                <a:solidFill>
                  <a:srgbClr val="235078"/>
                </a:solidFill>
                <a:latin typeface="Libre Baskerville" panose="02000000000000000000" pitchFamily="2" charset="0"/>
              </a:rPr>
              <a:t>Centrality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EF872E11-D0DF-4446-BE76-A398B88E9B44}"/>
              </a:ext>
            </a:extLst>
          </p:cNvPr>
          <p:cNvSpPr txBox="1"/>
          <p:nvPr/>
        </p:nvSpPr>
        <p:spPr>
          <a:xfrm>
            <a:off x="1259946" y="2017605"/>
            <a:ext cx="12599458" cy="100937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Adrian Maulana Muhammad; Dr. Imam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Mukhlash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,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S.Si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, MT; Dr.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Darmaji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,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S.Si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, MT</a:t>
            </a:r>
          </a:p>
          <a:p>
            <a:pPr algn="ctr">
              <a:defRPr/>
            </a:pP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Departemen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Matematika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,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Fakultas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Sains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 dan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Analitika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 Data,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Institut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Teknologi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Sepuluh</a:t>
            </a:r>
            <a:r>
              <a:rPr lang="en-US" sz="1929" dirty="0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 </a:t>
            </a:r>
            <a:r>
              <a:rPr lang="en-US" sz="1929" dirty="0" err="1">
                <a:solidFill>
                  <a:srgbClr val="235078"/>
                </a:solidFill>
                <a:latin typeface="Montserrat" panose="00000500000000000000" pitchFamily="50" charset="0"/>
                <a:cs typeface="Arial" panose="020B0604020202020204" pitchFamily="34" charset="0"/>
              </a:rPr>
              <a:t>Nopember</a:t>
            </a:r>
            <a:endParaRPr lang="en-US" sz="1929" dirty="0">
              <a:solidFill>
                <a:srgbClr val="235078"/>
              </a:solidFill>
              <a:latin typeface="Montserrat" panose="00000500000000000000" pitchFamily="50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929" dirty="0">
              <a:solidFill>
                <a:srgbClr val="235078"/>
              </a:solidFill>
              <a:latin typeface="Montserrat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FD3D0ACE-DC7E-450B-BD49-B7A44641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09" y="3917935"/>
            <a:ext cx="12211370" cy="104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1491" tIns="15746" rIns="31491" bIns="15746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/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Ruangguru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Zenius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edtech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yang paling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dominan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Indonesia,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pandangan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investor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maupun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followers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Twitter.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penting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bagi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kedua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mengetahui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aktivitas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brand recognition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Twitter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dibandingkan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pesaing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Penelitian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Social Network Analysis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menganalisis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percakapan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Twitter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mengenai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kedua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Metrik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SNA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penelitian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metrik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network properties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centrality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Hasil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didapatkan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struktur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percakapan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Twitter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mengenai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Zenius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unggul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dibandingkan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mengenai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Ruangguru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yang paling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berpengaruh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terhadap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alur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penyebaran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masing-masing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didominasi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oleh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akun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Schfess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Hal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Zenius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persebaran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efisien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dibandingkan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Ruangguru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..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E62CA47B-6D2F-458C-98CC-19C397FB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10" y="3623297"/>
            <a:ext cx="3307358" cy="3008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47236" tIns="25199" rIns="47236" bIns="23618" anchor="ctr" anchorCtr="0"/>
          <a:lstStyle>
            <a:defPPr>
              <a:defRPr kern="1200" smtId="4294967295"/>
            </a:defPPr>
          </a:lstStyle>
          <a:p>
            <a:pPr defTabSz="1619945">
              <a:defRPr/>
            </a:pPr>
            <a:r>
              <a:rPr lang="en-US" sz="1653" b="1">
                <a:solidFill>
                  <a:srgbClr val="1482A5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22512" y="5100421"/>
            <a:ext cx="6794511" cy="419982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47236" tIns="25199" rIns="47236" bIns="23618" anchor="ctr" anchorCtr="0"/>
          <a:lstStyle>
            <a:defPPr>
              <a:defRPr kern="1200" smtId="4294967295"/>
            </a:defPPr>
          </a:lstStyle>
          <a:p>
            <a:pPr algn="ctr" defTabSz="1619945">
              <a:defRPr/>
            </a:pPr>
            <a:r>
              <a:rPr lang="en-US" sz="1653" b="1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0BB0DEBB-643A-495C-9A00-84ACC65F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99" y="5100421"/>
            <a:ext cx="6794511" cy="419982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47236" tIns="25199" rIns="47236" bIns="23618" anchor="ctr" anchorCtr="0"/>
          <a:lstStyle>
            <a:defPPr>
              <a:defRPr kern="1200" smtId="4294967295"/>
            </a:defPPr>
          </a:lstStyle>
          <a:p>
            <a:pPr algn="ctr" defTabSz="1619945">
              <a:defRPr/>
            </a:pPr>
            <a:r>
              <a:rPr lang="en-US" sz="1653" b="1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1BD94FDB-190B-4638-89EC-A656D127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2" y="11564087"/>
            <a:ext cx="6794511" cy="419982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47236" tIns="25199" rIns="47236" bIns="23618" anchor="ctr" anchorCtr="0"/>
          <a:lstStyle>
            <a:defPPr>
              <a:defRPr kern="1200" smtId="4294967295"/>
            </a:defPPr>
          </a:lstStyle>
          <a:p>
            <a:pPr algn="ctr" defTabSz="1619945">
              <a:defRPr/>
            </a:pPr>
            <a:r>
              <a:rPr lang="en-US" sz="1653" b="1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5373E80-5BA7-4273-832B-6C4F5740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99" y="11564087"/>
            <a:ext cx="6794511" cy="419982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47236" tIns="25199" rIns="47236" bIns="23618" anchor="ctr" anchorCtr="0"/>
          <a:lstStyle>
            <a:defPPr>
              <a:defRPr kern="1200" smtId="4294967295"/>
            </a:defPPr>
          </a:lstStyle>
          <a:p>
            <a:pPr algn="ctr" defTabSz="1619945">
              <a:defRPr/>
            </a:pPr>
            <a:r>
              <a:rPr lang="en-US" sz="1653" b="1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7E454-6E74-438E-B6CD-F623F47990B5}"/>
              </a:ext>
            </a:extLst>
          </p:cNvPr>
          <p:cNvSpPr txBox="1"/>
          <p:nvPr/>
        </p:nvSpPr>
        <p:spPr>
          <a:xfrm>
            <a:off x="422513" y="5663990"/>
            <a:ext cx="6794510" cy="341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>
              <a:spcAft>
                <a:spcPts val="800"/>
              </a:spcAft>
            </a:pP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Dua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edtech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yaitu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Ruangguru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Zenius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termasuk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daftar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edtech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Indonesia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dominan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pertumbuhan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perhatian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investor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selama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terakhir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Ruangguru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Zenius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juga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akun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platform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edtech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Indonesia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mempunyai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followers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terbanyak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pada situs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jejaring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Twitter.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Namun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followers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Twitter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besar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berarti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jika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tingkat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interaksi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rendah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melibatkan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followers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kegiatan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Oleh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itu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diperlukan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suatu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membantu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pola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interaksi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Twitter,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mengidentifikasi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aktivitas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dibandingkan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pesaing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Salah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satu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metode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social media analytics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umum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menganalisis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pola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interaksi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antara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individu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kelompok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Social Network Analysis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(SNA). SNA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pendekatan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analitis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memanfaatkan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teori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graf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mengidentifikasi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struktur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suatu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Suatu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terdiri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Twitter,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dilambangkan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simpul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interaksi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antara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Twitter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dilambangkan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Pengukuran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pada SNA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dibagi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menurut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tingkat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ingin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Pada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tingkat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unit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aktor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pengukuran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centrality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mengidentifikasi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key actor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Lalu,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i="1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network properties 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mengenai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sifat-sifat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mendasari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struktur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keseluruhan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sz="1102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2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endParaRPr lang="en-US" sz="1102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BD7720-E258-450C-97C8-212EC4244F55}"/>
              </a:ext>
            </a:extLst>
          </p:cNvPr>
          <p:cNvSpPr txBox="1"/>
          <p:nvPr/>
        </p:nvSpPr>
        <p:spPr>
          <a:xfrm>
            <a:off x="420110" y="12078759"/>
            <a:ext cx="6794511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102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98FE72F-E77A-4480-B8D1-D34F20784276}"/>
              </a:ext>
            </a:extLst>
          </p:cNvPr>
          <p:cNvSpPr txBox="1"/>
          <p:nvPr/>
        </p:nvSpPr>
        <p:spPr>
          <a:xfrm>
            <a:off x="7914366" y="5659432"/>
            <a:ext cx="6772443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102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95B8920-2EE7-4FFC-B20D-4A97E28B3E9A}"/>
              </a:ext>
            </a:extLst>
          </p:cNvPr>
          <p:cNvSpPr txBox="1"/>
          <p:nvPr/>
        </p:nvSpPr>
        <p:spPr>
          <a:xfrm>
            <a:off x="7904730" y="12118150"/>
            <a:ext cx="6782080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102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7CA20C5-0AD5-44C7-85B6-E50442E9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99" y="17322815"/>
            <a:ext cx="6794511" cy="419982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47236" tIns="25199" rIns="47236" bIns="23618" anchor="ctr" anchorCtr="0"/>
          <a:lstStyle>
            <a:defPPr>
              <a:defRPr kern="1200" smtId="4294967295"/>
            </a:defPPr>
          </a:lstStyle>
          <a:p>
            <a:pPr algn="ctr" defTabSz="1619945">
              <a:defRPr/>
            </a:pPr>
            <a:r>
              <a:rPr lang="en-US" sz="1653" b="1" dirty="0">
                <a:solidFill>
                  <a:schemeClr val="bg1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9D333-A99E-42C7-9275-2FC4A2C78729}"/>
              </a:ext>
            </a:extLst>
          </p:cNvPr>
          <p:cNvSpPr txBox="1"/>
          <p:nvPr/>
        </p:nvSpPr>
        <p:spPr>
          <a:xfrm>
            <a:off x="7904730" y="17844159"/>
            <a:ext cx="6794511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102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pic>
        <p:nvPicPr>
          <p:cNvPr id="1026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9931FDA7-DB0F-1879-C68B-4ABFA678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0" y="439768"/>
            <a:ext cx="2085434" cy="12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randa - Departemen Matematika">
            <a:extLst>
              <a:ext uri="{FF2B5EF4-FFF2-40B4-BE49-F238E27FC236}">
                <a16:creationId xmlns:a16="http://schemas.microsoft.com/office/drawing/2014/main" id="{A6625788-6700-671D-72A4-1485ED1D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395" y="435201"/>
            <a:ext cx="1286018" cy="12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hypotheticalocean|09-2018"/>
</p:tagLst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456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Montserrat</vt:lpstr>
      <vt:lpstr>Libre Baskerville</vt:lpstr>
      <vt:lpstr>Arial</vt:lpstr>
      <vt:lpstr>Montserrat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Adrian Maulana Muhammad</cp:lastModifiedBy>
  <cp:revision>32</cp:revision>
  <cp:lastPrinted>2011-01-21T18:13:44Z</cp:lastPrinted>
  <dcterms:modified xsi:type="dcterms:W3CDTF">2022-07-28T01:08:26Z</dcterms:modified>
  <cp:category>scientific poster powerpoint</cp:category>
</cp:coreProperties>
</file>