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5FD6-9C79-416F-8C9A-776D4F7F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CF6D0-21B7-4E51-B70E-9E37446BD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F1988-BE46-4D27-9324-AD9F0122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5134-9B09-495B-8455-662EDFE7BA2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A6432-4290-44CB-80CA-F6554D62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99BFF-52ED-4AB2-819B-7F3C78DF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5148-3CB3-4A81-A373-0403282C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602B-AC03-47CA-949F-83831532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D8D64-EAD6-4D27-95B7-5E8510775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4F39-B623-4660-91C4-04624AC5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5134-9B09-495B-8455-662EDFE7BA2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0C37F-34DF-4FC8-8D5E-D9ACB37B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CE98-EBE8-4E40-B733-337DE453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5148-3CB3-4A81-A373-0403282C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EC3EE-4628-45F3-95C5-BBB894995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2A62A-F96B-4CE6-AA9E-4B54DF94A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14EEA-DCA9-4B5D-89B0-3C899DDC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5134-9B09-495B-8455-662EDFE7BA2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BE6DF-6963-4CEA-8FAC-1D49C34F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F326C-D2F6-4103-9C57-D067A2A9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5148-3CB3-4A81-A373-0403282C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2C61-0F2E-4DA5-BD2E-82BC5FBB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7001-E4BC-40EF-85AE-B7B3ADAD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0AC1F-91B6-4163-B268-2DFFF008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5134-9B09-495B-8455-662EDFE7BA2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54449-DE4F-4F3C-9FC5-3399535C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DDBF-24B7-4953-98FB-BDC0E455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5148-3CB3-4A81-A373-0403282C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88F6-D539-4808-8215-DF12A3C3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F5DF4-3C70-4638-B312-EFBCB2BE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2F042-6F7C-4E07-9F40-F1EDCF74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5134-9B09-495B-8455-662EDFE7BA2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54FC3-79DF-4027-9B9B-7EA0AC65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A7E6-CF93-4CB2-A04C-7E6BF1F5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5148-3CB3-4A81-A373-0403282C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794F-9C2A-4552-BD41-11E7F4F4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010A-01E5-4F55-B238-973DB7616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22A49-E709-40D9-A10B-4EAF8C95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58EF5-CDED-4251-9B14-C77CB882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5134-9B09-495B-8455-662EDFE7BA2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21AEC-9611-4EC7-BF28-D191C88F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8465A-0779-4DEE-BCE5-63077AFD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5148-3CB3-4A81-A373-0403282C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6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4B71-21E4-4232-8B08-9CFBC1C5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2328-27EF-44E8-971F-9BEA06AE8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995BE-2E08-4F87-9AE1-97587B8F8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2C5CF-C055-4726-8B65-9ED5D08C1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03C74-D537-4E10-939A-A3AD0890C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C6C7A-EFE5-4155-9923-0681B277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5134-9B09-495B-8455-662EDFE7BA2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76DA5-1EEC-4D20-98DF-99F659C9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E54B7-066E-4195-B3FF-CFA51A73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5148-3CB3-4A81-A373-0403282C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BB83-80F6-4D8D-A9B4-2496BC83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6536B-7694-45CE-99F6-2DE8BC45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5134-9B09-495B-8455-662EDFE7BA2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F1568-AD54-4993-97F2-B69DC555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B9088-F11B-4DB9-B14A-C32C03E4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5148-3CB3-4A81-A373-0403282C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4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D1A7B-6869-4A9F-986A-E11FE44B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5134-9B09-495B-8455-662EDFE7BA2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A0867-A3EB-4401-8AEF-B682037E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1ED57-B98C-46C3-AD25-65BAEE04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5148-3CB3-4A81-A373-0403282C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9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38EA-4A46-49C9-BCFE-5858A833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635A-C44A-4820-AF12-F06BBFCB8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44E23-D366-4E34-AF18-EF9EA3F41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E19D7-D5E3-4F87-94FA-0E3DDDE9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5134-9B09-495B-8455-662EDFE7BA2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BDB2F-9564-465E-BA6A-CD8EB27C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CCA0E-6965-4122-8D14-77AE8567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5148-3CB3-4A81-A373-0403282C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6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C29E-1D0B-4F12-B58D-806DB05D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65F01-412F-49A7-A47F-D031B8079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43EF-5105-4021-B6FD-2734C40C1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2E5EC-4A2E-4B91-B433-09F8671F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5134-9B09-495B-8455-662EDFE7BA2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60862-BAEE-4EB6-B3BD-6C739B36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2CC76-3030-4CC0-8E2A-583E940F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5148-3CB3-4A81-A373-0403282C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5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4D26E-590A-47FB-B065-2808D047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36194-7D3B-4722-BBED-349F29F63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78C47-0D11-4DCD-92ED-10242A9B8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5134-9B09-495B-8455-662EDFE7BA2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DD45-4170-40D6-A68F-5934297AC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5198A-2FA1-4E39-83A0-8358C6236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5148-3CB3-4A81-A373-0403282C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444A-324D-4148-A851-CCEC7FF46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036" y="1122363"/>
            <a:ext cx="11573164" cy="2387600"/>
          </a:xfrm>
        </p:spPr>
        <p:txBody>
          <a:bodyPr/>
          <a:lstStyle/>
          <a:p>
            <a:r>
              <a:rPr lang="en-US" dirty="0"/>
              <a:t>INFOMGT &lt;Section&gt; Group  &lt;#&gt;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58D28-C8AA-4003-A5FB-229327E47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Proposed 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9883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D851-D677-4775-B909-416AA741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SBPIO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6802-C5FB-4FA3-937F-084968509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Opportunities</a:t>
            </a:r>
          </a:p>
        </p:txBody>
      </p:sp>
    </p:spTree>
    <p:extLst>
      <p:ext uri="{BB962C8B-B14F-4D97-AF65-F5344CB8AC3E}">
        <p14:creationId xmlns:p14="http://schemas.microsoft.com/office/powerpoint/2010/main" val="368660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C39F-371F-4B30-A29A-93E69CB7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2747-831D-4D28-BC30-252C3EE4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Problems, Issues and Opportunities Addressed</a:t>
            </a:r>
          </a:p>
        </p:txBody>
      </p:sp>
    </p:spTree>
    <p:extLst>
      <p:ext uri="{BB962C8B-B14F-4D97-AF65-F5344CB8AC3E}">
        <p14:creationId xmlns:p14="http://schemas.microsoft.com/office/powerpoint/2010/main" val="414845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C39F-371F-4B30-A29A-93E69CB7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2747-831D-4D28-BC30-252C3EE4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and Feature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0F2921-6DA5-454C-AD74-8844572E6F98}"/>
              </a:ext>
            </a:extLst>
          </p:cNvPr>
          <p:cNvGraphicFramePr>
            <a:graphicFrameLocks noGrp="1"/>
          </p:cNvGraphicFramePr>
          <p:nvPr/>
        </p:nvGraphicFramePr>
        <p:xfrm>
          <a:off x="3110230" y="2563019"/>
          <a:ext cx="5971540" cy="2876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4655">
                  <a:extLst>
                    <a:ext uri="{9D8B030D-6E8A-4147-A177-3AD203B41FA5}">
                      <a16:colId xmlns:a16="http://schemas.microsoft.com/office/drawing/2014/main" val="3071193914"/>
                    </a:ext>
                  </a:extLst>
                </a:gridCol>
                <a:gridCol w="4286885">
                  <a:extLst>
                    <a:ext uri="{9D8B030D-6E8A-4147-A177-3AD203B41FA5}">
                      <a16:colId xmlns:a16="http://schemas.microsoft.com/office/drawing/2014/main" val="213076751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Function/Module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Features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833767399"/>
                  </a:ext>
                </a:extLst>
              </a:tr>
              <a:tr h="25901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 1: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 1 –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 2 –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 3 –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 4 –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865592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75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DEBF-7657-4085-B05E-AA86854F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D4DFC-ECB6-4212-93E2-0273501A3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21DA-84C8-4DD7-9AC7-E34D408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28D1-6F20-4C46-A307-6D5408E4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Logo Here</a:t>
            </a:r>
          </a:p>
          <a:p>
            <a:r>
              <a:rPr lang="en-US" dirty="0"/>
              <a:t>Description of the company</a:t>
            </a:r>
          </a:p>
        </p:txBody>
      </p:sp>
    </p:spTree>
    <p:extLst>
      <p:ext uri="{BB962C8B-B14F-4D97-AF65-F5344CB8AC3E}">
        <p14:creationId xmlns:p14="http://schemas.microsoft.com/office/powerpoint/2010/main" val="52945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21DA-84C8-4DD7-9AC7-E34D408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28D1-6F20-4C46-A307-6D5408E4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PSIC Category here</a:t>
            </a:r>
          </a:p>
          <a:p>
            <a:r>
              <a:rPr lang="en-US" dirty="0"/>
              <a:t>Description of the industry</a:t>
            </a:r>
          </a:p>
        </p:txBody>
      </p:sp>
    </p:spTree>
    <p:extLst>
      <p:ext uri="{BB962C8B-B14F-4D97-AF65-F5344CB8AC3E}">
        <p14:creationId xmlns:p14="http://schemas.microsoft.com/office/powerpoint/2010/main" val="108877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A5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AD3D8-8D75-4564-9169-74F292E7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Strategic Group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6A670-22B2-40FD-9991-396500D7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234411"/>
            <a:ext cx="7347537" cy="43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8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CB99-D253-4530-A95F-98640E3D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Environmental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4A10-E4A2-4707-901F-0A8ADB9B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in titles of each segment data only</a:t>
            </a:r>
          </a:p>
        </p:txBody>
      </p:sp>
    </p:spTree>
    <p:extLst>
      <p:ext uri="{BB962C8B-B14F-4D97-AF65-F5344CB8AC3E}">
        <p14:creationId xmlns:p14="http://schemas.microsoft.com/office/powerpoint/2010/main" val="429382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E69DC-454B-4629-B33B-77BC421E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Five Competitive Forces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E6CB1-1E34-4E76-9890-2F3E2F18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747637"/>
            <a:ext cx="7347537" cy="536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9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4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D1F36-AF6A-48B0-9BD9-B6C1861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Value Chain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011E16-337D-41E4-A2F9-B27D57A9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793558"/>
            <a:ext cx="7347537" cy="52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3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D851-D677-4775-B909-416AA741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Strengths &amp;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6802-C5FB-4FA3-937F-084968509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5100B-166E-473A-891A-0C812785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Weaknesses</a:t>
            </a:r>
          </a:p>
        </p:txBody>
      </p:sp>
    </p:spTree>
    <p:extLst>
      <p:ext uri="{BB962C8B-B14F-4D97-AF65-F5344CB8AC3E}">
        <p14:creationId xmlns:p14="http://schemas.microsoft.com/office/powerpoint/2010/main" val="27846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D851-D677-4775-B909-416AA741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SBPIO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6802-C5FB-4FA3-937F-084968509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5100B-166E-473A-891A-0C812785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111560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106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INFOMGT &lt;Section&gt; Group  &lt;#&gt;</vt:lpstr>
      <vt:lpstr>About the Company</vt:lpstr>
      <vt:lpstr>About the Industry</vt:lpstr>
      <vt:lpstr>Strategic Group Map</vt:lpstr>
      <vt:lpstr>Macro Environmental Analysis</vt:lpstr>
      <vt:lpstr>Five Competitive Forces</vt:lpstr>
      <vt:lpstr>Value Chain Analysis</vt:lpstr>
      <vt:lpstr>Identification of Strengths &amp; Weaknesses</vt:lpstr>
      <vt:lpstr>Identification of SBPIO</vt:lpstr>
      <vt:lpstr>Identification of SBPIO (continued)</vt:lpstr>
      <vt:lpstr>Business Process Improvements</vt:lpstr>
      <vt:lpstr>Business Process Improvements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Lintao, Louie M. L.</dc:creator>
  <cp:lastModifiedBy>Lintao, Louie M. L.</cp:lastModifiedBy>
  <cp:revision>6</cp:revision>
  <dcterms:created xsi:type="dcterms:W3CDTF">2021-04-08T08:58:51Z</dcterms:created>
  <dcterms:modified xsi:type="dcterms:W3CDTF">2021-04-08T15:11:58Z</dcterms:modified>
</cp:coreProperties>
</file>