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7cb096a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7cb096a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cb096a5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7cb096a5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cb096a52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cb096a52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cb096a52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cb096a52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cb096a52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cb096a5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7cb096a52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7cb096a52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cb096a52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7cb096a52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7cb096a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7cb096a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cb096a5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7cb096a5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cb096a52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7cb096a52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788544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788544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7cb096a52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7cb096a52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7cb096a52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7cb096a52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7cb096a52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7cb096a5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cb096a52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7cb096a52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cb096a52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cb096a52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7885440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7885440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7885440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7885440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790ab26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790ab26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790ab261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790ab261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790ab26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790ab26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790ab26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790ab26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7cb096a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7cb096a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35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12700" y="3840656"/>
            <a:ext cx="8118600" cy="1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7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Verónica Lull Torres								Despliegue 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Aplicaciones Web - Vicente Jordà</a:t>
            </a:r>
            <a:endParaRPr sz="1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Adrià Navarro Girau								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Web en Entorno Cliente - David Crespo</a:t>
            </a:r>
            <a:endParaRPr sz="1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arles Molina Espinós					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Diseño de Interfaces Web - Javier Signes	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Manuel Padilla Pi								</a:t>
            </a: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Pego 02/10/2024</a:t>
            </a:r>
            <a:endParaRPr sz="1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2ºDAW										</a:t>
            </a:r>
            <a:r>
              <a:rPr lang="es" sz="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98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/>
          </a:p>
        </p:txBody>
      </p:sp>
      <p:sp>
        <p:nvSpPr>
          <p:cNvPr id="55" name="Google Shape;55;p13"/>
          <p:cNvSpPr txBox="1"/>
          <p:nvPr/>
        </p:nvSpPr>
        <p:spPr>
          <a:xfrm>
            <a:off x="526000" y="1151525"/>
            <a:ext cx="81186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200">
                <a:solidFill>
                  <a:schemeClr val="dk1"/>
                </a:solidFill>
              </a:rPr>
              <a:t>PROYECTO</a:t>
            </a:r>
            <a:br>
              <a:rPr lang="es" sz="5200">
                <a:solidFill>
                  <a:schemeClr val="dk1"/>
                </a:solidFill>
              </a:rPr>
            </a:br>
            <a:r>
              <a:rPr lang="es" sz="5200">
                <a:solidFill>
                  <a:schemeClr val="dk1"/>
                </a:solidFill>
              </a:rPr>
              <a:t>SPRINT 1 - EQUIPO 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959000"/>
            <a:ext cx="5101026" cy="18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2418600" y="260450"/>
            <a:ext cx="4306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Wireframe y mockup </a:t>
            </a: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órdenes</a:t>
            </a: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recepción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550" y="1331225"/>
            <a:ext cx="4398851" cy="18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418600" y="260450"/>
            <a:ext cx="4306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Wireframe y mockup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blog: gestión de artículos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150" y="1269325"/>
            <a:ext cx="5262424" cy="2034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25" y="2842100"/>
            <a:ext cx="5262425" cy="20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2030400" y="274350"/>
            <a:ext cx="50832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Wireframe y mockup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blog: gestión de comentarios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8250"/>
            <a:ext cx="4512451" cy="215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25" y="2844137"/>
            <a:ext cx="4422700" cy="2115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43550" y="631500"/>
            <a:ext cx="5703000" cy="3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Desarrollo Web en Entorno Cliente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075" y="1463725"/>
            <a:ext cx="3185724" cy="272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1294063" y="554450"/>
            <a:ext cx="6555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Formulario movimientos de productos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035600" y="2881500"/>
            <a:ext cx="72738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Registrar movimiento: guarda los movimientos que se hacen junto a toda la información del formulario.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Entidad: hay tres tipos.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600">
                <a:solidFill>
                  <a:schemeClr val="dk1"/>
                </a:solidFill>
              </a:rPr>
              <a:t>Envío: solo se guarda la ubicación de extracción.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600">
                <a:solidFill>
                  <a:schemeClr val="dk1"/>
                </a:solidFill>
              </a:rPr>
              <a:t>Recepción: solo se guarda la ubicación de recepción.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s" sz="1600">
                <a:solidFill>
                  <a:schemeClr val="dk1"/>
                </a:solidFill>
              </a:rPr>
              <a:t>Configuración: se guardan ambas ubicaciones.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41" y="1558250"/>
            <a:ext cx="8060924" cy="1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1262100" y="547350"/>
            <a:ext cx="6619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Formulario gestión de clientes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1035600" y="3585200"/>
            <a:ext cx="70728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Dar de alta: añade al cliente a la tabla.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Modificar: modifica un cliente existente.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Dar de baja: elimina un cliente de la tabla.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Guardar cambios: guarda los cambios de la modificación.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356825"/>
            <a:ext cx="61245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9713" y="2504350"/>
            <a:ext cx="61245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915600" y="306800"/>
            <a:ext cx="48771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Gestión de Lotes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588" y="945225"/>
            <a:ext cx="4912926" cy="27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863300" y="3714300"/>
            <a:ext cx="71355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Crear Lote: Permite crear un lote.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Modificar Lote: Modificar información de un lote basado en ID del producto.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Eliminar Lote: Permite eliminar un lote.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13250" y="508125"/>
            <a:ext cx="5523000" cy="3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Despliegue de Aplicaciones Web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350" y="1504063"/>
            <a:ext cx="3203049" cy="213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Arquitectura Web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838275"/>
            <a:ext cx="39999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La arquitectura web es la forma en la que se organiza la información dentro de un sitio web y cómo se jerarquizan sus secciones.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Este aspecto afecta directamente a la experiencia del usuario.	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832400" y="933000"/>
            <a:ext cx="39999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Ventajas de tener una buena arquitectura: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Mejor rastreo por Google: Facilita subir posiciones en la búsqueda del usuario.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Mejora la experiencia del usuario al navegar por nuestra web: Si para el usuario es una experiencia agradable, pasará más tiempo en nuestra web.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Rendimiento óptimo. Esto permite una distribución de los recursos óptima y una buena gestión de la carga.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Mantenimiento y actualización más rápido. Se reducen los costes del mantenimiento y de las actualizaciones.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Arquitectura Web: Sistemas Monolíticos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832400" y="1017725"/>
            <a:ext cx="3999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Ventajas: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Estabilidad y seguridad.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Administración completa para el administrador.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Están respaldados por grandes empresas.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Conocimiento especializado del servicio de los proveedores.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832400" y="2780050"/>
            <a:ext cx="39999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Inconvenientes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Rigidez.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Crecimiento vertical, lo que requiere un cambio de servidor a la hora de expandirse.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Dependencia total del proveedor para las actualizaciones y el soporte.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Costes elevados.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868375" y="1540325"/>
            <a:ext cx="32685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Se trata de un modelo donde toda la aplicación se compila y despliega como una unidad.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25" y="2350850"/>
            <a:ext cx="2666849" cy="23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17568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Índice</a:t>
            </a:r>
            <a:endParaRPr sz="4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8000"/>
            <a:ext cx="4656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Introducción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Diseño de Interfaces Web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Despliegue de Aplicaciones Web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Desarrollo Web en Entorno Cliente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Conclusión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Aplicaciones utilizadas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Arquitectura Web: Servidor / Cliente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750425" y="2954225"/>
            <a:ext cx="3999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Inconvenientes</a:t>
            </a:r>
            <a:r>
              <a:rPr b="1" lang="es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Dependencia del servidor.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Costes elevados.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4750425" y="1017725"/>
            <a:ext cx="39999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Ventajas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Todos los datos se gestionan en un servidor central facilitando su control.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 más fácil implementar las medidas de seguridad.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Se pueden añadir clientes fácilmente.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Mejor rendimiento.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653200" y="1203650"/>
            <a:ext cx="3268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cliente lo que hace es </a:t>
            </a:r>
            <a:r>
              <a:rPr lang="es" sz="1200">
                <a:solidFill>
                  <a:schemeClr val="dk1"/>
                </a:solidFill>
              </a:rPr>
              <a:t>enviar</a:t>
            </a:r>
            <a:r>
              <a:rPr lang="es" sz="1200">
                <a:solidFill>
                  <a:schemeClr val="dk1"/>
                </a:solidFill>
              </a:rPr>
              <a:t> una petición al servidor (por ejemplo, el acceso a una página web determinada) 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servidor procesa dicha solicitud y envía una respuesta de vuelta.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25" y="2460950"/>
            <a:ext cx="3902500" cy="24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Arquitectura Web: Distribuida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4750425" y="2954225"/>
            <a:ext cx="39999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Inconvenientes: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 un sistema más complejo y de mayor coste.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Riesgos en la seguridad e integridad de los datos.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Rendimiento variable según la distancia física entre los nodos.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p33"/>
          <p:cNvSpPr txBox="1"/>
          <p:nvPr>
            <p:ph idx="2" type="body"/>
          </p:nvPr>
        </p:nvSpPr>
        <p:spPr>
          <a:xfrm>
            <a:off x="4750425" y="1017725"/>
            <a:ext cx="3999900" cy="19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Ventajas</a:t>
            </a:r>
            <a:r>
              <a:rPr lang="e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 Son más eficaces ya que la carga se distribuye.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Si un nodo falla, pueden continuar trabajando los demás.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Mayor velocidad.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Puede añadir recursos para hacer frente a la demanda.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653200" y="1203650"/>
            <a:ext cx="3381300" cy="1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Son un grupo de equipos que son independientes entre sí, pero trabajan en conjunto para ofrecer un servicio.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Las tareas se dividen en distintos nodos que colaboran entre sí.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00" y="2451029"/>
            <a:ext cx="3381300" cy="24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/>
              <a:t>Implantación de la aplicación web</a:t>
            </a:r>
            <a:endParaRPr sz="2500"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Requisitos de Hardware: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Necesitamos un servidor que gestione el almacenamiento, el procesamiento y el acceso a la aplicación.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Dispositivos de red como los routers para poder conectar cliente y servidor.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Requisitos de Software: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Sistema Operativo compatible.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Servidor web para gestionar las peticiones de HTTP.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Base de Datos.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Lenguaje de programación.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Requisitos de Seguridad: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Certificados SSL para proteger la información del usuario y mejorar el SEO.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Firewalls y Sistemas de Detección de Intrusiones.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Requisitos de Diseño y Usabilidad: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Herramientas de Diseño. Crear los wireframes y los mockups.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Responsive Design. La aplicación debe ser flexible para los distintos dispositivos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1800"/>
              </a:spcBef>
              <a:spcAft>
                <a:spcPts val="600"/>
              </a:spcAft>
              <a:buNone/>
            </a:pPr>
            <a:r>
              <a:rPr lang="es" sz="2500"/>
              <a:t>Implantación de la aplicación web</a:t>
            </a:r>
            <a:endParaRPr sz="2500"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s" sz="1200">
                <a:solidFill>
                  <a:schemeClr val="dk1"/>
                </a:solidFill>
              </a:rPr>
              <a:t>Requisitos de Rendimiento:</a:t>
            </a:r>
            <a:endParaRPr b="1" sz="1200">
              <a:solidFill>
                <a:schemeClr val="dk1"/>
              </a:solidFill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</a:rPr>
              <a:t>Optimización del Código y que esté bien estructurado.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</a:rPr>
              <a:t>Realizar pruebas antes de publicar la web.</a:t>
            </a:r>
            <a:endParaRPr sz="12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b="1" lang="es" sz="1200">
                <a:solidFill>
                  <a:schemeClr val="dk1"/>
                </a:solidFill>
              </a:rPr>
              <a:t>Requisitos de Mantenimiento:</a:t>
            </a:r>
            <a:endParaRPr b="1" sz="1200">
              <a:solidFill>
                <a:schemeClr val="dk1"/>
              </a:solidFill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</a:rPr>
              <a:t>Tener una documentación clara y accesible.</a:t>
            </a:r>
            <a:endParaRPr sz="1200">
              <a:solidFill>
                <a:schemeClr val="dk1"/>
              </a:solidFill>
            </a:endParaRPr>
          </a:p>
          <a:p>
            <a:pPr indent="-3048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>
                <a:solidFill>
                  <a:schemeClr val="dk1"/>
                </a:solidFill>
              </a:rPr>
              <a:t>Planificación de las Actualizaciones.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2005950" y="665375"/>
            <a:ext cx="50649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ld Standard TT"/>
                <a:ea typeface="Old Standard TT"/>
                <a:cs typeface="Old Standard TT"/>
                <a:sym typeface="Old Standard TT"/>
              </a:rPr>
              <a:t>Aplicaciones utilizadas</a:t>
            </a:r>
            <a:br>
              <a:rPr lang="es">
                <a:latin typeface="Old Standard TT"/>
                <a:ea typeface="Old Standard TT"/>
                <a:cs typeface="Old Standard TT"/>
                <a:sym typeface="Old Standard TT"/>
              </a:rPr>
            </a:b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00" y="1657925"/>
            <a:ext cx="711199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800" y="1657925"/>
            <a:ext cx="711199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650" y="1657925"/>
            <a:ext cx="711199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6400" y="3398075"/>
            <a:ext cx="711199" cy="7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9650" y="3398075"/>
            <a:ext cx="711200" cy="7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4825" y="3398075"/>
            <a:ext cx="1264353" cy="7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37150" y="496675"/>
            <a:ext cx="5298300" cy="38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Diseño de Interfaces Web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800" y="903613"/>
            <a:ext cx="3203049" cy="333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673B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347400" y="354000"/>
            <a:ext cx="3837000" cy="3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Nombre y logo: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“StockMaster”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Paleta de colores</a:t>
            </a:r>
            <a:endParaRPr sz="1300"/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#2673B8 (azul)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#</a:t>
            </a:r>
            <a:r>
              <a:rPr lang="es" sz="1300">
                <a:solidFill>
                  <a:schemeClr val="lt1"/>
                </a:solidFill>
              </a:rPr>
              <a:t>f5f7fa (gris claro)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Gama de negro y blanco</a:t>
            </a:r>
            <a:endParaRPr sz="1300">
              <a:solidFill>
                <a:schemeClr val="lt1"/>
              </a:solidFill>
            </a:endParaRPr>
          </a:p>
          <a:p>
            <a:pPr indent="0" lvl="0" marL="45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	Con estos colores conseguimos generar contraste, elegancia, seguridad y legibilidad. </a:t>
            </a:r>
            <a:endParaRPr sz="1300">
              <a:solidFill>
                <a:schemeClr val="lt1"/>
              </a:solidFill>
            </a:endParaRPr>
          </a:p>
          <a:p>
            <a:pPr indent="0" lvl="0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Tipografía Sans-serif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Nos da una estética moderna y profesional.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Iconos, sencillos y de color negro.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475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062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475" y="1480425"/>
            <a:ext cx="2182650" cy="2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2800" y="363372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4625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9600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4587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9550" y="3923075"/>
            <a:ext cx="238400" cy="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087850" y="1847850"/>
            <a:ext cx="37158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El mapa web es un elemento esencial para entender y planificar la estructura de la web.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Facilita la navegabilidad en la web.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Es una guía para el desarrollo de la web.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En nuestro caso, estos fueron los resultados: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14842"/>
          <a:stretch/>
        </p:blipFill>
        <p:spPr>
          <a:xfrm>
            <a:off x="478125" y="1124551"/>
            <a:ext cx="4531825" cy="2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835350" y="1038325"/>
            <a:ext cx="74733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Página principal: dar buena imagen de nosotros e incitar a entrar a las otras páginas.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Contacto: darnos a conocer.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Productos: mostrar nuestros productos en venta.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Reseñas: que el cliente pueda opinar libremente de nuestro producto.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Precios y planes: mostrar las distintas opciones que ofrecemos.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268796" y="340825"/>
            <a:ext cx="2606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Web Corporativa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00" y="2626448"/>
            <a:ext cx="6728201" cy="15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50" y="835225"/>
            <a:ext cx="3893724" cy="34730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707250" y="1184863"/>
            <a:ext cx="41394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Login: iniciar sesión para poder entrar.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Página principal: muestra las opciones de modificar la página.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Buscar productos: elegir qué producto modificar.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Ver reseñas: elegir entre las distintas reseñas que hay.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Modificar precio: modificar los precios de los productos.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Modificar reseña: aceptar o eliminar las distintas reseñas.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268796" y="340825"/>
            <a:ext cx="2606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Web Backoffice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721475" y="1184850"/>
            <a:ext cx="41394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Login: iniciar sesión dependiendo si eres administrador, encargado 	u operario.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Home: 	mostrar con claridad las distintas páginas.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Manipulación: 	manipular todos los productos del almacén.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Recepción: controlar los productos que llegan al almacén.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Envío: 	seleccionar y enviar los productos.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Nueva 	alta: dar de alta a nuevos trabajadores.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s" sz="1200">
                <a:solidFill>
                  <a:schemeClr val="dk1"/>
                </a:solidFill>
              </a:rPr>
              <a:t>Incidencia: abrir incidencias cuando hay problemas con los 	productos.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268796" y="340825"/>
            <a:ext cx="26064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Web App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50" y="1146938"/>
            <a:ext cx="4416675" cy="284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418600" y="260450"/>
            <a:ext cx="4306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Wireframe y mockup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blog: gestión de etiquetas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0" y="2997750"/>
            <a:ext cx="4339326" cy="18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9975" y="1212050"/>
            <a:ext cx="4339326" cy="193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