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1" r:id="rId8"/>
    <p:sldId id="260" r:id="rId9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Obraz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Obraz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Obraz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Obraz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Obraz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Obraz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tytułu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Monitorowanie pracowni laboratoryjnej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71600" y="464328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Adrian Kaczmarek, Jakub Plebaniak, Krzysztof Rózga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Postęp prac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43640" y="1556640"/>
            <a:ext cx="7272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Poprawa stabilności</a:t>
            </a:r>
            <a:endParaRPr lang="pl-P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Przesyłanie i wyświetlanie otwartych stron</a:t>
            </a:r>
            <a:endParaRPr lang="pl-P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Naprawa wyglądu okna podglądu stacji</a:t>
            </a:r>
            <a:endParaRPr lang="pl-P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Informacje z wybranej z stacji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4" name="Obraz 113"/>
          <p:cNvPicPr/>
          <p:nvPr/>
        </p:nvPicPr>
        <p:blipFill>
          <a:blip r:embed="rId2"/>
          <a:stretch/>
        </p:blipFill>
        <p:spPr>
          <a:xfrm>
            <a:off x="2520" y="1628280"/>
            <a:ext cx="9143640" cy="49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Podsumowanie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043640" y="1556640"/>
            <a:ext cx="72723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 ramach projektu udało się zrealizować wstępne założenia.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Nasz program pozwala na podgląd ekranu, uruchomionych procesów, oraz otwartych stron.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240" cy="1144800"/>
          </a:xfrm>
        </p:spPr>
        <p:txBody>
          <a:bodyPr/>
          <a:lstStyle/>
          <a:p>
            <a:pPr algn="ctr"/>
            <a:r>
              <a:rPr lang="pl-PL" sz="4400" dirty="0" smtClean="0">
                <a:latin typeface="Calibri" panose="020F0502020204030204" pitchFamily="34" charset="0"/>
              </a:rPr>
              <a:t>Prezentacja</a:t>
            </a:r>
            <a:endParaRPr lang="pl-PL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4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81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Dziękujemy za uwagę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58</Words>
  <Application>Microsoft Office PowerPoint</Application>
  <PresentationFormat>Pokaz na ekranie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3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LabMonitor</dc:title>
  <dc:subject/>
  <dc:creator>Krzys</dc:creator>
  <dc:description/>
  <cp:lastModifiedBy>Adrian Kaczmarek</cp:lastModifiedBy>
  <cp:revision>22</cp:revision>
  <dcterms:created xsi:type="dcterms:W3CDTF">2016-04-12T09:38:26Z</dcterms:created>
  <dcterms:modified xsi:type="dcterms:W3CDTF">2016-06-08T11:51:54Z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