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Obraz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Obraz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Obraz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Obraz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Kliknij, aby edytować styl wzorca tytułu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16-4-13</a:t>
            </a:r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pl-P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CF9A82B-A1F7-41F1-92FF-102007E9F9B1}" type="slidenum">
              <a:rPr lang="pl-PL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Kliknij, aby edytować format tekstu konspektu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Drugi poziom konspektu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Trzeci poziom konspektu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Czwarty poziom konspektu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Piąty poziom konspektu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Szósty poziom konspektu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Kliknij, aby edytować styl wzorca tytułu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Kliknij, aby edytować format tekstu konspektu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Drugi poziom konspektu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Trzeci poziom konspektu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Czwarty poziom konspektu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Piąty poziom konspektu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Szósty poziom konspektu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Siódmy poziom konspektuKliknij, aby edytować style wzorca tekstu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l-PL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Drugi poziom</a:t>
            </a:r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l-P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Trzeci poziom</a:t>
            </a:r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Czwarty poziom</a:t>
            </a:r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pl-P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Piąty poziom</a:t>
            </a:r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16-4-13</a:t>
            </a:r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pl-PL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54D18AC-86F4-4355-9041-4415D252D829}" type="slidenum">
              <a:rPr lang="pl-PL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Monitorowanie pracowni laboratoryjnej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464328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l-PL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Adrian Kaczmarek, Jakub Plebaniak, Krzysztof Rózga</a:t>
            </a:r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/>
          <p:cNvPicPr/>
          <p:nvPr/>
        </p:nvPicPr>
        <p:blipFill>
          <a:blip r:embed="rId2"/>
          <a:srcRect l="1321" t="9533" r="14188" b="74589"/>
          <a:stretch/>
        </p:blipFill>
        <p:spPr>
          <a:xfrm>
            <a:off x="1000080" y="4357800"/>
            <a:ext cx="7202520" cy="1428480"/>
          </a:xfrm>
          <a:prstGeom prst="rect">
            <a:avLst/>
          </a:prstGeom>
          <a:ln w="19080">
            <a:noFill/>
          </a:ln>
        </p:spPr>
      </p:pic>
      <p:pic>
        <p:nvPicPr>
          <p:cNvPr id="81" name="Picture 2"/>
          <p:cNvPicPr/>
          <p:nvPr/>
        </p:nvPicPr>
        <p:blipFill>
          <a:blip r:embed="rId3"/>
          <a:srcRect l="12547" t="37012" r="21939" b="38835"/>
          <a:stretch/>
        </p:blipFill>
        <p:spPr>
          <a:xfrm>
            <a:off x="857160" y="1500120"/>
            <a:ext cx="3785760" cy="130284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pic>
        <p:nvPicPr>
          <p:cNvPr id="82" name="Picture 3"/>
          <p:cNvPicPr/>
          <p:nvPr/>
        </p:nvPicPr>
        <p:blipFill>
          <a:blip r:embed="rId4"/>
          <a:srcRect l="14724" t="38373" r="14724" b="48553"/>
          <a:stretch/>
        </p:blipFill>
        <p:spPr>
          <a:xfrm>
            <a:off x="3786120" y="3143160"/>
            <a:ext cx="4500360" cy="88020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Wykrywanie serwera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Przesyłanie </a:t>
            </a:r>
            <a:r>
              <a:rPr lang="pl-PL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obrazu</a:t>
            </a:r>
            <a:endParaRPr lang="pl-PL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pl-P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71" y="1600200"/>
            <a:ext cx="719465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71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Przesyłanie listy procesów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7" name="Picture 3"/>
          <p:cNvPicPr/>
          <p:nvPr/>
        </p:nvPicPr>
        <p:blipFill>
          <a:blip r:embed="rId2"/>
          <a:srcRect l="5329" t="80736" r="71360" b="16708"/>
          <a:stretch/>
        </p:blipFill>
        <p:spPr>
          <a:xfrm>
            <a:off x="1243800" y="2000160"/>
            <a:ext cx="3571560" cy="21816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pic>
        <p:nvPicPr>
          <p:cNvPr id="88" name="Picture 4"/>
          <p:cNvPicPr/>
          <p:nvPr/>
        </p:nvPicPr>
        <p:blipFill>
          <a:blip r:embed="rId3"/>
          <a:stretch/>
        </p:blipFill>
        <p:spPr>
          <a:xfrm>
            <a:off x="6172920" y="2071800"/>
            <a:ext cx="1899000" cy="1142640"/>
          </a:xfrm>
          <a:prstGeom prst="rect">
            <a:avLst/>
          </a:prstGeom>
          <a:ln w="9360">
            <a:noFill/>
          </a:ln>
        </p:spPr>
      </p:pic>
      <p:pic>
        <p:nvPicPr>
          <p:cNvPr id="89" name="Picture 6"/>
          <p:cNvPicPr/>
          <p:nvPr/>
        </p:nvPicPr>
        <p:blipFill>
          <a:blip r:embed="rId4"/>
          <a:stretch/>
        </p:blipFill>
        <p:spPr>
          <a:xfrm>
            <a:off x="1672200" y="3714840"/>
            <a:ext cx="2714400" cy="2164320"/>
          </a:xfrm>
          <a:prstGeom prst="rect">
            <a:avLst/>
          </a:prstGeom>
          <a:ln w="9360">
            <a:noFill/>
          </a:ln>
        </p:spPr>
      </p:pic>
      <p:sp>
        <p:nvSpPr>
          <p:cNvPr id="90" name="CustomShape 2"/>
          <p:cNvSpPr/>
          <p:nvPr/>
        </p:nvSpPr>
        <p:spPr>
          <a:xfrm rot="5400000">
            <a:off x="2631600" y="2617200"/>
            <a:ext cx="7963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 rot="5400000">
            <a:off x="2779920" y="3464640"/>
            <a:ext cx="4996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4"/>
          <p:cNvSpPr/>
          <p:nvPr/>
        </p:nvSpPr>
        <p:spPr>
          <a:xfrm rot="5400000" flipH="1">
            <a:off x="1089720" y="3939840"/>
            <a:ext cx="3879000" cy="1080"/>
          </a:xfrm>
          <a:prstGeom prst="bentConnector5">
            <a:avLst>
              <a:gd name="adj1" fmla="val -5893"/>
              <a:gd name="adj2" fmla="val 126860831"/>
              <a:gd name="adj3" fmla="val 105893"/>
            </a:avLst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Picture 7"/>
          <p:cNvPicPr/>
          <p:nvPr/>
        </p:nvPicPr>
        <p:blipFill>
          <a:blip r:embed="rId5"/>
          <a:srcRect l="4999" t="83089" r="71853" b="14692"/>
          <a:stretch/>
        </p:blipFill>
        <p:spPr>
          <a:xfrm>
            <a:off x="1172160" y="3015720"/>
            <a:ext cx="3714480" cy="19872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sp>
        <p:nvSpPr>
          <p:cNvPr id="94" name="CustomShape 5"/>
          <p:cNvSpPr/>
          <p:nvPr/>
        </p:nvSpPr>
        <p:spPr>
          <a:xfrm rot="5400000">
            <a:off x="2816280" y="4071240"/>
            <a:ext cx="485748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95" name="Line 6"/>
          <p:cNvSpPr/>
          <p:nvPr/>
        </p:nvSpPr>
        <p:spPr>
          <a:xfrm flipH="1" flipV="1">
            <a:off x="5244120" y="2643120"/>
            <a:ext cx="928800" cy="144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6" name="Line 7"/>
          <p:cNvSpPr/>
          <p:nvPr/>
        </p:nvSpPr>
        <p:spPr>
          <a:xfrm>
            <a:off x="4815360" y="2109240"/>
            <a:ext cx="440640" cy="180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7" name="Line 8"/>
          <p:cNvSpPr/>
          <p:nvPr/>
        </p:nvSpPr>
        <p:spPr>
          <a:xfrm flipV="1">
            <a:off x="4887000" y="3113280"/>
            <a:ext cx="360360" cy="180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8" name="Line 9"/>
          <p:cNvSpPr/>
          <p:nvPr/>
        </p:nvSpPr>
        <p:spPr>
          <a:xfrm>
            <a:off x="4386960" y="4797000"/>
            <a:ext cx="869040" cy="468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99" name="CustomShape 10"/>
          <p:cNvSpPr/>
          <p:nvPr/>
        </p:nvSpPr>
        <p:spPr>
          <a:xfrm>
            <a:off x="2428920" y="1214280"/>
            <a:ext cx="999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Serwer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1"/>
          <p:cNvSpPr/>
          <p:nvPr/>
        </p:nvSpPr>
        <p:spPr>
          <a:xfrm>
            <a:off x="6500880" y="1214280"/>
            <a:ext cx="999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Klient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Przesyłanie adresów otwartych stron?</a:t>
            </a:r>
            <a:endParaRPr lang="pl-PL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312200"/>
            <a:ext cx="8229240" cy="991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jnetpcap-1.4</a:t>
            </a:r>
          </a:p>
        </p:txBody>
      </p:sp>
      <p:pic>
        <p:nvPicPr>
          <p:cNvPr id="103" name="Obraz 102"/>
          <p:cNvPicPr/>
          <p:nvPr/>
        </p:nvPicPr>
        <p:blipFill>
          <a:blip r:embed="rId2"/>
          <a:stretch/>
        </p:blipFill>
        <p:spPr>
          <a:xfrm>
            <a:off x="72000" y="2135520"/>
            <a:ext cx="6984000" cy="472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26</Words>
  <Application>Microsoft Office PowerPoint</Application>
  <PresentationFormat>Pokaz na ekranie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5</vt:i4>
      </vt:variant>
    </vt:vector>
  </HeadingPairs>
  <TitlesOfParts>
    <vt:vector size="7" baseType="lpstr"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LabMonitor</dc:title>
  <dc:subject/>
  <dc:creator>Krzys</dc:creator>
  <dc:description/>
  <cp:lastModifiedBy>Adrian Kaczmarek</cp:lastModifiedBy>
  <cp:revision>10</cp:revision>
  <dcterms:created xsi:type="dcterms:W3CDTF">2016-04-12T09:38:26Z</dcterms:created>
  <dcterms:modified xsi:type="dcterms:W3CDTF">2016-04-13T11:56:02Z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