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61" r:id="rId7"/>
    <p:sldId id="260" r:id="rId8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Obraz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Obraz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 wzorca tytułu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16-4-13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l-P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F9A82B-A1F7-41F1-92FF-102007E9F9B1}" type="slidenum"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 wzorca tytułu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konspektuKliknij, aby edytować style wzorca tekstu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16-4-13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l-P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4D18AC-86F4-4355-9041-4415D252D829}" type="slidenum"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Monitorowanie pracowni laboratoryjnej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46432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Adrian Kaczmarek, Jakub Plebaniak, Krzysztof Rózga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Postę</a:t>
            </a:r>
            <a:r>
              <a:rPr lang="pl-PL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prac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043608" y="1556792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Wyświetlenie okna dla wybranej </a:t>
            </a:r>
            <a:r>
              <a:rPr lang="pl-PL" dirty="0" smtClean="0">
                <a:latin typeface="Calibri" panose="020F0502020204030204" pitchFamily="34" charset="0"/>
              </a:rPr>
              <a:t>stacji.</a:t>
            </a:r>
            <a:endParaRPr lang="pl-PL" dirty="0" smtClean="0">
              <a:latin typeface="Calibri" panose="020F0502020204030204" pitchFamily="34" charset="0"/>
            </a:endParaRPr>
          </a:p>
          <a:p>
            <a:endParaRPr lang="pl-PL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Możliwość wyświetlenia obrazów z wielu stacji w głównym oknie </a:t>
            </a:r>
            <a:r>
              <a:rPr lang="pl-PL" dirty="0" smtClean="0">
                <a:latin typeface="Calibri" panose="020F0502020204030204" pitchFamily="34" charset="0"/>
              </a:rPr>
              <a:t>prowadzącego.</a:t>
            </a:r>
            <a:endParaRPr lang="pl-PL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Poprawa stabilności wyświetlania </a:t>
            </a:r>
            <a:r>
              <a:rPr lang="pl-PL" dirty="0" smtClean="0">
                <a:latin typeface="Calibri" panose="020F0502020204030204" pitchFamily="34" charset="0"/>
              </a:rPr>
              <a:t>obrazów.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Filtrowanie adresów.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Dodane wykrywanie pakietów </a:t>
            </a:r>
            <a:r>
              <a:rPr lang="pl-PL" dirty="0" err="1" smtClean="0">
                <a:latin typeface="Calibri" panose="020F0502020204030204" pitchFamily="34" charset="0"/>
              </a:rPr>
              <a:t>https</a:t>
            </a:r>
            <a:r>
              <a:rPr lang="pl-PL" dirty="0" smtClean="0">
                <a:latin typeface="Calibri" panose="020F0502020204030204" pitchFamily="34" charset="0"/>
              </a:rPr>
              <a:t>.</a:t>
            </a:r>
            <a:endParaRPr lang="pl-PL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Informacje z wybranej z stacji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C:\Users\Adrian\Desktop\Przechwytywa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33344"/>
            <a:ext cx="7636555" cy="445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dirty="0" smtClean="0">
                <a:latin typeface="Calibri" panose="020F0502020204030204" pitchFamily="34" charset="0"/>
              </a:rPr>
              <a:t>Rozmieszczenie widoków</a:t>
            </a:r>
            <a:endParaRPr lang="pl-PL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Adrian\Desktop\Przechwytywa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3" y="1700808"/>
            <a:ext cx="866812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0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dirty="0" smtClean="0">
                <a:latin typeface="Calibri" panose="020F0502020204030204" pitchFamily="34" charset="0"/>
              </a:rPr>
              <a:t>Zadania na kolejne zajęcia</a:t>
            </a:r>
            <a:endParaRPr lang="pl-PL" sz="4400" dirty="0">
              <a:latin typeface="Calibri" panose="020F050202020403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/>
          </p:nvPr>
        </p:nvSpPr>
        <p:spPr>
          <a:xfrm>
            <a:off x="467544" y="1772816"/>
            <a:ext cx="8229240" cy="2808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Dalsze prace nad poprawą stabilności działania aplikacja – wyświetlania obrazu, listy procesów.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Dodanie listy otwartych zakładek w przeglądarce</a:t>
            </a:r>
            <a:r>
              <a:rPr lang="pl-PL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latin typeface="Calibri" panose="020F0502020204030204" pitchFamily="34" charset="0"/>
              </a:rPr>
              <a:t>Dopracowanie komunikacji przy przesyłaniu listy procesów.</a:t>
            </a:r>
            <a:endParaRPr lang="pl-P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8092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Dziękujemy za uwagę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85</Words>
  <Application>Microsoft Office PowerPoint</Application>
  <PresentationFormat>Pokaz na ekranie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Rozmieszczenie widoków</vt:lpstr>
      <vt:lpstr>Zadania na kolejne zajęcia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LabMonitor</dc:title>
  <dc:subject/>
  <dc:creator>Krzys</dc:creator>
  <dc:description/>
  <cp:lastModifiedBy>Adrian Kaczmarek</cp:lastModifiedBy>
  <cp:revision>19</cp:revision>
  <dcterms:created xsi:type="dcterms:W3CDTF">2016-04-12T09:38:26Z</dcterms:created>
  <dcterms:modified xsi:type="dcterms:W3CDTF">2016-04-27T11:53:33Z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