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Monitorowanie pracowni laboratoryjnej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71600" y="464328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Adrian Kaczmarek, Jakub Plebaniak, Krzysztof Rózga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Postęp prac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43640" y="1556640"/>
            <a:ext cx="7272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Poprawa stabilności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Przesyłanie i wyświetlanie otwartych stron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Naprawa wyglądu okna podglądu stacji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Informacje z wybranej z stacji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20" y="1628280"/>
            <a:ext cx="9143640" cy="49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Podsumowanie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43640" y="1556640"/>
            <a:ext cx="7272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 ramach projektu udało się zrealizować wstępne założenia.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Nasz program pozwala na podgląd ekranu, uruchomionych procesów, oraz otwartych stron.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81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Dziękujemy za uwagę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LibreOffice/5.1.1.3$Windows_x86 LibreOffice_project/89f508ef3ecebd2cfb8e1def0f0ba9a803b88a6d</Application>
  <Words>85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2016-04-12T09:38:26Z</dcterms:created>
  <dc:creator>Krzys</dc:creator>
  <dc:description/>
  <dc:language>pl-PL</dc:language>
  <cp:lastModifiedBy/>
  <dcterms:modified xsi:type="dcterms:W3CDTF">2016-06-08T13:22:45Z</dcterms:modified>
  <cp:revision>21</cp:revision>
  <dc:subject/>
  <dc:title>LabMonitor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