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2" autoAdjust="0"/>
    <p:restoredTop sz="94660"/>
  </p:normalViewPr>
  <p:slideViewPr>
    <p:cSldViewPr snapToGrid="0">
      <p:cViewPr>
        <p:scale>
          <a:sx n="125" d="100"/>
          <a:sy n="125" d="100"/>
        </p:scale>
        <p:origin x="143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3A4A9-932E-9E6F-3BD9-1D5BA3DBF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E82F78-E5B3-54B6-F5EC-F4C3B0BBD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C8CD42-C304-F6A3-FE24-F3BD653D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967B-27C1-45CD-94DB-F084A0981F05}" type="datetimeFigureOut">
              <a:rPr lang="es-ES" smtClean="0"/>
              <a:t>29/09/2024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2D9BAD-5F13-3EE1-E8D3-24B7EDFE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FC7E94-1AC2-C28B-C7EE-EC88E800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32C86-FEAC-45C7-9AFF-342DD17E3F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120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0C158-1AC7-3BAA-11A2-6ACC28C6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5809BD-10E5-5087-883C-2D95EEE13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0364BB-8DDF-D274-31B8-3CEA55059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967B-27C1-45CD-94DB-F084A0981F05}" type="datetimeFigureOut">
              <a:rPr lang="es-ES" smtClean="0"/>
              <a:t>29/09/2024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3D5D0E-1F39-2AE9-2B13-DB4D2F94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C2A9C2-2AD7-BB95-357B-B40BDF7B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32C86-FEAC-45C7-9AFF-342DD17E3F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037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D6233E-79D7-1F3B-2A19-F2EF16232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0AFA24-4CF2-6D20-938A-68B1ECD59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7F87AE-0C7E-7254-123E-7966261F3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967B-27C1-45CD-94DB-F084A0981F05}" type="datetimeFigureOut">
              <a:rPr lang="es-ES" smtClean="0"/>
              <a:t>29/09/2024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63F2CA-7F19-B070-AC4E-4B7A24A09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390A57-932B-584E-86B3-CE28899A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32C86-FEAC-45C7-9AFF-342DD17E3F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164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D6619-10AC-566B-675A-EF4940966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227994-BF06-DC09-DCA9-86AE6C45F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CEA603-8DD1-B200-C2DC-8759285C4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967B-27C1-45CD-94DB-F084A0981F05}" type="datetimeFigureOut">
              <a:rPr lang="es-ES" smtClean="0"/>
              <a:t>29/09/2024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628E8F-630A-7CDB-D4A7-F301C013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758E06-68A4-6DD7-B2F1-66939364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32C86-FEAC-45C7-9AFF-342DD17E3F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877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92F3E-044D-8D21-6EEB-29A8BC2B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768FE3-5B50-2D68-42AF-598771081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EEA3B8-E73C-F4C7-CEC7-F676A66F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967B-27C1-45CD-94DB-F084A0981F05}" type="datetimeFigureOut">
              <a:rPr lang="es-ES" smtClean="0"/>
              <a:t>29/09/2024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147AC6-EA1E-8B14-0DEA-82CC94CB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00C1F9-3789-F58D-C20E-0D93E222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32C86-FEAC-45C7-9AFF-342DD17E3F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371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3983A-6222-2518-5B90-1FB40D09B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AADC75-64E4-671B-5FB8-C99846FB3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9FB728-BC81-0C38-FD9E-4AA964160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EEF887-F5FA-5FAB-DD4D-C71AE9BE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967B-27C1-45CD-94DB-F084A0981F05}" type="datetimeFigureOut">
              <a:rPr lang="es-ES" smtClean="0"/>
              <a:t>29/09/2024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F2F6FE-AD6B-369D-BF27-D2622069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8CACB7-9780-3995-2705-106ED0854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32C86-FEAC-45C7-9AFF-342DD17E3F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601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98053-F53A-FB41-8B70-15235B2A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F0D0CC-6BF3-6152-94DF-99DA2E2DE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41829B-5221-300C-9EC3-CD0DFFE63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4257A2-033D-DD36-EF6A-673648D7D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5D4744-51E3-E616-1D69-C890C19BB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F8A7580-D015-913A-976A-6B8A94957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967B-27C1-45CD-94DB-F084A0981F05}" type="datetimeFigureOut">
              <a:rPr lang="es-ES" smtClean="0"/>
              <a:t>29/09/2024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F4D3870-E26A-6464-73D6-1A6999B1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1449B64-8325-0F9B-8CBA-9FAE8782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32C86-FEAC-45C7-9AFF-342DD17E3F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977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67F48-BECA-89BB-EEFC-30A85CF3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FDF9D00-42F8-D0AC-C34F-BAA95DDC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967B-27C1-45CD-94DB-F084A0981F05}" type="datetimeFigureOut">
              <a:rPr lang="es-ES" smtClean="0"/>
              <a:t>29/09/2024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4EE4D3-181D-1001-6B88-B9FC5B2D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7A11B4-81D9-05F4-9D1F-7881394E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32C86-FEAC-45C7-9AFF-342DD17E3F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34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42264FC-34CD-7DC9-87AE-E18C6D1B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967B-27C1-45CD-94DB-F084A0981F05}" type="datetimeFigureOut">
              <a:rPr lang="es-ES" smtClean="0"/>
              <a:t>29/09/2024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1F302C-ACCE-30C4-E251-8740598C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01A7A9-C057-6DFB-13C2-5BDB5962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32C86-FEAC-45C7-9AFF-342DD17E3F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68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54246-0A6A-2CB2-8A79-87F694584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6DA94D-098E-0A2D-A213-68356B287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7C979E-B0CD-456A-E23E-7DA4926C9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FAAB88-33BD-CA30-A0F7-A84303A3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967B-27C1-45CD-94DB-F084A0981F05}" type="datetimeFigureOut">
              <a:rPr lang="es-ES" smtClean="0"/>
              <a:t>29/09/2024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69D031-2641-D138-D0A6-E6EF5E2C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E5CDAF-DD5C-CDB9-86A1-F1E7EEFE5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32C86-FEAC-45C7-9AFF-342DD17E3F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12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7B03C-F075-CF1B-A7A0-2B880500C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F52D0AC-22E8-7828-C796-2A56DADE6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21C623-8569-AF1F-FB21-01EABE2E6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EC4847-9178-4DFC-70C5-DD2F096F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967B-27C1-45CD-94DB-F084A0981F05}" type="datetimeFigureOut">
              <a:rPr lang="es-ES" smtClean="0"/>
              <a:t>29/09/2024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AEC021-0B39-4F82-7581-2EEE5091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33C2B7-7DC2-FA82-5799-B4568662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32C86-FEAC-45C7-9AFF-342DD17E3F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80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8D1D450-0FFB-10A5-FCCF-BC5B818BC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73DBD8-7EA6-584B-1FAB-175B845E4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DB2E39-4DAB-EF10-C057-26E02CDD2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AD967B-27C1-45CD-94DB-F084A0981F05}" type="datetimeFigureOut">
              <a:rPr lang="es-ES" smtClean="0"/>
              <a:t>29/09/2024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3458B1-BBE2-D128-E84E-5875C06CD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EBBA4A-4E95-F26A-6F5A-4E986B3EE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532C86-FEAC-45C7-9AFF-342DD17E3F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24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03196F7-B37D-D43F-0904-CADD3F1E7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71" y="721940"/>
            <a:ext cx="2298722" cy="88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Logo - PNG and Vector - Logo Download">
            <a:extLst>
              <a:ext uri="{FF2B5EF4-FFF2-40B4-BE49-F238E27FC236}">
                <a16:creationId xmlns:a16="http://schemas.microsoft.com/office/drawing/2014/main" id="{D79BAE70-9FC2-D94F-963A-E99C4FEBB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87" y="2580800"/>
            <a:ext cx="1432174" cy="159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ySQL logo and symbol, meaning, history, PNG">
            <a:extLst>
              <a:ext uri="{FF2B5EF4-FFF2-40B4-BE49-F238E27FC236}">
                <a16:creationId xmlns:a16="http://schemas.microsoft.com/office/drawing/2014/main" id="{1BC81446-F134-7F89-F35A-326BA33C3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36" y="5301048"/>
            <a:ext cx="1079102" cy="67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lask&quot; Icon - Download for free – Iconduck">
            <a:extLst>
              <a:ext uri="{FF2B5EF4-FFF2-40B4-BE49-F238E27FC236}">
                <a16:creationId xmlns:a16="http://schemas.microsoft.com/office/drawing/2014/main" id="{4FA14991-1385-03FB-11A3-4E1F143C2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556" y="2756531"/>
            <a:ext cx="969753" cy="124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ue.js Testing - testRigor AI-Based Automated Testing Tool">
            <a:extLst>
              <a:ext uri="{FF2B5EF4-FFF2-40B4-BE49-F238E27FC236}">
                <a16:creationId xmlns:a16="http://schemas.microsoft.com/office/drawing/2014/main" id="{1C6374FF-1C81-DCD9-D021-5AAB2EB40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101" y="3070526"/>
            <a:ext cx="2112835" cy="7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oric + Amazon RDS | Data Integration">
            <a:extLst>
              <a:ext uri="{FF2B5EF4-FFF2-40B4-BE49-F238E27FC236}">
                <a16:creationId xmlns:a16="http://schemas.microsoft.com/office/drawing/2014/main" id="{02B47E76-1A75-5375-8AFD-BD23AF258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30" y="5301048"/>
            <a:ext cx="1552649" cy="67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User interface - Free web icons">
            <a:extLst>
              <a:ext uri="{FF2B5EF4-FFF2-40B4-BE49-F238E27FC236}">
                <a16:creationId xmlns:a16="http://schemas.microsoft.com/office/drawing/2014/main" id="{09A85256-6563-A4CC-B22D-DDA549F15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648" y="2519650"/>
            <a:ext cx="1815359" cy="181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6803F8B-14AE-5C3C-E677-EDD840E27B66}"/>
              </a:ext>
            </a:extLst>
          </p:cNvPr>
          <p:cNvSpPr/>
          <p:nvPr/>
        </p:nvSpPr>
        <p:spPr>
          <a:xfrm>
            <a:off x="614232" y="433137"/>
            <a:ext cx="3048000" cy="13370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E95A324-FBB1-97F7-3BB5-0BD157F25266}"/>
              </a:ext>
            </a:extLst>
          </p:cNvPr>
          <p:cNvCxnSpPr>
            <a:stCxn id="4" idx="2"/>
          </p:cNvCxnSpPr>
          <p:nvPr/>
        </p:nvCxnSpPr>
        <p:spPr>
          <a:xfrm>
            <a:off x="2138232" y="1770147"/>
            <a:ext cx="0" cy="552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FF955050-DEE4-3FD5-1FA1-AD1AB9854444}"/>
              </a:ext>
            </a:extLst>
          </p:cNvPr>
          <p:cNvSpPr/>
          <p:nvPr/>
        </p:nvSpPr>
        <p:spPr>
          <a:xfrm>
            <a:off x="877329" y="2405646"/>
            <a:ext cx="2520775" cy="204336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F9A7176-BDE6-0006-A9D3-4E318911044A}"/>
              </a:ext>
            </a:extLst>
          </p:cNvPr>
          <p:cNvSpPr/>
          <p:nvPr/>
        </p:nvSpPr>
        <p:spPr>
          <a:xfrm>
            <a:off x="260005" y="5202195"/>
            <a:ext cx="1891974" cy="9338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9BAC5C2-587A-28E9-EC21-2D4335E08A68}"/>
              </a:ext>
            </a:extLst>
          </p:cNvPr>
          <p:cNvSpPr/>
          <p:nvPr/>
        </p:nvSpPr>
        <p:spPr>
          <a:xfrm>
            <a:off x="2138232" y="5202195"/>
            <a:ext cx="1915298" cy="9338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3CD461A-0826-B5A4-CD76-9DB8FB403F41}"/>
              </a:ext>
            </a:extLst>
          </p:cNvPr>
          <p:cNvCxnSpPr>
            <a:stCxn id="7" idx="4"/>
            <a:endCxn id="8" idx="0"/>
          </p:cNvCxnSpPr>
          <p:nvPr/>
        </p:nvCxnSpPr>
        <p:spPr>
          <a:xfrm flipH="1">
            <a:off x="1205992" y="4449013"/>
            <a:ext cx="931725" cy="753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AF3EB24-D27F-470D-D11A-7B8DE9812FE4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2137717" y="4449013"/>
            <a:ext cx="958164" cy="753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F32CD27-E5B4-5B44-DA9B-FCDE5EF704B6}"/>
              </a:ext>
            </a:extLst>
          </p:cNvPr>
          <p:cNvSpPr/>
          <p:nvPr/>
        </p:nvSpPr>
        <p:spPr>
          <a:xfrm>
            <a:off x="3921870" y="2631989"/>
            <a:ext cx="1717589" cy="1594022"/>
          </a:xfrm>
          <a:prstGeom prst="roundRect">
            <a:avLst/>
          </a:prstGeom>
          <a:noFill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FADF374-BD43-7575-F249-DFDBBC198BB7}"/>
              </a:ext>
            </a:extLst>
          </p:cNvPr>
          <p:cNvSpPr/>
          <p:nvPr/>
        </p:nvSpPr>
        <p:spPr>
          <a:xfrm>
            <a:off x="6376828" y="2631989"/>
            <a:ext cx="2361466" cy="1594022"/>
          </a:xfrm>
          <a:prstGeom prst="roundRect">
            <a:avLst/>
          </a:prstGeom>
          <a:noFill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06940C8-A32A-ED30-166A-409636B178D9}"/>
              </a:ext>
            </a:extLst>
          </p:cNvPr>
          <p:cNvCxnSpPr>
            <a:stCxn id="7" idx="6"/>
            <a:endCxn id="14" idx="1"/>
          </p:cNvCxnSpPr>
          <p:nvPr/>
        </p:nvCxnSpPr>
        <p:spPr>
          <a:xfrm>
            <a:off x="3398104" y="3427330"/>
            <a:ext cx="523766" cy="1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035FBA16-5467-CAB6-C1FB-9B3587C00A39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5639459" y="3429000"/>
            <a:ext cx="7373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28D8F0A6-519C-8C8D-9AC4-2F668BC65448}"/>
              </a:ext>
            </a:extLst>
          </p:cNvPr>
          <p:cNvCxnSpPr>
            <a:stCxn id="15" idx="3"/>
            <a:endCxn id="1040" idx="1"/>
          </p:cNvCxnSpPr>
          <p:nvPr/>
        </p:nvCxnSpPr>
        <p:spPr>
          <a:xfrm flipV="1">
            <a:off x="8738294" y="3427330"/>
            <a:ext cx="1306354" cy="1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9EA65A2-8751-364A-F015-6BEC850C1A3B}"/>
              </a:ext>
            </a:extLst>
          </p:cNvPr>
          <p:cNvSpPr/>
          <p:nvPr/>
        </p:nvSpPr>
        <p:spPr>
          <a:xfrm>
            <a:off x="614232" y="2323070"/>
            <a:ext cx="8369748" cy="2125943"/>
          </a:xfrm>
          <a:prstGeom prst="round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Diagrama de flujo: multidocumento 11">
            <a:extLst>
              <a:ext uri="{FF2B5EF4-FFF2-40B4-BE49-F238E27FC236}">
                <a16:creationId xmlns:a16="http://schemas.microsoft.com/office/drawing/2014/main" id="{E2ACA6BA-A1E1-4C24-C65D-0CDCB8D61821}"/>
              </a:ext>
            </a:extLst>
          </p:cNvPr>
          <p:cNvSpPr/>
          <p:nvPr/>
        </p:nvSpPr>
        <p:spPr>
          <a:xfrm>
            <a:off x="6674266" y="4825604"/>
            <a:ext cx="1387694" cy="1310456"/>
          </a:xfrm>
          <a:prstGeom prst="flowChartMulti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6140DB1E-5D85-E469-F922-54666C62B4B4}"/>
              </a:ext>
            </a:extLst>
          </p:cNvPr>
          <p:cNvCxnSpPr>
            <a:cxnSpLocks/>
            <a:stCxn id="10" idx="2"/>
            <a:endCxn id="12" idx="1"/>
          </p:cNvCxnSpPr>
          <p:nvPr/>
        </p:nvCxnSpPr>
        <p:spPr>
          <a:xfrm rot="16200000" flipH="1">
            <a:off x="5220777" y="4027342"/>
            <a:ext cx="1031819" cy="1875160"/>
          </a:xfrm>
          <a:prstGeom prst="bentConnector2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4" descr="GitHub Logo, symbol, meaning, history, PNG, brand">
            <a:extLst>
              <a:ext uri="{FF2B5EF4-FFF2-40B4-BE49-F238E27FC236}">
                <a16:creationId xmlns:a16="http://schemas.microsoft.com/office/drawing/2014/main" id="{B0F9D266-1FDC-D73B-6073-B8E1D6502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533" y="5107150"/>
            <a:ext cx="1328647" cy="74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286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 Rodriguez</dc:creator>
  <cp:lastModifiedBy>Adrian Rodriguez</cp:lastModifiedBy>
  <cp:revision>2</cp:revision>
  <dcterms:created xsi:type="dcterms:W3CDTF">2024-09-29T00:01:48Z</dcterms:created>
  <dcterms:modified xsi:type="dcterms:W3CDTF">2024-09-29T08:58:38Z</dcterms:modified>
</cp:coreProperties>
</file>