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97" r:id="rId3"/>
    <p:sldId id="298" r:id="rId4"/>
    <p:sldId id="259" r:id="rId5"/>
    <p:sldId id="266" r:id="rId6"/>
    <p:sldId id="267" r:id="rId7"/>
    <p:sldId id="269" r:id="rId8"/>
    <p:sldId id="270" r:id="rId9"/>
    <p:sldId id="271" r:id="rId10"/>
    <p:sldId id="272" r:id="rId11"/>
    <p:sldId id="260" r:id="rId12"/>
    <p:sldId id="277" r:id="rId13"/>
    <p:sldId id="279" r:id="rId14"/>
    <p:sldId id="280" r:id="rId15"/>
    <p:sldId id="281" r:id="rId16"/>
    <p:sldId id="282" r:id="rId17"/>
    <p:sldId id="283" r:id="rId18"/>
    <p:sldId id="284" r:id="rId19"/>
    <p:sldId id="285" r:id="rId20"/>
    <p:sldId id="288" r:id="rId21"/>
    <p:sldId id="289" r:id="rId22"/>
    <p:sldId id="290" r:id="rId23"/>
    <p:sldId id="291" r:id="rId24"/>
    <p:sldId id="292" r:id="rId25"/>
    <p:sldId id="293" r:id="rId26"/>
    <p:sldId id="295" r:id="rId27"/>
    <p:sldId id="296" r:id="rId28"/>
    <p:sldId id="275" r:id="rId29"/>
  </p:sldIdLst>
  <p:sldSz cx="9144000" cy="5143500" type="screen16x9"/>
  <p:notesSz cx="6858000" cy="9144000"/>
  <p:embeddedFontLst>
    <p:embeddedFont>
      <p:font typeface="Calibri" panose="020F0502020204030204" pitchFamily="34" charset="0"/>
      <p:regular r:id="rId31"/>
      <p:bold r:id="rId32"/>
      <p:italic r:id="rId33"/>
      <p:boldItalic r:id="rId34"/>
    </p:embeddedFont>
    <p:embeddedFont>
      <p:font typeface="Roboto"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55" autoAdjust="0"/>
    <p:restoredTop sz="94660"/>
  </p:normalViewPr>
  <p:slideViewPr>
    <p:cSldViewPr snapToGrid="0">
      <p:cViewPr varScale="1">
        <p:scale>
          <a:sx n="108" d="100"/>
          <a:sy n="108" d="100"/>
        </p:scale>
        <p:origin x="763"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53355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16355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80763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40892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817820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142682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c6f9e470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590944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540247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16797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888550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326659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492791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394397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78990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785834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061270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272220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603431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8923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52954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c6f9e470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54201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52618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09128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3944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10900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userDrawn="1">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userDrawn="1"/>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dirty="0"/>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dirty="0"/>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Enterprise Intelligence Development Project – CS666</a:t>
            </a:r>
          </a:p>
        </p:txBody>
      </p:sp>
      <p:sp>
        <p:nvSpPr>
          <p:cNvPr id="86" name="Google Shape;86;p13"/>
          <p:cNvSpPr txBox="1">
            <a:spLocks noGrp="1"/>
          </p:cNvSpPr>
          <p:nvPr>
            <p:ph type="subTitle" idx="1"/>
          </p:nvPr>
        </p:nvSpPr>
        <p:spPr>
          <a:xfrm>
            <a:off x="598100" y="3538872"/>
            <a:ext cx="3491903" cy="10480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Samiksha Mathur</a:t>
            </a:r>
          </a:p>
          <a:p>
            <a:pPr marL="0" lvl="0" indent="0" algn="l" rtl="0">
              <a:spcBef>
                <a:spcPts val="0"/>
              </a:spcBef>
              <a:spcAft>
                <a:spcPts val="0"/>
              </a:spcAft>
              <a:buNone/>
            </a:pPr>
            <a:r>
              <a:rPr lang="en-US" sz="1200" dirty="0"/>
              <a:t>MS in Computer Science</a:t>
            </a:r>
          </a:p>
          <a:p>
            <a:pPr marL="0" lvl="0" indent="0" algn="l" rtl="0">
              <a:spcBef>
                <a:spcPts val="0"/>
              </a:spcBef>
              <a:spcAft>
                <a:spcPts val="0"/>
              </a:spcAft>
              <a:buNone/>
            </a:pPr>
            <a:r>
              <a:rPr lang="en-US" sz="1200" dirty="0"/>
              <a:t>U01642707</a:t>
            </a:r>
            <a:endParaRPr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alibri" panose="020F0502020204030204" pitchFamily="34" charset="0"/>
                <a:cs typeface="Calibri" panose="020F0502020204030204" pitchFamily="34" charset="0"/>
              </a:rPr>
              <a:t>Data Preparation</a:t>
            </a:r>
          </a:p>
        </p:txBody>
      </p:sp>
      <p:sp>
        <p:nvSpPr>
          <p:cNvPr id="99" name="Google Shape;99;p14"/>
          <p:cNvSpPr/>
          <p:nvPr/>
        </p:nvSpPr>
        <p:spPr>
          <a:xfrm>
            <a:off x="311701" y="1115605"/>
            <a:ext cx="8237939" cy="2282915"/>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14"/>
          <p:cNvSpPr txBox="1">
            <a:spLocks noGrp="1"/>
          </p:cNvSpPr>
          <p:nvPr>
            <p:ph type="body" idx="4294967295"/>
          </p:nvPr>
        </p:nvSpPr>
        <p:spPr>
          <a:xfrm>
            <a:off x="395521" y="1148069"/>
            <a:ext cx="8154119" cy="2250451"/>
          </a:xfrm>
          <a:prstGeom prst="rect">
            <a:avLst/>
          </a:prstGeom>
        </p:spPr>
        <p:txBody>
          <a:bodyPr spcFirstLastPara="1" wrap="square" lIns="0" tIns="0" rIns="0" bIns="0" anchor="t" anchorCtr="0">
            <a:noAutofit/>
          </a:bodyPr>
          <a:lstStyle/>
          <a:p>
            <a:pPr>
              <a:buFont typeface="Arial" panose="020B0604020202020204" pitchFamily="34" charset="0"/>
              <a:buChar char="•"/>
            </a:pPr>
            <a:endParaRPr lang="en-US" sz="1200" b="0" i="0" dirty="0">
              <a:solidFill>
                <a:srgbClr val="292929"/>
              </a:solidFill>
              <a:effectLst/>
              <a:latin typeface="Calibri" panose="020F0502020204030204" pitchFamily="34" charset="0"/>
              <a:cs typeface="Calibri" panose="020F0502020204030204" pitchFamily="34" charset="0"/>
            </a:endParaRPr>
          </a:p>
          <a:p>
            <a:pPr>
              <a:buFont typeface="Arial" panose="020B0604020202020204" pitchFamily="34" charset="0"/>
              <a:buChar char="•"/>
            </a:pPr>
            <a:r>
              <a:rPr lang="en-US" sz="1200" b="0" i="0" dirty="0">
                <a:solidFill>
                  <a:srgbClr val="292929"/>
                </a:solidFill>
                <a:effectLst/>
                <a:latin typeface="Calibri" panose="020F0502020204030204" pitchFamily="34" charset="0"/>
                <a:cs typeface="Calibri" panose="020F0502020204030204" pitchFamily="34" charset="0"/>
              </a:rPr>
              <a:t>When using machine learning algorithms we should always split our data into a training set and test set. (If the number of experiments we are running is large, then we can should be dividing our data into 3 parts, namely — training set, development set and test set). </a:t>
            </a:r>
          </a:p>
          <a:p>
            <a:pPr>
              <a:buFont typeface="Arial" panose="020B0604020202020204" pitchFamily="34" charset="0"/>
              <a:buChar char="•"/>
            </a:pPr>
            <a:r>
              <a:rPr lang="en-US" sz="1200" b="0" i="0" dirty="0">
                <a:solidFill>
                  <a:srgbClr val="292929"/>
                </a:solidFill>
                <a:effectLst/>
                <a:latin typeface="Calibri" panose="020F0502020204030204" pitchFamily="34" charset="0"/>
                <a:cs typeface="Calibri" panose="020F0502020204030204" pitchFamily="34" charset="0"/>
              </a:rPr>
              <a:t>The data set consists of record of 767 patients in total. To train our model we will be using 650 records. We will be using 100 records for testing, and the last 17 records to cross check our model. </a:t>
            </a:r>
          </a:p>
          <a:p>
            <a:pPr>
              <a:buFont typeface="Arial" panose="020B0604020202020204" pitchFamily="34" charset="0"/>
              <a:buChar char="•"/>
            </a:pPr>
            <a:r>
              <a:rPr lang="en-US" sz="1200" b="0" i="0" dirty="0">
                <a:solidFill>
                  <a:srgbClr val="292929"/>
                </a:solidFill>
                <a:effectLst/>
                <a:latin typeface="Calibri" panose="020F0502020204030204" pitchFamily="34" charset="0"/>
                <a:cs typeface="Calibri" panose="020F0502020204030204" pitchFamily="34" charset="0"/>
              </a:rPr>
              <a:t>Next, we separate the label and features (for both training and test dataset). In addition to that, we will also convert them into NumPy arrays as our machine learning algorithm process data in NumPy array format.</a:t>
            </a:r>
            <a:endParaRPr lang="en-US" sz="1200" dirty="0">
              <a:solidFill>
                <a:srgbClr val="292929"/>
              </a:solidFill>
              <a:latin typeface="Calibri" panose="020F0502020204030204" pitchFamily="34" charset="0"/>
              <a:cs typeface="Calibri" panose="020F0502020204030204" pitchFamily="34" charset="0"/>
            </a:endParaRPr>
          </a:p>
          <a:p>
            <a:pPr>
              <a:buFont typeface="Arial" panose="020B0604020202020204" pitchFamily="34" charset="0"/>
              <a:buChar char="•"/>
            </a:pPr>
            <a:r>
              <a:rPr lang="en-US" sz="1200" b="0" i="0" dirty="0">
                <a:solidFill>
                  <a:srgbClr val="292929"/>
                </a:solidFill>
                <a:effectLst/>
                <a:latin typeface="Calibri" panose="020F0502020204030204" pitchFamily="34" charset="0"/>
                <a:cs typeface="Calibri" panose="020F0502020204030204" pitchFamily="34" charset="0"/>
              </a:rPr>
              <a:t>As the final step before using machine learning, we will normalize our inputs. We will normalize the data such that each variable has 0 mean and standard deviation of 1.</a:t>
            </a:r>
          </a:p>
        </p:txBody>
      </p:sp>
      <p:grpSp>
        <p:nvGrpSpPr>
          <p:cNvPr id="6" name="Google Shape;20;p3">
            <a:extLst>
              <a:ext uri="{FF2B5EF4-FFF2-40B4-BE49-F238E27FC236}">
                <a16:creationId xmlns:a16="http://schemas.microsoft.com/office/drawing/2014/main" id="{4E926F28-6F41-4F2C-A5EB-53EDB95E0EEF}"/>
              </a:ext>
            </a:extLst>
          </p:cNvPr>
          <p:cNvGrpSpPr/>
          <p:nvPr/>
        </p:nvGrpSpPr>
        <p:grpSpPr>
          <a:xfrm>
            <a:off x="6098378" y="5"/>
            <a:ext cx="3045625" cy="2030570"/>
            <a:chOff x="6098378" y="5"/>
            <a:chExt cx="3045625" cy="2030570"/>
          </a:xfrm>
        </p:grpSpPr>
        <p:sp>
          <p:nvSpPr>
            <p:cNvPr id="7" name="Google Shape;21;p3">
              <a:extLst>
                <a:ext uri="{FF2B5EF4-FFF2-40B4-BE49-F238E27FC236}">
                  <a16:creationId xmlns:a16="http://schemas.microsoft.com/office/drawing/2014/main" id="{0FE70716-3974-4A8D-9D2E-599F121B8135}"/>
                </a:ext>
              </a:extLst>
            </p:cNvPr>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22;p3">
              <a:extLst>
                <a:ext uri="{FF2B5EF4-FFF2-40B4-BE49-F238E27FC236}">
                  <a16:creationId xmlns:a16="http://schemas.microsoft.com/office/drawing/2014/main" id="{6B853FF4-3580-4052-A93E-E7470F3AE396}"/>
                </a:ext>
              </a:extLst>
            </p:cNvPr>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23;p3">
              <a:extLst>
                <a:ext uri="{FF2B5EF4-FFF2-40B4-BE49-F238E27FC236}">
                  <a16:creationId xmlns:a16="http://schemas.microsoft.com/office/drawing/2014/main" id="{A6EEA24B-B457-4B3D-94A8-39E19D0A3C3F}"/>
                </a:ext>
              </a:extLst>
            </p:cNvPr>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24;p3">
              <a:extLst>
                <a:ext uri="{FF2B5EF4-FFF2-40B4-BE49-F238E27FC236}">
                  <a16:creationId xmlns:a16="http://schemas.microsoft.com/office/drawing/2014/main" id="{89A7B77D-1A87-4EEB-8671-F9CACFFF7886}"/>
                </a:ext>
              </a:extLst>
            </p:cNvPr>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25;p3">
              <a:extLst>
                <a:ext uri="{FF2B5EF4-FFF2-40B4-BE49-F238E27FC236}">
                  <a16:creationId xmlns:a16="http://schemas.microsoft.com/office/drawing/2014/main" id="{5CCCFFDE-7A65-40C5-A036-159EA1C97044}"/>
                </a:ext>
              </a:extLst>
            </p:cNvPr>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4178990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a:t>What are the most important factors for determining whether or not someone in the dataset is diabetic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alibri" panose="020F0502020204030204" pitchFamily="34" charset="0"/>
                <a:cs typeface="Calibri" panose="020F0502020204030204" pitchFamily="34" charset="0"/>
              </a:rPr>
              <a:t>Training and Evaluating Machine Learning</a:t>
            </a:r>
            <a:endParaRPr dirty="0">
              <a:latin typeface="Calibri" panose="020F0502020204030204" pitchFamily="34" charset="0"/>
              <a:cs typeface="Calibri" panose="020F0502020204030204" pitchFamily="34" charset="0"/>
            </a:endParaRPr>
          </a:p>
        </p:txBody>
      </p:sp>
      <p:sp>
        <p:nvSpPr>
          <p:cNvPr id="99" name="Google Shape;99;p14"/>
          <p:cNvSpPr/>
          <p:nvPr/>
        </p:nvSpPr>
        <p:spPr>
          <a:xfrm>
            <a:off x="311701" y="1115605"/>
            <a:ext cx="3841199" cy="3852635"/>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14"/>
          <p:cNvSpPr txBox="1">
            <a:spLocks noGrp="1"/>
          </p:cNvSpPr>
          <p:nvPr>
            <p:ph type="body" idx="4294967295"/>
          </p:nvPr>
        </p:nvSpPr>
        <p:spPr>
          <a:xfrm>
            <a:off x="395521" y="1148069"/>
            <a:ext cx="3665967" cy="3750336"/>
          </a:xfrm>
          <a:prstGeom prst="rect">
            <a:avLst/>
          </a:prstGeom>
        </p:spPr>
        <p:txBody>
          <a:bodyPr spcFirstLastPara="1" wrap="square" lIns="0" tIns="0" rIns="0" bIns="0" anchor="t" anchorCtr="0">
            <a:noAutofit/>
          </a:bodyPr>
          <a:lstStyle/>
          <a:p>
            <a:pPr marL="114300" indent="0" algn="l">
              <a:buNone/>
            </a:pPr>
            <a:r>
              <a:rPr lang="en-US" sz="1200" b="0" i="0" dirty="0">
                <a:solidFill>
                  <a:srgbClr val="292929"/>
                </a:solidFill>
                <a:effectLst/>
                <a:latin typeface="Calibri" panose="020F0502020204030204" pitchFamily="34" charset="0"/>
                <a:cs typeface="Calibri" panose="020F0502020204030204" pitchFamily="34" charset="0"/>
              </a:rPr>
              <a:t>Interpreting the ML Model using </a:t>
            </a:r>
            <a:r>
              <a:rPr lang="en-US" sz="1200" b="1" i="0" dirty="0">
                <a:solidFill>
                  <a:srgbClr val="292929"/>
                </a:solidFill>
                <a:effectLst/>
                <a:latin typeface="Calibri" panose="020F0502020204030204" pitchFamily="34" charset="0"/>
                <a:cs typeface="Calibri" panose="020F0502020204030204" pitchFamily="34" charset="0"/>
              </a:rPr>
              <a:t>Logistic Regression</a:t>
            </a:r>
            <a:r>
              <a:rPr lang="en-US" sz="1200" i="0" dirty="0">
                <a:solidFill>
                  <a:srgbClr val="292929"/>
                </a:solidFill>
                <a:effectLst/>
                <a:latin typeface="Calibri" panose="020F0502020204030204" pitchFamily="34" charset="0"/>
                <a:cs typeface="Calibri" panose="020F0502020204030204" pitchFamily="34" charset="0"/>
              </a:rPr>
              <a:t>. </a:t>
            </a:r>
            <a:r>
              <a:rPr lang="en-US" sz="1200" dirty="0">
                <a:solidFill>
                  <a:srgbClr val="292929"/>
                </a:solidFill>
                <a:latin typeface="Calibri" panose="020F0502020204030204" pitchFamily="34" charset="0"/>
                <a:cs typeface="Calibri" panose="020F0502020204030204" pitchFamily="34" charset="0"/>
              </a:rPr>
              <a:t> It</a:t>
            </a:r>
            <a:r>
              <a:rPr lang="en-US" sz="1200" b="1" dirty="0">
                <a:solidFill>
                  <a:srgbClr val="292929"/>
                </a:solidFill>
                <a:latin typeface="Calibri" panose="020F0502020204030204" pitchFamily="34" charset="0"/>
                <a:cs typeface="Calibri" panose="020F0502020204030204" pitchFamily="34" charset="0"/>
              </a:rPr>
              <a:t> </a:t>
            </a:r>
            <a:r>
              <a:rPr lang="en-US" sz="1200" b="0" i="0" dirty="0">
                <a:solidFill>
                  <a:srgbClr val="000000"/>
                </a:solidFill>
                <a:effectLst/>
                <a:latin typeface="Calibri" panose="020F0502020204030204" pitchFamily="34" charset="0"/>
                <a:cs typeface="Calibri" panose="020F0502020204030204" pitchFamily="34" charset="0"/>
              </a:rPr>
              <a:t>provides with 78% accuracy </a:t>
            </a:r>
            <a:endParaRPr lang="en-US" sz="1200" b="1" dirty="0">
              <a:solidFill>
                <a:srgbClr val="292929"/>
              </a:solidFill>
              <a:latin typeface="Calibri" panose="020F0502020204030204" pitchFamily="34" charset="0"/>
              <a:cs typeface="Calibri" panose="020F0502020204030204" pitchFamily="34" charset="0"/>
            </a:endParaRPr>
          </a:p>
          <a:p>
            <a:pPr>
              <a:buFont typeface="Arial" panose="020B0604020202020204" pitchFamily="34" charset="0"/>
              <a:buChar char="•"/>
            </a:pPr>
            <a:r>
              <a:rPr lang="en-US" sz="1200" b="0" i="0" dirty="0">
                <a:solidFill>
                  <a:srgbClr val="292929"/>
                </a:solidFill>
                <a:effectLst/>
                <a:latin typeface="Calibri" panose="020F0502020204030204" pitchFamily="34" charset="0"/>
                <a:cs typeface="Calibri" panose="020F0502020204030204" pitchFamily="34" charset="0"/>
              </a:rPr>
              <a:t>Glucose level, BMI, pregnancies and diabetes pedigree function have significant influence on the model, specially glucose level and BMI.</a:t>
            </a:r>
          </a:p>
          <a:p>
            <a:pPr>
              <a:buFont typeface="Arial" panose="020B0604020202020204" pitchFamily="34" charset="0"/>
              <a:buChar char="•"/>
            </a:pPr>
            <a:r>
              <a:rPr lang="en-US" sz="1200" b="0" i="0" dirty="0">
                <a:solidFill>
                  <a:srgbClr val="292929"/>
                </a:solidFill>
                <a:effectLst/>
                <a:latin typeface="Calibri" panose="020F0502020204030204" pitchFamily="34" charset="0"/>
                <a:cs typeface="Calibri" panose="020F0502020204030204" pitchFamily="34" charset="0"/>
              </a:rPr>
              <a:t>Blood pressure has a negative influence on the prediction, i.e. higher blood pressure is correlated with a person not being diabetic. (also, note that BP is more important as a feature than age, because the magnitude is higher for blood pressure).</a:t>
            </a:r>
          </a:p>
          <a:p>
            <a:pPr>
              <a:buFont typeface="Arial" panose="020B0604020202020204" pitchFamily="34" charset="0"/>
              <a:buChar char="•"/>
            </a:pPr>
            <a:r>
              <a:rPr lang="en-US" sz="1200" b="0" i="0" dirty="0">
                <a:solidFill>
                  <a:srgbClr val="292929"/>
                </a:solidFill>
                <a:effectLst/>
                <a:latin typeface="Calibri" panose="020F0502020204030204" pitchFamily="34" charset="0"/>
                <a:cs typeface="Calibri" panose="020F0502020204030204" pitchFamily="34" charset="0"/>
              </a:rPr>
              <a:t> Although age was more correlated than BMI to the output variables the model relies more on BMI. This can happen for several reasons, including the fact that the correlation captured by age is also captured by some other variable, whereas the information captured by BMI is not captured by other variables.</a:t>
            </a:r>
          </a:p>
        </p:txBody>
      </p:sp>
      <p:pic>
        <p:nvPicPr>
          <p:cNvPr id="2" name="Picture 1">
            <a:extLst>
              <a:ext uri="{FF2B5EF4-FFF2-40B4-BE49-F238E27FC236}">
                <a16:creationId xmlns:a16="http://schemas.microsoft.com/office/drawing/2014/main" id="{AFF2A586-96EF-440F-88FD-B3D4C1289B79}"/>
              </a:ext>
            </a:extLst>
          </p:cNvPr>
          <p:cNvPicPr>
            <a:picLocks noChangeAspect="1"/>
          </p:cNvPicPr>
          <p:nvPr/>
        </p:nvPicPr>
        <p:blipFill rotWithShape="1">
          <a:blip r:embed="rId3"/>
          <a:srcRect l="29892" t="35852" r="31196" b="26222"/>
          <a:stretch/>
        </p:blipFill>
        <p:spPr>
          <a:xfrm>
            <a:off x="4346286" y="1234440"/>
            <a:ext cx="4622455" cy="3139440"/>
          </a:xfrm>
          <a:prstGeom prst="rect">
            <a:avLst/>
          </a:prstGeom>
        </p:spPr>
      </p:pic>
    </p:spTree>
    <p:extLst>
      <p:ext uri="{BB962C8B-B14F-4D97-AF65-F5344CB8AC3E}">
        <p14:creationId xmlns:p14="http://schemas.microsoft.com/office/powerpoint/2010/main" val="648440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alibri" panose="020F0502020204030204" pitchFamily="34" charset="0"/>
                <a:cs typeface="Calibri" panose="020F0502020204030204" pitchFamily="34" charset="0"/>
              </a:rPr>
              <a:t>Using other classification algorithms</a:t>
            </a:r>
            <a:endParaRPr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B9EC5E34-FB33-4D33-99C6-EE16395E6BCC}"/>
              </a:ext>
            </a:extLst>
          </p:cNvPr>
          <p:cNvSpPr txBox="1"/>
          <p:nvPr/>
        </p:nvSpPr>
        <p:spPr>
          <a:xfrm>
            <a:off x="5447713" y="1134329"/>
            <a:ext cx="3474720" cy="3046988"/>
          </a:xfrm>
          <a:prstGeom prst="rect">
            <a:avLst/>
          </a:prstGeom>
          <a:noFill/>
        </p:spPr>
        <p:txBody>
          <a:bodyPr wrap="square" rtlCol="0">
            <a:spAutoFit/>
          </a:bodyPr>
          <a:lstStyle/>
          <a:p>
            <a:r>
              <a:rPr lang="en-US" sz="1200" b="1" dirty="0">
                <a:latin typeface="Calibri" panose="020F0502020204030204" pitchFamily="34" charset="0"/>
                <a:cs typeface="Calibri" panose="020F0502020204030204" pitchFamily="34" charset="0"/>
              </a:rPr>
              <a:t>Decision Tree </a:t>
            </a:r>
            <a:r>
              <a:rPr lang="en-US" sz="1200" dirty="0">
                <a:latin typeface="Calibri" panose="020F0502020204030204" pitchFamily="34" charset="0"/>
                <a:cs typeface="Calibri" panose="020F0502020204030204" pitchFamily="34" charset="0"/>
              </a:rPr>
              <a:t>:</a:t>
            </a:r>
          </a:p>
          <a:p>
            <a:endParaRPr lang="en-US" sz="1200"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The accuracy on the training set is 100%, while the test set accuracy is 72% which is much worse than Logistic regression. This is an indicative that the tree is overfitting and not generalizing well to new data. </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We set max_depth=3, limiting the depth of the tree decreases overfitting. This leads to a lower accuracy on the training set, but an improvement on the test set. </a:t>
            </a:r>
          </a:p>
          <a:p>
            <a:r>
              <a:rPr lang="en-US" sz="1200" dirty="0">
                <a:latin typeface="Calibri" panose="020F0502020204030204" pitchFamily="34" charset="0"/>
                <a:cs typeface="Calibri" panose="020F0502020204030204" pitchFamily="34" charset="0"/>
              </a:rPr>
              <a:t>              Accuracy on training set: 0.773</a:t>
            </a:r>
          </a:p>
          <a:p>
            <a:r>
              <a:rPr lang="en-US" sz="1200" dirty="0">
                <a:latin typeface="Calibri" panose="020F0502020204030204" pitchFamily="34" charset="0"/>
                <a:cs typeface="Calibri" panose="020F0502020204030204" pitchFamily="34" charset="0"/>
              </a:rPr>
              <a:t>              Accuracy on test set: 0.740</a:t>
            </a:r>
          </a:p>
          <a:p>
            <a:endParaRPr lang="en-US" sz="1200"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Feature “Glucose” is by far the most important feature as can be seen in the visualization. </a:t>
            </a:r>
          </a:p>
        </p:txBody>
      </p:sp>
      <p:pic>
        <p:nvPicPr>
          <p:cNvPr id="8" name="Picture 2">
            <a:extLst>
              <a:ext uri="{FF2B5EF4-FFF2-40B4-BE49-F238E27FC236}">
                <a16:creationId xmlns:a16="http://schemas.microsoft.com/office/drawing/2014/main" id="{1B6FC1E0-370C-4D3D-9BAE-037BADDAD1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78" y="1134330"/>
            <a:ext cx="5052062" cy="3308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4527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alibri" panose="020F0502020204030204" pitchFamily="34" charset="0"/>
                <a:cs typeface="Calibri" panose="020F0502020204030204" pitchFamily="34" charset="0"/>
              </a:rPr>
              <a:t>Using other classification algorithms</a:t>
            </a:r>
            <a:endParaRPr dirty="0">
              <a:latin typeface="Calibri" panose="020F0502020204030204" pitchFamily="34" charset="0"/>
              <a:cs typeface="Calibri" panose="020F0502020204030204" pitchFamily="34" charset="0"/>
            </a:endParaRPr>
          </a:p>
        </p:txBody>
      </p:sp>
      <p:pic>
        <p:nvPicPr>
          <p:cNvPr id="10244" name="Picture 4">
            <a:extLst>
              <a:ext uri="{FF2B5EF4-FFF2-40B4-BE49-F238E27FC236}">
                <a16:creationId xmlns:a16="http://schemas.microsoft.com/office/drawing/2014/main" id="{16B3C655-2EF8-4176-8181-AC5FE32DF2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567" y="1134329"/>
            <a:ext cx="5073657" cy="330813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9EC5E34-FB33-4D33-99C6-EE16395E6BCC}"/>
              </a:ext>
            </a:extLst>
          </p:cNvPr>
          <p:cNvSpPr txBox="1"/>
          <p:nvPr/>
        </p:nvSpPr>
        <p:spPr>
          <a:xfrm>
            <a:off x="5447713" y="1134329"/>
            <a:ext cx="3474720" cy="3231654"/>
          </a:xfrm>
          <a:prstGeom prst="rect">
            <a:avLst/>
          </a:prstGeom>
          <a:noFill/>
        </p:spPr>
        <p:txBody>
          <a:bodyPr wrap="square" rtlCol="0">
            <a:spAutoFit/>
          </a:bodyPr>
          <a:lstStyle/>
          <a:p>
            <a:r>
              <a:rPr lang="en-US" sz="1200" b="1" dirty="0">
                <a:latin typeface="Calibri" panose="020F0502020204030204" pitchFamily="34" charset="0"/>
                <a:cs typeface="Calibri" panose="020F0502020204030204" pitchFamily="34" charset="0"/>
              </a:rPr>
              <a:t>Random Forest</a:t>
            </a:r>
            <a:r>
              <a:rPr lang="en-US" sz="1200" dirty="0">
                <a:latin typeface="Calibri" panose="020F0502020204030204" pitchFamily="34" charset="0"/>
                <a:cs typeface="Calibri" panose="020F0502020204030204" pitchFamily="34" charset="0"/>
              </a:rPr>
              <a:t>:</a:t>
            </a:r>
          </a:p>
          <a:p>
            <a:endParaRPr lang="en-US" sz="1200"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The random forest gives us an accuracy of 78.6%, better than the logistic regression model or a single decision tree, without tuning any parameters</a:t>
            </a:r>
          </a:p>
          <a:p>
            <a:endParaRPr lang="en-US" sz="1200"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Similarly to the single decision tree, the random forest also gives a lot of importance to the “Glucose” feature, but it also chooses “BMI” to be the 2nd most informative feature overall. </a:t>
            </a:r>
          </a:p>
          <a:p>
            <a:endParaRPr lang="en-US" sz="1200"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The randomness in building the random forest forces the algorithm to consider many possible explanations, the result being that the random forest captures a much broader picture of the data than a single tree.</a:t>
            </a:r>
          </a:p>
        </p:txBody>
      </p:sp>
    </p:spTree>
    <p:extLst>
      <p:ext uri="{BB962C8B-B14F-4D97-AF65-F5344CB8AC3E}">
        <p14:creationId xmlns:p14="http://schemas.microsoft.com/office/powerpoint/2010/main" val="3555006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alibri" panose="020F0502020204030204" pitchFamily="34" charset="0"/>
                <a:cs typeface="Calibri" panose="020F0502020204030204" pitchFamily="34" charset="0"/>
              </a:rPr>
              <a:t>Conclusion</a:t>
            </a:r>
            <a:endParaRPr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B9EC5E34-FB33-4D33-99C6-EE16395E6BCC}"/>
              </a:ext>
            </a:extLst>
          </p:cNvPr>
          <p:cNvSpPr txBox="1"/>
          <p:nvPr/>
        </p:nvSpPr>
        <p:spPr>
          <a:xfrm>
            <a:off x="738553" y="1096229"/>
            <a:ext cx="3474720" cy="276999"/>
          </a:xfrm>
          <a:prstGeom prst="rect">
            <a:avLst/>
          </a:prstGeom>
          <a:noFill/>
        </p:spPr>
        <p:txBody>
          <a:bodyPr wrap="square" rtlCol="0">
            <a:spAutoFit/>
          </a:bodyPr>
          <a:lstStyle/>
          <a:p>
            <a:endParaRPr lang="en-US" sz="12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6E5C543-46E5-406C-A54E-1AB92C6F3832}"/>
              </a:ext>
            </a:extLst>
          </p:cNvPr>
          <p:cNvSpPr txBox="1"/>
          <p:nvPr/>
        </p:nvSpPr>
        <p:spPr>
          <a:xfrm>
            <a:off x="311700" y="1373228"/>
            <a:ext cx="8267700" cy="1015663"/>
          </a:xfrm>
          <a:prstGeom prst="rect">
            <a:avLst/>
          </a:prstGeom>
          <a:noFill/>
        </p:spPr>
        <p:txBody>
          <a:bodyPr wrap="square">
            <a:spAutoFit/>
          </a:bodyPr>
          <a:lstStyle/>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During our analysis, we</a:t>
            </a:r>
            <a:r>
              <a:rPr lang="en-US" sz="1200" b="0" i="0" dirty="0">
                <a:solidFill>
                  <a:srgbClr val="000000"/>
                </a:solidFill>
                <a:effectLst/>
                <a:latin typeface="Calibri" panose="020F0502020204030204" pitchFamily="34" charset="0"/>
                <a:cs typeface="Calibri" panose="020F0502020204030204" pitchFamily="34" charset="0"/>
              </a:rPr>
              <a:t> found a </a:t>
            </a:r>
            <a:r>
              <a:rPr lang="en-US" sz="1200" dirty="0">
                <a:latin typeface="Calibri" panose="020F0502020204030204" pitchFamily="34" charset="0"/>
                <a:cs typeface="Calibri" panose="020F0502020204030204" pitchFamily="34" charset="0"/>
              </a:rPr>
              <a:t> accuracy of 78.6% </a:t>
            </a:r>
            <a:r>
              <a:rPr lang="en-US" sz="1200" b="0" i="0" dirty="0">
                <a:solidFill>
                  <a:srgbClr val="000000"/>
                </a:solidFill>
                <a:effectLst/>
                <a:latin typeface="Calibri" panose="020F0502020204030204" pitchFamily="34" charset="0"/>
                <a:cs typeface="Calibri" panose="020F0502020204030204" pitchFamily="34" charset="0"/>
              </a:rPr>
              <a:t>using </a:t>
            </a:r>
            <a:r>
              <a:rPr lang="en-US" sz="1200" dirty="0">
                <a:latin typeface="Calibri" panose="020F0502020204030204" pitchFamily="34" charset="0"/>
                <a:cs typeface="Calibri" panose="020F0502020204030204" pitchFamily="34" charset="0"/>
              </a:rPr>
              <a:t> the </a:t>
            </a:r>
            <a:r>
              <a:rPr lang="en-US" sz="1200" b="1" dirty="0">
                <a:latin typeface="Calibri" panose="020F0502020204030204" pitchFamily="34" charset="0"/>
                <a:cs typeface="Calibri" panose="020F0502020204030204" pitchFamily="34" charset="0"/>
              </a:rPr>
              <a:t>random forest</a:t>
            </a:r>
            <a:r>
              <a:rPr lang="en-US" sz="1200" b="1" i="0" dirty="0">
                <a:solidFill>
                  <a:srgbClr val="000000"/>
                </a:solidFill>
                <a:effectLst/>
                <a:latin typeface="Calibri" panose="020F0502020204030204" pitchFamily="34" charset="0"/>
                <a:cs typeface="Calibri" panose="020F0502020204030204" pitchFamily="34" charset="0"/>
              </a:rPr>
              <a:t> algorithm</a:t>
            </a:r>
            <a:r>
              <a:rPr lang="en-US" sz="1200" b="0" i="0" dirty="0">
                <a:solidFill>
                  <a:srgbClr val="000000"/>
                </a:solidFill>
                <a:effectLst/>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r>
              <a:rPr lang="en-US" sz="1200" b="0" i="0" dirty="0">
                <a:solidFill>
                  <a:srgbClr val="000000"/>
                </a:solidFill>
                <a:effectLst/>
                <a:latin typeface="Calibri" panose="020F0502020204030204" pitchFamily="34" charset="0"/>
                <a:cs typeface="Calibri" panose="020F0502020204030204" pitchFamily="34" charset="0"/>
              </a:rPr>
              <a:t>There may be still space for further analysis and optimization, for example trying different data transformations or trying algorithms that have not been tested like Support Vector Machine. </a:t>
            </a:r>
          </a:p>
          <a:p>
            <a:pPr marL="171450" indent="-171450">
              <a:buFont typeface="Arial" panose="020B0604020202020204" pitchFamily="34" charset="0"/>
              <a:buChar char="•"/>
            </a:pPr>
            <a:r>
              <a:rPr lang="en-US" sz="1200" b="0" i="0" dirty="0">
                <a:solidFill>
                  <a:srgbClr val="000000"/>
                </a:solidFill>
                <a:effectLst/>
                <a:latin typeface="Calibri" panose="020F0502020204030204" pitchFamily="34" charset="0"/>
                <a:cs typeface="Calibri" panose="020F0502020204030204" pitchFamily="34" charset="0"/>
              </a:rPr>
              <a:t>Training a machine learning model to solve a problem with a specific dataset is a </a:t>
            </a:r>
            <a:r>
              <a:rPr lang="en-US" sz="1200" b="1" i="0" dirty="0">
                <a:solidFill>
                  <a:srgbClr val="000000"/>
                </a:solidFill>
                <a:effectLst/>
                <a:latin typeface="Calibri" panose="020F0502020204030204" pitchFamily="34" charset="0"/>
                <a:cs typeface="Calibri" panose="020F0502020204030204" pitchFamily="34" charset="0"/>
              </a:rPr>
              <a:t>try / fail / improve</a:t>
            </a:r>
            <a:r>
              <a:rPr lang="en-US" sz="1200" b="0" i="0" dirty="0">
                <a:solidFill>
                  <a:srgbClr val="000000"/>
                </a:solidFill>
                <a:effectLst/>
                <a:latin typeface="Calibri" panose="020F0502020204030204" pitchFamily="34" charset="0"/>
                <a:cs typeface="Calibri" panose="020F0502020204030204" pitchFamily="34" charset="0"/>
              </a:rPr>
              <a:t> process. Hence, there is a scope for improvement</a:t>
            </a:r>
            <a:endParaRPr 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2048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grpSp>
        <p:nvGrpSpPr>
          <p:cNvPr id="10" name="Google Shape;13;p2">
            <a:extLst>
              <a:ext uri="{FF2B5EF4-FFF2-40B4-BE49-F238E27FC236}">
                <a16:creationId xmlns:a16="http://schemas.microsoft.com/office/drawing/2014/main" id="{E07B5559-9BDA-4231-A997-542DDD79AB3B}"/>
              </a:ext>
            </a:extLst>
          </p:cNvPr>
          <p:cNvGrpSpPr/>
          <p:nvPr/>
        </p:nvGrpSpPr>
        <p:grpSpPr>
          <a:xfrm>
            <a:off x="6007885" y="961438"/>
            <a:ext cx="2002360" cy="28725"/>
            <a:chOff x="6505625" y="2212725"/>
            <a:chExt cx="876575" cy="12575"/>
          </a:xfrm>
        </p:grpSpPr>
        <p:sp>
          <p:nvSpPr>
            <p:cNvPr id="11" name="Google Shape;14;p2">
              <a:extLst>
                <a:ext uri="{FF2B5EF4-FFF2-40B4-BE49-F238E27FC236}">
                  <a16:creationId xmlns:a16="http://schemas.microsoft.com/office/drawing/2014/main" id="{E9C5DECA-D38B-473E-8115-E713D747806F}"/>
                </a:ext>
              </a:extLst>
            </p:cNvPr>
            <p:cNvSpPr/>
            <p:nvPr/>
          </p:nvSpPr>
          <p:spPr>
            <a:xfrm>
              <a:off x="7132475" y="2212725"/>
              <a:ext cx="14650" cy="12575"/>
            </a:xfrm>
            <a:custGeom>
              <a:avLst/>
              <a:gdLst/>
              <a:ahLst/>
              <a:cxnLst/>
              <a:rect l="l" t="t" r="r" b="b"/>
              <a:pathLst>
                <a:path w="586" h="503" extrusionOk="0">
                  <a:moveTo>
                    <a:pt x="253" y="0"/>
                  </a:moveTo>
                  <a:cubicBezTo>
                    <a:pt x="124" y="0"/>
                    <a:pt x="0" y="100"/>
                    <a:pt x="0" y="251"/>
                  </a:cubicBezTo>
                  <a:cubicBezTo>
                    <a:pt x="0" y="389"/>
                    <a:pt x="112" y="503"/>
                    <a:pt x="250" y="503"/>
                  </a:cubicBezTo>
                  <a:cubicBezTo>
                    <a:pt x="475" y="501"/>
                    <a:pt x="585" y="232"/>
                    <a:pt x="428" y="74"/>
                  </a:cubicBezTo>
                  <a:cubicBezTo>
                    <a:pt x="377" y="23"/>
                    <a:pt x="314" y="0"/>
                    <a:pt x="25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5;p2">
              <a:extLst>
                <a:ext uri="{FF2B5EF4-FFF2-40B4-BE49-F238E27FC236}">
                  <a16:creationId xmlns:a16="http://schemas.microsoft.com/office/drawing/2014/main" id="{2232E5BA-9DCE-473F-A4F9-930484B66FF3}"/>
                </a:ext>
              </a:extLst>
            </p:cNvPr>
            <p:cNvSpPr/>
            <p:nvPr/>
          </p:nvSpPr>
          <p:spPr>
            <a:xfrm>
              <a:off x="7054100" y="2212725"/>
              <a:ext cx="14700" cy="12575"/>
            </a:xfrm>
            <a:custGeom>
              <a:avLst/>
              <a:gdLst/>
              <a:ahLst/>
              <a:cxnLst/>
              <a:rect l="l" t="t" r="r" b="b"/>
              <a:pathLst>
                <a:path w="588" h="503" extrusionOk="0">
                  <a:moveTo>
                    <a:pt x="253" y="0"/>
                  </a:moveTo>
                  <a:cubicBezTo>
                    <a:pt x="124" y="0"/>
                    <a:pt x="0" y="100"/>
                    <a:pt x="0" y="251"/>
                  </a:cubicBezTo>
                  <a:cubicBezTo>
                    <a:pt x="0" y="389"/>
                    <a:pt x="113" y="503"/>
                    <a:pt x="252" y="503"/>
                  </a:cubicBezTo>
                  <a:cubicBezTo>
                    <a:pt x="475" y="501"/>
                    <a:pt x="587" y="232"/>
                    <a:pt x="429" y="74"/>
                  </a:cubicBezTo>
                  <a:cubicBezTo>
                    <a:pt x="378" y="23"/>
                    <a:pt x="315" y="0"/>
                    <a:pt x="25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6;p2">
              <a:extLst>
                <a:ext uri="{FF2B5EF4-FFF2-40B4-BE49-F238E27FC236}">
                  <a16:creationId xmlns:a16="http://schemas.microsoft.com/office/drawing/2014/main" id="{497F2645-1295-44D7-905E-2930AD555F23}"/>
                </a:ext>
              </a:extLst>
            </p:cNvPr>
            <p:cNvSpPr/>
            <p:nvPr/>
          </p:nvSpPr>
          <p:spPr>
            <a:xfrm>
              <a:off x="6975775" y="2212725"/>
              <a:ext cx="14650" cy="12575"/>
            </a:xfrm>
            <a:custGeom>
              <a:avLst/>
              <a:gdLst/>
              <a:ahLst/>
              <a:cxnLst/>
              <a:rect l="l" t="t" r="r" b="b"/>
              <a:pathLst>
                <a:path w="586" h="503" extrusionOk="0">
                  <a:moveTo>
                    <a:pt x="253" y="0"/>
                  </a:moveTo>
                  <a:cubicBezTo>
                    <a:pt x="124" y="0"/>
                    <a:pt x="0" y="100"/>
                    <a:pt x="0" y="251"/>
                  </a:cubicBezTo>
                  <a:cubicBezTo>
                    <a:pt x="0" y="389"/>
                    <a:pt x="112" y="503"/>
                    <a:pt x="250" y="503"/>
                  </a:cubicBezTo>
                  <a:cubicBezTo>
                    <a:pt x="473" y="503"/>
                    <a:pt x="585" y="232"/>
                    <a:pt x="428" y="74"/>
                  </a:cubicBezTo>
                  <a:cubicBezTo>
                    <a:pt x="377" y="23"/>
                    <a:pt x="314" y="0"/>
                    <a:pt x="25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7;p2">
              <a:extLst>
                <a:ext uri="{FF2B5EF4-FFF2-40B4-BE49-F238E27FC236}">
                  <a16:creationId xmlns:a16="http://schemas.microsoft.com/office/drawing/2014/main" id="{8AE765EE-1F84-4546-94FD-09FE12E3F899}"/>
                </a:ext>
              </a:extLst>
            </p:cNvPr>
            <p:cNvSpPr/>
            <p:nvPr/>
          </p:nvSpPr>
          <p:spPr>
            <a:xfrm>
              <a:off x="6897400" y="2212725"/>
              <a:ext cx="14675" cy="12575"/>
            </a:xfrm>
            <a:custGeom>
              <a:avLst/>
              <a:gdLst/>
              <a:ahLst/>
              <a:cxnLst/>
              <a:rect l="l" t="t" r="r" b="b"/>
              <a:pathLst>
                <a:path w="587" h="503" extrusionOk="0">
                  <a:moveTo>
                    <a:pt x="253" y="0"/>
                  </a:moveTo>
                  <a:cubicBezTo>
                    <a:pt x="124" y="0"/>
                    <a:pt x="0" y="100"/>
                    <a:pt x="0" y="251"/>
                  </a:cubicBezTo>
                  <a:cubicBezTo>
                    <a:pt x="0" y="389"/>
                    <a:pt x="113" y="503"/>
                    <a:pt x="252" y="503"/>
                  </a:cubicBezTo>
                  <a:cubicBezTo>
                    <a:pt x="475" y="503"/>
                    <a:pt x="587" y="232"/>
                    <a:pt x="429" y="74"/>
                  </a:cubicBezTo>
                  <a:cubicBezTo>
                    <a:pt x="378" y="23"/>
                    <a:pt x="315" y="0"/>
                    <a:pt x="25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8;p2">
              <a:extLst>
                <a:ext uri="{FF2B5EF4-FFF2-40B4-BE49-F238E27FC236}">
                  <a16:creationId xmlns:a16="http://schemas.microsoft.com/office/drawing/2014/main" id="{BC5D2989-2A51-4B6A-B429-496D41B50D75}"/>
                </a:ext>
              </a:extLst>
            </p:cNvPr>
            <p:cNvSpPr/>
            <p:nvPr/>
          </p:nvSpPr>
          <p:spPr>
            <a:xfrm>
              <a:off x="7367550" y="2212725"/>
              <a:ext cx="14650" cy="12575"/>
            </a:xfrm>
            <a:custGeom>
              <a:avLst/>
              <a:gdLst/>
              <a:ahLst/>
              <a:cxnLst/>
              <a:rect l="l" t="t" r="r" b="b"/>
              <a:pathLst>
                <a:path w="586" h="503" extrusionOk="0">
                  <a:moveTo>
                    <a:pt x="253" y="0"/>
                  </a:moveTo>
                  <a:cubicBezTo>
                    <a:pt x="124" y="0"/>
                    <a:pt x="0" y="100"/>
                    <a:pt x="0" y="251"/>
                  </a:cubicBezTo>
                  <a:cubicBezTo>
                    <a:pt x="0" y="389"/>
                    <a:pt x="112" y="503"/>
                    <a:pt x="250" y="503"/>
                  </a:cubicBezTo>
                  <a:cubicBezTo>
                    <a:pt x="473" y="503"/>
                    <a:pt x="585" y="232"/>
                    <a:pt x="427" y="74"/>
                  </a:cubicBezTo>
                  <a:cubicBezTo>
                    <a:pt x="377" y="23"/>
                    <a:pt x="314" y="0"/>
                    <a:pt x="25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9;p2">
              <a:extLst>
                <a:ext uri="{FF2B5EF4-FFF2-40B4-BE49-F238E27FC236}">
                  <a16:creationId xmlns:a16="http://schemas.microsoft.com/office/drawing/2014/main" id="{1E3B8583-F725-4678-95D0-4448EA254F99}"/>
                </a:ext>
              </a:extLst>
            </p:cNvPr>
            <p:cNvSpPr/>
            <p:nvPr/>
          </p:nvSpPr>
          <p:spPr>
            <a:xfrm>
              <a:off x="7289175" y="2212725"/>
              <a:ext cx="14675" cy="12575"/>
            </a:xfrm>
            <a:custGeom>
              <a:avLst/>
              <a:gdLst/>
              <a:ahLst/>
              <a:cxnLst/>
              <a:rect l="l" t="t" r="r" b="b"/>
              <a:pathLst>
                <a:path w="587" h="503" extrusionOk="0">
                  <a:moveTo>
                    <a:pt x="254" y="0"/>
                  </a:moveTo>
                  <a:cubicBezTo>
                    <a:pt x="125" y="0"/>
                    <a:pt x="2" y="100"/>
                    <a:pt x="2" y="251"/>
                  </a:cubicBezTo>
                  <a:cubicBezTo>
                    <a:pt x="0" y="389"/>
                    <a:pt x="114" y="503"/>
                    <a:pt x="252" y="503"/>
                  </a:cubicBezTo>
                  <a:cubicBezTo>
                    <a:pt x="475" y="503"/>
                    <a:pt x="587" y="232"/>
                    <a:pt x="429" y="74"/>
                  </a:cubicBezTo>
                  <a:cubicBezTo>
                    <a:pt x="378" y="23"/>
                    <a:pt x="316" y="0"/>
                    <a:pt x="25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20;p2">
              <a:extLst>
                <a:ext uri="{FF2B5EF4-FFF2-40B4-BE49-F238E27FC236}">
                  <a16:creationId xmlns:a16="http://schemas.microsoft.com/office/drawing/2014/main" id="{E66BB274-165B-4AA6-B6AD-D7A6571AF90C}"/>
                </a:ext>
              </a:extLst>
            </p:cNvPr>
            <p:cNvSpPr/>
            <p:nvPr/>
          </p:nvSpPr>
          <p:spPr>
            <a:xfrm>
              <a:off x="7210800" y="2212725"/>
              <a:ext cx="14700" cy="12575"/>
            </a:xfrm>
            <a:custGeom>
              <a:avLst/>
              <a:gdLst/>
              <a:ahLst/>
              <a:cxnLst/>
              <a:rect l="l" t="t" r="r" b="b"/>
              <a:pathLst>
                <a:path w="588" h="503" extrusionOk="0">
                  <a:moveTo>
                    <a:pt x="255" y="0"/>
                  </a:moveTo>
                  <a:cubicBezTo>
                    <a:pt x="126" y="0"/>
                    <a:pt x="2" y="100"/>
                    <a:pt x="2" y="251"/>
                  </a:cubicBezTo>
                  <a:cubicBezTo>
                    <a:pt x="0" y="389"/>
                    <a:pt x="113" y="503"/>
                    <a:pt x="252" y="503"/>
                  </a:cubicBezTo>
                  <a:cubicBezTo>
                    <a:pt x="475" y="501"/>
                    <a:pt x="587" y="232"/>
                    <a:pt x="429" y="74"/>
                  </a:cubicBezTo>
                  <a:cubicBezTo>
                    <a:pt x="379" y="23"/>
                    <a:pt x="316" y="0"/>
                    <a:pt x="25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21;p2">
              <a:extLst>
                <a:ext uri="{FF2B5EF4-FFF2-40B4-BE49-F238E27FC236}">
                  <a16:creationId xmlns:a16="http://schemas.microsoft.com/office/drawing/2014/main" id="{3CA9AE0E-E971-4627-ACA7-3B5C7765E338}"/>
                </a:ext>
              </a:extLst>
            </p:cNvPr>
            <p:cNvSpPr/>
            <p:nvPr/>
          </p:nvSpPr>
          <p:spPr>
            <a:xfrm>
              <a:off x="6819025" y="2212725"/>
              <a:ext cx="14700" cy="12575"/>
            </a:xfrm>
            <a:custGeom>
              <a:avLst/>
              <a:gdLst/>
              <a:ahLst/>
              <a:cxnLst/>
              <a:rect l="l" t="t" r="r" b="b"/>
              <a:pathLst>
                <a:path w="588" h="503" extrusionOk="0">
                  <a:moveTo>
                    <a:pt x="254" y="0"/>
                  </a:moveTo>
                  <a:cubicBezTo>
                    <a:pt x="125" y="0"/>
                    <a:pt x="1" y="100"/>
                    <a:pt x="1" y="251"/>
                  </a:cubicBezTo>
                  <a:cubicBezTo>
                    <a:pt x="1" y="389"/>
                    <a:pt x="113" y="503"/>
                    <a:pt x="252" y="503"/>
                  </a:cubicBezTo>
                  <a:cubicBezTo>
                    <a:pt x="475" y="503"/>
                    <a:pt x="587" y="232"/>
                    <a:pt x="430" y="74"/>
                  </a:cubicBezTo>
                  <a:cubicBezTo>
                    <a:pt x="379" y="23"/>
                    <a:pt x="316" y="0"/>
                    <a:pt x="25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22;p2">
              <a:extLst>
                <a:ext uri="{FF2B5EF4-FFF2-40B4-BE49-F238E27FC236}">
                  <a16:creationId xmlns:a16="http://schemas.microsoft.com/office/drawing/2014/main" id="{8D07D349-4503-4EC1-B799-09876A38F105}"/>
                </a:ext>
              </a:extLst>
            </p:cNvPr>
            <p:cNvSpPr/>
            <p:nvPr/>
          </p:nvSpPr>
          <p:spPr>
            <a:xfrm>
              <a:off x="6740700" y="2212725"/>
              <a:ext cx="14650" cy="12575"/>
            </a:xfrm>
            <a:custGeom>
              <a:avLst/>
              <a:gdLst/>
              <a:ahLst/>
              <a:cxnLst/>
              <a:rect l="l" t="t" r="r" b="b"/>
              <a:pathLst>
                <a:path w="586" h="503" extrusionOk="0">
                  <a:moveTo>
                    <a:pt x="253" y="0"/>
                  </a:moveTo>
                  <a:cubicBezTo>
                    <a:pt x="124" y="0"/>
                    <a:pt x="0" y="100"/>
                    <a:pt x="0" y="251"/>
                  </a:cubicBezTo>
                  <a:cubicBezTo>
                    <a:pt x="0" y="389"/>
                    <a:pt x="113" y="503"/>
                    <a:pt x="250" y="503"/>
                  </a:cubicBezTo>
                  <a:cubicBezTo>
                    <a:pt x="475" y="501"/>
                    <a:pt x="585" y="232"/>
                    <a:pt x="428" y="74"/>
                  </a:cubicBezTo>
                  <a:cubicBezTo>
                    <a:pt x="377" y="23"/>
                    <a:pt x="314" y="0"/>
                    <a:pt x="25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3;p2">
              <a:extLst>
                <a:ext uri="{FF2B5EF4-FFF2-40B4-BE49-F238E27FC236}">
                  <a16:creationId xmlns:a16="http://schemas.microsoft.com/office/drawing/2014/main" id="{38013EBE-D0DE-4A56-91EB-8806341E2BAA}"/>
                </a:ext>
              </a:extLst>
            </p:cNvPr>
            <p:cNvSpPr/>
            <p:nvPr/>
          </p:nvSpPr>
          <p:spPr>
            <a:xfrm>
              <a:off x="6662325" y="2212725"/>
              <a:ext cx="14700" cy="12575"/>
            </a:xfrm>
            <a:custGeom>
              <a:avLst/>
              <a:gdLst/>
              <a:ahLst/>
              <a:cxnLst/>
              <a:rect l="l" t="t" r="r" b="b"/>
              <a:pathLst>
                <a:path w="588" h="503" extrusionOk="0">
                  <a:moveTo>
                    <a:pt x="254" y="0"/>
                  </a:moveTo>
                  <a:cubicBezTo>
                    <a:pt x="124" y="0"/>
                    <a:pt x="1" y="100"/>
                    <a:pt x="1" y="251"/>
                  </a:cubicBezTo>
                  <a:cubicBezTo>
                    <a:pt x="1" y="389"/>
                    <a:pt x="113" y="503"/>
                    <a:pt x="252" y="503"/>
                  </a:cubicBezTo>
                  <a:cubicBezTo>
                    <a:pt x="475" y="501"/>
                    <a:pt x="587" y="232"/>
                    <a:pt x="430" y="74"/>
                  </a:cubicBezTo>
                  <a:cubicBezTo>
                    <a:pt x="378" y="23"/>
                    <a:pt x="315" y="0"/>
                    <a:pt x="25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4;p2">
              <a:extLst>
                <a:ext uri="{FF2B5EF4-FFF2-40B4-BE49-F238E27FC236}">
                  <a16:creationId xmlns:a16="http://schemas.microsoft.com/office/drawing/2014/main" id="{DDFEAB86-49AA-4B46-86E8-27AD8FEE9FA3}"/>
                </a:ext>
              </a:extLst>
            </p:cNvPr>
            <p:cNvSpPr/>
            <p:nvPr/>
          </p:nvSpPr>
          <p:spPr>
            <a:xfrm>
              <a:off x="6584000" y="2212725"/>
              <a:ext cx="14650" cy="12575"/>
            </a:xfrm>
            <a:custGeom>
              <a:avLst/>
              <a:gdLst/>
              <a:ahLst/>
              <a:cxnLst/>
              <a:rect l="l" t="t" r="r" b="b"/>
              <a:pathLst>
                <a:path w="586" h="503" extrusionOk="0">
                  <a:moveTo>
                    <a:pt x="253" y="0"/>
                  </a:moveTo>
                  <a:cubicBezTo>
                    <a:pt x="124" y="0"/>
                    <a:pt x="0" y="100"/>
                    <a:pt x="0" y="251"/>
                  </a:cubicBezTo>
                  <a:cubicBezTo>
                    <a:pt x="0" y="389"/>
                    <a:pt x="112" y="503"/>
                    <a:pt x="250" y="503"/>
                  </a:cubicBezTo>
                  <a:cubicBezTo>
                    <a:pt x="473" y="503"/>
                    <a:pt x="585" y="232"/>
                    <a:pt x="428" y="74"/>
                  </a:cubicBezTo>
                  <a:cubicBezTo>
                    <a:pt x="377" y="23"/>
                    <a:pt x="314" y="0"/>
                    <a:pt x="25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5;p2">
              <a:extLst>
                <a:ext uri="{FF2B5EF4-FFF2-40B4-BE49-F238E27FC236}">
                  <a16:creationId xmlns:a16="http://schemas.microsoft.com/office/drawing/2014/main" id="{1C107CC0-2146-4F87-AF7D-24E460A16346}"/>
                </a:ext>
              </a:extLst>
            </p:cNvPr>
            <p:cNvSpPr/>
            <p:nvPr/>
          </p:nvSpPr>
          <p:spPr>
            <a:xfrm>
              <a:off x="6505625" y="2212725"/>
              <a:ext cx="14700" cy="12575"/>
            </a:xfrm>
            <a:custGeom>
              <a:avLst/>
              <a:gdLst/>
              <a:ahLst/>
              <a:cxnLst/>
              <a:rect l="l" t="t" r="r" b="b"/>
              <a:pathLst>
                <a:path w="588" h="503" extrusionOk="0">
                  <a:moveTo>
                    <a:pt x="254" y="0"/>
                  </a:moveTo>
                  <a:cubicBezTo>
                    <a:pt x="124" y="0"/>
                    <a:pt x="1" y="100"/>
                    <a:pt x="1" y="251"/>
                  </a:cubicBezTo>
                  <a:cubicBezTo>
                    <a:pt x="1" y="389"/>
                    <a:pt x="113" y="503"/>
                    <a:pt x="252" y="503"/>
                  </a:cubicBezTo>
                  <a:cubicBezTo>
                    <a:pt x="475" y="503"/>
                    <a:pt x="587" y="232"/>
                    <a:pt x="429" y="74"/>
                  </a:cubicBezTo>
                  <a:cubicBezTo>
                    <a:pt x="378" y="23"/>
                    <a:pt x="315" y="0"/>
                    <a:pt x="25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3" name="Google Shape;26;p2">
            <a:extLst>
              <a:ext uri="{FF2B5EF4-FFF2-40B4-BE49-F238E27FC236}">
                <a16:creationId xmlns:a16="http://schemas.microsoft.com/office/drawing/2014/main" id="{C9212CFA-9F02-4CD3-95AA-E46BEF6449A9}"/>
              </a:ext>
            </a:extLst>
          </p:cNvPr>
          <p:cNvSpPr/>
          <p:nvPr/>
        </p:nvSpPr>
        <p:spPr>
          <a:xfrm>
            <a:off x="8240751" y="532575"/>
            <a:ext cx="1136717" cy="1296439"/>
          </a:xfrm>
          <a:custGeom>
            <a:avLst/>
            <a:gdLst/>
            <a:ahLst/>
            <a:cxnLst/>
            <a:rect l="l" t="t" r="r" b="b"/>
            <a:pathLst>
              <a:path w="24667" h="28133" extrusionOk="0">
                <a:moveTo>
                  <a:pt x="24457" y="361"/>
                </a:moveTo>
                <a:lnTo>
                  <a:pt x="24457" y="27772"/>
                </a:lnTo>
                <a:lnTo>
                  <a:pt x="422" y="14066"/>
                </a:lnTo>
                <a:lnTo>
                  <a:pt x="24457" y="361"/>
                </a:lnTo>
                <a:close/>
                <a:moveTo>
                  <a:pt x="24667" y="0"/>
                </a:moveTo>
                <a:lnTo>
                  <a:pt x="1" y="14066"/>
                </a:lnTo>
                <a:lnTo>
                  <a:pt x="24667" y="28133"/>
                </a:lnTo>
                <a:lnTo>
                  <a:pt x="24667" y="0"/>
                </a:ln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7;p2">
            <a:extLst>
              <a:ext uri="{FF2B5EF4-FFF2-40B4-BE49-F238E27FC236}">
                <a16:creationId xmlns:a16="http://schemas.microsoft.com/office/drawing/2014/main" id="{40DE7B9A-EDB5-4883-B98A-36A007CF5DCC}"/>
              </a:ext>
            </a:extLst>
          </p:cNvPr>
          <p:cNvSpPr/>
          <p:nvPr/>
        </p:nvSpPr>
        <p:spPr>
          <a:xfrm>
            <a:off x="8278216" y="969619"/>
            <a:ext cx="1136717" cy="1296439"/>
          </a:xfrm>
          <a:custGeom>
            <a:avLst/>
            <a:gdLst/>
            <a:ahLst/>
            <a:cxnLst/>
            <a:rect l="l" t="t" r="r" b="b"/>
            <a:pathLst>
              <a:path w="24667" h="28133" extrusionOk="0">
                <a:moveTo>
                  <a:pt x="24457" y="360"/>
                </a:moveTo>
                <a:lnTo>
                  <a:pt x="24457" y="27771"/>
                </a:lnTo>
                <a:lnTo>
                  <a:pt x="423" y="14066"/>
                </a:lnTo>
                <a:lnTo>
                  <a:pt x="24457" y="360"/>
                </a:lnTo>
                <a:close/>
                <a:moveTo>
                  <a:pt x="24666" y="1"/>
                </a:moveTo>
                <a:lnTo>
                  <a:pt x="0" y="14066"/>
                </a:lnTo>
                <a:lnTo>
                  <a:pt x="24666" y="28132"/>
                </a:lnTo>
                <a:lnTo>
                  <a:pt x="24666" y="1"/>
                </a:ln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8;p2">
            <a:extLst>
              <a:ext uri="{FF2B5EF4-FFF2-40B4-BE49-F238E27FC236}">
                <a16:creationId xmlns:a16="http://schemas.microsoft.com/office/drawing/2014/main" id="{EAE0CDDA-6FBD-4B89-8938-ED50BAF22210}"/>
              </a:ext>
            </a:extLst>
          </p:cNvPr>
          <p:cNvSpPr/>
          <p:nvPr/>
        </p:nvSpPr>
        <p:spPr>
          <a:xfrm>
            <a:off x="8581590" y="1695921"/>
            <a:ext cx="278062" cy="278108"/>
          </a:xfrm>
          <a:custGeom>
            <a:avLst/>
            <a:gdLst/>
            <a:ahLst/>
            <a:cxnLst/>
            <a:rect l="l" t="t" r="r" b="b"/>
            <a:pathLst>
              <a:path w="6034" h="6035" extrusionOk="0">
                <a:moveTo>
                  <a:pt x="3017" y="0"/>
                </a:moveTo>
                <a:cubicBezTo>
                  <a:pt x="1351" y="0"/>
                  <a:pt x="0" y="1351"/>
                  <a:pt x="0" y="3017"/>
                </a:cubicBezTo>
                <a:cubicBezTo>
                  <a:pt x="0" y="4683"/>
                  <a:pt x="1351" y="6035"/>
                  <a:pt x="3017" y="6035"/>
                </a:cubicBezTo>
                <a:cubicBezTo>
                  <a:pt x="4682" y="6035"/>
                  <a:pt x="6033" y="4683"/>
                  <a:pt x="6033" y="3017"/>
                </a:cubicBezTo>
                <a:cubicBezTo>
                  <a:pt x="6033" y="1351"/>
                  <a:pt x="4682" y="0"/>
                  <a:pt x="30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9;p2">
            <a:extLst>
              <a:ext uri="{FF2B5EF4-FFF2-40B4-BE49-F238E27FC236}">
                <a16:creationId xmlns:a16="http://schemas.microsoft.com/office/drawing/2014/main" id="{B225B4A1-CF33-4C27-ABA9-90ED81732D34}"/>
              </a:ext>
            </a:extLst>
          </p:cNvPr>
          <p:cNvSpPr/>
          <p:nvPr/>
        </p:nvSpPr>
        <p:spPr>
          <a:xfrm>
            <a:off x="8187541" y="1350120"/>
            <a:ext cx="107096" cy="103087"/>
          </a:xfrm>
          <a:custGeom>
            <a:avLst/>
            <a:gdLst/>
            <a:ahLst/>
            <a:cxnLst/>
            <a:rect l="l" t="t" r="r" b="b"/>
            <a:pathLst>
              <a:path w="2324" h="2237" extrusionOk="0">
                <a:moveTo>
                  <a:pt x="1207" y="1"/>
                </a:moveTo>
                <a:cubicBezTo>
                  <a:pt x="753" y="1"/>
                  <a:pt x="346" y="272"/>
                  <a:pt x="173" y="690"/>
                </a:cubicBezTo>
                <a:cubicBezTo>
                  <a:pt x="0" y="1109"/>
                  <a:pt x="96" y="1589"/>
                  <a:pt x="415" y="1909"/>
                </a:cubicBezTo>
                <a:cubicBezTo>
                  <a:pt x="629" y="2123"/>
                  <a:pt x="915" y="2237"/>
                  <a:pt x="1206" y="2237"/>
                </a:cubicBezTo>
                <a:cubicBezTo>
                  <a:pt x="1350" y="2237"/>
                  <a:pt x="1496" y="2209"/>
                  <a:pt x="1634" y="2152"/>
                </a:cubicBezTo>
                <a:cubicBezTo>
                  <a:pt x="2051" y="1977"/>
                  <a:pt x="2324" y="1571"/>
                  <a:pt x="2324" y="1118"/>
                </a:cubicBezTo>
                <a:cubicBezTo>
                  <a:pt x="2324" y="501"/>
                  <a:pt x="1824" y="1"/>
                  <a:pt x="12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7" name="Google Shape;30;p2">
            <a:extLst>
              <a:ext uri="{FF2B5EF4-FFF2-40B4-BE49-F238E27FC236}">
                <a16:creationId xmlns:a16="http://schemas.microsoft.com/office/drawing/2014/main" id="{583BCB21-42C1-40DE-ACFC-EE576978AAFD}"/>
              </a:ext>
            </a:extLst>
          </p:cNvPr>
          <p:cNvGrpSpPr/>
          <p:nvPr/>
        </p:nvGrpSpPr>
        <p:grpSpPr>
          <a:xfrm>
            <a:off x="7541707" y="1836772"/>
            <a:ext cx="274836" cy="1611920"/>
            <a:chOff x="4769975" y="2151700"/>
            <a:chExt cx="149100" cy="874475"/>
          </a:xfrm>
        </p:grpSpPr>
        <p:sp>
          <p:nvSpPr>
            <p:cNvPr id="28" name="Google Shape;31;p2">
              <a:extLst>
                <a:ext uri="{FF2B5EF4-FFF2-40B4-BE49-F238E27FC236}">
                  <a16:creationId xmlns:a16="http://schemas.microsoft.com/office/drawing/2014/main" id="{37116819-43F4-41C9-B93F-73E0631B94AB}"/>
                </a:ext>
              </a:extLst>
            </p:cNvPr>
            <p:cNvSpPr/>
            <p:nvPr/>
          </p:nvSpPr>
          <p:spPr>
            <a:xfrm>
              <a:off x="4904400" y="2386775"/>
              <a:ext cx="14675" cy="12600"/>
            </a:xfrm>
            <a:custGeom>
              <a:avLst/>
              <a:gdLst/>
              <a:ahLst/>
              <a:cxnLst/>
              <a:rect l="l" t="t" r="r" b="b"/>
              <a:pathLst>
                <a:path w="587" h="504" extrusionOk="0">
                  <a:moveTo>
                    <a:pt x="334" y="1"/>
                  </a:moveTo>
                  <a:cubicBezTo>
                    <a:pt x="273" y="1"/>
                    <a:pt x="210" y="23"/>
                    <a:pt x="159" y="74"/>
                  </a:cubicBezTo>
                  <a:cubicBezTo>
                    <a:pt x="0" y="232"/>
                    <a:pt x="112" y="503"/>
                    <a:pt x="337" y="503"/>
                  </a:cubicBezTo>
                  <a:cubicBezTo>
                    <a:pt x="475" y="503"/>
                    <a:pt x="587" y="390"/>
                    <a:pt x="587" y="252"/>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32;p2">
              <a:extLst>
                <a:ext uri="{FF2B5EF4-FFF2-40B4-BE49-F238E27FC236}">
                  <a16:creationId xmlns:a16="http://schemas.microsoft.com/office/drawing/2014/main" id="{6D604406-952F-4662-99B9-F0015FCAF549}"/>
                </a:ext>
              </a:extLst>
            </p:cNvPr>
            <p:cNvSpPr/>
            <p:nvPr/>
          </p:nvSpPr>
          <p:spPr>
            <a:xfrm>
              <a:off x="4904400" y="2465125"/>
              <a:ext cx="14675" cy="12575"/>
            </a:xfrm>
            <a:custGeom>
              <a:avLst/>
              <a:gdLst/>
              <a:ahLst/>
              <a:cxnLst/>
              <a:rect l="l" t="t" r="r" b="b"/>
              <a:pathLst>
                <a:path w="587" h="503" extrusionOk="0">
                  <a:moveTo>
                    <a:pt x="335" y="0"/>
                  </a:moveTo>
                  <a:cubicBezTo>
                    <a:pt x="273" y="0"/>
                    <a:pt x="211" y="23"/>
                    <a:pt x="159" y="75"/>
                  </a:cubicBezTo>
                  <a:cubicBezTo>
                    <a:pt x="0" y="233"/>
                    <a:pt x="112" y="502"/>
                    <a:pt x="337" y="502"/>
                  </a:cubicBezTo>
                  <a:cubicBezTo>
                    <a:pt x="475" y="502"/>
                    <a:pt x="587" y="390"/>
                    <a:pt x="587" y="252"/>
                  </a:cubicBezTo>
                  <a:cubicBezTo>
                    <a:pt x="587" y="101"/>
                    <a:pt x="464" y="0"/>
                    <a:pt x="33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3;p2">
              <a:extLst>
                <a:ext uri="{FF2B5EF4-FFF2-40B4-BE49-F238E27FC236}">
                  <a16:creationId xmlns:a16="http://schemas.microsoft.com/office/drawing/2014/main" id="{FA128421-B790-4F43-A353-86090B4E2C60}"/>
                </a:ext>
              </a:extLst>
            </p:cNvPr>
            <p:cNvSpPr/>
            <p:nvPr/>
          </p:nvSpPr>
          <p:spPr>
            <a:xfrm>
              <a:off x="4904425" y="2543475"/>
              <a:ext cx="14650" cy="12600"/>
            </a:xfrm>
            <a:custGeom>
              <a:avLst/>
              <a:gdLst/>
              <a:ahLst/>
              <a:cxnLst/>
              <a:rect l="l" t="t" r="r" b="b"/>
              <a:pathLst>
                <a:path w="586" h="504" extrusionOk="0">
                  <a:moveTo>
                    <a:pt x="333" y="1"/>
                  </a:moveTo>
                  <a:cubicBezTo>
                    <a:pt x="272" y="1"/>
                    <a:pt x="209" y="23"/>
                    <a:pt x="158" y="74"/>
                  </a:cubicBezTo>
                  <a:cubicBezTo>
                    <a:pt x="1" y="232"/>
                    <a:pt x="111" y="503"/>
                    <a:pt x="336" y="503"/>
                  </a:cubicBezTo>
                  <a:cubicBezTo>
                    <a:pt x="474" y="503"/>
                    <a:pt x="586" y="391"/>
                    <a:pt x="586" y="252"/>
                  </a:cubicBezTo>
                  <a:cubicBezTo>
                    <a:pt x="586" y="101"/>
                    <a:pt x="462" y="1"/>
                    <a:pt x="33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4;p2">
              <a:extLst>
                <a:ext uri="{FF2B5EF4-FFF2-40B4-BE49-F238E27FC236}">
                  <a16:creationId xmlns:a16="http://schemas.microsoft.com/office/drawing/2014/main" id="{08702091-1BCE-4371-8DEC-196F92CFB4AB}"/>
                </a:ext>
              </a:extLst>
            </p:cNvPr>
            <p:cNvSpPr/>
            <p:nvPr/>
          </p:nvSpPr>
          <p:spPr>
            <a:xfrm>
              <a:off x="4904425" y="2621850"/>
              <a:ext cx="14650" cy="12550"/>
            </a:xfrm>
            <a:custGeom>
              <a:avLst/>
              <a:gdLst/>
              <a:ahLst/>
              <a:cxnLst/>
              <a:rect l="l" t="t" r="r" b="b"/>
              <a:pathLst>
                <a:path w="586" h="502" extrusionOk="0">
                  <a:moveTo>
                    <a:pt x="333" y="0"/>
                  </a:moveTo>
                  <a:cubicBezTo>
                    <a:pt x="272" y="0"/>
                    <a:pt x="209" y="23"/>
                    <a:pt x="158" y="74"/>
                  </a:cubicBezTo>
                  <a:cubicBezTo>
                    <a:pt x="1" y="232"/>
                    <a:pt x="111" y="501"/>
                    <a:pt x="336" y="501"/>
                  </a:cubicBezTo>
                  <a:cubicBezTo>
                    <a:pt x="474" y="501"/>
                    <a:pt x="586" y="389"/>
                    <a:pt x="586" y="251"/>
                  </a:cubicBezTo>
                  <a:cubicBezTo>
                    <a:pt x="586" y="100"/>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5;p2">
              <a:extLst>
                <a:ext uri="{FF2B5EF4-FFF2-40B4-BE49-F238E27FC236}">
                  <a16:creationId xmlns:a16="http://schemas.microsoft.com/office/drawing/2014/main" id="{C31E81EF-930D-41D6-9A1F-8012D03A3CBA}"/>
                </a:ext>
              </a:extLst>
            </p:cNvPr>
            <p:cNvSpPr/>
            <p:nvPr/>
          </p:nvSpPr>
          <p:spPr>
            <a:xfrm>
              <a:off x="4904400" y="2700175"/>
              <a:ext cx="14675" cy="12600"/>
            </a:xfrm>
            <a:custGeom>
              <a:avLst/>
              <a:gdLst/>
              <a:ahLst/>
              <a:cxnLst/>
              <a:rect l="l" t="t" r="r" b="b"/>
              <a:pathLst>
                <a:path w="587" h="504" extrusionOk="0">
                  <a:moveTo>
                    <a:pt x="334" y="1"/>
                  </a:moveTo>
                  <a:cubicBezTo>
                    <a:pt x="273" y="1"/>
                    <a:pt x="210" y="23"/>
                    <a:pt x="159" y="74"/>
                  </a:cubicBezTo>
                  <a:cubicBezTo>
                    <a:pt x="0" y="233"/>
                    <a:pt x="112" y="503"/>
                    <a:pt x="337" y="503"/>
                  </a:cubicBezTo>
                  <a:cubicBezTo>
                    <a:pt x="475" y="503"/>
                    <a:pt x="587" y="391"/>
                    <a:pt x="587" y="253"/>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6;p2">
              <a:extLst>
                <a:ext uri="{FF2B5EF4-FFF2-40B4-BE49-F238E27FC236}">
                  <a16:creationId xmlns:a16="http://schemas.microsoft.com/office/drawing/2014/main" id="{62AE856C-4130-44FD-8824-991E26754B2F}"/>
                </a:ext>
              </a:extLst>
            </p:cNvPr>
            <p:cNvSpPr/>
            <p:nvPr/>
          </p:nvSpPr>
          <p:spPr>
            <a:xfrm>
              <a:off x="4837200" y="2386775"/>
              <a:ext cx="14700" cy="12600"/>
            </a:xfrm>
            <a:custGeom>
              <a:avLst/>
              <a:gdLst/>
              <a:ahLst/>
              <a:cxnLst/>
              <a:rect l="l" t="t" r="r" b="b"/>
              <a:pathLst>
                <a:path w="588" h="504" extrusionOk="0">
                  <a:moveTo>
                    <a:pt x="334" y="1"/>
                  </a:moveTo>
                  <a:cubicBezTo>
                    <a:pt x="272" y="1"/>
                    <a:pt x="209" y="23"/>
                    <a:pt x="158" y="74"/>
                  </a:cubicBezTo>
                  <a:cubicBezTo>
                    <a:pt x="1" y="232"/>
                    <a:pt x="113" y="503"/>
                    <a:pt x="336" y="503"/>
                  </a:cubicBezTo>
                  <a:cubicBezTo>
                    <a:pt x="475" y="502"/>
                    <a:pt x="587" y="390"/>
                    <a:pt x="587" y="252"/>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7;p2">
              <a:extLst>
                <a:ext uri="{FF2B5EF4-FFF2-40B4-BE49-F238E27FC236}">
                  <a16:creationId xmlns:a16="http://schemas.microsoft.com/office/drawing/2014/main" id="{2A2D755E-AC75-455B-AFC5-9CE1D36C8A21}"/>
                </a:ext>
              </a:extLst>
            </p:cNvPr>
            <p:cNvSpPr/>
            <p:nvPr/>
          </p:nvSpPr>
          <p:spPr>
            <a:xfrm>
              <a:off x="4837200" y="2465125"/>
              <a:ext cx="14700" cy="12575"/>
            </a:xfrm>
            <a:custGeom>
              <a:avLst/>
              <a:gdLst/>
              <a:ahLst/>
              <a:cxnLst/>
              <a:rect l="l" t="t" r="r" b="b"/>
              <a:pathLst>
                <a:path w="588" h="503" extrusionOk="0">
                  <a:moveTo>
                    <a:pt x="334" y="0"/>
                  </a:moveTo>
                  <a:cubicBezTo>
                    <a:pt x="272" y="0"/>
                    <a:pt x="209" y="23"/>
                    <a:pt x="158" y="75"/>
                  </a:cubicBezTo>
                  <a:cubicBezTo>
                    <a:pt x="1" y="233"/>
                    <a:pt x="113" y="502"/>
                    <a:pt x="336" y="502"/>
                  </a:cubicBezTo>
                  <a:cubicBezTo>
                    <a:pt x="475" y="502"/>
                    <a:pt x="587" y="390"/>
                    <a:pt x="587" y="252"/>
                  </a:cubicBezTo>
                  <a:cubicBezTo>
                    <a:pt x="587" y="101"/>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8;p2">
              <a:extLst>
                <a:ext uri="{FF2B5EF4-FFF2-40B4-BE49-F238E27FC236}">
                  <a16:creationId xmlns:a16="http://schemas.microsoft.com/office/drawing/2014/main" id="{6BA55544-6C32-481A-B891-D4E95A317479}"/>
                </a:ext>
              </a:extLst>
            </p:cNvPr>
            <p:cNvSpPr/>
            <p:nvPr/>
          </p:nvSpPr>
          <p:spPr>
            <a:xfrm>
              <a:off x="4837200" y="2543475"/>
              <a:ext cx="14700" cy="12600"/>
            </a:xfrm>
            <a:custGeom>
              <a:avLst/>
              <a:gdLst/>
              <a:ahLst/>
              <a:cxnLst/>
              <a:rect l="l" t="t" r="r" b="b"/>
              <a:pathLst>
                <a:path w="588" h="504" extrusionOk="0">
                  <a:moveTo>
                    <a:pt x="334" y="1"/>
                  </a:moveTo>
                  <a:cubicBezTo>
                    <a:pt x="272" y="1"/>
                    <a:pt x="209" y="23"/>
                    <a:pt x="158" y="74"/>
                  </a:cubicBezTo>
                  <a:cubicBezTo>
                    <a:pt x="1" y="232"/>
                    <a:pt x="113" y="503"/>
                    <a:pt x="336" y="503"/>
                  </a:cubicBezTo>
                  <a:cubicBezTo>
                    <a:pt x="475" y="503"/>
                    <a:pt x="587" y="391"/>
                    <a:pt x="587" y="252"/>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9;p2">
              <a:extLst>
                <a:ext uri="{FF2B5EF4-FFF2-40B4-BE49-F238E27FC236}">
                  <a16:creationId xmlns:a16="http://schemas.microsoft.com/office/drawing/2014/main" id="{C2E1943C-01F1-4A53-B061-B556C59BFBDD}"/>
                </a:ext>
              </a:extLst>
            </p:cNvPr>
            <p:cNvSpPr/>
            <p:nvPr/>
          </p:nvSpPr>
          <p:spPr>
            <a:xfrm>
              <a:off x="4837200" y="2621850"/>
              <a:ext cx="14700" cy="12550"/>
            </a:xfrm>
            <a:custGeom>
              <a:avLst/>
              <a:gdLst/>
              <a:ahLst/>
              <a:cxnLst/>
              <a:rect l="l" t="t" r="r" b="b"/>
              <a:pathLst>
                <a:path w="588" h="502" extrusionOk="0">
                  <a:moveTo>
                    <a:pt x="334" y="0"/>
                  </a:moveTo>
                  <a:cubicBezTo>
                    <a:pt x="272" y="0"/>
                    <a:pt x="209" y="23"/>
                    <a:pt x="158" y="74"/>
                  </a:cubicBezTo>
                  <a:cubicBezTo>
                    <a:pt x="1" y="232"/>
                    <a:pt x="113" y="501"/>
                    <a:pt x="336" y="501"/>
                  </a:cubicBezTo>
                  <a:cubicBezTo>
                    <a:pt x="475" y="501"/>
                    <a:pt x="587" y="389"/>
                    <a:pt x="587" y="251"/>
                  </a:cubicBezTo>
                  <a:cubicBezTo>
                    <a:pt x="587" y="100"/>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40;p2">
              <a:extLst>
                <a:ext uri="{FF2B5EF4-FFF2-40B4-BE49-F238E27FC236}">
                  <a16:creationId xmlns:a16="http://schemas.microsoft.com/office/drawing/2014/main" id="{69D0048D-1F06-4989-9B04-F092C438F978}"/>
                </a:ext>
              </a:extLst>
            </p:cNvPr>
            <p:cNvSpPr/>
            <p:nvPr/>
          </p:nvSpPr>
          <p:spPr>
            <a:xfrm>
              <a:off x="4837200" y="2700175"/>
              <a:ext cx="14700" cy="12600"/>
            </a:xfrm>
            <a:custGeom>
              <a:avLst/>
              <a:gdLst/>
              <a:ahLst/>
              <a:cxnLst/>
              <a:rect l="l" t="t" r="r" b="b"/>
              <a:pathLst>
                <a:path w="588" h="504" extrusionOk="0">
                  <a:moveTo>
                    <a:pt x="333" y="1"/>
                  </a:moveTo>
                  <a:cubicBezTo>
                    <a:pt x="272" y="1"/>
                    <a:pt x="209" y="23"/>
                    <a:pt x="158" y="74"/>
                  </a:cubicBezTo>
                  <a:cubicBezTo>
                    <a:pt x="1" y="233"/>
                    <a:pt x="113" y="503"/>
                    <a:pt x="336" y="503"/>
                  </a:cubicBezTo>
                  <a:cubicBezTo>
                    <a:pt x="475" y="503"/>
                    <a:pt x="587" y="391"/>
                    <a:pt x="587" y="253"/>
                  </a:cubicBezTo>
                  <a:cubicBezTo>
                    <a:pt x="587" y="101"/>
                    <a:pt x="463" y="1"/>
                    <a:pt x="33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41;p2">
              <a:extLst>
                <a:ext uri="{FF2B5EF4-FFF2-40B4-BE49-F238E27FC236}">
                  <a16:creationId xmlns:a16="http://schemas.microsoft.com/office/drawing/2014/main" id="{71C8F393-4886-4B99-8A55-0587D346B67B}"/>
                </a:ext>
              </a:extLst>
            </p:cNvPr>
            <p:cNvSpPr/>
            <p:nvPr/>
          </p:nvSpPr>
          <p:spPr>
            <a:xfrm>
              <a:off x="4769975" y="2386775"/>
              <a:ext cx="14700" cy="12600"/>
            </a:xfrm>
            <a:custGeom>
              <a:avLst/>
              <a:gdLst/>
              <a:ahLst/>
              <a:cxnLst/>
              <a:rect l="l" t="t" r="r" b="b"/>
              <a:pathLst>
                <a:path w="588" h="504" extrusionOk="0">
                  <a:moveTo>
                    <a:pt x="335" y="1"/>
                  </a:moveTo>
                  <a:cubicBezTo>
                    <a:pt x="273" y="1"/>
                    <a:pt x="211" y="23"/>
                    <a:pt x="160" y="74"/>
                  </a:cubicBezTo>
                  <a:cubicBezTo>
                    <a:pt x="1" y="232"/>
                    <a:pt x="113" y="503"/>
                    <a:pt x="337" y="503"/>
                  </a:cubicBezTo>
                  <a:cubicBezTo>
                    <a:pt x="475" y="503"/>
                    <a:pt x="587" y="390"/>
                    <a:pt x="587" y="252"/>
                  </a:cubicBezTo>
                  <a:cubicBezTo>
                    <a:pt x="587" y="101"/>
                    <a:pt x="463" y="1"/>
                    <a:pt x="33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42;p2">
              <a:extLst>
                <a:ext uri="{FF2B5EF4-FFF2-40B4-BE49-F238E27FC236}">
                  <a16:creationId xmlns:a16="http://schemas.microsoft.com/office/drawing/2014/main" id="{F1D9ECB9-431A-4B73-B0E7-AED4A69973E7}"/>
                </a:ext>
              </a:extLst>
            </p:cNvPr>
            <p:cNvSpPr/>
            <p:nvPr/>
          </p:nvSpPr>
          <p:spPr>
            <a:xfrm>
              <a:off x="4769975" y="2465125"/>
              <a:ext cx="14700" cy="12575"/>
            </a:xfrm>
            <a:custGeom>
              <a:avLst/>
              <a:gdLst/>
              <a:ahLst/>
              <a:cxnLst/>
              <a:rect l="l" t="t" r="r" b="b"/>
              <a:pathLst>
                <a:path w="588" h="503" extrusionOk="0">
                  <a:moveTo>
                    <a:pt x="335" y="0"/>
                  </a:moveTo>
                  <a:cubicBezTo>
                    <a:pt x="274" y="0"/>
                    <a:pt x="211" y="23"/>
                    <a:pt x="160" y="75"/>
                  </a:cubicBezTo>
                  <a:cubicBezTo>
                    <a:pt x="1" y="233"/>
                    <a:pt x="113" y="502"/>
                    <a:pt x="337" y="502"/>
                  </a:cubicBezTo>
                  <a:cubicBezTo>
                    <a:pt x="475" y="502"/>
                    <a:pt x="587" y="390"/>
                    <a:pt x="587" y="252"/>
                  </a:cubicBezTo>
                  <a:cubicBezTo>
                    <a:pt x="587" y="101"/>
                    <a:pt x="464" y="0"/>
                    <a:pt x="33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3;p2">
              <a:extLst>
                <a:ext uri="{FF2B5EF4-FFF2-40B4-BE49-F238E27FC236}">
                  <a16:creationId xmlns:a16="http://schemas.microsoft.com/office/drawing/2014/main" id="{05527706-490C-4178-949E-489B8E955FBB}"/>
                </a:ext>
              </a:extLst>
            </p:cNvPr>
            <p:cNvSpPr/>
            <p:nvPr/>
          </p:nvSpPr>
          <p:spPr>
            <a:xfrm>
              <a:off x="4770025" y="2543475"/>
              <a:ext cx="14650" cy="12600"/>
            </a:xfrm>
            <a:custGeom>
              <a:avLst/>
              <a:gdLst/>
              <a:ahLst/>
              <a:cxnLst/>
              <a:rect l="l" t="t" r="r" b="b"/>
              <a:pathLst>
                <a:path w="586" h="504" extrusionOk="0">
                  <a:moveTo>
                    <a:pt x="333" y="1"/>
                  </a:moveTo>
                  <a:cubicBezTo>
                    <a:pt x="271" y="1"/>
                    <a:pt x="209" y="23"/>
                    <a:pt x="158" y="74"/>
                  </a:cubicBezTo>
                  <a:cubicBezTo>
                    <a:pt x="0" y="232"/>
                    <a:pt x="111" y="503"/>
                    <a:pt x="335" y="503"/>
                  </a:cubicBezTo>
                  <a:cubicBezTo>
                    <a:pt x="473" y="503"/>
                    <a:pt x="585" y="391"/>
                    <a:pt x="585" y="252"/>
                  </a:cubicBezTo>
                  <a:cubicBezTo>
                    <a:pt x="585" y="101"/>
                    <a:pt x="461" y="1"/>
                    <a:pt x="33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4;p2">
              <a:extLst>
                <a:ext uri="{FF2B5EF4-FFF2-40B4-BE49-F238E27FC236}">
                  <a16:creationId xmlns:a16="http://schemas.microsoft.com/office/drawing/2014/main" id="{2BC4EC22-C9BA-4630-AB18-B1C0060F613C}"/>
                </a:ext>
              </a:extLst>
            </p:cNvPr>
            <p:cNvSpPr/>
            <p:nvPr/>
          </p:nvSpPr>
          <p:spPr>
            <a:xfrm>
              <a:off x="4770025" y="2621850"/>
              <a:ext cx="14650" cy="12550"/>
            </a:xfrm>
            <a:custGeom>
              <a:avLst/>
              <a:gdLst/>
              <a:ahLst/>
              <a:cxnLst/>
              <a:rect l="l" t="t" r="r" b="b"/>
              <a:pathLst>
                <a:path w="586" h="502" extrusionOk="0">
                  <a:moveTo>
                    <a:pt x="333" y="0"/>
                  </a:moveTo>
                  <a:cubicBezTo>
                    <a:pt x="271" y="0"/>
                    <a:pt x="209" y="23"/>
                    <a:pt x="158" y="74"/>
                  </a:cubicBezTo>
                  <a:cubicBezTo>
                    <a:pt x="0" y="232"/>
                    <a:pt x="111" y="501"/>
                    <a:pt x="335" y="501"/>
                  </a:cubicBezTo>
                  <a:cubicBezTo>
                    <a:pt x="473" y="501"/>
                    <a:pt x="585" y="389"/>
                    <a:pt x="585" y="251"/>
                  </a:cubicBezTo>
                  <a:cubicBezTo>
                    <a:pt x="585" y="100"/>
                    <a:pt x="461"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5;p2">
              <a:extLst>
                <a:ext uri="{FF2B5EF4-FFF2-40B4-BE49-F238E27FC236}">
                  <a16:creationId xmlns:a16="http://schemas.microsoft.com/office/drawing/2014/main" id="{C9DA65FD-3A04-412B-9873-7B953853B930}"/>
                </a:ext>
              </a:extLst>
            </p:cNvPr>
            <p:cNvSpPr/>
            <p:nvPr/>
          </p:nvSpPr>
          <p:spPr>
            <a:xfrm>
              <a:off x="4906525" y="2151725"/>
              <a:ext cx="12550" cy="12575"/>
            </a:xfrm>
            <a:custGeom>
              <a:avLst/>
              <a:gdLst/>
              <a:ahLst/>
              <a:cxnLst/>
              <a:rect l="l" t="t" r="r" b="b"/>
              <a:pathLst>
                <a:path w="502" h="503" extrusionOk="0">
                  <a:moveTo>
                    <a:pt x="252" y="1"/>
                  </a:moveTo>
                  <a:cubicBezTo>
                    <a:pt x="112" y="1"/>
                    <a:pt x="0" y="113"/>
                    <a:pt x="0" y="251"/>
                  </a:cubicBezTo>
                  <a:cubicBezTo>
                    <a:pt x="0" y="390"/>
                    <a:pt x="112" y="502"/>
                    <a:pt x="252" y="502"/>
                  </a:cubicBezTo>
                  <a:cubicBezTo>
                    <a:pt x="390" y="502"/>
                    <a:pt x="502" y="390"/>
                    <a:pt x="502" y="251"/>
                  </a:cubicBezTo>
                  <a:cubicBezTo>
                    <a:pt x="502" y="113"/>
                    <a:pt x="390" y="1"/>
                    <a:pt x="25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6;p2">
              <a:extLst>
                <a:ext uri="{FF2B5EF4-FFF2-40B4-BE49-F238E27FC236}">
                  <a16:creationId xmlns:a16="http://schemas.microsoft.com/office/drawing/2014/main" id="{D4CDB46B-303C-4314-B469-DEF8DD76D9D6}"/>
                </a:ext>
              </a:extLst>
            </p:cNvPr>
            <p:cNvSpPr/>
            <p:nvPr/>
          </p:nvSpPr>
          <p:spPr>
            <a:xfrm>
              <a:off x="4906525" y="2230050"/>
              <a:ext cx="12550" cy="12575"/>
            </a:xfrm>
            <a:custGeom>
              <a:avLst/>
              <a:gdLst/>
              <a:ahLst/>
              <a:cxnLst/>
              <a:rect l="l" t="t" r="r" b="b"/>
              <a:pathLst>
                <a:path w="502" h="503" extrusionOk="0">
                  <a:moveTo>
                    <a:pt x="252" y="1"/>
                  </a:moveTo>
                  <a:cubicBezTo>
                    <a:pt x="112" y="1"/>
                    <a:pt x="0" y="115"/>
                    <a:pt x="0" y="253"/>
                  </a:cubicBezTo>
                  <a:cubicBezTo>
                    <a:pt x="0" y="390"/>
                    <a:pt x="112" y="503"/>
                    <a:pt x="252" y="503"/>
                  </a:cubicBezTo>
                  <a:cubicBezTo>
                    <a:pt x="390" y="503"/>
                    <a:pt x="502" y="390"/>
                    <a:pt x="502" y="253"/>
                  </a:cubicBezTo>
                  <a:cubicBezTo>
                    <a:pt x="502" y="115"/>
                    <a:pt x="390" y="1"/>
                    <a:pt x="25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7;p2">
              <a:extLst>
                <a:ext uri="{FF2B5EF4-FFF2-40B4-BE49-F238E27FC236}">
                  <a16:creationId xmlns:a16="http://schemas.microsoft.com/office/drawing/2014/main" id="{1FBAD27A-A2F8-471E-8B66-1B055915B86D}"/>
                </a:ext>
              </a:extLst>
            </p:cNvPr>
            <p:cNvSpPr/>
            <p:nvPr/>
          </p:nvSpPr>
          <p:spPr>
            <a:xfrm>
              <a:off x="4906525" y="2308425"/>
              <a:ext cx="12550" cy="12575"/>
            </a:xfrm>
            <a:custGeom>
              <a:avLst/>
              <a:gdLst/>
              <a:ahLst/>
              <a:cxnLst/>
              <a:rect l="l" t="t" r="r" b="b"/>
              <a:pathLst>
                <a:path w="502" h="503" extrusionOk="0">
                  <a:moveTo>
                    <a:pt x="252" y="1"/>
                  </a:moveTo>
                  <a:cubicBezTo>
                    <a:pt x="112" y="1"/>
                    <a:pt x="0" y="113"/>
                    <a:pt x="0" y="252"/>
                  </a:cubicBezTo>
                  <a:cubicBezTo>
                    <a:pt x="0" y="390"/>
                    <a:pt x="112" y="502"/>
                    <a:pt x="252" y="502"/>
                  </a:cubicBezTo>
                  <a:cubicBezTo>
                    <a:pt x="390" y="502"/>
                    <a:pt x="502" y="390"/>
                    <a:pt x="502" y="252"/>
                  </a:cubicBezTo>
                  <a:cubicBezTo>
                    <a:pt x="502" y="113"/>
                    <a:pt x="390" y="1"/>
                    <a:pt x="25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8;p2">
              <a:extLst>
                <a:ext uri="{FF2B5EF4-FFF2-40B4-BE49-F238E27FC236}">
                  <a16:creationId xmlns:a16="http://schemas.microsoft.com/office/drawing/2014/main" id="{7F5EEFC8-EE57-4510-A0A6-C80CEEE150D8}"/>
                </a:ext>
              </a:extLst>
            </p:cNvPr>
            <p:cNvSpPr/>
            <p:nvPr/>
          </p:nvSpPr>
          <p:spPr>
            <a:xfrm>
              <a:off x="4839325" y="2151725"/>
              <a:ext cx="12575" cy="12575"/>
            </a:xfrm>
            <a:custGeom>
              <a:avLst/>
              <a:gdLst/>
              <a:ahLst/>
              <a:cxnLst/>
              <a:rect l="l" t="t" r="r" b="b"/>
              <a:pathLst>
                <a:path w="503" h="503" extrusionOk="0">
                  <a:moveTo>
                    <a:pt x="251" y="1"/>
                  </a:moveTo>
                  <a:cubicBezTo>
                    <a:pt x="113" y="1"/>
                    <a:pt x="1" y="113"/>
                    <a:pt x="1" y="251"/>
                  </a:cubicBezTo>
                  <a:cubicBezTo>
                    <a:pt x="1" y="390"/>
                    <a:pt x="113" y="502"/>
                    <a:pt x="251" y="502"/>
                  </a:cubicBezTo>
                  <a:cubicBezTo>
                    <a:pt x="390" y="502"/>
                    <a:pt x="502" y="390"/>
                    <a:pt x="502" y="251"/>
                  </a:cubicBezTo>
                  <a:cubicBezTo>
                    <a:pt x="502" y="113"/>
                    <a:pt x="390" y="1"/>
                    <a:pt x="25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9;p2">
              <a:extLst>
                <a:ext uri="{FF2B5EF4-FFF2-40B4-BE49-F238E27FC236}">
                  <a16:creationId xmlns:a16="http://schemas.microsoft.com/office/drawing/2014/main" id="{54AE8B1F-CFC2-4444-86B8-BBED910A2799}"/>
                </a:ext>
              </a:extLst>
            </p:cNvPr>
            <p:cNvSpPr/>
            <p:nvPr/>
          </p:nvSpPr>
          <p:spPr>
            <a:xfrm>
              <a:off x="4839325" y="2230050"/>
              <a:ext cx="12575" cy="12575"/>
            </a:xfrm>
            <a:custGeom>
              <a:avLst/>
              <a:gdLst/>
              <a:ahLst/>
              <a:cxnLst/>
              <a:rect l="l" t="t" r="r" b="b"/>
              <a:pathLst>
                <a:path w="503" h="503" extrusionOk="0">
                  <a:moveTo>
                    <a:pt x="251" y="1"/>
                  </a:moveTo>
                  <a:cubicBezTo>
                    <a:pt x="113" y="1"/>
                    <a:pt x="1" y="115"/>
                    <a:pt x="1" y="253"/>
                  </a:cubicBezTo>
                  <a:cubicBezTo>
                    <a:pt x="1" y="390"/>
                    <a:pt x="113" y="503"/>
                    <a:pt x="251" y="503"/>
                  </a:cubicBezTo>
                  <a:cubicBezTo>
                    <a:pt x="390" y="503"/>
                    <a:pt x="502" y="390"/>
                    <a:pt x="502" y="253"/>
                  </a:cubicBezTo>
                  <a:cubicBezTo>
                    <a:pt x="502" y="115"/>
                    <a:pt x="390" y="1"/>
                    <a:pt x="25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50;p2">
              <a:extLst>
                <a:ext uri="{FF2B5EF4-FFF2-40B4-BE49-F238E27FC236}">
                  <a16:creationId xmlns:a16="http://schemas.microsoft.com/office/drawing/2014/main" id="{EA5C5867-3DDE-4D56-BB72-8BF0E46C3649}"/>
                </a:ext>
              </a:extLst>
            </p:cNvPr>
            <p:cNvSpPr/>
            <p:nvPr/>
          </p:nvSpPr>
          <p:spPr>
            <a:xfrm>
              <a:off x="4839325" y="2308425"/>
              <a:ext cx="12575" cy="12575"/>
            </a:xfrm>
            <a:custGeom>
              <a:avLst/>
              <a:gdLst/>
              <a:ahLst/>
              <a:cxnLst/>
              <a:rect l="l" t="t" r="r" b="b"/>
              <a:pathLst>
                <a:path w="503" h="503" extrusionOk="0">
                  <a:moveTo>
                    <a:pt x="251" y="1"/>
                  </a:moveTo>
                  <a:cubicBezTo>
                    <a:pt x="113" y="1"/>
                    <a:pt x="1" y="113"/>
                    <a:pt x="1" y="252"/>
                  </a:cubicBezTo>
                  <a:cubicBezTo>
                    <a:pt x="1" y="390"/>
                    <a:pt x="113" y="502"/>
                    <a:pt x="251" y="502"/>
                  </a:cubicBezTo>
                  <a:cubicBezTo>
                    <a:pt x="390" y="502"/>
                    <a:pt x="502" y="390"/>
                    <a:pt x="502" y="252"/>
                  </a:cubicBezTo>
                  <a:cubicBezTo>
                    <a:pt x="502" y="113"/>
                    <a:pt x="390" y="1"/>
                    <a:pt x="25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51;p2">
              <a:extLst>
                <a:ext uri="{FF2B5EF4-FFF2-40B4-BE49-F238E27FC236}">
                  <a16:creationId xmlns:a16="http://schemas.microsoft.com/office/drawing/2014/main" id="{576CDEF8-605B-4AF2-9F87-5F467C01FEE4}"/>
                </a:ext>
              </a:extLst>
            </p:cNvPr>
            <p:cNvSpPr/>
            <p:nvPr/>
          </p:nvSpPr>
          <p:spPr>
            <a:xfrm>
              <a:off x="4770025" y="2151700"/>
              <a:ext cx="14650" cy="12600"/>
            </a:xfrm>
            <a:custGeom>
              <a:avLst/>
              <a:gdLst/>
              <a:ahLst/>
              <a:cxnLst/>
              <a:rect l="l" t="t" r="r" b="b"/>
              <a:pathLst>
                <a:path w="586" h="504" extrusionOk="0">
                  <a:moveTo>
                    <a:pt x="333" y="1"/>
                  </a:moveTo>
                  <a:cubicBezTo>
                    <a:pt x="271" y="1"/>
                    <a:pt x="209" y="24"/>
                    <a:pt x="158" y="74"/>
                  </a:cubicBezTo>
                  <a:cubicBezTo>
                    <a:pt x="0" y="232"/>
                    <a:pt x="111" y="503"/>
                    <a:pt x="335" y="503"/>
                  </a:cubicBezTo>
                  <a:cubicBezTo>
                    <a:pt x="473" y="503"/>
                    <a:pt x="585" y="391"/>
                    <a:pt x="585" y="252"/>
                  </a:cubicBezTo>
                  <a:cubicBezTo>
                    <a:pt x="585" y="101"/>
                    <a:pt x="461" y="1"/>
                    <a:pt x="33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52;p2">
              <a:extLst>
                <a:ext uri="{FF2B5EF4-FFF2-40B4-BE49-F238E27FC236}">
                  <a16:creationId xmlns:a16="http://schemas.microsoft.com/office/drawing/2014/main" id="{BE09D609-5E99-4633-81DF-C27A84E21F8A}"/>
                </a:ext>
              </a:extLst>
            </p:cNvPr>
            <p:cNvSpPr/>
            <p:nvPr/>
          </p:nvSpPr>
          <p:spPr>
            <a:xfrm>
              <a:off x="4770025" y="2230075"/>
              <a:ext cx="14650" cy="12550"/>
            </a:xfrm>
            <a:custGeom>
              <a:avLst/>
              <a:gdLst/>
              <a:ahLst/>
              <a:cxnLst/>
              <a:rect l="l" t="t" r="r" b="b"/>
              <a:pathLst>
                <a:path w="586" h="502" extrusionOk="0">
                  <a:moveTo>
                    <a:pt x="333" y="1"/>
                  </a:moveTo>
                  <a:cubicBezTo>
                    <a:pt x="271" y="1"/>
                    <a:pt x="209" y="23"/>
                    <a:pt x="158" y="74"/>
                  </a:cubicBezTo>
                  <a:cubicBezTo>
                    <a:pt x="0" y="232"/>
                    <a:pt x="111" y="502"/>
                    <a:pt x="335" y="502"/>
                  </a:cubicBezTo>
                  <a:cubicBezTo>
                    <a:pt x="473" y="502"/>
                    <a:pt x="585" y="389"/>
                    <a:pt x="585" y="252"/>
                  </a:cubicBezTo>
                  <a:cubicBezTo>
                    <a:pt x="585" y="101"/>
                    <a:pt x="461" y="1"/>
                    <a:pt x="33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53;p2">
              <a:extLst>
                <a:ext uri="{FF2B5EF4-FFF2-40B4-BE49-F238E27FC236}">
                  <a16:creationId xmlns:a16="http://schemas.microsoft.com/office/drawing/2014/main" id="{9FACA7CD-15B7-4C84-9910-6379935CA37D}"/>
                </a:ext>
              </a:extLst>
            </p:cNvPr>
            <p:cNvSpPr/>
            <p:nvPr/>
          </p:nvSpPr>
          <p:spPr>
            <a:xfrm>
              <a:off x="4769975" y="2308400"/>
              <a:ext cx="14700" cy="12600"/>
            </a:xfrm>
            <a:custGeom>
              <a:avLst/>
              <a:gdLst/>
              <a:ahLst/>
              <a:cxnLst/>
              <a:rect l="l" t="t" r="r" b="b"/>
              <a:pathLst>
                <a:path w="588" h="504" extrusionOk="0">
                  <a:moveTo>
                    <a:pt x="334" y="1"/>
                  </a:moveTo>
                  <a:cubicBezTo>
                    <a:pt x="273" y="1"/>
                    <a:pt x="211" y="24"/>
                    <a:pt x="160" y="74"/>
                  </a:cubicBezTo>
                  <a:cubicBezTo>
                    <a:pt x="1" y="234"/>
                    <a:pt x="113" y="503"/>
                    <a:pt x="337" y="503"/>
                  </a:cubicBezTo>
                  <a:cubicBezTo>
                    <a:pt x="475" y="503"/>
                    <a:pt x="587" y="391"/>
                    <a:pt x="587" y="253"/>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4;p2">
              <a:extLst>
                <a:ext uri="{FF2B5EF4-FFF2-40B4-BE49-F238E27FC236}">
                  <a16:creationId xmlns:a16="http://schemas.microsoft.com/office/drawing/2014/main" id="{66C9F0FF-D500-4715-8C9C-11E5FA3C1A15}"/>
                </a:ext>
              </a:extLst>
            </p:cNvPr>
            <p:cNvSpPr/>
            <p:nvPr/>
          </p:nvSpPr>
          <p:spPr>
            <a:xfrm>
              <a:off x="4769975" y="2700175"/>
              <a:ext cx="14700" cy="12600"/>
            </a:xfrm>
            <a:custGeom>
              <a:avLst/>
              <a:gdLst/>
              <a:ahLst/>
              <a:cxnLst/>
              <a:rect l="l" t="t" r="r" b="b"/>
              <a:pathLst>
                <a:path w="588" h="504" extrusionOk="0">
                  <a:moveTo>
                    <a:pt x="334" y="1"/>
                  </a:moveTo>
                  <a:cubicBezTo>
                    <a:pt x="273" y="1"/>
                    <a:pt x="211" y="23"/>
                    <a:pt x="160" y="74"/>
                  </a:cubicBezTo>
                  <a:cubicBezTo>
                    <a:pt x="1" y="233"/>
                    <a:pt x="113" y="503"/>
                    <a:pt x="337" y="503"/>
                  </a:cubicBezTo>
                  <a:cubicBezTo>
                    <a:pt x="475" y="503"/>
                    <a:pt x="587" y="391"/>
                    <a:pt x="587" y="253"/>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55;p2">
              <a:extLst>
                <a:ext uri="{FF2B5EF4-FFF2-40B4-BE49-F238E27FC236}">
                  <a16:creationId xmlns:a16="http://schemas.microsoft.com/office/drawing/2014/main" id="{7AABAF08-1885-4CE5-B6E0-F0EA019E8178}"/>
                </a:ext>
              </a:extLst>
            </p:cNvPr>
            <p:cNvSpPr/>
            <p:nvPr/>
          </p:nvSpPr>
          <p:spPr>
            <a:xfrm>
              <a:off x="4904400" y="2778550"/>
              <a:ext cx="14675" cy="12575"/>
            </a:xfrm>
            <a:custGeom>
              <a:avLst/>
              <a:gdLst/>
              <a:ahLst/>
              <a:cxnLst/>
              <a:rect l="l" t="t" r="r" b="b"/>
              <a:pathLst>
                <a:path w="587" h="503" extrusionOk="0">
                  <a:moveTo>
                    <a:pt x="334" y="0"/>
                  </a:moveTo>
                  <a:cubicBezTo>
                    <a:pt x="273" y="0"/>
                    <a:pt x="210" y="23"/>
                    <a:pt x="159" y="74"/>
                  </a:cubicBezTo>
                  <a:cubicBezTo>
                    <a:pt x="0" y="232"/>
                    <a:pt x="112" y="503"/>
                    <a:pt x="337" y="503"/>
                  </a:cubicBezTo>
                  <a:cubicBezTo>
                    <a:pt x="475" y="503"/>
                    <a:pt x="587" y="389"/>
                    <a:pt x="587" y="251"/>
                  </a:cubicBezTo>
                  <a:cubicBezTo>
                    <a:pt x="587" y="100"/>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6;p2">
              <a:extLst>
                <a:ext uri="{FF2B5EF4-FFF2-40B4-BE49-F238E27FC236}">
                  <a16:creationId xmlns:a16="http://schemas.microsoft.com/office/drawing/2014/main" id="{0192BD41-F8B6-4477-90B1-C519BFE1C4D8}"/>
                </a:ext>
              </a:extLst>
            </p:cNvPr>
            <p:cNvSpPr/>
            <p:nvPr/>
          </p:nvSpPr>
          <p:spPr>
            <a:xfrm>
              <a:off x="4904400" y="2856900"/>
              <a:ext cx="14675" cy="12575"/>
            </a:xfrm>
            <a:custGeom>
              <a:avLst/>
              <a:gdLst/>
              <a:ahLst/>
              <a:cxnLst/>
              <a:rect l="l" t="t" r="r" b="b"/>
              <a:pathLst>
                <a:path w="587" h="503" extrusionOk="0">
                  <a:moveTo>
                    <a:pt x="335" y="0"/>
                  </a:moveTo>
                  <a:cubicBezTo>
                    <a:pt x="273" y="0"/>
                    <a:pt x="211" y="23"/>
                    <a:pt x="159" y="75"/>
                  </a:cubicBezTo>
                  <a:cubicBezTo>
                    <a:pt x="0" y="232"/>
                    <a:pt x="112" y="502"/>
                    <a:pt x="337" y="502"/>
                  </a:cubicBezTo>
                  <a:cubicBezTo>
                    <a:pt x="475" y="502"/>
                    <a:pt x="587" y="390"/>
                    <a:pt x="587" y="252"/>
                  </a:cubicBezTo>
                  <a:cubicBezTo>
                    <a:pt x="587" y="101"/>
                    <a:pt x="464" y="0"/>
                    <a:pt x="33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7;p2">
              <a:extLst>
                <a:ext uri="{FF2B5EF4-FFF2-40B4-BE49-F238E27FC236}">
                  <a16:creationId xmlns:a16="http://schemas.microsoft.com/office/drawing/2014/main" id="{16E7F3D0-44DA-43B4-AE0D-C6DBF327F185}"/>
                </a:ext>
              </a:extLst>
            </p:cNvPr>
            <p:cNvSpPr/>
            <p:nvPr/>
          </p:nvSpPr>
          <p:spPr>
            <a:xfrm>
              <a:off x="4837200" y="2778550"/>
              <a:ext cx="14700" cy="12575"/>
            </a:xfrm>
            <a:custGeom>
              <a:avLst/>
              <a:gdLst/>
              <a:ahLst/>
              <a:cxnLst/>
              <a:rect l="l" t="t" r="r" b="b"/>
              <a:pathLst>
                <a:path w="588" h="503" extrusionOk="0">
                  <a:moveTo>
                    <a:pt x="334" y="0"/>
                  </a:moveTo>
                  <a:cubicBezTo>
                    <a:pt x="272" y="0"/>
                    <a:pt x="209" y="23"/>
                    <a:pt x="158" y="74"/>
                  </a:cubicBezTo>
                  <a:cubicBezTo>
                    <a:pt x="1" y="232"/>
                    <a:pt x="113" y="503"/>
                    <a:pt x="336" y="503"/>
                  </a:cubicBezTo>
                  <a:cubicBezTo>
                    <a:pt x="475" y="501"/>
                    <a:pt x="587" y="389"/>
                    <a:pt x="587" y="251"/>
                  </a:cubicBezTo>
                  <a:cubicBezTo>
                    <a:pt x="587" y="100"/>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8;p2">
              <a:extLst>
                <a:ext uri="{FF2B5EF4-FFF2-40B4-BE49-F238E27FC236}">
                  <a16:creationId xmlns:a16="http://schemas.microsoft.com/office/drawing/2014/main" id="{2F3A5025-24FE-44C9-984C-B3BC9C705AFA}"/>
                </a:ext>
              </a:extLst>
            </p:cNvPr>
            <p:cNvSpPr/>
            <p:nvPr/>
          </p:nvSpPr>
          <p:spPr>
            <a:xfrm>
              <a:off x="4837200" y="2856900"/>
              <a:ext cx="14700" cy="12575"/>
            </a:xfrm>
            <a:custGeom>
              <a:avLst/>
              <a:gdLst/>
              <a:ahLst/>
              <a:cxnLst/>
              <a:rect l="l" t="t" r="r" b="b"/>
              <a:pathLst>
                <a:path w="588" h="503" extrusionOk="0">
                  <a:moveTo>
                    <a:pt x="334" y="0"/>
                  </a:moveTo>
                  <a:cubicBezTo>
                    <a:pt x="272" y="0"/>
                    <a:pt x="209" y="23"/>
                    <a:pt x="158" y="75"/>
                  </a:cubicBezTo>
                  <a:cubicBezTo>
                    <a:pt x="1" y="232"/>
                    <a:pt x="113" y="502"/>
                    <a:pt x="336" y="502"/>
                  </a:cubicBezTo>
                  <a:cubicBezTo>
                    <a:pt x="475" y="502"/>
                    <a:pt x="587" y="390"/>
                    <a:pt x="587" y="252"/>
                  </a:cubicBezTo>
                  <a:cubicBezTo>
                    <a:pt x="587" y="101"/>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9;p2">
              <a:extLst>
                <a:ext uri="{FF2B5EF4-FFF2-40B4-BE49-F238E27FC236}">
                  <a16:creationId xmlns:a16="http://schemas.microsoft.com/office/drawing/2014/main" id="{3FFB6292-F9F4-4289-B0CE-F1A65F386C81}"/>
                </a:ext>
              </a:extLst>
            </p:cNvPr>
            <p:cNvSpPr/>
            <p:nvPr/>
          </p:nvSpPr>
          <p:spPr>
            <a:xfrm>
              <a:off x="4837200" y="2935250"/>
              <a:ext cx="14700" cy="12600"/>
            </a:xfrm>
            <a:custGeom>
              <a:avLst/>
              <a:gdLst/>
              <a:ahLst/>
              <a:cxnLst/>
              <a:rect l="l" t="t" r="r" b="b"/>
              <a:pathLst>
                <a:path w="588" h="504" extrusionOk="0">
                  <a:moveTo>
                    <a:pt x="334" y="0"/>
                  </a:moveTo>
                  <a:cubicBezTo>
                    <a:pt x="272" y="0"/>
                    <a:pt x="209" y="23"/>
                    <a:pt x="158" y="74"/>
                  </a:cubicBezTo>
                  <a:cubicBezTo>
                    <a:pt x="1" y="232"/>
                    <a:pt x="113" y="503"/>
                    <a:pt x="336" y="503"/>
                  </a:cubicBezTo>
                  <a:cubicBezTo>
                    <a:pt x="475" y="503"/>
                    <a:pt x="587" y="391"/>
                    <a:pt x="587" y="251"/>
                  </a:cubicBezTo>
                  <a:cubicBezTo>
                    <a:pt x="587" y="101"/>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60;p2">
              <a:extLst>
                <a:ext uri="{FF2B5EF4-FFF2-40B4-BE49-F238E27FC236}">
                  <a16:creationId xmlns:a16="http://schemas.microsoft.com/office/drawing/2014/main" id="{7F043A95-F7A9-4518-9275-01CCA22104BF}"/>
                </a:ext>
              </a:extLst>
            </p:cNvPr>
            <p:cNvSpPr/>
            <p:nvPr/>
          </p:nvSpPr>
          <p:spPr>
            <a:xfrm>
              <a:off x="4769975" y="2778550"/>
              <a:ext cx="14700" cy="12575"/>
            </a:xfrm>
            <a:custGeom>
              <a:avLst/>
              <a:gdLst/>
              <a:ahLst/>
              <a:cxnLst/>
              <a:rect l="l" t="t" r="r" b="b"/>
              <a:pathLst>
                <a:path w="588" h="503" extrusionOk="0">
                  <a:moveTo>
                    <a:pt x="335" y="0"/>
                  </a:moveTo>
                  <a:cubicBezTo>
                    <a:pt x="273" y="0"/>
                    <a:pt x="211" y="23"/>
                    <a:pt x="160" y="74"/>
                  </a:cubicBezTo>
                  <a:cubicBezTo>
                    <a:pt x="1" y="232"/>
                    <a:pt x="113" y="503"/>
                    <a:pt x="337" y="503"/>
                  </a:cubicBezTo>
                  <a:cubicBezTo>
                    <a:pt x="475" y="503"/>
                    <a:pt x="587" y="389"/>
                    <a:pt x="587" y="251"/>
                  </a:cubicBezTo>
                  <a:cubicBezTo>
                    <a:pt x="587" y="100"/>
                    <a:pt x="463" y="0"/>
                    <a:pt x="33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61;p2">
              <a:extLst>
                <a:ext uri="{FF2B5EF4-FFF2-40B4-BE49-F238E27FC236}">
                  <a16:creationId xmlns:a16="http://schemas.microsoft.com/office/drawing/2014/main" id="{7FD96F9A-63BA-40F7-9E1B-211C70299837}"/>
                </a:ext>
              </a:extLst>
            </p:cNvPr>
            <p:cNvSpPr/>
            <p:nvPr/>
          </p:nvSpPr>
          <p:spPr>
            <a:xfrm>
              <a:off x="4769975" y="2856900"/>
              <a:ext cx="14700" cy="12575"/>
            </a:xfrm>
            <a:custGeom>
              <a:avLst/>
              <a:gdLst/>
              <a:ahLst/>
              <a:cxnLst/>
              <a:rect l="l" t="t" r="r" b="b"/>
              <a:pathLst>
                <a:path w="588" h="503" extrusionOk="0">
                  <a:moveTo>
                    <a:pt x="335" y="0"/>
                  </a:moveTo>
                  <a:cubicBezTo>
                    <a:pt x="274" y="0"/>
                    <a:pt x="211" y="23"/>
                    <a:pt x="160" y="75"/>
                  </a:cubicBezTo>
                  <a:cubicBezTo>
                    <a:pt x="1" y="232"/>
                    <a:pt x="113" y="502"/>
                    <a:pt x="337" y="502"/>
                  </a:cubicBezTo>
                  <a:cubicBezTo>
                    <a:pt x="475" y="502"/>
                    <a:pt x="587" y="390"/>
                    <a:pt x="587" y="252"/>
                  </a:cubicBezTo>
                  <a:cubicBezTo>
                    <a:pt x="587" y="101"/>
                    <a:pt x="464" y="0"/>
                    <a:pt x="33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62;p2">
              <a:extLst>
                <a:ext uri="{FF2B5EF4-FFF2-40B4-BE49-F238E27FC236}">
                  <a16:creationId xmlns:a16="http://schemas.microsoft.com/office/drawing/2014/main" id="{7F1C4253-8159-46A8-80FE-F4FB1B42D45B}"/>
                </a:ext>
              </a:extLst>
            </p:cNvPr>
            <p:cNvSpPr/>
            <p:nvPr/>
          </p:nvSpPr>
          <p:spPr>
            <a:xfrm>
              <a:off x="4770025" y="2935250"/>
              <a:ext cx="14650" cy="12600"/>
            </a:xfrm>
            <a:custGeom>
              <a:avLst/>
              <a:gdLst/>
              <a:ahLst/>
              <a:cxnLst/>
              <a:rect l="l" t="t" r="r" b="b"/>
              <a:pathLst>
                <a:path w="586" h="504" extrusionOk="0">
                  <a:moveTo>
                    <a:pt x="333" y="0"/>
                  </a:moveTo>
                  <a:cubicBezTo>
                    <a:pt x="271" y="0"/>
                    <a:pt x="209" y="23"/>
                    <a:pt x="158" y="74"/>
                  </a:cubicBezTo>
                  <a:cubicBezTo>
                    <a:pt x="0" y="232"/>
                    <a:pt x="111" y="503"/>
                    <a:pt x="335" y="503"/>
                  </a:cubicBezTo>
                  <a:cubicBezTo>
                    <a:pt x="473" y="503"/>
                    <a:pt x="585" y="391"/>
                    <a:pt x="585" y="251"/>
                  </a:cubicBezTo>
                  <a:cubicBezTo>
                    <a:pt x="585" y="101"/>
                    <a:pt x="461"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3;p2">
              <a:extLst>
                <a:ext uri="{FF2B5EF4-FFF2-40B4-BE49-F238E27FC236}">
                  <a16:creationId xmlns:a16="http://schemas.microsoft.com/office/drawing/2014/main" id="{5257FEEE-299E-469F-9D9E-0A9AF0468A66}"/>
                </a:ext>
              </a:extLst>
            </p:cNvPr>
            <p:cNvSpPr/>
            <p:nvPr/>
          </p:nvSpPr>
          <p:spPr>
            <a:xfrm>
              <a:off x="4770025" y="3013625"/>
              <a:ext cx="14650" cy="12550"/>
            </a:xfrm>
            <a:custGeom>
              <a:avLst/>
              <a:gdLst/>
              <a:ahLst/>
              <a:cxnLst/>
              <a:rect l="l" t="t" r="r" b="b"/>
              <a:pathLst>
                <a:path w="586" h="502" extrusionOk="0">
                  <a:moveTo>
                    <a:pt x="333" y="0"/>
                  </a:moveTo>
                  <a:cubicBezTo>
                    <a:pt x="271" y="0"/>
                    <a:pt x="209" y="23"/>
                    <a:pt x="158" y="74"/>
                  </a:cubicBezTo>
                  <a:cubicBezTo>
                    <a:pt x="0" y="231"/>
                    <a:pt x="111" y="501"/>
                    <a:pt x="335" y="501"/>
                  </a:cubicBezTo>
                  <a:cubicBezTo>
                    <a:pt x="473" y="501"/>
                    <a:pt x="585" y="389"/>
                    <a:pt x="585" y="251"/>
                  </a:cubicBezTo>
                  <a:cubicBezTo>
                    <a:pt x="585" y="100"/>
                    <a:pt x="461"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1" name="Google Shape;64;p2">
            <a:extLst>
              <a:ext uri="{FF2B5EF4-FFF2-40B4-BE49-F238E27FC236}">
                <a16:creationId xmlns:a16="http://schemas.microsoft.com/office/drawing/2014/main" id="{4E57B2A6-5823-4DA6-946D-1C7F14A3A5BC}"/>
              </a:ext>
            </a:extLst>
          </p:cNvPr>
          <p:cNvSpPr/>
          <p:nvPr/>
        </p:nvSpPr>
        <p:spPr>
          <a:xfrm>
            <a:off x="7873200" y="2434527"/>
            <a:ext cx="2057538" cy="2057538"/>
          </a:xfrm>
          <a:custGeom>
            <a:avLst/>
            <a:gdLst/>
            <a:ahLst/>
            <a:cxnLst/>
            <a:rect l="l" t="t" r="r" b="b"/>
            <a:pathLst>
              <a:path w="44649" h="44649" extrusionOk="0">
                <a:moveTo>
                  <a:pt x="22324" y="296"/>
                </a:moveTo>
                <a:lnTo>
                  <a:pt x="44353" y="22325"/>
                </a:lnTo>
                <a:lnTo>
                  <a:pt x="22324" y="44351"/>
                </a:lnTo>
                <a:lnTo>
                  <a:pt x="296" y="22325"/>
                </a:lnTo>
                <a:lnTo>
                  <a:pt x="22324" y="296"/>
                </a:lnTo>
                <a:close/>
                <a:moveTo>
                  <a:pt x="22324" y="1"/>
                </a:moveTo>
                <a:lnTo>
                  <a:pt x="0" y="22325"/>
                </a:lnTo>
                <a:lnTo>
                  <a:pt x="22324" y="44648"/>
                </a:lnTo>
                <a:lnTo>
                  <a:pt x="44648" y="22325"/>
                </a:lnTo>
                <a:lnTo>
                  <a:pt x="223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5;p2">
            <a:extLst>
              <a:ext uri="{FF2B5EF4-FFF2-40B4-BE49-F238E27FC236}">
                <a16:creationId xmlns:a16="http://schemas.microsoft.com/office/drawing/2014/main" id="{251015EA-06C8-4E6C-BBDA-58686F37D172}"/>
              </a:ext>
            </a:extLst>
          </p:cNvPr>
          <p:cNvSpPr/>
          <p:nvPr/>
        </p:nvSpPr>
        <p:spPr>
          <a:xfrm>
            <a:off x="8325465" y="2400472"/>
            <a:ext cx="1692334" cy="2105233"/>
          </a:xfrm>
          <a:custGeom>
            <a:avLst/>
            <a:gdLst/>
            <a:ahLst/>
            <a:cxnLst/>
            <a:rect l="l" t="t" r="r" b="b"/>
            <a:pathLst>
              <a:path w="36724" h="45684" extrusionOk="0">
                <a:moveTo>
                  <a:pt x="13660" y="0"/>
                </a:moveTo>
                <a:lnTo>
                  <a:pt x="1" y="13659"/>
                </a:lnTo>
                <a:lnTo>
                  <a:pt x="888" y="14548"/>
                </a:lnTo>
                <a:lnTo>
                  <a:pt x="13660" y="1775"/>
                </a:lnTo>
                <a:lnTo>
                  <a:pt x="34947" y="23064"/>
                </a:lnTo>
                <a:lnTo>
                  <a:pt x="13216" y="44795"/>
                </a:lnTo>
                <a:lnTo>
                  <a:pt x="14104" y="45683"/>
                </a:lnTo>
                <a:lnTo>
                  <a:pt x="36724" y="23064"/>
                </a:lnTo>
                <a:lnTo>
                  <a:pt x="136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6;p2">
            <a:extLst>
              <a:ext uri="{FF2B5EF4-FFF2-40B4-BE49-F238E27FC236}">
                <a16:creationId xmlns:a16="http://schemas.microsoft.com/office/drawing/2014/main" id="{1D01A4EC-7FA6-47B9-B365-C0BB38C49F05}"/>
              </a:ext>
            </a:extLst>
          </p:cNvPr>
          <p:cNvSpPr/>
          <p:nvPr/>
        </p:nvSpPr>
        <p:spPr>
          <a:xfrm>
            <a:off x="8176927" y="2738255"/>
            <a:ext cx="1450078" cy="1450078"/>
          </a:xfrm>
          <a:custGeom>
            <a:avLst/>
            <a:gdLst/>
            <a:ahLst/>
            <a:cxnLst/>
            <a:rect l="l" t="t" r="r" b="b"/>
            <a:pathLst>
              <a:path w="31467" h="31467" extrusionOk="0">
                <a:moveTo>
                  <a:pt x="31362" y="105"/>
                </a:moveTo>
                <a:lnTo>
                  <a:pt x="31362" y="31362"/>
                </a:lnTo>
                <a:lnTo>
                  <a:pt x="105" y="31362"/>
                </a:lnTo>
                <a:lnTo>
                  <a:pt x="105" y="105"/>
                </a:lnTo>
                <a:close/>
                <a:moveTo>
                  <a:pt x="0" y="1"/>
                </a:moveTo>
                <a:lnTo>
                  <a:pt x="0" y="31467"/>
                </a:lnTo>
                <a:lnTo>
                  <a:pt x="31466" y="31467"/>
                </a:lnTo>
                <a:lnTo>
                  <a:pt x="31466" y="1"/>
                </a:ln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4" name="Google Shape;67;p2">
            <a:extLst>
              <a:ext uri="{FF2B5EF4-FFF2-40B4-BE49-F238E27FC236}">
                <a16:creationId xmlns:a16="http://schemas.microsoft.com/office/drawing/2014/main" id="{0D61FBA4-1310-41FC-95AA-BD69DE4E4038}"/>
              </a:ext>
            </a:extLst>
          </p:cNvPr>
          <p:cNvGrpSpPr/>
          <p:nvPr/>
        </p:nvGrpSpPr>
        <p:grpSpPr>
          <a:xfrm>
            <a:off x="8305339" y="2815089"/>
            <a:ext cx="1299260" cy="1296418"/>
            <a:chOff x="6378300" y="2596400"/>
            <a:chExt cx="754375" cy="752725"/>
          </a:xfrm>
        </p:grpSpPr>
        <p:sp>
          <p:nvSpPr>
            <p:cNvPr id="65" name="Google Shape;68;p2">
              <a:extLst>
                <a:ext uri="{FF2B5EF4-FFF2-40B4-BE49-F238E27FC236}">
                  <a16:creationId xmlns:a16="http://schemas.microsoft.com/office/drawing/2014/main" id="{5654F467-21AC-4BFE-A28E-7D26A304A064}"/>
                </a:ext>
              </a:extLst>
            </p:cNvPr>
            <p:cNvSpPr/>
            <p:nvPr/>
          </p:nvSpPr>
          <p:spPr>
            <a:xfrm>
              <a:off x="6408850" y="2932325"/>
              <a:ext cx="9675" cy="9675"/>
            </a:xfrm>
            <a:custGeom>
              <a:avLst/>
              <a:gdLst/>
              <a:ahLst/>
              <a:cxnLst/>
              <a:rect l="l" t="t" r="r" b="b"/>
              <a:pathLst>
                <a:path w="387" h="387" extrusionOk="0">
                  <a:moveTo>
                    <a:pt x="193" y="0"/>
                  </a:moveTo>
                  <a:cubicBezTo>
                    <a:pt x="86" y="0"/>
                    <a:pt x="0" y="86"/>
                    <a:pt x="0" y="193"/>
                  </a:cubicBezTo>
                  <a:cubicBezTo>
                    <a:pt x="0" y="300"/>
                    <a:pt x="86" y="387"/>
                    <a:pt x="193" y="387"/>
                  </a:cubicBezTo>
                  <a:cubicBezTo>
                    <a:pt x="300" y="387"/>
                    <a:pt x="387" y="300"/>
                    <a:pt x="387" y="193"/>
                  </a:cubicBezTo>
                  <a:cubicBezTo>
                    <a:pt x="387" y="86"/>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9;p2">
              <a:extLst>
                <a:ext uri="{FF2B5EF4-FFF2-40B4-BE49-F238E27FC236}">
                  <a16:creationId xmlns:a16="http://schemas.microsoft.com/office/drawing/2014/main" id="{659CE487-1232-4362-AFAC-D37243637168}"/>
                </a:ext>
              </a:extLst>
            </p:cNvPr>
            <p:cNvSpPr/>
            <p:nvPr/>
          </p:nvSpPr>
          <p:spPr>
            <a:xfrm>
              <a:off x="6469925" y="2871225"/>
              <a:ext cx="9700" cy="9700"/>
            </a:xfrm>
            <a:custGeom>
              <a:avLst/>
              <a:gdLst/>
              <a:ahLst/>
              <a:cxnLst/>
              <a:rect l="l" t="t" r="r" b="b"/>
              <a:pathLst>
                <a:path w="388" h="388" extrusionOk="0">
                  <a:moveTo>
                    <a:pt x="193" y="0"/>
                  </a:moveTo>
                  <a:cubicBezTo>
                    <a:pt x="87" y="0"/>
                    <a:pt x="1" y="87"/>
                    <a:pt x="1" y="195"/>
                  </a:cubicBezTo>
                  <a:cubicBezTo>
                    <a:pt x="1" y="301"/>
                    <a:pt x="87" y="387"/>
                    <a:pt x="193" y="387"/>
                  </a:cubicBezTo>
                  <a:cubicBezTo>
                    <a:pt x="299" y="387"/>
                    <a:pt x="387" y="301"/>
                    <a:pt x="387" y="195"/>
                  </a:cubicBezTo>
                  <a:cubicBezTo>
                    <a:pt x="387"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70;p2">
              <a:extLst>
                <a:ext uri="{FF2B5EF4-FFF2-40B4-BE49-F238E27FC236}">
                  <a16:creationId xmlns:a16="http://schemas.microsoft.com/office/drawing/2014/main" id="{DC3E5203-FFF9-4427-BB6E-3A2AC8F8EC2F}"/>
                </a:ext>
              </a:extLst>
            </p:cNvPr>
            <p:cNvSpPr/>
            <p:nvPr/>
          </p:nvSpPr>
          <p:spPr>
            <a:xfrm>
              <a:off x="6530975" y="2810175"/>
              <a:ext cx="9700" cy="9650"/>
            </a:xfrm>
            <a:custGeom>
              <a:avLst/>
              <a:gdLst/>
              <a:ahLst/>
              <a:cxnLst/>
              <a:rect l="l" t="t" r="r" b="b"/>
              <a:pathLst>
                <a:path w="388" h="386" extrusionOk="0">
                  <a:moveTo>
                    <a:pt x="195" y="0"/>
                  </a:moveTo>
                  <a:cubicBezTo>
                    <a:pt x="87" y="0"/>
                    <a:pt x="1" y="87"/>
                    <a:pt x="1" y="193"/>
                  </a:cubicBezTo>
                  <a:cubicBezTo>
                    <a:pt x="1" y="299"/>
                    <a:pt x="87" y="385"/>
                    <a:pt x="195" y="385"/>
                  </a:cubicBezTo>
                  <a:cubicBezTo>
                    <a:pt x="301" y="385"/>
                    <a:pt x="387" y="299"/>
                    <a:pt x="387" y="193"/>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71;p2">
              <a:extLst>
                <a:ext uri="{FF2B5EF4-FFF2-40B4-BE49-F238E27FC236}">
                  <a16:creationId xmlns:a16="http://schemas.microsoft.com/office/drawing/2014/main" id="{17D7E258-9D55-4151-89E9-C0B71F694021}"/>
                </a:ext>
              </a:extLst>
            </p:cNvPr>
            <p:cNvSpPr/>
            <p:nvPr/>
          </p:nvSpPr>
          <p:spPr>
            <a:xfrm>
              <a:off x="6622600" y="2718550"/>
              <a:ext cx="9650" cy="9675"/>
            </a:xfrm>
            <a:custGeom>
              <a:avLst/>
              <a:gdLst/>
              <a:ahLst/>
              <a:cxnLst/>
              <a:rect l="l" t="t" r="r" b="b"/>
              <a:pathLst>
                <a:path w="386" h="387" extrusionOk="0">
                  <a:moveTo>
                    <a:pt x="193" y="0"/>
                  </a:moveTo>
                  <a:cubicBezTo>
                    <a:pt x="87" y="0"/>
                    <a:pt x="1" y="87"/>
                    <a:pt x="1" y="194"/>
                  </a:cubicBezTo>
                  <a:cubicBezTo>
                    <a:pt x="1" y="300"/>
                    <a:pt x="87" y="387"/>
                    <a:pt x="193" y="387"/>
                  </a:cubicBezTo>
                  <a:cubicBezTo>
                    <a:pt x="300" y="387"/>
                    <a:pt x="386" y="300"/>
                    <a:pt x="386" y="194"/>
                  </a:cubicBezTo>
                  <a:cubicBezTo>
                    <a:pt x="386"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72;p2">
              <a:extLst>
                <a:ext uri="{FF2B5EF4-FFF2-40B4-BE49-F238E27FC236}">
                  <a16:creationId xmlns:a16="http://schemas.microsoft.com/office/drawing/2014/main" id="{70D161C4-BEB3-4FF6-943A-83E4C78EF7DC}"/>
                </a:ext>
              </a:extLst>
            </p:cNvPr>
            <p:cNvSpPr/>
            <p:nvPr/>
          </p:nvSpPr>
          <p:spPr>
            <a:xfrm>
              <a:off x="6378300" y="2962850"/>
              <a:ext cx="9675" cy="9700"/>
            </a:xfrm>
            <a:custGeom>
              <a:avLst/>
              <a:gdLst/>
              <a:ahLst/>
              <a:cxnLst/>
              <a:rect l="l" t="t" r="r" b="b"/>
              <a:pathLst>
                <a:path w="387" h="388" extrusionOk="0">
                  <a:moveTo>
                    <a:pt x="194" y="1"/>
                  </a:moveTo>
                  <a:cubicBezTo>
                    <a:pt x="87" y="1"/>
                    <a:pt x="0" y="87"/>
                    <a:pt x="0" y="193"/>
                  </a:cubicBezTo>
                  <a:cubicBezTo>
                    <a:pt x="0" y="299"/>
                    <a:pt x="87" y="387"/>
                    <a:pt x="194" y="387"/>
                  </a:cubicBezTo>
                  <a:cubicBezTo>
                    <a:pt x="300" y="387"/>
                    <a:pt x="387" y="299"/>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3;p2">
              <a:extLst>
                <a:ext uri="{FF2B5EF4-FFF2-40B4-BE49-F238E27FC236}">
                  <a16:creationId xmlns:a16="http://schemas.microsoft.com/office/drawing/2014/main" id="{A52548DE-F4AF-4496-8B4A-1BA0F4866387}"/>
                </a:ext>
              </a:extLst>
            </p:cNvPr>
            <p:cNvSpPr/>
            <p:nvPr/>
          </p:nvSpPr>
          <p:spPr>
            <a:xfrm>
              <a:off x="6437750" y="2901775"/>
              <a:ext cx="12950" cy="9675"/>
            </a:xfrm>
            <a:custGeom>
              <a:avLst/>
              <a:gdLst/>
              <a:ahLst/>
              <a:cxnLst/>
              <a:rect l="l" t="t" r="r" b="b"/>
              <a:pathLst>
                <a:path w="518" h="387" extrusionOk="0">
                  <a:moveTo>
                    <a:pt x="259" y="1"/>
                  </a:moveTo>
                  <a:cubicBezTo>
                    <a:pt x="209" y="1"/>
                    <a:pt x="160" y="19"/>
                    <a:pt x="122" y="56"/>
                  </a:cubicBezTo>
                  <a:cubicBezTo>
                    <a:pt x="1" y="179"/>
                    <a:pt x="87" y="387"/>
                    <a:pt x="258" y="387"/>
                  </a:cubicBezTo>
                  <a:cubicBezTo>
                    <a:pt x="431" y="387"/>
                    <a:pt x="518" y="179"/>
                    <a:pt x="396" y="56"/>
                  </a:cubicBezTo>
                  <a:cubicBezTo>
                    <a:pt x="358" y="19"/>
                    <a:pt x="309"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4;p2">
              <a:extLst>
                <a:ext uri="{FF2B5EF4-FFF2-40B4-BE49-F238E27FC236}">
                  <a16:creationId xmlns:a16="http://schemas.microsoft.com/office/drawing/2014/main" id="{FC82A24C-A6CC-4BED-83DE-757C6C23C4B5}"/>
                </a:ext>
              </a:extLst>
            </p:cNvPr>
            <p:cNvSpPr/>
            <p:nvPr/>
          </p:nvSpPr>
          <p:spPr>
            <a:xfrm>
              <a:off x="6500475" y="2840675"/>
              <a:ext cx="9650" cy="9700"/>
            </a:xfrm>
            <a:custGeom>
              <a:avLst/>
              <a:gdLst/>
              <a:ahLst/>
              <a:cxnLst/>
              <a:rect l="l" t="t" r="r" b="b"/>
              <a:pathLst>
                <a:path w="386" h="388" extrusionOk="0">
                  <a:moveTo>
                    <a:pt x="193" y="1"/>
                  </a:moveTo>
                  <a:cubicBezTo>
                    <a:pt x="87" y="1"/>
                    <a:pt x="0" y="89"/>
                    <a:pt x="0" y="195"/>
                  </a:cubicBezTo>
                  <a:cubicBezTo>
                    <a:pt x="0" y="301"/>
                    <a:pt x="87" y="387"/>
                    <a:pt x="193" y="387"/>
                  </a:cubicBezTo>
                  <a:cubicBezTo>
                    <a:pt x="299" y="387"/>
                    <a:pt x="385" y="301"/>
                    <a:pt x="385" y="195"/>
                  </a:cubicBezTo>
                  <a:cubicBezTo>
                    <a:pt x="385" y="89"/>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5;p2">
              <a:extLst>
                <a:ext uri="{FF2B5EF4-FFF2-40B4-BE49-F238E27FC236}">
                  <a16:creationId xmlns:a16="http://schemas.microsoft.com/office/drawing/2014/main" id="{A7FBC2B5-60E9-4E40-9BE1-F474F6EA9F17}"/>
                </a:ext>
              </a:extLst>
            </p:cNvPr>
            <p:cNvSpPr/>
            <p:nvPr/>
          </p:nvSpPr>
          <p:spPr>
            <a:xfrm>
              <a:off x="6592075" y="2749075"/>
              <a:ext cx="9675" cy="9700"/>
            </a:xfrm>
            <a:custGeom>
              <a:avLst/>
              <a:gdLst/>
              <a:ahLst/>
              <a:cxnLst/>
              <a:rect l="l" t="t" r="r" b="b"/>
              <a:pathLst>
                <a:path w="387" h="388" extrusionOk="0">
                  <a:moveTo>
                    <a:pt x="193" y="1"/>
                  </a:moveTo>
                  <a:cubicBezTo>
                    <a:pt x="87" y="1"/>
                    <a:pt x="0" y="87"/>
                    <a:pt x="0" y="195"/>
                  </a:cubicBezTo>
                  <a:cubicBezTo>
                    <a:pt x="0" y="301"/>
                    <a:pt x="87" y="387"/>
                    <a:pt x="193" y="387"/>
                  </a:cubicBezTo>
                  <a:cubicBezTo>
                    <a:pt x="300" y="387"/>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6;p2">
              <a:extLst>
                <a:ext uri="{FF2B5EF4-FFF2-40B4-BE49-F238E27FC236}">
                  <a16:creationId xmlns:a16="http://schemas.microsoft.com/office/drawing/2014/main" id="{6189E076-FA7A-469E-B50D-F6ED3EF6E1B4}"/>
                </a:ext>
              </a:extLst>
            </p:cNvPr>
            <p:cNvSpPr/>
            <p:nvPr/>
          </p:nvSpPr>
          <p:spPr>
            <a:xfrm>
              <a:off x="6653150" y="2688025"/>
              <a:ext cx="9650" cy="9650"/>
            </a:xfrm>
            <a:custGeom>
              <a:avLst/>
              <a:gdLst/>
              <a:ahLst/>
              <a:cxnLst/>
              <a:rect l="l" t="t" r="r" b="b"/>
              <a:pathLst>
                <a:path w="386" h="386" extrusionOk="0">
                  <a:moveTo>
                    <a:pt x="193" y="1"/>
                  </a:moveTo>
                  <a:cubicBezTo>
                    <a:pt x="87" y="1"/>
                    <a:pt x="1" y="87"/>
                    <a:pt x="1" y="193"/>
                  </a:cubicBezTo>
                  <a:cubicBezTo>
                    <a:pt x="1" y="300"/>
                    <a:pt x="87" y="386"/>
                    <a:pt x="193" y="386"/>
                  </a:cubicBezTo>
                  <a:cubicBezTo>
                    <a:pt x="299" y="386"/>
                    <a:pt x="386" y="300"/>
                    <a:pt x="386" y="193"/>
                  </a:cubicBezTo>
                  <a:cubicBezTo>
                    <a:pt x="386"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7;p2">
              <a:extLst>
                <a:ext uri="{FF2B5EF4-FFF2-40B4-BE49-F238E27FC236}">
                  <a16:creationId xmlns:a16="http://schemas.microsoft.com/office/drawing/2014/main" id="{3D71784D-6978-4093-A1D5-6A242807C003}"/>
                </a:ext>
              </a:extLst>
            </p:cNvPr>
            <p:cNvSpPr/>
            <p:nvPr/>
          </p:nvSpPr>
          <p:spPr>
            <a:xfrm>
              <a:off x="6683650" y="2657500"/>
              <a:ext cx="9700" cy="9650"/>
            </a:xfrm>
            <a:custGeom>
              <a:avLst/>
              <a:gdLst/>
              <a:ahLst/>
              <a:cxnLst/>
              <a:rect l="l" t="t" r="r" b="b"/>
              <a:pathLst>
                <a:path w="388" h="386" extrusionOk="0">
                  <a:moveTo>
                    <a:pt x="195" y="0"/>
                  </a:moveTo>
                  <a:cubicBezTo>
                    <a:pt x="87" y="0"/>
                    <a:pt x="1" y="87"/>
                    <a:pt x="1" y="193"/>
                  </a:cubicBezTo>
                  <a:cubicBezTo>
                    <a:pt x="1" y="299"/>
                    <a:pt x="87" y="385"/>
                    <a:pt x="195" y="385"/>
                  </a:cubicBezTo>
                  <a:cubicBezTo>
                    <a:pt x="301" y="385"/>
                    <a:pt x="388" y="299"/>
                    <a:pt x="388" y="193"/>
                  </a:cubicBezTo>
                  <a:cubicBezTo>
                    <a:pt x="388"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8;p2">
              <a:extLst>
                <a:ext uri="{FF2B5EF4-FFF2-40B4-BE49-F238E27FC236}">
                  <a16:creationId xmlns:a16="http://schemas.microsoft.com/office/drawing/2014/main" id="{1483E3D9-BF18-449F-9AC2-7FAA3BEC8958}"/>
                </a:ext>
              </a:extLst>
            </p:cNvPr>
            <p:cNvSpPr/>
            <p:nvPr/>
          </p:nvSpPr>
          <p:spPr>
            <a:xfrm>
              <a:off x="6714200" y="2626950"/>
              <a:ext cx="9700" cy="9675"/>
            </a:xfrm>
            <a:custGeom>
              <a:avLst/>
              <a:gdLst/>
              <a:ahLst/>
              <a:cxnLst/>
              <a:rect l="l" t="t" r="r" b="b"/>
              <a:pathLst>
                <a:path w="388" h="387" extrusionOk="0">
                  <a:moveTo>
                    <a:pt x="195" y="0"/>
                  </a:moveTo>
                  <a:cubicBezTo>
                    <a:pt x="87" y="0"/>
                    <a:pt x="1" y="87"/>
                    <a:pt x="1" y="193"/>
                  </a:cubicBezTo>
                  <a:cubicBezTo>
                    <a:pt x="1" y="301"/>
                    <a:pt x="87" y="387"/>
                    <a:pt x="195" y="387"/>
                  </a:cubicBezTo>
                  <a:cubicBezTo>
                    <a:pt x="301" y="387"/>
                    <a:pt x="387" y="301"/>
                    <a:pt x="387" y="193"/>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9;p2">
              <a:extLst>
                <a:ext uri="{FF2B5EF4-FFF2-40B4-BE49-F238E27FC236}">
                  <a16:creationId xmlns:a16="http://schemas.microsoft.com/office/drawing/2014/main" id="{873A90E6-685E-4AD7-A124-7A4B3F6B3FBB}"/>
                </a:ext>
              </a:extLst>
            </p:cNvPr>
            <p:cNvSpPr/>
            <p:nvPr/>
          </p:nvSpPr>
          <p:spPr>
            <a:xfrm>
              <a:off x="6744750" y="2596400"/>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7" y="301"/>
                    <a:pt x="387" y="193"/>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80;p2">
              <a:extLst>
                <a:ext uri="{FF2B5EF4-FFF2-40B4-BE49-F238E27FC236}">
                  <a16:creationId xmlns:a16="http://schemas.microsoft.com/office/drawing/2014/main" id="{75EFE063-E33A-43D3-8021-4367ADDC08B1}"/>
                </a:ext>
              </a:extLst>
            </p:cNvPr>
            <p:cNvSpPr/>
            <p:nvPr/>
          </p:nvSpPr>
          <p:spPr>
            <a:xfrm>
              <a:off x="6561525" y="2779625"/>
              <a:ext cx="9675" cy="9700"/>
            </a:xfrm>
            <a:custGeom>
              <a:avLst/>
              <a:gdLst/>
              <a:ahLst/>
              <a:cxnLst/>
              <a:rect l="l" t="t" r="r" b="b"/>
              <a:pathLst>
                <a:path w="387" h="388" extrusionOk="0">
                  <a:moveTo>
                    <a:pt x="194" y="1"/>
                  </a:moveTo>
                  <a:cubicBezTo>
                    <a:pt x="87" y="1"/>
                    <a:pt x="0" y="87"/>
                    <a:pt x="0" y="193"/>
                  </a:cubicBezTo>
                  <a:cubicBezTo>
                    <a:pt x="0" y="301"/>
                    <a:pt x="87" y="387"/>
                    <a:pt x="194" y="387"/>
                  </a:cubicBezTo>
                  <a:cubicBezTo>
                    <a:pt x="301" y="387"/>
                    <a:pt x="387" y="301"/>
                    <a:pt x="387" y="193"/>
                  </a:cubicBezTo>
                  <a:cubicBezTo>
                    <a:pt x="387" y="87"/>
                    <a:pt x="301"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81;p2">
              <a:extLst>
                <a:ext uri="{FF2B5EF4-FFF2-40B4-BE49-F238E27FC236}">
                  <a16:creationId xmlns:a16="http://schemas.microsoft.com/office/drawing/2014/main" id="{8EEF529B-F952-4B92-96D9-340742D85030}"/>
                </a:ext>
              </a:extLst>
            </p:cNvPr>
            <p:cNvSpPr/>
            <p:nvPr/>
          </p:nvSpPr>
          <p:spPr>
            <a:xfrm>
              <a:off x="6437825" y="2961275"/>
              <a:ext cx="9650" cy="9675"/>
            </a:xfrm>
            <a:custGeom>
              <a:avLst/>
              <a:gdLst/>
              <a:ahLst/>
              <a:cxnLst/>
              <a:rect l="l" t="t" r="r" b="b"/>
              <a:pathLst>
                <a:path w="386" h="387" extrusionOk="0">
                  <a:moveTo>
                    <a:pt x="193" y="0"/>
                  </a:moveTo>
                  <a:cubicBezTo>
                    <a:pt x="87" y="0"/>
                    <a:pt x="1" y="87"/>
                    <a:pt x="1" y="194"/>
                  </a:cubicBezTo>
                  <a:cubicBezTo>
                    <a:pt x="1" y="300"/>
                    <a:pt x="87" y="387"/>
                    <a:pt x="193" y="387"/>
                  </a:cubicBezTo>
                  <a:cubicBezTo>
                    <a:pt x="299" y="387"/>
                    <a:pt x="386" y="300"/>
                    <a:pt x="386" y="194"/>
                  </a:cubicBezTo>
                  <a:cubicBezTo>
                    <a:pt x="386"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82;p2">
              <a:extLst>
                <a:ext uri="{FF2B5EF4-FFF2-40B4-BE49-F238E27FC236}">
                  <a16:creationId xmlns:a16="http://schemas.microsoft.com/office/drawing/2014/main" id="{1E2E003E-50D6-4EF4-8237-7142BD518805}"/>
                </a:ext>
              </a:extLst>
            </p:cNvPr>
            <p:cNvSpPr/>
            <p:nvPr/>
          </p:nvSpPr>
          <p:spPr>
            <a:xfrm>
              <a:off x="6497250" y="2900200"/>
              <a:ext cx="12950" cy="9675"/>
            </a:xfrm>
            <a:custGeom>
              <a:avLst/>
              <a:gdLst/>
              <a:ahLst/>
              <a:cxnLst/>
              <a:rect l="l" t="t" r="r" b="b"/>
              <a:pathLst>
                <a:path w="518" h="387" extrusionOk="0">
                  <a:moveTo>
                    <a:pt x="259" y="0"/>
                  </a:moveTo>
                  <a:cubicBezTo>
                    <a:pt x="210" y="0"/>
                    <a:pt x="160" y="19"/>
                    <a:pt x="123" y="57"/>
                  </a:cubicBezTo>
                  <a:cubicBezTo>
                    <a:pt x="1" y="178"/>
                    <a:pt x="87" y="386"/>
                    <a:pt x="260" y="386"/>
                  </a:cubicBezTo>
                  <a:cubicBezTo>
                    <a:pt x="431" y="386"/>
                    <a:pt x="517" y="178"/>
                    <a:pt x="396" y="57"/>
                  </a:cubicBezTo>
                  <a:cubicBezTo>
                    <a:pt x="358" y="19"/>
                    <a:pt x="309"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3;p2">
              <a:extLst>
                <a:ext uri="{FF2B5EF4-FFF2-40B4-BE49-F238E27FC236}">
                  <a16:creationId xmlns:a16="http://schemas.microsoft.com/office/drawing/2014/main" id="{7A2B4A0B-9276-449F-B424-987BD2AEE561}"/>
                </a:ext>
              </a:extLst>
            </p:cNvPr>
            <p:cNvSpPr/>
            <p:nvPr/>
          </p:nvSpPr>
          <p:spPr>
            <a:xfrm>
              <a:off x="6559975" y="2839125"/>
              <a:ext cx="9675" cy="9700"/>
            </a:xfrm>
            <a:custGeom>
              <a:avLst/>
              <a:gdLst/>
              <a:ahLst/>
              <a:cxnLst/>
              <a:rect l="l" t="t" r="r" b="b"/>
              <a:pathLst>
                <a:path w="387" h="388" extrusionOk="0">
                  <a:moveTo>
                    <a:pt x="193" y="1"/>
                  </a:moveTo>
                  <a:cubicBezTo>
                    <a:pt x="87" y="1"/>
                    <a:pt x="0" y="87"/>
                    <a:pt x="0" y="193"/>
                  </a:cubicBezTo>
                  <a:cubicBezTo>
                    <a:pt x="0" y="301"/>
                    <a:pt x="87" y="387"/>
                    <a:pt x="193" y="387"/>
                  </a:cubicBezTo>
                  <a:cubicBezTo>
                    <a:pt x="300" y="387"/>
                    <a:pt x="387" y="301"/>
                    <a:pt x="387" y="193"/>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4;p2">
              <a:extLst>
                <a:ext uri="{FF2B5EF4-FFF2-40B4-BE49-F238E27FC236}">
                  <a16:creationId xmlns:a16="http://schemas.microsoft.com/office/drawing/2014/main" id="{B4F8CD85-43CE-40C6-BE8D-3A377CD442A3}"/>
                </a:ext>
              </a:extLst>
            </p:cNvPr>
            <p:cNvSpPr/>
            <p:nvPr/>
          </p:nvSpPr>
          <p:spPr>
            <a:xfrm>
              <a:off x="6651575" y="2747525"/>
              <a:ext cx="9675" cy="9700"/>
            </a:xfrm>
            <a:custGeom>
              <a:avLst/>
              <a:gdLst/>
              <a:ahLst/>
              <a:cxnLst/>
              <a:rect l="l" t="t" r="r" b="b"/>
              <a:pathLst>
                <a:path w="387" h="388" extrusionOk="0">
                  <a:moveTo>
                    <a:pt x="194" y="1"/>
                  </a:moveTo>
                  <a:cubicBezTo>
                    <a:pt x="86" y="1"/>
                    <a:pt x="0" y="87"/>
                    <a:pt x="0" y="193"/>
                  </a:cubicBezTo>
                  <a:cubicBezTo>
                    <a:pt x="0" y="299"/>
                    <a:pt x="86" y="387"/>
                    <a:pt x="194" y="387"/>
                  </a:cubicBezTo>
                  <a:cubicBezTo>
                    <a:pt x="300" y="387"/>
                    <a:pt x="387" y="299"/>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5;p2">
              <a:extLst>
                <a:ext uri="{FF2B5EF4-FFF2-40B4-BE49-F238E27FC236}">
                  <a16:creationId xmlns:a16="http://schemas.microsoft.com/office/drawing/2014/main" id="{5671EE4F-F57E-4548-AC48-9E3FF687C3E2}"/>
                </a:ext>
              </a:extLst>
            </p:cNvPr>
            <p:cNvSpPr/>
            <p:nvPr/>
          </p:nvSpPr>
          <p:spPr>
            <a:xfrm>
              <a:off x="6407275" y="2991800"/>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6;p2">
              <a:extLst>
                <a:ext uri="{FF2B5EF4-FFF2-40B4-BE49-F238E27FC236}">
                  <a16:creationId xmlns:a16="http://schemas.microsoft.com/office/drawing/2014/main" id="{14D03990-AD69-4522-BFCB-CF79627268B4}"/>
                </a:ext>
              </a:extLst>
            </p:cNvPr>
            <p:cNvSpPr/>
            <p:nvPr/>
          </p:nvSpPr>
          <p:spPr>
            <a:xfrm>
              <a:off x="6468325" y="2930725"/>
              <a:ext cx="9700" cy="9675"/>
            </a:xfrm>
            <a:custGeom>
              <a:avLst/>
              <a:gdLst/>
              <a:ahLst/>
              <a:cxnLst/>
              <a:rect l="l" t="t" r="r" b="b"/>
              <a:pathLst>
                <a:path w="388" h="387" extrusionOk="0">
                  <a:moveTo>
                    <a:pt x="195" y="0"/>
                  </a:moveTo>
                  <a:cubicBezTo>
                    <a:pt x="89" y="0"/>
                    <a:pt x="1" y="88"/>
                    <a:pt x="1" y="194"/>
                  </a:cubicBezTo>
                  <a:cubicBezTo>
                    <a:pt x="1" y="301"/>
                    <a:pt x="89" y="387"/>
                    <a:pt x="195" y="387"/>
                  </a:cubicBezTo>
                  <a:cubicBezTo>
                    <a:pt x="301" y="387"/>
                    <a:pt x="387" y="301"/>
                    <a:pt x="387" y="194"/>
                  </a:cubicBezTo>
                  <a:cubicBezTo>
                    <a:pt x="387" y="88"/>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7;p2">
              <a:extLst>
                <a:ext uri="{FF2B5EF4-FFF2-40B4-BE49-F238E27FC236}">
                  <a16:creationId xmlns:a16="http://schemas.microsoft.com/office/drawing/2014/main" id="{34F1A158-20FF-4C02-951E-6BBE048F18E2}"/>
                </a:ext>
              </a:extLst>
            </p:cNvPr>
            <p:cNvSpPr/>
            <p:nvPr/>
          </p:nvSpPr>
          <p:spPr>
            <a:xfrm>
              <a:off x="6529425" y="2869675"/>
              <a:ext cx="9675" cy="9675"/>
            </a:xfrm>
            <a:custGeom>
              <a:avLst/>
              <a:gdLst/>
              <a:ahLst/>
              <a:cxnLst/>
              <a:rect l="l" t="t" r="r" b="b"/>
              <a:pathLst>
                <a:path w="387" h="387" extrusionOk="0">
                  <a:moveTo>
                    <a:pt x="193" y="0"/>
                  </a:moveTo>
                  <a:cubicBezTo>
                    <a:pt x="87" y="0"/>
                    <a:pt x="0" y="87"/>
                    <a:pt x="0" y="193"/>
                  </a:cubicBezTo>
                  <a:cubicBezTo>
                    <a:pt x="0" y="300"/>
                    <a:pt x="87" y="387"/>
                    <a:pt x="193" y="387"/>
                  </a:cubicBezTo>
                  <a:cubicBezTo>
                    <a:pt x="301" y="387"/>
                    <a:pt x="387" y="300"/>
                    <a:pt x="387" y="193"/>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8;p2">
              <a:extLst>
                <a:ext uri="{FF2B5EF4-FFF2-40B4-BE49-F238E27FC236}">
                  <a16:creationId xmlns:a16="http://schemas.microsoft.com/office/drawing/2014/main" id="{D2E3E381-C7F1-4D3C-957B-8FA1FF66AEFD}"/>
                </a:ext>
              </a:extLst>
            </p:cNvPr>
            <p:cNvSpPr/>
            <p:nvPr/>
          </p:nvSpPr>
          <p:spPr>
            <a:xfrm>
              <a:off x="6621025" y="2778075"/>
              <a:ext cx="9675" cy="9650"/>
            </a:xfrm>
            <a:custGeom>
              <a:avLst/>
              <a:gdLst/>
              <a:ahLst/>
              <a:cxnLst/>
              <a:rect l="l" t="t" r="r" b="b"/>
              <a:pathLst>
                <a:path w="387" h="386" extrusionOk="0">
                  <a:moveTo>
                    <a:pt x="194" y="1"/>
                  </a:moveTo>
                  <a:cubicBezTo>
                    <a:pt x="88" y="1"/>
                    <a:pt x="0" y="87"/>
                    <a:pt x="0" y="193"/>
                  </a:cubicBezTo>
                  <a:cubicBezTo>
                    <a:pt x="0" y="299"/>
                    <a:pt x="88" y="386"/>
                    <a:pt x="194" y="386"/>
                  </a:cubicBezTo>
                  <a:cubicBezTo>
                    <a:pt x="300" y="386"/>
                    <a:pt x="387" y="299"/>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9;p2">
              <a:extLst>
                <a:ext uri="{FF2B5EF4-FFF2-40B4-BE49-F238E27FC236}">
                  <a16:creationId xmlns:a16="http://schemas.microsoft.com/office/drawing/2014/main" id="{A3775909-DCED-4097-8A92-7D7CBE414086}"/>
                </a:ext>
              </a:extLst>
            </p:cNvPr>
            <p:cNvSpPr/>
            <p:nvPr/>
          </p:nvSpPr>
          <p:spPr>
            <a:xfrm>
              <a:off x="6682100" y="2717000"/>
              <a:ext cx="9700" cy="9675"/>
            </a:xfrm>
            <a:custGeom>
              <a:avLst/>
              <a:gdLst/>
              <a:ahLst/>
              <a:cxnLst/>
              <a:rect l="l" t="t" r="r" b="b"/>
              <a:pathLst>
                <a:path w="388" h="387" extrusionOk="0">
                  <a:moveTo>
                    <a:pt x="193" y="0"/>
                  </a:moveTo>
                  <a:cubicBezTo>
                    <a:pt x="87" y="0"/>
                    <a:pt x="1" y="86"/>
                    <a:pt x="1" y="193"/>
                  </a:cubicBezTo>
                  <a:cubicBezTo>
                    <a:pt x="1" y="300"/>
                    <a:pt x="87" y="387"/>
                    <a:pt x="193" y="387"/>
                  </a:cubicBezTo>
                  <a:cubicBezTo>
                    <a:pt x="301" y="387"/>
                    <a:pt x="387" y="300"/>
                    <a:pt x="387" y="193"/>
                  </a:cubicBezTo>
                  <a:cubicBezTo>
                    <a:pt x="387" y="86"/>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90;p2">
              <a:extLst>
                <a:ext uri="{FF2B5EF4-FFF2-40B4-BE49-F238E27FC236}">
                  <a16:creationId xmlns:a16="http://schemas.microsoft.com/office/drawing/2014/main" id="{354AFD44-96B7-4E54-ACD7-FD5A6304C0A3}"/>
                </a:ext>
              </a:extLst>
            </p:cNvPr>
            <p:cNvSpPr/>
            <p:nvPr/>
          </p:nvSpPr>
          <p:spPr>
            <a:xfrm>
              <a:off x="6712650" y="268645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1;p2">
              <a:extLst>
                <a:ext uri="{FF2B5EF4-FFF2-40B4-BE49-F238E27FC236}">
                  <a16:creationId xmlns:a16="http://schemas.microsoft.com/office/drawing/2014/main" id="{FF3A90AD-D8C1-404E-8AF7-5107244A1575}"/>
                </a:ext>
              </a:extLst>
            </p:cNvPr>
            <p:cNvSpPr/>
            <p:nvPr/>
          </p:nvSpPr>
          <p:spPr>
            <a:xfrm>
              <a:off x="6741575" y="2655925"/>
              <a:ext cx="12900" cy="9675"/>
            </a:xfrm>
            <a:custGeom>
              <a:avLst/>
              <a:gdLst/>
              <a:ahLst/>
              <a:cxnLst/>
              <a:rect l="l" t="t" r="r" b="b"/>
              <a:pathLst>
                <a:path w="516" h="387" extrusionOk="0">
                  <a:moveTo>
                    <a:pt x="258" y="0"/>
                  </a:moveTo>
                  <a:cubicBezTo>
                    <a:pt x="209" y="0"/>
                    <a:pt x="159" y="19"/>
                    <a:pt x="121" y="57"/>
                  </a:cubicBezTo>
                  <a:cubicBezTo>
                    <a:pt x="0" y="178"/>
                    <a:pt x="87" y="386"/>
                    <a:pt x="258" y="386"/>
                  </a:cubicBezTo>
                  <a:cubicBezTo>
                    <a:pt x="431" y="386"/>
                    <a:pt x="516" y="178"/>
                    <a:pt x="394" y="57"/>
                  </a:cubicBezTo>
                  <a:cubicBezTo>
                    <a:pt x="356" y="19"/>
                    <a:pt x="307" y="0"/>
                    <a:pt x="25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2;p2">
              <a:extLst>
                <a:ext uri="{FF2B5EF4-FFF2-40B4-BE49-F238E27FC236}">
                  <a16:creationId xmlns:a16="http://schemas.microsoft.com/office/drawing/2014/main" id="{E7F58F8A-D9CB-4F9B-8531-BE21F9CCEE50}"/>
                </a:ext>
              </a:extLst>
            </p:cNvPr>
            <p:cNvSpPr/>
            <p:nvPr/>
          </p:nvSpPr>
          <p:spPr>
            <a:xfrm>
              <a:off x="6773750" y="2625350"/>
              <a:ext cx="9650" cy="9700"/>
            </a:xfrm>
            <a:custGeom>
              <a:avLst/>
              <a:gdLst/>
              <a:ahLst/>
              <a:cxnLst/>
              <a:rect l="l" t="t" r="r" b="b"/>
              <a:pathLst>
                <a:path w="386" h="388" extrusionOk="0">
                  <a:moveTo>
                    <a:pt x="193" y="1"/>
                  </a:moveTo>
                  <a:cubicBezTo>
                    <a:pt x="87" y="1"/>
                    <a:pt x="0" y="89"/>
                    <a:pt x="0" y="195"/>
                  </a:cubicBezTo>
                  <a:cubicBezTo>
                    <a:pt x="0" y="301"/>
                    <a:pt x="87" y="387"/>
                    <a:pt x="193" y="387"/>
                  </a:cubicBezTo>
                  <a:cubicBezTo>
                    <a:pt x="299" y="387"/>
                    <a:pt x="385" y="301"/>
                    <a:pt x="385" y="195"/>
                  </a:cubicBezTo>
                  <a:cubicBezTo>
                    <a:pt x="385" y="89"/>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93;p2">
              <a:extLst>
                <a:ext uri="{FF2B5EF4-FFF2-40B4-BE49-F238E27FC236}">
                  <a16:creationId xmlns:a16="http://schemas.microsoft.com/office/drawing/2014/main" id="{E019DC0D-5B1C-4661-B846-98C91E62F6DB}"/>
                </a:ext>
              </a:extLst>
            </p:cNvPr>
            <p:cNvSpPr/>
            <p:nvPr/>
          </p:nvSpPr>
          <p:spPr>
            <a:xfrm>
              <a:off x="6590525" y="2808575"/>
              <a:ext cx="9650" cy="9700"/>
            </a:xfrm>
            <a:custGeom>
              <a:avLst/>
              <a:gdLst/>
              <a:ahLst/>
              <a:cxnLst/>
              <a:rect l="l" t="t" r="r" b="b"/>
              <a:pathLst>
                <a:path w="386" h="388" extrusionOk="0">
                  <a:moveTo>
                    <a:pt x="193" y="1"/>
                  </a:moveTo>
                  <a:cubicBezTo>
                    <a:pt x="86" y="1"/>
                    <a:pt x="0" y="87"/>
                    <a:pt x="0" y="195"/>
                  </a:cubicBezTo>
                  <a:cubicBezTo>
                    <a:pt x="0" y="301"/>
                    <a:pt x="86" y="387"/>
                    <a:pt x="193" y="387"/>
                  </a:cubicBezTo>
                  <a:cubicBezTo>
                    <a:pt x="299" y="387"/>
                    <a:pt x="385" y="301"/>
                    <a:pt x="385" y="195"/>
                  </a:cubicBezTo>
                  <a:cubicBezTo>
                    <a:pt x="385"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4;p2">
              <a:extLst>
                <a:ext uri="{FF2B5EF4-FFF2-40B4-BE49-F238E27FC236}">
                  <a16:creationId xmlns:a16="http://schemas.microsoft.com/office/drawing/2014/main" id="{5637A807-3BCE-4C01-86FB-1B9AB3CB626A}"/>
                </a:ext>
              </a:extLst>
            </p:cNvPr>
            <p:cNvSpPr/>
            <p:nvPr/>
          </p:nvSpPr>
          <p:spPr>
            <a:xfrm>
              <a:off x="6465150" y="2990250"/>
              <a:ext cx="12950" cy="9700"/>
            </a:xfrm>
            <a:custGeom>
              <a:avLst/>
              <a:gdLst/>
              <a:ahLst/>
              <a:cxnLst/>
              <a:rect l="l" t="t" r="r" b="b"/>
              <a:pathLst>
                <a:path w="518" h="388" extrusionOk="0">
                  <a:moveTo>
                    <a:pt x="259" y="0"/>
                  </a:moveTo>
                  <a:cubicBezTo>
                    <a:pt x="209" y="0"/>
                    <a:pt x="160" y="19"/>
                    <a:pt x="122" y="57"/>
                  </a:cubicBezTo>
                  <a:cubicBezTo>
                    <a:pt x="1" y="178"/>
                    <a:pt x="87" y="387"/>
                    <a:pt x="260" y="387"/>
                  </a:cubicBezTo>
                  <a:cubicBezTo>
                    <a:pt x="431" y="387"/>
                    <a:pt x="517" y="178"/>
                    <a:pt x="396" y="57"/>
                  </a:cubicBezTo>
                  <a:cubicBezTo>
                    <a:pt x="358" y="19"/>
                    <a:pt x="309"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5;p2">
              <a:extLst>
                <a:ext uri="{FF2B5EF4-FFF2-40B4-BE49-F238E27FC236}">
                  <a16:creationId xmlns:a16="http://schemas.microsoft.com/office/drawing/2014/main" id="{5A15E5DE-619D-45AB-903C-06BABE90D7F1}"/>
                </a:ext>
              </a:extLst>
            </p:cNvPr>
            <p:cNvSpPr/>
            <p:nvPr/>
          </p:nvSpPr>
          <p:spPr>
            <a:xfrm>
              <a:off x="6527875" y="2929175"/>
              <a:ext cx="9650" cy="9675"/>
            </a:xfrm>
            <a:custGeom>
              <a:avLst/>
              <a:gdLst/>
              <a:ahLst/>
              <a:cxnLst/>
              <a:rect l="l" t="t" r="r" b="b"/>
              <a:pathLst>
                <a:path w="386" h="387" extrusionOk="0">
                  <a:moveTo>
                    <a:pt x="193" y="0"/>
                  </a:moveTo>
                  <a:cubicBezTo>
                    <a:pt x="87" y="0"/>
                    <a:pt x="0" y="87"/>
                    <a:pt x="0" y="194"/>
                  </a:cubicBezTo>
                  <a:cubicBezTo>
                    <a:pt x="0" y="300"/>
                    <a:pt x="87" y="387"/>
                    <a:pt x="193" y="387"/>
                  </a:cubicBezTo>
                  <a:cubicBezTo>
                    <a:pt x="299" y="387"/>
                    <a:pt x="385" y="300"/>
                    <a:pt x="385" y="194"/>
                  </a:cubicBezTo>
                  <a:cubicBezTo>
                    <a:pt x="385"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96;p2">
              <a:extLst>
                <a:ext uri="{FF2B5EF4-FFF2-40B4-BE49-F238E27FC236}">
                  <a16:creationId xmlns:a16="http://schemas.microsoft.com/office/drawing/2014/main" id="{E5A48BD0-A8D9-4427-921F-62E226316B1B}"/>
                </a:ext>
              </a:extLst>
            </p:cNvPr>
            <p:cNvSpPr/>
            <p:nvPr/>
          </p:nvSpPr>
          <p:spPr>
            <a:xfrm>
              <a:off x="6588925" y="2868125"/>
              <a:ext cx="9675" cy="9650"/>
            </a:xfrm>
            <a:custGeom>
              <a:avLst/>
              <a:gdLst/>
              <a:ahLst/>
              <a:cxnLst/>
              <a:rect l="l" t="t" r="r" b="b"/>
              <a:pathLst>
                <a:path w="387" h="386" extrusionOk="0">
                  <a:moveTo>
                    <a:pt x="194" y="0"/>
                  </a:moveTo>
                  <a:cubicBezTo>
                    <a:pt x="87" y="0"/>
                    <a:pt x="0" y="87"/>
                    <a:pt x="0" y="193"/>
                  </a:cubicBezTo>
                  <a:cubicBezTo>
                    <a:pt x="0" y="299"/>
                    <a:pt x="87" y="385"/>
                    <a:pt x="194" y="385"/>
                  </a:cubicBezTo>
                  <a:cubicBezTo>
                    <a:pt x="300" y="385"/>
                    <a:pt x="387" y="299"/>
                    <a:pt x="387" y="193"/>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97;p2">
              <a:extLst>
                <a:ext uri="{FF2B5EF4-FFF2-40B4-BE49-F238E27FC236}">
                  <a16:creationId xmlns:a16="http://schemas.microsoft.com/office/drawing/2014/main" id="{45849488-079F-4EFF-8A89-C7AA442F4B93}"/>
                </a:ext>
              </a:extLst>
            </p:cNvPr>
            <p:cNvSpPr/>
            <p:nvPr/>
          </p:nvSpPr>
          <p:spPr>
            <a:xfrm>
              <a:off x="6680550" y="2776475"/>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299" y="387"/>
                    <a:pt x="387" y="301"/>
                    <a:pt x="387" y="195"/>
                  </a:cubicBezTo>
                  <a:cubicBezTo>
                    <a:pt x="387"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8;p2">
              <a:extLst>
                <a:ext uri="{FF2B5EF4-FFF2-40B4-BE49-F238E27FC236}">
                  <a16:creationId xmlns:a16="http://schemas.microsoft.com/office/drawing/2014/main" id="{EDE836B7-6A37-47EC-BDEC-CEB2BDF447CA}"/>
                </a:ext>
              </a:extLst>
            </p:cNvPr>
            <p:cNvSpPr/>
            <p:nvPr/>
          </p:nvSpPr>
          <p:spPr>
            <a:xfrm>
              <a:off x="6436225" y="3020800"/>
              <a:ext cx="9700" cy="9650"/>
            </a:xfrm>
            <a:custGeom>
              <a:avLst/>
              <a:gdLst/>
              <a:ahLst/>
              <a:cxnLst/>
              <a:rect l="l" t="t" r="r" b="b"/>
              <a:pathLst>
                <a:path w="388" h="386" extrusionOk="0">
                  <a:moveTo>
                    <a:pt x="195" y="1"/>
                  </a:moveTo>
                  <a:cubicBezTo>
                    <a:pt x="87" y="1"/>
                    <a:pt x="1" y="87"/>
                    <a:pt x="1" y="193"/>
                  </a:cubicBezTo>
                  <a:cubicBezTo>
                    <a:pt x="1" y="299"/>
                    <a:pt x="87" y="386"/>
                    <a:pt x="195" y="386"/>
                  </a:cubicBezTo>
                  <a:cubicBezTo>
                    <a:pt x="301" y="386"/>
                    <a:pt x="388" y="299"/>
                    <a:pt x="388" y="193"/>
                  </a:cubicBezTo>
                  <a:cubicBezTo>
                    <a:pt x="388"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9;p2">
              <a:extLst>
                <a:ext uri="{FF2B5EF4-FFF2-40B4-BE49-F238E27FC236}">
                  <a16:creationId xmlns:a16="http://schemas.microsoft.com/office/drawing/2014/main" id="{AFD1FC91-BDE9-42E9-9B80-33BA3937E3ED}"/>
                </a:ext>
              </a:extLst>
            </p:cNvPr>
            <p:cNvSpPr/>
            <p:nvPr/>
          </p:nvSpPr>
          <p:spPr>
            <a:xfrm>
              <a:off x="6497325" y="2959700"/>
              <a:ext cx="9700" cy="9700"/>
            </a:xfrm>
            <a:custGeom>
              <a:avLst/>
              <a:gdLst/>
              <a:ahLst/>
              <a:cxnLst/>
              <a:rect l="l" t="t" r="r" b="b"/>
              <a:pathLst>
                <a:path w="388" h="388" extrusionOk="0">
                  <a:moveTo>
                    <a:pt x="193" y="1"/>
                  </a:moveTo>
                  <a:cubicBezTo>
                    <a:pt x="87" y="1"/>
                    <a:pt x="1" y="87"/>
                    <a:pt x="1" y="194"/>
                  </a:cubicBezTo>
                  <a:cubicBezTo>
                    <a:pt x="1" y="301"/>
                    <a:pt x="87" y="388"/>
                    <a:pt x="193" y="388"/>
                  </a:cubicBezTo>
                  <a:cubicBezTo>
                    <a:pt x="301" y="388"/>
                    <a:pt x="387" y="301"/>
                    <a:pt x="387" y="194"/>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100;p2">
              <a:extLst>
                <a:ext uri="{FF2B5EF4-FFF2-40B4-BE49-F238E27FC236}">
                  <a16:creationId xmlns:a16="http://schemas.microsoft.com/office/drawing/2014/main" id="{53AE6997-2499-4CE9-AB61-B11DB971A2A4}"/>
                </a:ext>
              </a:extLst>
            </p:cNvPr>
            <p:cNvSpPr/>
            <p:nvPr/>
          </p:nvSpPr>
          <p:spPr>
            <a:xfrm>
              <a:off x="6558375" y="2898625"/>
              <a:ext cx="9700" cy="9675"/>
            </a:xfrm>
            <a:custGeom>
              <a:avLst/>
              <a:gdLst/>
              <a:ahLst/>
              <a:cxnLst/>
              <a:rect l="l" t="t" r="r" b="b"/>
              <a:pathLst>
                <a:path w="388" h="387" extrusionOk="0">
                  <a:moveTo>
                    <a:pt x="195" y="0"/>
                  </a:moveTo>
                  <a:cubicBezTo>
                    <a:pt x="88" y="0"/>
                    <a:pt x="1" y="87"/>
                    <a:pt x="1" y="194"/>
                  </a:cubicBezTo>
                  <a:cubicBezTo>
                    <a:pt x="1" y="301"/>
                    <a:pt x="88" y="387"/>
                    <a:pt x="195" y="387"/>
                  </a:cubicBezTo>
                  <a:cubicBezTo>
                    <a:pt x="301" y="387"/>
                    <a:pt x="387" y="301"/>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101;p2">
              <a:extLst>
                <a:ext uri="{FF2B5EF4-FFF2-40B4-BE49-F238E27FC236}">
                  <a16:creationId xmlns:a16="http://schemas.microsoft.com/office/drawing/2014/main" id="{D9AC84CF-4AB3-4259-ACD1-0E190B71C3B9}"/>
                </a:ext>
              </a:extLst>
            </p:cNvPr>
            <p:cNvSpPr/>
            <p:nvPr/>
          </p:nvSpPr>
          <p:spPr>
            <a:xfrm>
              <a:off x="6650000" y="2807025"/>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7" y="301"/>
                    <a:pt x="387" y="193"/>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2;p2">
              <a:extLst>
                <a:ext uri="{FF2B5EF4-FFF2-40B4-BE49-F238E27FC236}">
                  <a16:creationId xmlns:a16="http://schemas.microsoft.com/office/drawing/2014/main" id="{65AAE216-B6B5-4278-B414-372382292414}"/>
                </a:ext>
              </a:extLst>
            </p:cNvPr>
            <p:cNvSpPr/>
            <p:nvPr/>
          </p:nvSpPr>
          <p:spPr>
            <a:xfrm>
              <a:off x="6709425" y="2745950"/>
              <a:ext cx="12950" cy="9675"/>
            </a:xfrm>
            <a:custGeom>
              <a:avLst/>
              <a:gdLst/>
              <a:ahLst/>
              <a:cxnLst/>
              <a:rect l="l" t="t" r="r" b="b"/>
              <a:pathLst>
                <a:path w="518" h="387" extrusionOk="0">
                  <a:moveTo>
                    <a:pt x="260" y="1"/>
                  </a:moveTo>
                  <a:cubicBezTo>
                    <a:pt x="211" y="1"/>
                    <a:pt x="161" y="20"/>
                    <a:pt x="124" y="58"/>
                  </a:cubicBezTo>
                  <a:cubicBezTo>
                    <a:pt x="1" y="179"/>
                    <a:pt x="87" y="387"/>
                    <a:pt x="260" y="387"/>
                  </a:cubicBezTo>
                  <a:cubicBezTo>
                    <a:pt x="431" y="387"/>
                    <a:pt x="518" y="179"/>
                    <a:pt x="396" y="58"/>
                  </a:cubicBezTo>
                  <a:cubicBezTo>
                    <a:pt x="359" y="20"/>
                    <a:pt x="309"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3;p2">
              <a:extLst>
                <a:ext uri="{FF2B5EF4-FFF2-40B4-BE49-F238E27FC236}">
                  <a16:creationId xmlns:a16="http://schemas.microsoft.com/office/drawing/2014/main" id="{D5095B09-08F2-44FE-9A8F-29CE999EE415}"/>
                </a:ext>
              </a:extLst>
            </p:cNvPr>
            <p:cNvSpPr/>
            <p:nvPr/>
          </p:nvSpPr>
          <p:spPr>
            <a:xfrm>
              <a:off x="6741600" y="2715425"/>
              <a:ext cx="9700" cy="9650"/>
            </a:xfrm>
            <a:custGeom>
              <a:avLst/>
              <a:gdLst/>
              <a:ahLst/>
              <a:cxnLst/>
              <a:rect l="l" t="t" r="r" b="b"/>
              <a:pathLst>
                <a:path w="388" h="386" extrusionOk="0">
                  <a:moveTo>
                    <a:pt x="195" y="1"/>
                  </a:moveTo>
                  <a:cubicBezTo>
                    <a:pt x="87" y="1"/>
                    <a:pt x="1" y="87"/>
                    <a:pt x="1" y="193"/>
                  </a:cubicBezTo>
                  <a:cubicBezTo>
                    <a:pt x="1" y="299"/>
                    <a:pt x="87" y="386"/>
                    <a:pt x="195" y="386"/>
                  </a:cubicBezTo>
                  <a:cubicBezTo>
                    <a:pt x="301" y="386"/>
                    <a:pt x="387" y="299"/>
                    <a:pt x="387" y="193"/>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104;p2">
              <a:extLst>
                <a:ext uri="{FF2B5EF4-FFF2-40B4-BE49-F238E27FC236}">
                  <a16:creationId xmlns:a16="http://schemas.microsoft.com/office/drawing/2014/main" id="{BF2136B2-96DC-4A13-BDF0-01170DAAABF9}"/>
                </a:ext>
              </a:extLst>
            </p:cNvPr>
            <p:cNvSpPr/>
            <p:nvPr/>
          </p:nvSpPr>
          <p:spPr>
            <a:xfrm>
              <a:off x="6772150" y="2684900"/>
              <a:ext cx="9700" cy="9650"/>
            </a:xfrm>
            <a:custGeom>
              <a:avLst/>
              <a:gdLst/>
              <a:ahLst/>
              <a:cxnLst/>
              <a:rect l="l" t="t" r="r" b="b"/>
              <a:pathLst>
                <a:path w="388" h="386" extrusionOk="0">
                  <a:moveTo>
                    <a:pt x="193" y="0"/>
                  </a:moveTo>
                  <a:cubicBezTo>
                    <a:pt x="87" y="0"/>
                    <a:pt x="0" y="86"/>
                    <a:pt x="0" y="193"/>
                  </a:cubicBezTo>
                  <a:cubicBezTo>
                    <a:pt x="0" y="299"/>
                    <a:pt x="87" y="385"/>
                    <a:pt x="193" y="385"/>
                  </a:cubicBezTo>
                  <a:cubicBezTo>
                    <a:pt x="301" y="385"/>
                    <a:pt x="387" y="299"/>
                    <a:pt x="387" y="193"/>
                  </a:cubicBezTo>
                  <a:cubicBezTo>
                    <a:pt x="387" y="86"/>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105;p2">
              <a:extLst>
                <a:ext uri="{FF2B5EF4-FFF2-40B4-BE49-F238E27FC236}">
                  <a16:creationId xmlns:a16="http://schemas.microsoft.com/office/drawing/2014/main" id="{55F373A8-4A3A-4BBE-A652-C1513879B2A4}"/>
                </a:ext>
              </a:extLst>
            </p:cNvPr>
            <p:cNvSpPr/>
            <p:nvPr/>
          </p:nvSpPr>
          <p:spPr>
            <a:xfrm>
              <a:off x="6802700" y="2654350"/>
              <a:ext cx="9675" cy="9675"/>
            </a:xfrm>
            <a:custGeom>
              <a:avLst/>
              <a:gdLst/>
              <a:ahLst/>
              <a:cxnLst/>
              <a:rect l="l" t="t" r="r" b="b"/>
              <a:pathLst>
                <a:path w="387" h="387" extrusionOk="0">
                  <a:moveTo>
                    <a:pt x="193" y="0"/>
                  </a:moveTo>
                  <a:cubicBezTo>
                    <a:pt x="87" y="0"/>
                    <a:pt x="0" y="87"/>
                    <a:pt x="0" y="193"/>
                  </a:cubicBezTo>
                  <a:cubicBezTo>
                    <a:pt x="0" y="300"/>
                    <a:pt x="87" y="387"/>
                    <a:pt x="193" y="387"/>
                  </a:cubicBezTo>
                  <a:cubicBezTo>
                    <a:pt x="300" y="387"/>
                    <a:pt x="387" y="300"/>
                    <a:pt x="387" y="193"/>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6;p2">
              <a:extLst>
                <a:ext uri="{FF2B5EF4-FFF2-40B4-BE49-F238E27FC236}">
                  <a16:creationId xmlns:a16="http://schemas.microsoft.com/office/drawing/2014/main" id="{0028D683-5A3C-4854-A15F-4210EEC45FA0}"/>
                </a:ext>
              </a:extLst>
            </p:cNvPr>
            <p:cNvSpPr/>
            <p:nvPr/>
          </p:nvSpPr>
          <p:spPr>
            <a:xfrm>
              <a:off x="6617825" y="2837550"/>
              <a:ext cx="12950" cy="9700"/>
            </a:xfrm>
            <a:custGeom>
              <a:avLst/>
              <a:gdLst/>
              <a:ahLst/>
              <a:cxnLst/>
              <a:rect l="l" t="t" r="r" b="b"/>
              <a:pathLst>
                <a:path w="518" h="388" extrusionOk="0">
                  <a:moveTo>
                    <a:pt x="259" y="1"/>
                  </a:moveTo>
                  <a:cubicBezTo>
                    <a:pt x="210" y="1"/>
                    <a:pt x="160" y="20"/>
                    <a:pt x="122" y="58"/>
                  </a:cubicBezTo>
                  <a:cubicBezTo>
                    <a:pt x="1" y="179"/>
                    <a:pt x="87" y="388"/>
                    <a:pt x="260" y="388"/>
                  </a:cubicBezTo>
                  <a:cubicBezTo>
                    <a:pt x="431" y="388"/>
                    <a:pt x="518" y="179"/>
                    <a:pt x="397" y="58"/>
                  </a:cubicBezTo>
                  <a:cubicBezTo>
                    <a:pt x="359" y="20"/>
                    <a:pt x="309"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7;p2">
              <a:extLst>
                <a:ext uri="{FF2B5EF4-FFF2-40B4-BE49-F238E27FC236}">
                  <a16:creationId xmlns:a16="http://schemas.microsoft.com/office/drawing/2014/main" id="{69F93EA2-6E18-41D0-81FF-4331080A0DA9}"/>
                </a:ext>
              </a:extLst>
            </p:cNvPr>
            <p:cNvSpPr/>
            <p:nvPr/>
          </p:nvSpPr>
          <p:spPr>
            <a:xfrm>
              <a:off x="6495775" y="3019200"/>
              <a:ext cx="9650" cy="9700"/>
            </a:xfrm>
            <a:custGeom>
              <a:avLst/>
              <a:gdLst/>
              <a:ahLst/>
              <a:cxnLst/>
              <a:rect l="l" t="t" r="r" b="b"/>
              <a:pathLst>
                <a:path w="386" h="388" extrusionOk="0">
                  <a:moveTo>
                    <a:pt x="193" y="1"/>
                  </a:moveTo>
                  <a:cubicBezTo>
                    <a:pt x="87" y="1"/>
                    <a:pt x="0" y="87"/>
                    <a:pt x="0" y="195"/>
                  </a:cubicBezTo>
                  <a:cubicBezTo>
                    <a:pt x="0" y="301"/>
                    <a:pt x="87" y="387"/>
                    <a:pt x="193" y="387"/>
                  </a:cubicBezTo>
                  <a:cubicBezTo>
                    <a:pt x="299" y="387"/>
                    <a:pt x="385" y="301"/>
                    <a:pt x="385" y="195"/>
                  </a:cubicBezTo>
                  <a:cubicBezTo>
                    <a:pt x="385"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8;p2">
              <a:extLst>
                <a:ext uri="{FF2B5EF4-FFF2-40B4-BE49-F238E27FC236}">
                  <a16:creationId xmlns:a16="http://schemas.microsoft.com/office/drawing/2014/main" id="{913B8828-A9F4-4B15-A9F4-399762C0CE7C}"/>
                </a:ext>
              </a:extLst>
            </p:cNvPr>
            <p:cNvSpPr/>
            <p:nvPr/>
          </p:nvSpPr>
          <p:spPr>
            <a:xfrm>
              <a:off x="6556825" y="2958150"/>
              <a:ext cx="9675" cy="9650"/>
            </a:xfrm>
            <a:custGeom>
              <a:avLst/>
              <a:gdLst/>
              <a:ahLst/>
              <a:cxnLst/>
              <a:rect l="l" t="t" r="r" b="b"/>
              <a:pathLst>
                <a:path w="387" h="386" extrusionOk="0">
                  <a:moveTo>
                    <a:pt x="194" y="1"/>
                  </a:moveTo>
                  <a:cubicBezTo>
                    <a:pt x="87" y="1"/>
                    <a:pt x="0" y="87"/>
                    <a:pt x="0" y="193"/>
                  </a:cubicBezTo>
                  <a:cubicBezTo>
                    <a:pt x="0" y="299"/>
                    <a:pt x="87" y="386"/>
                    <a:pt x="194" y="386"/>
                  </a:cubicBezTo>
                  <a:cubicBezTo>
                    <a:pt x="301" y="386"/>
                    <a:pt x="387" y="299"/>
                    <a:pt x="387" y="193"/>
                  </a:cubicBezTo>
                  <a:cubicBezTo>
                    <a:pt x="387" y="87"/>
                    <a:pt x="301"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9;p2">
              <a:extLst>
                <a:ext uri="{FF2B5EF4-FFF2-40B4-BE49-F238E27FC236}">
                  <a16:creationId xmlns:a16="http://schemas.microsoft.com/office/drawing/2014/main" id="{52874622-5226-4D02-B850-72910B252A97}"/>
                </a:ext>
              </a:extLst>
            </p:cNvPr>
            <p:cNvSpPr/>
            <p:nvPr/>
          </p:nvSpPr>
          <p:spPr>
            <a:xfrm>
              <a:off x="6617900" y="2897075"/>
              <a:ext cx="9650" cy="9675"/>
            </a:xfrm>
            <a:custGeom>
              <a:avLst/>
              <a:gdLst/>
              <a:ahLst/>
              <a:cxnLst/>
              <a:rect l="l" t="t" r="r" b="b"/>
              <a:pathLst>
                <a:path w="386" h="387" extrusionOk="0">
                  <a:moveTo>
                    <a:pt x="193" y="0"/>
                  </a:moveTo>
                  <a:cubicBezTo>
                    <a:pt x="87" y="0"/>
                    <a:pt x="1" y="87"/>
                    <a:pt x="1" y="194"/>
                  </a:cubicBezTo>
                  <a:cubicBezTo>
                    <a:pt x="1" y="300"/>
                    <a:pt x="87" y="387"/>
                    <a:pt x="193" y="387"/>
                  </a:cubicBezTo>
                  <a:cubicBezTo>
                    <a:pt x="300" y="387"/>
                    <a:pt x="386" y="300"/>
                    <a:pt x="386" y="194"/>
                  </a:cubicBezTo>
                  <a:cubicBezTo>
                    <a:pt x="386"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110;p2">
              <a:extLst>
                <a:ext uri="{FF2B5EF4-FFF2-40B4-BE49-F238E27FC236}">
                  <a16:creationId xmlns:a16="http://schemas.microsoft.com/office/drawing/2014/main" id="{0DD5DBB4-71A2-4A1F-9A1D-E065CD0CA24A}"/>
                </a:ext>
              </a:extLst>
            </p:cNvPr>
            <p:cNvSpPr/>
            <p:nvPr/>
          </p:nvSpPr>
          <p:spPr>
            <a:xfrm>
              <a:off x="6707875" y="2805450"/>
              <a:ext cx="12950" cy="9675"/>
            </a:xfrm>
            <a:custGeom>
              <a:avLst/>
              <a:gdLst/>
              <a:ahLst/>
              <a:cxnLst/>
              <a:rect l="l" t="t" r="r" b="b"/>
              <a:pathLst>
                <a:path w="518" h="387" extrusionOk="0">
                  <a:moveTo>
                    <a:pt x="259" y="1"/>
                  </a:moveTo>
                  <a:cubicBezTo>
                    <a:pt x="210" y="1"/>
                    <a:pt x="161" y="20"/>
                    <a:pt x="123" y="58"/>
                  </a:cubicBezTo>
                  <a:cubicBezTo>
                    <a:pt x="1" y="179"/>
                    <a:pt x="87" y="387"/>
                    <a:pt x="260" y="387"/>
                  </a:cubicBezTo>
                  <a:cubicBezTo>
                    <a:pt x="431" y="387"/>
                    <a:pt x="518" y="179"/>
                    <a:pt x="396" y="58"/>
                  </a:cubicBezTo>
                  <a:cubicBezTo>
                    <a:pt x="358" y="20"/>
                    <a:pt x="309"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111;p2">
              <a:extLst>
                <a:ext uri="{FF2B5EF4-FFF2-40B4-BE49-F238E27FC236}">
                  <a16:creationId xmlns:a16="http://schemas.microsoft.com/office/drawing/2014/main" id="{C5F3ECAF-CCBD-45C5-8519-76601945C7E0}"/>
                </a:ext>
              </a:extLst>
            </p:cNvPr>
            <p:cNvSpPr/>
            <p:nvPr/>
          </p:nvSpPr>
          <p:spPr>
            <a:xfrm>
              <a:off x="6465225" y="3049750"/>
              <a:ext cx="9650" cy="9700"/>
            </a:xfrm>
            <a:custGeom>
              <a:avLst/>
              <a:gdLst/>
              <a:ahLst/>
              <a:cxnLst/>
              <a:rect l="l" t="t" r="r" b="b"/>
              <a:pathLst>
                <a:path w="386" h="388" extrusionOk="0">
                  <a:moveTo>
                    <a:pt x="193" y="1"/>
                  </a:moveTo>
                  <a:cubicBezTo>
                    <a:pt x="87" y="1"/>
                    <a:pt x="1" y="87"/>
                    <a:pt x="1" y="193"/>
                  </a:cubicBezTo>
                  <a:cubicBezTo>
                    <a:pt x="1" y="301"/>
                    <a:pt x="87" y="387"/>
                    <a:pt x="193" y="387"/>
                  </a:cubicBezTo>
                  <a:cubicBezTo>
                    <a:pt x="299" y="387"/>
                    <a:pt x="386" y="301"/>
                    <a:pt x="386" y="193"/>
                  </a:cubicBezTo>
                  <a:cubicBezTo>
                    <a:pt x="386"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112;p2">
              <a:extLst>
                <a:ext uri="{FF2B5EF4-FFF2-40B4-BE49-F238E27FC236}">
                  <a16:creationId xmlns:a16="http://schemas.microsoft.com/office/drawing/2014/main" id="{83D27D48-8F56-4278-A8D1-ED218330A0B3}"/>
                </a:ext>
              </a:extLst>
            </p:cNvPr>
            <p:cNvSpPr/>
            <p:nvPr/>
          </p:nvSpPr>
          <p:spPr>
            <a:xfrm>
              <a:off x="6526275" y="2988675"/>
              <a:ext cx="9700" cy="9675"/>
            </a:xfrm>
            <a:custGeom>
              <a:avLst/>
              <a:gdLst/>
              <a:ahLst/>
              <a:cxnLst/>
              <a:rect l="l" t="t" r="r" b="b"/>
              <a:pathLst>
                <a:path w="388" h="387" extrusionOk="0">
                  <a:moveTo>
                    <a:pt x="195" y="0"/>
                  </a:moveTo>
                  <a:cubicBezTo>
                    <a:pt x="87" y="0"/>
                    <a:pt x="1" y="88"/>
                    <a:pt x="1" y="194"/>
                  </a:cubicBezTo>
                  <a:cubicBezTo>
                    <a:pt x="1" y="300"/>
                    <a:pt x="87" y="387"/>
                    <a:pt x="195" y="387"/>
                  </a:cubicBezTo>
                  <a:cubicBezTo>
                    <a:pt x="301" y="387"/>
                    <a:pt x="387" y="300"/>
                    <a:pt x="387" y="194"/>
                  </a:cubicBezTo>
                  <a:cubicBezTo>
                    <a:pt x="387" y="88"/>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13;p2">
              <a:extLst>
                <a:ext uri="{FF2B5EF4-FFF2-40B4-BE49-F238E27FC236}">
                  <a16:creationId xmlns:a16="http://schemas.microsoft.com/office/drawing/2014/main" id="{BF7B8DC0-1E8A-4FEE-800B-EA1192700E7B}"/>
                </a:ext>
              </a:extLst>
            </p:cNvPr>
            <p:cNvSpPr/>
            <p:nvPr/>
          </p:nvSpPr>
          <p:spPr>
            <a:xfrm>
              <a:off x="6587375" y="2927625"/>
              <a:ext cx="9675" cy="9675"/>
            </a:xfrm>
            <a:custGeom>
              <a:avLst/>
              <a:gdLst/>
              <a:ahLst/>
              <a:cxnLst/>
              <a:rect l="l" t="t" r="r" b="b"/>
              <a:pathLst>
                <a:path w="387" h="387" extrusionOk="0">
                  <a:moveTo>
                    <a:pt x="193" y="0"/>
                  </a:moveTo>
                  <a:cubicBezTo>
                    <a:pt x="87" y="0"/>
                    <a:pt x="0" y="86"/>
                    <a:pt x="0" y="193"/>
                  </a:cubicBezTo>
                  <a:cubicBezTo>
                    <a:pt x="0" y="300"/>
                    <a:pt x="87" y="387"/>
                    <a:pt x="193" y="387"/>
                  </a:cubicBezTo>
                  <a:cubicBezTo>
                    <a:pt x="300" y="387"/>
                    <a:pt x="387" y="300"/>
                    <a:pt x="387" y="193"/>
                  </a:cubicBezTo>
                  <a:cubicBezTo>
                    <a:pt x="387" y="86"/>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4;p2">
              <a:extLst>
                <a:ext uri="{FF2B5EF4-FFF2-40B4-BE49-F238E27FC236}">
                  <a16:creationId xmlns:a16="http://schemas.microsoft.com/office/drawing/2014/main" id="{3B7A3AB5-5505-4C0D-B30E-A20E419238F6}"/>
                </a:ext>
              </a:extLst>
            </p:cNvPr>
            <p:cNvSpPr/>
            <p:nvPr/>
          </p:nvSpPr>
          <p:spPr>
            <a:xfrm>
              <a:off x="6677325" y="2836000"/>
              <a:ext cx="12950" cy="9675"/>
            </a:xfrm>
            <a:custGeom>
              <a:avLst/>
              <a:gdLst/>
              <a:ahLst/>
              <a:cxnLst/>
              <a:rect l="l" t="t" r="r" b="b"/>
              <a:pathLst>
                <a:path w="518" h="387" extrusionOk="0">
                  <a:moveTo>
                    <a:pt x="259" y="1"/>
                  </a:moveTo>
                  <a:cubicBezTo>
                    <a:pt x="210" y="1"/>
                    <a:pt x="161" y="19"/>
                    <a:pt x="124" y="57"/>
                  </a:cubicBezTo>
                  <a:cubicBezTo>
                    <a:pt x="1" y="179"/>
                    <a:pt x="87" y="386"/>
                    <a:pt x="260" y="386"/>
                  </a:cubicBezTo>
                  <a:cubicBezTo>
                    <a:pt x="431" y="386"/>
                    <a:pt x="518" y="179"/>
                    <a:pt x="396" y="57"/>
                  </a:cubicBezTo>
                  <a:cubicBezTo>
                    <a:pt x="359" y="19"/>
                    <a:pt x="309"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5;p2">
              <a:extLst>
                <a:ext uri="{FF2B5EF4-FFF2-40B4-BE49-F238E27FC236}">
                  <a16:creationId xmlns:a16="http://schemas.microsoft.com/office/drawing/2014/main" id="{A906C399-9850-4E3E-9CD9-2F77A19948E2}"/>
                </a:ext>
              </a:extLst>
            </p:cNvPr>
            <p:cNvSpPr/>
            <p:nvPr/>
          </p:nvSpPr>
          <p:spPr>
            <a:xfrm>
              <a:off x="6740050" y="2774925"/>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7" y="301"/>
                    <a:pt x="387" y="193"/>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16;p2">
              <a:extLst>
                <a:ext uri="{FF2B5EF4-FFF2-40B4-BE49-F238E27FC236}">
                  <a16:creationId xmlns:a16="http://schemas.microsoft.com/office/drawing/2014/main" id="{5735BD0C-9DA2-426D-B0BD-912FEE38667A}"/>
                </a:ext>
              </a:extLst>
            </p:cNvPr>
            <p:cNvSpPr/>
            <p:nvPr/>
          </p:nvSpPr>
          <p:spPr>
            <a:xfrm>
              <a:off x="6770600" y="2744375"/>
              <a:ext cx="9675" cy="9700"/>
            </a:xfrm>
            <a:custGeom>
              <a:avLst/>
              <a:gdLst/>
              <a:ahLst/>
              <a:cxnLst/>
              <a:rect l="l" t="t" r="r" b="b"/>
              <a:pathLst>
                <a:path w="387" h="388" extrusionOk="0">
                  <a:moveTo>
                    <a:pt x="193" y="1"/>
                  </a:moveTo>
                  <a:cubicBezTo>
                    <a:pt x="87" y="1"/>
                    <a:pt x="0" y="87"/>
                    <a:pt x="0" y="193"/>
                  </a:cubicBezTo>
                  <a:cubicBezTo>
                    <a:pt x="0" y="301"/>
                    <a:pt x="87" y="388"/>
                    <a:pt x="193" y="388"/>
                  </a:cubicBezTo>
                  <a:cubicBezTo>
                    <a:pt x="299" y="388"/>
                    <a:pt x="387" y="301"/>
                    <a:pt x="387" y="193"/>
                  </a:cubicBezTo>
                  <a:cubicBezTo>
                    <a:pt x="387"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7;p2">
              <a:extLst>
                <a:ext uri="{FF2B5EF4-FFF2-40B4-BE49-F238E27FC236}">
                  <a16:creationId xmlns:a16="http://schemas.microsoft.com/office/drawing/2014/main" id="{F806F795-A415-47D6-AE73-6C82360D638C}"/>
                </a:ext>
              </a:extLst>
            </p:cNvPr>
            <p:cNvSpPr/>
            <p:nvPr/>
          </p:nvSpPr>
          <p:spPr>
            <a:xfrm>
              <a:off x="6801150" y="2713850"/>
              <a:ext cx="9650" cy="9675"/>
            </a:xfrm>
            <a:custGeom>
              <a:avLst/>
              <a:gdLst/>
              <a:ahLst/>
              <a:cxnLst/>
              <a:rect l="l" t="t" r="r" b="b"/>
              <a:pathLst>
                <a:path w="386" h="387" extrusionOk="0">
                  <a:moveTo>
                    <a:pt x="193" y="0"/>
                  </a:moveTo>
                  <a:cubicBezTo>
                    <a:pt x="87" y="0"/>
                    <a:pt x="0" y="87"/>
                    <a:pt x="0" y="194"/>
                  </a:cubicBezTo>
                  <a:cubicBezTo>
                    <a:pt x="0" y="300"/>
                    <a:pt x="87" y="387"/>
                    <a:pt x="193" y="387"/>
                  </a:cubicBezTo>
                  <a:cubicBezTo>
                    <a:pt x="299" y="387"/>
                    <a:pt x="385" y="300"/>
                    <a:pt x="385" y="194"/>
                  </a:cubicBezTo>
                  <a:cubicBezTo>
                    <a:pt x="385"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8;p2">
              <a:extLst>
                <a:ext uri="{FF2B5EF4-FFF2-40B4-BE49-F238E27FC236}">
                  <a16:creationId xmlns:a16="http://schemas.microsoft.com/office/drawing/2014/main" id="{32126E0F-0870-4E97-A9ED-B694300CE7F2}"/>
                </a:ext>
              </a:extLst>
            </p:cNvPr>
            <p:cNvSpPr/>
            <p:nvPr/>
          </p:nvSpPr>
          <p:spPr>
            <a:xfrm>
              <a:off x="6831650" y="2683325"/>
              <a:ext cx="9675" cy="9650"/>
            </a:xfrm>
            <a:custGeom>
              <a:avLst/>
              <a:gdLst/>
              <a:ahLst/>
              <a:cxnLst/>
              <a:rect l="l" t="t" r="r" b="b"/>
              <a:pathLst>
                <a:path w="387" h="386" extrusionOk="0">
                  <a:moveTo>
                    <a:pt x="194" y="1"/>
                  </a:moveTo>
                  <a:cubicBezTo>
                    <a:pt x="87" y="1"/>
                    <a:pt x="0" y="87"/>
                    <a:pt x="0" y="193"/>
                  </a:cubicBezTo>
                  <a:cubicBezTo>
                    <a:pt x="0" y="300"/>
                    <a:pt x="87" y="386"/>
                    <a:pt x="194" y="386"/>
                  </a:cubicBezTo>
                  <a:cubicBezTo>
                    <a:pt x="301" y="386"/>
                    <a:pt x="387" y="300"/>
                    <a:pt x="387" y="193"/>
                  </a:cubicBezTo>
                  <a:cubicBezTo>
                    <a:pt x="387" y="87"/>
                    <a:pt x="301"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9;p2">
              <a:extLst>
                <a:ext uri="{FF2B5EF4-FFF2-40B4-BE49-F238E27FC236}">
                  <a16:creationId xmlns:a16="http://schemas.microsoft.com/office/drawing/2014/main" id="{01363534-6A72-4520-8E59-0A8E71118FDA}"/>
                </a:ext>
              </a:extLst>
            </p:cNvPr>
            <p:cNvSpPr/>
            <p:nvPr/>
          </p:nvSpPr>
          <p:spPr>
            <a:xfrm>
              <a:off x="6648450" y="2866525"/>
              <a:ext cx="9650" cy="9700"/>
            </a:xfrm>
            <a:custGeom>
              <a:avLst/>
              <a:gdLst/>
              <a:ahLst/>
              <a:cxnLst/>
              <a:rect l="l" t="t" r="r" b="b"/>
              <a:pathLst>
                <a:path w="386" h="388" extrusionOk="0">
                  <a:moveTo>
                    <a:pt x="193" y="1"/>
                  </a:moveTo>
                  <a:cubicBezTo>
                    <a:pt x="87" y="1"/>
                    <a:pt x="1" y="87"/>
                    <a:pt x="1" y="195"/>
                  </a:cubicBezTo>
                  <a:cubicBezTo>
                    <a:pt x="1" y="301"/>
                    <a:pt x="87" y="387"/>
                    <a:pt x="193" y="387"/>
                  </a:cubicBezTo>
                  <a:cubicBezTo>
                    <a:pt x="299" y="387"/>
                    <a:pt x="386" y="301"/>
                    <a:pt x="386" y="195"/>
                  </a:cubicBezTo>
                  <a:cubicBezTo>
                    <a:pt x="386"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120;p2">
              <a:extLst>
                <a:ext uri="{FF2B5EF4-FFF2-40B4-BE49-F238E27FC236}">
                  <a16:creationId xmlns:a16="http://schemas.microsoft.com/office/drawing/2014/main" id="{4A88A8AA-D775-4B69-92AD-13E2E8902B1E}"/>
                </a:ext>
              </a:extLst>
            </p:cNvPr>
            <p:cNvSpPr/>
            <p:nvPr/>
          </p:nvSpPr>
          <p:spPr>
            <a:xfrm>
              <a:off x="6524725" y="3048200"/>
              <a:ext cx="9700" cy="9650"/>
            </a:xfrm>
            <a:custGeom>
              <a:avLst/>
              <a:gdLst/>
              <a:ahLst/>
              <a:cxnLst/>
              <a:rect l="l" t="t" r="r" b="b"/>
              <a:pathLst>
                <a:path w="388" h="386" extrusionOk="0">
                  <a:moveTo>
                    <a:pt x="193" y="0"/>
                  </a:moveTo>
                  <a:cubicBezTo>
                    <a:pt x="87" y="0"/>
                    <a:pt x="0" y="87"/>
                    <a:pt x="0" y="193"/>
                  </a:cubicBezTo>
                  <a:cubicBezTo>
                    <a:pt x="0" y="299"/>
                    <a:pt x="87" y="386"/>
                    <a:pt x="193" y="386"/>
                  </a:cubicBezTo>
                  <a:cubicBezTo>
                    <a:pt x="301" y="386"/>
                    <a:pt x="387" y="299"/>
                    <a:pt x="387" y="193"/>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1;p2">
              <a:extLst>
                <a:ext uri="{FF2B5EF4-FFF2-40B4-BE49-F238E27FC236}">
                  <a16:creationId xmlns:a16="http://schemas.microsoft.com/office/drawing/2014/main" id="{2FDA2484-8167-46D5-9A17-09D8410BADD4}"/>
                </a:ext>
              </a:extLst>
            </p:cNvPr>
            <p:cNvSpPr/>
            <p:nvPr/>
          </p:nvSpPr>
          <p:spPr>
            <a:xfrm>
              <a:off x="6585825" y="2987100"/>
              <a:ext cx="9650" cy="9700"/>
            </a:xfrm>
            <a:custGeom>
              <a:avLst/>
              <a:gdLst/>
              <a:ahLst/>
              <a:cxnLst/>
              <a:rect l="l" t="t" r="r" b="b"/>
              <a:pathLst>
                <a:path w="386" h="388" extrusionOk="0">
                  <a:moveTo>
                    <a:pt x="193" y="1"/>
                  </a:moveTo>
                  <a:cubicBezTo>
                    <a:pt x="86" y="1"/>
                    <a:pt x="0" y="87"/>
                    <a:pt x="0" y="195"/>
                  </a:cubicBezTo>
                  <a:cubicBezTo>
                    <a:pt x="0" y="301"/>
                    <a:pt x="86" y="387"/>
                    <a:pt x="193" y="387"/>
                  </a:cubicBezTo>
                  <a:cubicBezTo>
                    <a:pt x="299" y="387"/>
                    <a:pt x="385" y="301"/>
                    <a:pt x="385" y="195"/>
                  </a:cubicBezTo>
                  <a:cubicBezTo>
                    <a:pt x="385"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2;p2">
              <a:extLst>
                <a:ext uri="{FF2B5EF4-FFF2-40B4-BE49-F238E27FC236}">
                  <a16:creationId xmlns:a16="http://schemas.microsoft.com/office/drawing/2014/main" id="{539497C5-B7B0-43E6-A2C9-6D117FD5151F}"/>
                </a:ext>
              </a:extLst>
            </p:cNvPr>
            <p:cNvSpPr/>
            <p:nvPr/>
          </p:nvSpPr>
          <p:spPr>
            <a:xfrm>
              <a:off x="6646875" y="2926050"/>
              <a:ext cx="9675" cy="9650"/>
            </a:xfrm>
            <a:custGeom>
              <a:avLst/>
              <a:gdLst/>
              <a:ahLst/>
              <a:cxnLst/>
              <a:rect l="l" t="t" r="r" b="b"/>
              <a:pathLst>
                <a:path w="387" h="386" extrusionOk="0">
                  <a:moveTo>
                    <a:pt x="194" y="1"/>
                  </a:moveTo>
                  <a:cubicBezTo>
                    <a:pt x="86" y="1"/>
                    <a:pt x="0" y="87"/>
                    <a:pt x="0" y="193"/>
                  </a:cubicBezTo>
                  <a:cubicBezTo>
                    <a:pt x="0" y="300"/>
                    <a:pt x="86" y="386"/>
                    <a:pt x="194" y="386"/>
                  </a:cubicBezTo>
                  <a:cubicBezTo>
                    <a:pt x="300" y="386"/>
                    <a:pt x="387" y="300"/>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3;p2">
              <a:extLst>
                <a:ext uri="{FF2B5EF4-FFF2-40B4-BE49-F238E27FC236}">
                  <a16:creationId xmlns:a16="http://schemas.microsoft.com/office/drawing/2014/main" id="{A24F34BB-00E8-4113-A846-3E5A6D2CE0AB}"/>
                </a:ext>
              </a:extLst>
            </p:cNvPr>
            <p:cNvSpPr/>
            <p:nvPr/>
          </p:nvSpPr>
          <p:spPr>
            <a:xfrm>
              <a:off x="6736875" y="2834425"/>
              <a:ext cx="12900" cy="9700"/>
            </a:xfrm>
            <a:custGeom>
              <a:avLst/>
              <a:gdLst/>
              <a:ahLst/>
              <a:cxnLst/>
              <a:rect l="l" t="t" r="r" b="b"/>
              <a:pathLst>
                <a:path w="516" h="388" extrusionOk="0">
                  <a:moveTo>
                    <a:pt x="258" y="1"/>
                  </a:moveTo>
                  <a:cubicBezTo>
                    <a:pt x="209" y="1"/>
                    <a:pt x="159" y="20"/>
                    <a:pt x="122" y="57"/>
                  </a:cubicBezTo>
                  <a:cubicBezTo>
                    <a:pt x="0" y="179"/>
                    <a:pt x="87" y="387"/>
                    <a:pt x="258" y="387"/>
                  </a:cubicBezTo>
                  <a:cubicBezTo>
                    <a:pt x="431" y="387"/>
                    <a:pt x="516" y="179"/>
                    <a:pt x="394" y="57"/>
                  </a:cubicBezTo>
                  <a:cubicBezTo>
                    <a:pt x="356" y="20"/>
                    <a:pt x="307" y="1"/>
                    <a:pt x="25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4;p2">
              <a:extLst>
                <a:ext uri="{FF2B5EF4-FFF2-40B4-BE49-F238E27FC236}">
                  <a16:creationId xmlns:a16="http://schemas.microsoft.com/office/drawing/2014/main" id="{6FE4C245-5DE6-4971-914C-B0D40157FE4E}"/>
                </a:ext>
              </a:extLst>
            </p:cNvPr>
            <p:cNvSpPr/>
            <p:nvPr/>
          </p:nvSpPr>
          <p:spPr>
            <a:xfrm>
              <a:off x="6494175" y="3078700"/>
              <a:ext cx="9700" cy="9700"/>
            </a:xfrm>
            <a:custGeom>
              <a:avLst/>
              <a:gdLst/>
              <a:ahLst/>
              <a:cxnLst/>
              <a:rect l="l" t="t" r="r" b="b"/>
              <a:pathLst>
                <a:path w="388" h="388" extrusionOk="0">
                  <a:moveTo>
                    <a:pt x="195" y="1"/>
                  </a:moveTo>
                  <a:cubicBezTo>
                    <a:pt x="87" y="1"/>
                    <a:pt x="1" y="89"/>
                    <a:pt x="1" y="195"/>
                  </a:cubicBezTo>
                  <a:cubicBezTo>
                    <a:pt x="1" y="301"/>
                    <a:pt x="87" y="387"/>
                    <a:pt x="195" y="387"/>
                  </a:cubicBezTo>
                  <a:cubicBezTo>
                    <a:pt x="301" y="387"/>
                    <a:pt x="387" y="301"/>
                    <a:pt x="387" y="195"/>
                  </a:cubicBezTo>
                  <a:cubicBezTo>
                    <a:pt x="387" y="89"/>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5;p2">
              <a:extLst>
                <a:ext uri="{FF2B5EF4-FFF2-40B4-BE49-F238E27FC236}">
                  <a16:creationId xmlns:a16="http://schemas.microsoft.com/office/drawing/2014/main" id="{69B2775F-C6A0-476D-9156-B129794E3FDE}"/>
                </a:ext>
              </a:extLst>
            </p:cNvPr>
            <p:cNvSpPr/>
            <p:nvPr/>
          </p:nvSpPr>
          <p:spPr>
            <a:xfrm>
              <a:off x="6555275" y="3017650"/>
              <a:ext cx="9675" cy="9700"/>
            </a:xfrm>
            <a:custGeom>
              <a:avLst/>
              <a:gdLst/>
              <a:ahLst/>
              <a:cxnLst/>
              <a:rect l="l" t="t" r="r" b="b"/>
              <a:pathLst>
                <a:path w="387" h="388" extrusionOk="0">
                  <a:moveTo>
                    <a:pt x="193" y="1"/>
                  </a:moveTo>
                  <a:cubicBezTo>
                    <a:pt x="87" y="1"/>
                    <a:pt x="0" y="87"/>
                    <a:pt x="0" y="193"/>
                  </a:cubicBezTo>
                  <a:cubicBezTo>
                    <a:pt x="0" y="301"/>
                    <a:pt x="87" y="387"/>
                    <a:pt x="193" y="387"/>
                  </a:cubicBezTo>
                  <a:cubicBezTo>
                    <a:pt x="300" y="387"/>
                    <a:pt x="387" y="301"/>
                    <a:pt x="387" y="193"/>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126;p2">
              <a:extLst>
                <a:ext uri="{FF2B5EF4-FFF2-40B4-BE49-F238E27FC236}">
                  <a16:creationId xmlns:a16="http://schemas.microsoft.com/office/drawing/2014/main" id="{3CF63F26-F5E2-4BEF-8226-ABDA01BBF675}"/>
                </a:ext>
              </a:extLst>
            </p:cNvPr>
            <p:cNvSpPr/>
            <p:nvPr/>
          </p:nvSpPr>
          <p:spPr>
            <a:xfrm>
              <a:off x="6616350" y="2956575"/>
              <a:ext cx="9650" cy="9675"/>
            </a:xfrm>
            <a:custGeom>
              <a:avLst/>
              <a:gdLst/>
              <a:ahLst/>
              <a:cxnLst/>
              <a:rect l="l" t="t" r="r" b="b"/>
              <a:pathLst>
                <a:path w="386" h="387" extrusionOk="0">
                  <a:moveTo>
                    <a:pt x="193" y="0"/>
                  </a:moveTo>
                  <a:cubicBezTo>
                    <a:pt x="87" y="0"/>
                    <a:pt x="1" y="87"/>
                    <a:pt x="1" y="194"/>
                  </a:cubicBezTo>
                  <a:cubicBezTo>
                    <a:pt x="1" y="300"/>
                    <a:pt x="87" y="387"/>
                    <a:pt x="193" y="387"/>
                  </a:cubicBezTo>
                  <a:cubicBezTo>
                    <a:pt x="299" y="387"/>
                    <a:pt x="386" y="300"/>
                    <a:pt x="386" y="194"/>
                  </a:cubicBezTo>
                  <a:cubicBezTo>
                    <a:pt x="386"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127;p2">
              <a:extLst>
                <a:ext uri="{FF2B5EF4-FFF2-40B4-BE49-F238E27FC236}">
                  <a16:creationId xmlns:a16="http://schemas.microsoft.com/office/drawing/2014/main" id="{EA9278B2-0462-4B07-B738-ACD2B8EA1CFB}"/>
                </a:ext>
              </a:extLst>
            </p:cNvPr>
            <p:cNvSpPr/>
            <p:nvPr/>
          </p:nvSpPr>
          <p:spPr>
            <a:xfrm>
              <a:off x="6707950" y="2864975"/>
              <a:ext cx="9700" cy="9675"/>
            </a:xfrm>
            <a:custGeom>
              <a:avLst/>
              <a:gdLst/>
              <a:ahLst/>
              <a:cxnLst/>
              <a:rect l="l" t="t" r="r" b="b"/>
              <a:pathLst>
                <a:path w="388" h="387" extrusionOk="0">
                  <a:moveTo>
                    <a:pt x="193" y="0"/>
                  </a:moveTo>
                  <a:cubicBezTo>
                    <a:pt x="87" y="0"/>
                    <a:pt x="1" y="87"/>
                    <a:pt x="1" y="193"/>
                  </a:cubicBezTo>
                  <a:cubicBezTo>
                    <a:pt x="1" y="301"/>
                    <a:pt x="87" y="387"/>
                    <a:pt x="193" y="387"/>
                  </a:cubicBezTo>
                  <a:cubicBezTo>
                    <a:pt x="301" y="387"/>
                    <a:pt x="387" y="301"/>
                    <a:pt x="387" y="193"/>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8;p2">
              <a:extLst>
                <a:ext uri="{FF2B5EF4-FFF2-40B4-BE49-F238E27FC236}">
                  <a16:creationId xmlns:a16="http://schemas.microsoft.com/office/drawing/2014/main" id="{427DA6DE-7DFE-445E-95F2-3546428D4FA1}"/>
                </a:ext>
              </a:extLst>
            </p:cNvPr>
            <p:cNvSpPr/>
            <p:nvPr/>
          </p:nvSpPr>
          <p:spPr>
            <a:xfrm>
              <a:off x="6769050" y="2803875"/>
              <a:ext cx="9650" cy="9700"/>
            </a:xfrm>
            <a:custGeom>
              <a:avLst/>
              <a:gdLst/>
              <a:ahLst/>
              <a:cxnLst/>
              <a:rect l="l" t="t" r="r" b="b"/>
              <a:pathLst>
                <a:path w="386" h="388" extrusionOk="0">
                  <a:moveTo>
                    <a:pt x="193" y="1"/>
                  </a:moveTo>
                  <a:cubicBezTo>
                    <a:pt x="87" y="1"/>
                    <a:pt x="0" y="87"/>
                    <a:pt x="0" y="195"/>
                  </a:cubicBezTo>
                  <a:cubicBezTo>
                    <a:pt x="0" y="301"/>
                    <a:pt x="87" y="387"/>
                    <a:pt x="193" y="387"/>
                  </a:cubicBezTo>
                  <a:cubicBezTo>
                    <a:pt x="299" y="387"/>
                    <a:pt x="385" y="301"/>
                    <a:pt x="385" y="195"/>
                  </a:cubicBezTo>
                  <a:cubicBezTo>
                    <a:pt x="385"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9;p2">
              <a:extLst>
                <a:ext uri="{FF2B5EF4-FFF2-40B4-BE49-F238E27FC236}">
                  <a16:creationId xmlns:a16="http://schemas.microsoft.com/office/drawing/2014/main" id="{590359EC-DA12-4288-AF8A-A68D16005772}"/>
                </a:ext>
              </a:extLst>
            </p:cNvPr>
            <p:cNvSpPr/>
            <p:nvPr/>
          </p:nvSpPr>
          <p:spPr>
            <a:xfrm>
              <a:off x="6797925" y="2773350"/>
              <a:ext cx="12950" cy="9675"/>
            </a:xfrm>
            <a:custGeom>
              <a:avLst/>
              <a:gdLst/>
              <a:ahLst/>
              <a:cxnLst/>
              <a:rect l="l" t="t" r="r" b="b"/>
              <a:pathLst>
                <a:path w="518" h="387" extrusionOk="0">
                  <a:moveTo>
                    <a:pt x="259" y="1"/>
                  </a:moveTo>
                  <a:cubicBezTo>
                    <a:pt x="209" y="1"/>
                    <a:pt x="160" y="20"/>
                    <a:pt x="123" y="58"/>
                  </a:cubicBezTo>
                  <a:cubicBezTo>
                    <a:pt x="0" y="179"/>
                    <a:pt x="87" y="387"/>
                    <a:pt x="259" y="387"/>
                  </a:cubicBezTo>
                  <a:cubicBezTo>
                    <a:pt x="431" y="387"/>
                    <a:pt x="517" y="179"/>
                    <a:pt x="396" y="58"/>
                  </a:cubicBezTo>
                  <a:cubicBezTo>
                    <a:pt x="358" y="20"/>
                    <a:pt x="308"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30;p2">
              <a:extLst>
                <a:ext uri="{FF2B5EF4-FFF2-40B4-BE49-F238E27FC236}">
                  <a16:creationId xmlns:a16="http://schemas.microsoft.com/office/drawing/2014/main" id="{F3E64544-37F0-4BAA-8169-BEC9339569A5}"/>
                </a:ext>
              </a:extLst>
            </p:cNvPr>
            <p:cNvSpPr/>
            <p:nvPr/>
          </p:nvSpPr>
          <p:spPr>
            <a:xfrm>
              <a:off x="6830100" y="2742825"/>
              <a:ext cx="9675" cy="9650"/>
            </a:xfrm>
            <a:custGeom>
              <a:avLst/>
              <a:gdLst/>
              <a:ahLst/>
              <a:cxnLst/>
              <a:rect l="l" t="t" r="r" b="b"/>
              <a:pathLst>
                <a:path w="387" h="386" extrusionOk="0">
                  <a:moveTo>
                    <a:pt x="194" y="1"/>
                  </a:moveTo>
                  <a:cubicBezTo>
                    <a:pt x="87" y="1"/>
                    <a:pt x="0" y="87"/>
                    <a:pt x="0" y="193"/>
                  </a:cubicBezTo>
                  <a:cubicBezTo>
                    <a:pt x="0" y="299"/>
                    <a:pt x="87" y="386"/>
                    <a:pt x="194" y="386"/>
                  </a:cubicBezTo>
                  <a:cubicBezTo>
                    <a:pt x="300" y="386"/>
                    <a:pt x="387" y="299"/>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1;p2">
              <a:extLst>
                <a:ext uri="{FF2B5EF4-FFF2-40B4-BE49-F238E27FC236}">
                  <a16:creationId xmlns:a16="http://schemas.microsoft.com/office/drawing/2014/main" id="{810DA1B1-80C0-46AD-A2F3-05B0472A17D7}"/>
                </a:ext>
              </a:extLst>
            </p:cNvPr>
            <p:cNvSpPr/>
            <p:nvPr/>
          </p:nvSpPr>
          <p:spPr>
            <a:xfrm>
              <a:off x="6860650" y="2712300"/>
              <a:ext cx="9675" cy="9675"/>
            </a:xfrm>
            <a:custGeom>
              <a:avLst/>
              <a:gdLst/>
              <a:ahLst/>
              <a:cxnLst/>
              <a:rect l="l" t="t" r="r" b="b"/>
              <a:pathLst>
                <a:path w="387" h="387" extrusionOk="0">
                  <a:moveTo>
                    <a:pt x="193" y="0"/>
                  </a:moveTo>
                  <a:cubicBezTo>
                    <a:pt x="86" y="0"/>
                    <a:pt x="0" y="86"/>
                    <a:pt x="0" y="193"/>
                  </a:cubicBezTo>
                  <a:cubicBezTo>
                    <a:pt x="0" y="300"/>
                    <a:pt x="86" y="387"/>
                    <a:pt x="193" y="387"/>
                  </a:cubicBezTo>
                  <a:cubicBezTo>
                    <a:pt x="300" y="387"/>
                    <a:pt x="387" y="300"/>
                    <a:pt x="387" y="193"/>
                  </a:cubicBezTo>
                  <a:cubicBezTo>
                    <a:pt x="387" y="86"/>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32;p2">
              <a:extLst>
                <a:ext uri="{FF2B5EF4-FFF2-40B4-BE49-F238E27FC236}">
                  <a16:creationId xmlns:a16="http://schemas.microsoft.com/office/drawing/2014/main" id="{07299CA8-E4F9-4E59-AA90-892651EC3079}"/>
                </a:ext>
              </a:extLst>
            </p:cNvPr>
            <p:cNvSpPr/>
            <p:nvPr/>
          </p:nvSpPr>
          <p:spPr>
            <a:xfrm>
              <a:off x="6677400" y="2895525"/>
              <a:ext cx="9700" cy="9675"/>
            </a:xfrm>
            <a:custGeom>
              <a:avLst/>
              <a:gdLst/>
              <a:ahLst/>
              <a:cxnLst/>
              <a:rect l="l" t="t" r="r" b="b"/>
              <a:pathLst>
                <a:path w="388" h="387" extrusionOk="0">
                  <a:moveTo>
                    <a:pt x="193" y="0"/>
                  </a:moveTo>
                  <a:cubicBezTo>
                    <a:pt x="87" y="0"/>
                    <a:pt x="1" y="87"/>
                    <a:pt x="1" y="193"/>
                  </a:cubicBezTo>
                  <a:cubicBezTo>
                    <a:pt x="1" y="299"/>
                    <a:pt x="87" y="387"/>
                    <a:pt x="193" y="387"/>
                  </a:cubicBezTo>
                  <a:cubicBezTo>
                    <a:pt x="301" y="387"/>
                    <a:pt x="387" y="299"/>
                    <a:pt x="387" y="193"/>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3;p2">
              <a:extLst>
                <a:ext uri="{FF2B5EF4-FFF2-40B4-BE49-F238E27FC236}">
                  <a16:creationId xmlns:a16="http://schemas.microsoft.com/office/drawing/2014/main" id="{87020E9F-0325-4886-9630-61D2A5B27042}"/>
                </a:ext>
              </a:extLst>
            </p:cNvPr>
            <p:cNvSpPr/>
            <p:nvPr/>
          </p:nvSpPr>
          <p:spPr>
            <a:xfrm>
              <a:off x="6552050" y="3077175"/>
              <a:ext cx="12950" cy="9675"/>
            </a:xfrm>
            <a:custGeom>
              <a:avLst/>
              <a:gdLst/>
              <a:ahLst/>
              <a:cxnLst/>
              <a:rect l="l" t="t" r="r" b="b"/>
              <a:pathLst>
                <a:path w="518" h="387" extrusionOk="0">
                  <a:moveTo>
                    <a:pt x="260" y="0"/>
                  </a:moveTo>
                  <a:cubicBezTo>
                    <a:pt x="210" y="0"/>
                    <a:pt x="161" y="19"/>
                    <a:pt x="123" y="57"/>
                  </a:cubicBezTo>
                  <a:cubicBezTo>
                    <a:pt x="0" y="178"/>
                    <a:pt x="87" y="386"/>
                    <a:pt x="260" y="386"/>
                  </a:cubicBezTo>
                  <a:cubicBezTo>
                    <a:pt x="431" y="386"/>
                    <a:pt x="517" y="178"/>
                    <a:pt x="396" y="57"/>
                  </a:cubicBezTo>
                  <a:cubicBezTo>
                    <a:pt x="358" y="19"/>
                    <a:pt x="309"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34;p2">
              <a:extLst>
                <a:ext uri="{FF2B5EF4-FFF2-40B4-BE49-F238E27FC236}">
                  <a16:creationId xmlns:a16="http://schemas.microsoft.com/office/drawing/2014/main" id="{CFF67052-76C1-40DF-8D5C-81CE9476FF7F}"/>
                </a:ext>
              </a:extLst>
            </p:cNvPr>
            <p:cNvSpPr/>
            <p:nvPr/>
          </p:nvSpPr>
          <p:spPr>
            <a:xfrm>
              <a:off x="6614775" y="3016100"/>
              <a:ext cx="9675" cy="9650"/>
            </a:xfrm>
            <a:custGeom>
              <a:avLst/>
              <a:gdLst/>
              <a:ahLst/>
              <a:cxnLst/>
              <a:rect l="l" t="t" r="r" b="b"/>
              <a:pathLst>
                <a:path w="387" h="386" extrusionOk="0">
                  <a:moveTo>
                    <a:pt x="194" y="1"/>
                  </a:moveTo>
                  <a:cubicBezTo>
                    <a:pt x="87" y="1"/>
                    <a:pt x="0" y="87"/>
                    <a:pt x="0" y="193"/>
                  </a:cubicBezTo>
                  <a:cubicBezTo>
                    <a:pt x="0" y="299"/>
                    <a:pt x="87" y="386"/>
                    <a:pt x="194" y="386"/>
                  </a:cubicBezTo>
                  <a:cubicBezTo>
                    <a:pt x="300" y="386"/>
                    <a:pt x="387" y="299"/>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5;p2">
              <a:extLst>
                <a:ext uri="{FF2B5EF4-FFF2-40B4-BE49-F238E27FC236}">
                  <a16:creationId xmlns:a16="http://schemas.microsoft.com/office/drawing/2014/main" id="{C244CD98-05A5-42FE-87CE-A01F6DD27A2C}"/>
                </a:ext>
              </a:extLst>
            </p:cNvPr>
            <p:cNvSpPr/>
            <p:nvPr/>
          </p:nvSpPr>
          <p:spPr>
            <a:xfrm>
              <a:off x="6675850" y="2955025"/>
              <a:ext cx="9700" cy="9675"/>
            </a:xfrm>
            <a:custGeom>
              <a:avLst/>
              <a:gdLst/>
              <a:ahLst/>
              <a:cxnLst/>
              <a:rect l="l" t="t" r="r" b="b"/>
              <a:pathLst>
                <a:path w="388" h="387" extrusionOk="0">
                  <a:moveTo>
                    <a:pt x="193" y="0"/>
                  </a:moveTo>
                  <a:cubicBezTo>
                    <a:pt x="87" y="0"/>
                    <a:pt x="1" y="86"/>
                    <a:pt x="1" y="193"/>
                  </a:cubicBezTo>
                  <a:cubicBezTo>
                    <a:pt x="1" y="300"/>
                    <a:pt x="87" y="387"/>
                    <a:pt x="193" y="387"/>
                  </a:cubicBezTo>
                  <a:cubicBezTo>
                    <a:pt x="299" y="387"/>
                    <a:pt x="387" y="300"/>
                    <a:pt x="387" y="193"/>
                  </a:cubicBezTo>
                  <a:cubicBezTo>
                    <a:pt x="387" y="86"/>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136;p2">
              <a:extLst>
                <a:ext uri="{FF2B5EF4-FFF2-40B4-BE49-F238E27FC236}">
                  <a16:creationId xmlns:a16="http://schemas.microsoft.com/office/drawing/2014/main" id="{8E07851B-24BC-4E09-8406-EA6754FC4D64}"/>
                </a:ext>
              </a:extLst>
            </p:cNvPr>
            <p:cNvSpPr/>
            <p:nvPr/>
          </p:nvSpPr>
          <p:spPr>
            <a:xfrm>
              <a:off x="6767450" y="2863425"/>
              <a:ext cx="9700" cy="9650"/>
            </a:xfrm>
            <a:custGeom>
              <a:avLst/>
              <a:gdLst/>
              <a:ahLst/>
              <a:cxnLst/>
              <a:rect l="l" t="t" r="r" b="b"/>
              <a:pathLst>
                <a:path w="388" h="386" extrusionOk="0">
                  <a:moveTo>
                    <a:pt x="193" y="0"/>
                  </a:moveTo>
                  <a:cubicBezTo>
                    <a:pt x="87" y="0"/>
                    <a:pt x="1" y="87"/>
                    <a:pt x="1" y="193"/>
                  </a:cubicBezTo>
                  <a:cubicBezTo>
                    <a:pt x="1" y="299"/>
                    <a:pt x="87" y="385"/>
                    <a:pt x="193" y="385"/>
                  </a:cubicBezTo>
                  <a:cubicBezTo>
                    <a:pt x="301" y="385"/>
                    <a:pt x="387" y="299"/>
                    <a:pt x="387" y="193"/>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137;p2">
              <a:extLst>
                <a:ext uri="{FF2B5EF4-FFF2-40B4-BE49-F238E27FC236}">
                  <a16:creationId xmlns:a16="http://schemas.microsoft.com/office/drawing/2014/main" id="{27588FD9-2C08-46B5-9C1F-5E75E990B143}"/>
                </a:ext>
              </a:extLst>
            </p:cNvPr>
            <p:cNvSpPr/>
            <p:nvPr/>
          </p:nvSpPr>
          <p:spPr>
            <a:xfrm>
              <a:off x="6523175" y="3107700"/>
              <a:ext cx="9650" cy="9675"/>
            </a:xfrm>
            <a:custGeom>
              <a:avLst/>
              <a:gdLst/>
              <a:ahLst/>
              <a:cxnLst/>
              <a:rect l="l" t="t" r="r" b="b"/>
              <a:pathLst>
                <a:path w="386" h="387" extrusionOk="0">
                  <a:moveTo>
                    <a:pt x="193" y="0"/>
                  </a:moveTo>
                  <a:cubicBezTo>
                    <a:pt x="87" y="0"/>
                    <a:pt x="0" y="87"/>
                    <a:pt x="0" y="193"/>
                  </a:cubicBezTo>
                  <a:cubicBezTo>
                    <a:pt x="0" y="301"/>
                    <a:pt x="87" y="387"/>
                    <a:pt x="193" y="387"/>
                  </a:cubicBezTo>
                  <a:cubicBezTo>
                    <a:pt x="299" y="387"/>
                    <a:pt x="385" y="301"/>
                    <a:pt x="385" y="193"/>
                  </a:cubicBezTo>
                  <a:cubicBezTo>
                    <a:pt x="385"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8;p2">
              <a:extLst>
                <a:ext uri="{FF2B5EF4-FFF2-40B4-BE49-F238E27FC236}">
                  <a16:creationId xmlns:a16="http://schemas.microsoft.com/office/drawing/2014/main" id="{32DAAC8A-42CB-48C1-855A-908D911D4D51}"/>
                </a:ext>
              </a:extLst>
            </p:cNvPr>
            <p:cNvSpPr/>
            <p:nvPr/>
          </p:nvSpPr>
          <p:spPr>
            <a:xfrm>
              <a:off x="6584225" y="3046600"/>
              <a:ext cx="9675" cy="9700"/>
            </a:xfrm>
            <a:custGeom>
              <a:avLst/>
              <a:gdLst/>
              <a:ahLst/>
              <a:cxnLst/>
              <a:rect l="l" t="t" r="r" b="b"/>
              <a:pathLst>
                <a:path w="387" h="388" extrusionOk="0">
                  <a:moveTo>
                    <a:pt x="194" y="1"/>
                  </a:moveTo>
                  <a:cubicBezTo>
                    <a:pt x="87" y="1"/>
                    <a:pt x="0" y="87"/>
                    <a:pt x="0" y="195"/>
                  </a:cubicBezTo>
                  <a:cubicBezTo>
                    <a:pt x="0" y="301"/>
                    <a:pt x="87" y="387"/>
                    <a:pt x="194" y="387"/>
                  </a:cubicBezTo>
                  <a:cubicBezTo>
                    <a:pt x="301" y="387"/>
                    <a:pt x="387" y="301"/>
                    <a:pt x="387" y="195"/>
                  </a:cubicBezTo>
                  <a:cubicBezTo>
                    <a:pt x="387" y="87"/>
                    <a:pt x="301"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9;p2">
              <a:extLst>
                <a:ext uri="{FF2B5EF4-FFF2-40B4-BE49-F238E27FC236}">
                  <a16:creationId xmlns:a16="http://schemas.microsoft.com/office/drawing/2014/main" id="{AA2B1EA7-FF80-4A81-9322-7C02C64B63B9}"/>
                </a:ext>
              </a:extLst>
            </p:cNvPr>
            <p:cNvSpPr/>
            <p:nvPr/>
          </p:nvSpPr>
          <p:spPr>
            <a:xfrm>
              <a:off x="6645300" y="2985550"/>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7" y="301"/>
                    <a:pt x="387" y="193"/>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40;p2">
              <a:extLst>
                <a:ext uri="{FF2B5EF4-FFF2-40B4-BE49-F238E27FC236}">
                  <a16:creationId xmlns:a16="http://schemas.microsoft.com/office/drawing/2014/main" id="{3D4DA301-84E9-40C1-9A6B-CCC72F586212}"/>
                </a:ext>
              </a:extLst>
            </p:cNvPr>
            <p:cNvSpPr/>
            <p:nvPr/>
          </p:nvSpPr>
          <p:spPr>
            <a:xfrm>
              <a:off x="6736900" y="2893925"/>
              <a:ext cx="9700" cy="9700"/>
            </a:xfrm>
            <a:custGeom>
              <a:avLst/>
              <a:gdLst/>
              <a:ahLst/>
              <a:cxnLst/>
              <a:rect l="l" t="t" r="r" b="b"/>
              <a:pathLst>
                <a:path w="388" h="388" extrusionOk="0">
                  <a:moveTo>
                    <a:pt x="195" y="0"/>
                  </a:moveTo>
                  <a:cubicBezTo>
                    <a:pt x="87" y="0"/>
                    <a:pt x="1" y="87"/>
                    <a:pt x="1" y="195"/>
                  </a:cubicBezTo>
                  <a:cubicBezTo>
                    <a:pt x="1" y="301"/>
                    <a:pt x="87" y="387"/>
                    <a:pt x="195" y="387"/>
                  </a:cubicBezTo>
                  <a:cubicBezTo>
                    <a:pt x="301" y="387"/>
                    <a:pt x="387" y="301"/>
                    <a:pt x="387" y="195"/>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1;p2">
              <a:extLst>
                <a:ext uri="{FF2B5EF4-FFF2-40B4-BE49-F238E27FC236}">
                  <a16:creationId xmlns:a16="http://schemas.microsoft.com/office/drawing/2014/main" id="{EE4EC3AF-75F5-48D4-BE72-7AFCEF219CDF}"/>
                </a:ext>
              </a:extLst>
            </p:cNvPr>
            <p:cNvSpPr/>
            <p:nvPr/>
          </p:nvSpPr>
          <p:spPr>
            <a:xfrm>
              <a:off x="6798000" y="2832875"/>
              <a:ext cx="9675" cy="9650"/>
            </a:xfrm>
            <a:custGeom>
              <a:avLst/>
              <a:gdLst/>
              <a:ahLst/>
              <a:cxnLst/>
              <a:rect l="l" t="t" r="r" b="b"/>
              <a:pathLst>
                <a:path w="387" h="386" extrusionOk="0">
                  <a:moveTo>
                    <a:pt x="193" y="0"/>
                  </a:moveTo>
                  <a:cubicBezTo>
                    <a:pt x="87" y="0"/>
                    <a:pt x="0" y="87"/>
                    <a:pt x="0" y="193"/>
                  </a:cubicBezTo>
                  <a:cubicBezTo>
                    <a:pt x="0" y="299"/>
                    <a:pt x="87" y="385"/>
                    <a:pt x="193" y="385"/>
                  </a:cubicBezTo>
                  <a:cubicBezTo>
                    <a:pt x="300" y="385"/>
                    <a:pt x="387" y="299"/>
                    <a:pt x="387" y="193"/>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2;p2">
              <a:extLst>
                <a:ext uri="{FF2B5EF4-FFF2-40B4-BE49-F238E27FC236}">
                  <a16:creationId xmlns:a16="http://schemas.microsoft.com/office/drawing/2014/main" id="{AE40563F-E43E-453E-88EF-EC276EE1012B}"/>
                </a:ext>
              </a:extLst>
            </p:cNvPr>
            <p:cNvSpPr/>
            <p:nvPr/>
          </p:nvSpPr>
          <p:spPr>
            <a:xfrm>
              <a:off x="6828550" y="2802325"/>
              <a:ext cx="9675" cy="9700"/>
            </a:xfrm>
            <a:custGeom>
              <a:avLst/>
              <a:gdLst/>
              <a:ahLst/>
              <a:cxnLst/>
              <a:rect l="l" t="t" r="r" b="b"/>
              <a:pathLst>
                <a:path w="387" h="388" extrusionOk="0">
                  <a:moveTo>
                    <a:pt x="193" y="1"/>
                  </a:moveTo>
                  <a:cubicBezTo>
                    <a:pt x="86" y="1"/>
                    <a:pt x="0" y="87"/>
                    <a:pt x="0" y="193"/>
                  </a:cubicBezTo>
                  <a:cubicBezTo>
                    <a:pt x="0" y="301"/>
                    <a:pt x="86" y="387"/>
                    <a:pt x="193" y="387"/>
                  </a:cubicBezTo>
                  <a:cubicBezTo>
                    <a:pt x="299" y="387"/>
                    <a:pt x="387" y="301"/>
                    <a:pt x="387" y="193"/>
                  </a:cubicBezTo>
                  <a:cubicBezTo>
                    <a:pt x="387"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3;p2">
              <a:extLst>
                <a:ext uri="{FF2B5EF4-FFF2-40B4-BE49-F238E27FC236}">
                  <a16:creationId xmlns:a16="http://schemas.microsoft.com/office/drawing/2014/main" id="{299897F8-3FE4-4B03-9E79-27167C893068}"/>
                </a:ext>
              </a:extLst>
            </p:cNvPr>
            <p:cNvSpPr/>
            <p:nvPr/>
          </p:nvSpPr>
          <p:spPr>
            <a:xfrm>
              <a:off x="6859075" y="2771775"/>
              <a:ext cx="9650" cy="9700"/>
            </a:xfrm>
            <a:custGeom>
              <a:avLst/>
              <a:gdLst/>
              <a:ahLst/>
              <a:cxnLst/>
              <a:rect l="l" t="t" r="r" b="b"/>
              <a:pathLst>
                <a:path w="386" h="388" extrusionOk="0">
                  <a:moveTo>
                    <a:pt x="193" y="1"/>
                  </a:moveTo>
                  <a:cubicBezTo>
                    <a:pt x="87" y="1"/>
                    <a:pt x="1" y="87"/>
                    <a:pt x="1" y="195"/>
                  </a:cubicBezTo>
                  <a:cubicBezTo>
                    <a:pt x="1" y="301"/>
                    <a:pt x="87" y="387"/>
                    <a:pt x="193" y="387"/>
                  </a:cubicBezTo>
                  <a:cubicBezTo>
                    <a:pt x="299" y="387"/>
                    <a:pt x="386" y="301"/>
                    <a:pt x="386" y="195"/>
                  </a:cubicBezTo>
                  <a:cubicBezTo>
                    <a:pt x="386"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144;p2">
              <a:extLst>
                <a:ext uri="{FF2B5EF4-FFF2-40B4-BE49-F238E27FC236}">
                  <a16:creationId xmlns:a16="http://schemas.microsoft.com/office/drawing/2014/main" id="{B299BBD0-1034-4333-8C25-56AC95A93D07}"/>
                </a:ext>
              </a:extLst>
            </p:cNvPr>
            <p:cNvSpPr/>
            <p:nvPr/>
          </p:nvSpPr>
          <p:spPr>
            <a:xfrm>
              <a:off x="6887950" y="2741250"/>
              <a:ext cx="12950" cy="9675"/>
            </a:xfrm>
            <a:custGeom>
              <a:avLst/>
              <a:gdLst/>
              <a:ahLst/>
              <a:cxnLst/>
              <a:rect l="l" t="t" r="r" b="b"/>
              <a:pathLst>
                <a:path w="518" h="387" extrusionOk="0">
                  <a:moveTo>
                    <a:pt x="260" y="1"/>
                  </a:moveTo>
                  <a:cubicBezTo>
                    <a:pt x="210" y="1"/>
                    <a:pt x="161" y="20"/>
                    <a:pt x="124" y="58"/>
                  </a:cubicBezTo>
                  <a:cubicBezTo>
                    <a:pt x="1" y="179"/>
                    <a:pt x="87" y="387"/>
                    <a:pt x="260" y="387"/>
                  </a:cubicBezTo>
                  <a:cubicBezTo>
                    <a:pt x="431" y="387"/>
                    <a:pt x="518" y="179"/>
                    <a:pt x="397" y="58"/>
                  </a:cubicBezTo>
                  <a:cubicBezTo>
                    <a:pt x="359" y="20"/>
                    <a:pt x="309"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45;p2">
              <a:extLst>
                <a:ext uri="{FF2B5EF4-FFF2-40B4-BE49-F238E27FC236}">
                  <a16:creationId xmlns:a16="http://schemas.microsoft.com/office/drawing/2014/main" id="{0B0A5CCF-4CAB-468E-93D6-F5282AC2FB62}"/>
                </a:ext>
              </a:extLst>
            </p:cNvPr>
            <p:cNvSpPr/>
            <p:nvPr/>
          </p:nvSpPr>
          <p:spPr>
            <a:xfrm>
              <a:off x="6704775" y="2924500"/>
              <a:ext cx="12900" cy="9650"/>
            </a:xfrm>
            <a:custGeom>
              <a:avLst/>
              <a:gdLst/>
              <a:ahLst/>
              <a:cxnLst/>
              <a:rect l="l" t="t" r="r" b="b"/>
              <a:pathLst>
                <a:path w="516" h="386" extrusionOk="0">
                  <a:moveTo>
                    <a:pt x="258" y="0"/>
                  </a:moveTo>
                  <a:cubicBezTo>
                    <a:pt x="209" y="0"/>
                    <a:pt x="159" y="19"/>
                    <a:pt x="122" y="57"/>
                  </a:cubicBezTo>
                  <a:cubicBezTo>
                    <a:pt x="0" y="178"/>
                    <a:pt x="85" y="386"/>
                    <a:pt x="258" y="386"/>
                  </a:cubicBezTo>
                  <a:cubicBezTo>
                    <a:pt x="429" y="386"/>
                    <a:pt x="516" y="178"/>
                    <a:pt x="394" y="57"/>
                  </a:cubicBezTo>
                  <a:cubicBezTo>
                    <a:pt x="357" y="19"/>
                    <a:pt x="307" y="0"/>
                    <a:pt x="25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6;p2">
              <a:extLst>
                <a:ext uri="{FF2B5EF4-FFF2-40B4-BE49-F238E27FC236}">
                  <a16:creationId xmlns:a16="http://schemas.microsoft.com/office/drawing/2014/main" id="{D5D7E269-9353-4C49-AB1F-BF705B8BEF7B}"/>
                </a:ext>
              </a:extLst>
            </p:cNvPr>
            <p:cNvSpPr/>
            <p:nvPr/>
          </p:nvSpPr>
          <p:spPr>
            <a:xfrm>
              <a:off x="6582675" y="3106150"/>
              <a:ext cx="9675" cy="9675"/>
            </a:xfrm>
            <a:custGeom>
              <a:avLst/>
              <a:gdLst/>
              <a:ahLst/>
              <a:cxnLst/>
              <a:rect l="l" t="t" r="r" b="b"/>
              <a:pathLst>
                <a:path w="387" h="387" extrusionOk="0">
                  <a:moveTo>
                    <a:pt x="193" y="0"/>
                  </a:moveTo>
                  <a:cubicBezTo>
                    <a:pt x="87" y="0"/>
                    <a:pt x="0" y="87"/>
                    <a:pt x="0" y="193"/>
                  </a:cubicBezTo>
                  <a:cubicBezTo>
                    <a:pt x="0" y="299"/>
                    <a:pt x="87" y="387"/>
                    <a:pt x="193" y="387"/>
                  </a:cubicBezTo>
                  <a:cubicBezTo>
                    <a:pt x="300" y="387"/>
                    <a:pt x="387" y="299"/>
                    <a:pt x="387" y="193"/>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7;p2">
              <a:extLst>
                <a:ext uri="{FF2B5EF4-FFF2-40B4-BE49-F238E27FC236}">
                  <a16:creationId xmlns:a16="http://schemas.microsoft.com/office/drawing/2014/main" id="{120A73F0-AF73-4631-96E8-062078BAF3A8}"/>
                </a:ext>
              </a:extLst>
            </p:cNvPr>
            <p:cNvSpPr/>
            <p:nvPr/>
          </p:nvSpPr>
          <p:spPr>
            <a:xfrm>
              <a:off x="6642125" y="3045075"/>
              <a:ext cx="12900" cy="9675"/>
            </a:xfrm>
            <a:custGeom>
              <a:avLst/>
              <a:gdLst/>
              <a:ahLst/>
              <a:cxnLst/>
              <a:rect l="l" t="t" r="r" b="b"/>
              <a:pathLst>
                <a:path w="516" h="387" extrusionOk="0">
                  <a:moveTo>
                    <a:pt x="258" y="0"/>
                  </a:moveTo>
                  <a:cubicBezTo>
                    <a:pt x="209" y="0"/>
                    <a:pt x="160" y="19"/>
                    <a:pt x="122" y="56"/>
                  </a:cubicBezTo>
                  <a:cubicBezTo>
                    <a:pt x="1" y="179"/>
                    <a:pt x="85" y="386"/>
                    <a:pt x="258" y="386"/>
                  </a:cubicBezTo>
                  <a:cubicBezTo>
                    <a:pt x="430" y="386"/>
                    <a:pt x="516" y="179"/>
                    <a:pt x="395" y="56"/>
                  </a:cubicBezTo>
                  <a:cubicBezTo>
                    <a:pt x="357" y="19"/>
                    <a:pt x="308" y="0"/>
                    <a:pt x="25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8;p2">
              <a:extLst>
                <a:ext uri="{FF2B5EF4-FFF2-40B4-BE49-F238E27FC236}">
                  <a16:creationId xmlns:a16="http://schemas.microsoft.com/office/drawing/2014/main" id="{6236AAA3-8D49-4BC0-AF06-500381D230FC}"/>
                </a:ext>
              </a:extLst>
            </p:cNvPr>
            <p:cNvSpPr/>
            <p:nvPr/>
          </p:nvSpPr>
          <p:spPr>
            <a:xfrm>
              <a:off x="6704800" y="2983975"/>
              <a:ext cx="9700" cy="9675"/>
            </a:xfrm>
            <a:custGeom>
              <a:avLst/>
              <a:gdLst/>
              <a:ahLst/>
              <a:cxnLst/>
              <a:rect l="l" t="t" r="r" b="b"/>
              <a:pathLst>
                <a:path w="388" h="387" extrusionOk="0">
                  <a:moveTo>
                    <a:pt x="195" y="0"/>
                  </a:moveTo>
                  <a:cubicBezTo>
                    <a:pt x="87" y="0"/>
                    <a:pt x="1" y="88"/>
                    <a:pt x="1" y="194"/>
                  </a:cubicBezTo>
                  <a:cubicBezTo>
                    <a:pt x="1" y="300"/>
                    <a:pt x="87" y="387"/>
                    <a:pt x="195" y="387"/>
                  </a:cubicBezTo>
                  <a:cubicBezTo>
                    <a:pt x="301" y="387"/>
                    <a:pt x="387" y="300"/>
                    <a:pt x="387" y="194"/>
                  </a:cubicBezTo>
                  <a:cubicBezTo>
                    <a:pt x="387" y="88"/>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149;p2">
              <a:extLst>
                <a:ext uri="{FF2B5EF4-FFF2-40B4-BE49-F238E27FC236}">
                  <a16:creationId xmlns:a16="http://schemas.microsoft.com/office/drawing/2014/main" id="{24D1D191-571D-4272-9103-63141C0E4D1B}"/>
                </a:ext>
              </a:extLst>
            </p:cNvPr>
            <p:cNvSpPr/>
            <p:nvPr/>
          </p:nvSpPr>
          <p:spPr>
            <a:xfrm>
              <a:off x="6796450" y="2892375"/>
              <a:ext cx="9650" cy="9675"/>
            </a:xfrm>
            <a:custGeom>
              <a:avLst/>
              <a:gdLst/>
              <a:ahLst/>
              <a:cxnLst/>
              <a:rect l="l" t="t" r="r" b="b"/>
              <a:pathLst>
                <a:path w="386" h="387" extrusionOk="0">
                  <a:moveTo>
                    <a:pt x="193" y="0"/>
                  </a:moveTo>
                  <a:cubicBezTo>
                    <a:pt x="87" y="0"/>
                    <a:pt x="0" y="87"/>
                    <a:pt x="0" y="194"/>
                  </a:cubicBezTo>
                  <a:cubicBezTo>
                    <a:pt x="0" y="300"/>
                    <a:pt x="87" y="387"/>
                    <a:pt x="193" y="387"/>
                  </a:cubicBezTo>
                  <a:cubicBezTo>
                    <a:pt x="299" y="387"/>
                    <a:pt x="385" y="300"/>
                    <a:pt x="385" y="194"/>
                  </a:cubicBezTo>
                  <a:cubicBezTo>
                    <a:pt x="385"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150;p2">
              <a:extLst>
                <a:ext uri="{FF2B5EF4-FFF2-40B4-BE49-F238E27FC236}">
                  <a16:creationId xmlns:a16="http://schemas.microsoft.com/office/drawing/2014/main" id="{B3657373-2FCF-4CF5-BCCE-A685DCF6CD7B}"/>
                </a:ext>
              </a:extLst>
            </p:cNvPr>
            <p:cNvSpPr/>
            <p:nvPr/>
          </p:nvSpPr>
          <p:spPr>
            <a:xfrm>
              <a:off x="6552125" y="3136675"/>
              <a:ext cx="9675" cy="9675"/>
            </a:xfrm>
            <a:custGeom>
              <a:avLst/>
              <a:gdLst/>
              <a:ahLst/>
              <a:cxnLst/>
              <a:rect l="l" t="t" r="r" b="b"/>
              <a:pathLst>
                <a:path w="387" h="387" extrusionOk="0">
                  <a:moveTo>
                    <a:pt x="194" y="1"/>
                  </a:moveTo>
                  <a:cubicBezTo>
                    <a:pt x="87" y="1"/>
                    <a:pt x="0" y="87"/>
                    <a:pt x="0" y="194"/>
                  </a:cubicBezTo>
                  <a:cubicBezTo>
                    <a:pt x="0" y="300"/>
                    <a:pt x="87" y="386"/>
                    <a:pt x="194" y="386"/>
                  </a:cubicBezTo>
                  <a:cubicBezTo>
                    <a:pt x="301" y="386"/>
                    <a:pt x="387" y="300"/>
                    <a:pt x="387" y="194"/>
                  </a:cubicBezTo>
                  <a:cubicBezTo>
                    <a:pt x="387" y="87"/>
                    <a:pt x="301"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51;p2">
              <a:extLst>
                <a:ext uri="{FF2B5EF4-FFF2-40B4-BE49-F238E27FC236}">
                  <a16:creationId xmlns:a16="http://schemas.microsoft.com/office/drawing/2014/main" id="{4D43AFF0-233D-49F7-BC9C-0439380C7FF5}"/>
                </a:ext>
              </a:extLst>
            </p:cNvPr>
            <p:cNvSpPr/>
            <p:nvPr/>
          </p:nvSpPr>
          <p:spPr>
            <a:xfrm>
              <a:off x="6613225" y="3075600"/>
              <a:ext cx="9650" cy="9675"/>
            </a:xfrm>
            <a:custGeom>
              <a:avLst/>
              <a:gdLst/>
              <a:ahLst/>
              <a:cxnLst/>
              <a:rect l="l" t="t" r="r" b="b"/>
              <a:pathLst>
                <a:path w="386" h="387" extrusionOk="0">
                  <a:moveTo>
                    <a:pt x="193" y="0"/>
                  </a:moveTo>
                  <a:cubicBezTo>
                    <a:pt x="86" y="0"/>
                    <a:pt x="0" y="87"/>
                    <a:pt x="0" y="193"/>
                  </a:cubicBezTo>
                  <a:cubicBezTo>
                    <a:pt x="0" y="301"/>
                    <a:pt x="86" y="387"/>
                    <a:pt x="193" y="387"/>
                  </a:cubicBezTo>
                  <a:cubicBezTo>
                    <a:pt x="299" y="387"/>
                    <a:pt x="385" y="301"/>
                    <a:pt x="385" y="193"/>
                  </a:cubicBezTo>
                  <a:cubicBezTo>
                    <a:pt x="385"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2;p2">
              <a:extLst>
                <a:ext uri="{FF2B5EF4-FFF2-40B4-BE49-F238E27FC236}">
                  <a16:creationId xmlns:a16="http://schemas.microsoft.com/office/drawing/2014/main" id="{A325C464-A1E8-4CC8-9E68-20C662D32B9A}"/>
                </a:ext>
              </a:extLst>
            </p:cNvPr>
            <p:cNvSpPr/>
            <p:nvPr/>
          </p:nvSpPr>
          <p:spPr>
            <a:xfrm>
              <a:off x="6672625" y="3014525"/>
              <a:ext cx="12950" cy="9675"/>
            </a:xfrm>
            <a:custGeom>
              <a:avLst/>
              <a:gdLst/>
              <a:ahLst/>
              <a:cxnLst/>
              <a:rect l="l" t="t" r="r" b="b"/>
              <a:pathLst>
                <a:path w="518" h="387" extrusionOk="0">
                  <a:moveTo>
                    <a:pt x="260" y="1"/>
                  </a:moveTo>
                  <a:cubicBezTo>
                    <a:pt x="210" y="1"/>
                    <a:pt x="161" y="20"/>
                    <a:pt x="124" y="58"/>
                  </a:cubicBezTo>
                  <a:cubicBezTo>
                    <a:pt x="1" y="179"/>
                    <a:pt x="87" y="386"/>
                    <a:pt x="260" y="386"/>
                  </a:cubicBezTo>
                  <a:cubicBezTo>
                    <a:pt x="431" y="386"/>
                    <a:pt x="518" y="179"/>
                    <a:pt x="397" y="58"/>
                  </a:cubicBezTo>
                  <a:cubicBezTo>
                    <a:pt x="359" y="20"/>
                    <a:pt x="309"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3;p2">
              <a:extLst>
                <a:ext uri="{FF2B5EF4-FFF2-40B4-BE49-F238E27FC236}">
                  <a16:creationId xmlns:a16="http://schemas.microsoft.com/office/drawing/2014/main" id="{758F36D5-CDCC-4FB9-87BA-926F5E1681F2}"/>
                </a:ext>
              </a:extLst>
            </p:cNvPr>
            <p:cNvSpPr/>
            <p:nvPr/>
          </p:nvSpPr>
          <p:spPr>
            <a:xfrm>
              <a:off x="6765900" y="2922925"/>
              <a:ext cx="9675" cy="9675"/>
            </a:xfrm>
            <a:custGeom>
              <a:avLst/>
              <a:gdLst/>
              <a:ahLst/>
              <a:cxnLst/>
              <a:rect l="l" t="t" r="r" b="b"/>
              <a:pathLst>
                <a:path w="387" h="387" extrusionOk="0">
                  <a:moveTo>
                    <a:pt x="193" y="0"/>
                  </a:moveTo>
                  <a:cubicBezTo>
                    <a:pt x="87" y="0"/>
                    <a:pt x="0" y="87"/>
                    <a:pt x="0" y="193"/>
                  </a:cubicBezTo>
                  <a:cubicBezTo>
                    <a:pt x="0" y="300"/>
                    <a:pt x="87" y="387"/>
                    <a:pt x="193" y="387"/>
                  </a:cubicBezTo>
                  <a:cubicBezTo>
                    <a:pt x="299" y="387"/>
                    <a:pt x="387" y="300"/>
                    <a:pt x="387" y="193"/>
                  </a:cubicBezTo>
                  <a:cubicBezTo>
                    <a:pt x="387"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154;p2">
              <a:extLst>
                <a:ext uri="{FF2B5EF4-FFF2-40B4-BE49-F238E27FC236}">
                  <a16:creationId xmlns:a16="http://schemas.microsoft.com/office/drawing/2014/main" id="{4C408E54-6966-477C-9AFD-ADB822EC6D37}"/>
                </a:ext>
              </a:extLst>
            </p:cNvPr>
            <p:cNvSpPr/>
            <p:nvPr/>
          </p:nvSpPr>
          <p:spPr>
            <a:xfrm>
              <a:off x="6826950" y="2861825"/>
              <a:ext cx="9675" cy="9700"/>
            </a:xfrm>
            <a:custGeom>
              <a:avLst/>
              <a:gdLst/>
              <a:ahLst/>
              <a:cxnLst/>
              <a:rect l="l" t="t" r="r" b="b"/>
              <a:pathLst>
                <a:path w="387" h="388" extrusionOk="0">
                  <a:moveTo>
                    <a:pt x="194" y="1"/>
                  </a:moveTo>
                  <a:cubicBezTo>
                    <a:pt x="87" y="1"/>
                    <a:pt x="0" y="87"/>
                    <a:pt x="0" y="195"/>
                  </a:cubicBezTo>
                  <a:cubicBezTo>
                    <a:pt x="0" y="301"/>
                    <a:pt x="87" y="387"/>
                    <a:pt x="194" y="387"/>
                  </a:cubicBezTo>
                  <a:cubicBezTo>
                    <a:pt x="301" y="387"/>
                    <a:pt x="387" y="301"/>
                    <a:pt x="387" y="195"/>
                  </a:cubicBezTo>
                  <a:cubicBezTo>
                    <a:pt x="387" y="87"/>
                    <a:pt x="301"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155;p2">
              <a:extLst>
                <a:ext uri="{FF2B5EF4-FFF2-40B4-BE49-F238E27FC236}">
                  <a16:creationId xmlns:a16="http://schemas.microsoft.com/office/drawing/2014/main" id="{B0107D5D-CD9A-479B-9E29-2753924784B3}"/>
                </a:ext>
              </a:extLst>
            </p:cNvPr>
            <p:cNvSpPr/>
            <p:nvPr/>
          </p:nvSpPr>
          <p:spPr>
            <a:xfrm>
              <a:off x="6857500" y="2831325"/>
              <a:ext cx="9675" cy="9650"/>
            </a:xfrm>
            <a:custGeom>
              <a:avLst/>
              <a:gdLst/>
              <a:ahLst/>
              <a:cxnLst/>
              <a:rect l="l" t="t" r="r" b="b"/>
              <a:pathLst>
                <a:path w="387" h="386" extrusionOk="0">
                  <a:moveTo>
                    <a:pt x="194" y="0"/>
                  </a:moveTo>
                  <a:cubicBezTo>
                    <a:pt x="87" y="0"/>
                    <a:pt x="0" y="87"/>
                    <a:pt x="0" y="193"/>
                  </a:cubicBezTo>
                  <a:cubicBezTo>
                    <a:pt x="0" y="299"/>
                    <a:pt x="87" y="385"/>
                    <a:pt x="194" y="385"/>
                  </a:cubicBezTo>
                  <a:cubicBezTo>
                    <a:pt x="300" y="385"/>
                    <a:pt x="387" y="299"/>
                    <a:pt x="387" y="193"/>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6;p2">
              <a:extLst>
                <a:ext uri="{FF2B5EF4-FFF2-40B4-BE49-F238E27FC236}">
                  <a16:creationId xmlns:a16="http://schemas.microsoft.com/office/drawing/2014/main" id="{53D00B58-C4BF-4B13-8ED4-9CAA39651E96}"/>
                </a:ext>
              </a:extLst>
            </p:cNvPr>
            <p:cNvSpPr/>
            <p:nvPr/>
          </p:nvSpPr>
          <p:spPr>
            <a:xfrm>
              <a:off x="6888025" y="2800775"/>
              <a:ext cx="9700" cy="9650"/>
            </a:xfrm>
            <a:custGeom>
              <a:avLst/>
              <a:gdLst/>
              <a:ahLst/>
              <a:cxnLst/>
              <a:rect l="l" t="t" r="r" b="b"/>
              <a:pathLst>
                <a:path w="388" h="386" extrusionOk="0">
                  <a:moveTo>
                    <a:pt x="193" y="1"/>
                  </a:moveTo>
                  <a:cubicBezTo>
                    <a:pt x="87" y="1"/>
                    <a:pt x="1" y="87"/>
                    <a:pt x="1" y="193"/>
                  </a:cubicBezTo>
                  <a:cubicBezTo>
                    <a:pt x="1" y="299"/>
                    <a:pt x="87" y="386"/>
                    <a:pt x="193" y="386"/>
                  </a:cubicBezTo>
                  <a:cubicBezTo>
                    <a:pt x="301" y="386"/>
                    <a:pt x="388" y="299"/>
                    <a:pt x="388" y="193"/>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7;p2">
              <a:extLst>
                <a:ext uri="{FF2B5EF4-FFF2-40B4-BE49-F238E27FC236}">
                  <a16:creationId xmlns:a16="http://schemas.microsoft.com/office/drawing/2014/main" id="{A7219130-1934-477E-A92B-D39C2147D057}"/>
                </a:ext>
              </a:extLst>
            </p:cNvPr>
            <p:cNvSpPr/>
            <p:nvPr/>
          </p:nvSpPr>
          <p:spPr>
            <a:xfrm>
              <a:off x="6916950" y="2770225"/>
              <a:ext cx="12900" cy="9700"/>
            </a:xfrm>
            <a:custGeom>
              <a:avLst/>
              <a:gdLst/>
              <a:ahLst/>
              <a:cxnLst/>
              <a:rect l="l" t="t" r="r" b="b"/>
              <a:pathLst>
                <a:path w="516" h="388" extrusionOk="0">
                  <a:moveTo>
                    <a:pt x="258" y="0"/>
                  </a:moveTo>
                  <a:cubicBezTo>
                    <a:pt x="209" y="0"/>
                    <a:pt x="160" y="19"/>
                    <a:pt x="122" y="57"/>
                  </a:cubicBezTo>
                  <a:cubicBezTo>
                    <a:pt x="1" y="178"/>
                    <a:pt x="85" y="387"/>
                    <a:pt x="258" y="387"/>
                  </a:cubicBezTo>
                  <a:cubicBezTo>
                    <a:pt x="430" y="387"/>
                    <a:pt x="516" y="178"/>
                    <a:pt x="395" y="57"/>
                  </a:cubicBezTo>
                  <a:cubicBezTo>
                    <a:pt x="357" y="19"/>
                    <a:pt x="308" y="0"/>
                    <a:pt x="25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8;p2">
              <a:extLst>
                <a:ext uri="{FF2B5EF4-FFF2-40B4-BE49-F238E27FC236}">
                  <a16:creationId xmlns:a16="http://schemas.microsoft.com/office/drawing/2014/main" id="{7287236E-2CA2-4711-B8DD-900B0C7C6F3E}"/>
                </a:ext>
              </a:extLst>
            </p:cNvPr>
            <p:cNvSpPr/>
            <p:nvPr/>
          </p:nvSpPr>
          <p:spPr>
            <a:xfrm>
              <a:off x="6735350" y="2953450"/>
              <a:ext cx="9700" cy="9650"/>
            </a:xfrm>
            <a:custGeom>
              <a:avLst/>
              <a:gdLst/>
              <a:ahLst/>
              <a:cxnLst/>
              <a:rect l="l" t="t" r="r" b="b"/>
              <a:pathLst>
                <a:path w="388" h="386" extrusionOk="0">
                  <a:moveTo>
                    <a:pt x="193" y="1"/>
                  </a:moveTo>
                  <a:cubicBezTo>
                    <a:pt x="87" y="1"/>
                    <a:pt x="1" y="87"/>
                    <a:pt x="1" y="193"/>
                  </a:cubicBezTo>
                  <a:cubicBezTo>
                    <a:pt x="1" y="300"/>
                    <a:pt x="87" y="386"/>
                    <a:pt x="193" y="386"/>
                  </a:cubicBezTo>
                  <a:cubicBezTo>
                    <a:pt x="301" y="386"/>
                    <a:pt x="387" y="300"/>
                    <a:pt x="387" y="193"/>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9;p2">
              <a:extLst>
                <a:ext uri="{FF2B5EF4-FFF2-40B4-BE49-F238E27FC236}">
                  <a16:creationId xmlns:a16="http://schemas.microsoft.com/office/drawing/2014/main" id="{BEFC718C-7B85-4CDD-AE96-C5D3D67DC31D}"/>
                </a:ext>
              </a:extLst>
            </p:cNvPr>
            <p:cNvSpPr/>
            <p:nvPr/>
          </p:nvSpPr>
          <p:spPr>
            <a:xfrm>
              <a:off x="6611650" y="3135100"/>
              <a:ext cx="9650" cy="9675"/>
            </a:xfrm>
            <a:custGeom>
              <a:avLst/>
              <a:gdLst/>
              <a:ahLst/>
              <a:cxnLst/>
              <a:rect l="l" t="t" r="r" b="b"/>
              <a:pathLst>
                <a:path w="386" h="387" extrusionOk="0">
                  <a:moveTo>
                    <a:pt x="193" y="0"/>
                  </a:moveTo>
                  <a:cubicBezTo>
                    <a:pt x="87" y="0"/>
                    <a:pt x="1" y="87"/>
                    <a:pt x="1" y="194"/>
                  </a:cubicBezTo>
                  <a:cubicBezTo>
                    <a:pt x="1" y="300"/>
                    <a:pt x="87" y="387"/>
                    <a:pt x="193" y="387"/>
                  </a:cubicBezTo>
                  <a:cubicBezTo>
                    <a:pt x="299" y="387"/>
                    <a:pt x="386" y="300"/>
                    <a:pt x="386" y="194"/>
                  </a:cubicBezTo>
                  <a:cubicBezTo>
                    <a:pt x="386"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60;p2">
              <a:extLst>
                <a:ext uri="{FF2B5EF4-FFF2-40B4-BE49-F238E27FC236}">
                  <a16:creationId xmlns:a16="http://schemas.microsoft.com/office/drawing/2014/main" id="{9553F0AA-537D-4AFD-A6D1-29E0B337BCD2}"/>
                </a:ext>
              </a:extLst>
            </p:cNvPr>
            <p:cNvSpPr/>
            <p:nvPr/>
          </p:nvSpPr>
          <p:spPr>
            <a:xfrm>
              <a:off x="6672700" y="3074000"/>
              <a:ext cx="9700" cy="9700"/>
            </a:xfrm>
            <a:custGeom>
              <a:avLst/>
              <a:gdLst/>
              <a:ahLst/>
              <a:cxnLst/>
              <a:rect l="l" t="t" r="r" b="b"/>
              <a:pathLst>
                <a:path w="388" h="388" extrusionOk="0">
                  <a:moveTo>
                    <a:pt x="193" y="1"/>
                  </a:moveTo>
                  <a:cubicBezTo>
                    <a:pt x="87" y="1"/>
                    <a:pt x="1" y="89"/>
                    <a:pt x="1" y="195"/>
                  </a:cubicBezTo>
                  <a:cubicBezTo>
                    <a:pt x="1" y="301"/>
                    <a:pt x="87" y="387"/>
                    <a:pt x="193" y="387"/>
                  </a:cubicBezTo>
                  <a:cubicBezTo>
                    <a:pt x="301" y="387"/>
                    <a:pt x="387" y="301"/>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1;p2">
              <a:extLst>
                <a:ext uri="{FF2B5EF4-FFF2-40B4-BE49-F238E27FC236}">
                  <a16:creationId xmlns:a16="http://schemas.microsoft.com/office/drawing/2014/main" id="{57D9ED98-1A49-485A-8A26-ED84BB1E59D8}"/>
                </a:ext>
              </a:extLst>
            </p:cNvPr>
            <p:cNvSpPr/>
            <p:nvPr/>
          </p:nvSpPr>
          <p:spPr>
            <a:xfrm>
              <a:off x="6732175" y="3012975"/>
              <a:ext cx="12900" cy="9675"/>
            </a:xfrm>
            <a:custGeom>
              <a:avLst/>
              <a:gdLst/>
              <a:ahLst/>
              <a:cxnLst/>
              <a:rect l="l" t="t" r="r" b="b"/>
              <a:pathLst>
                <a:path w="516" h="387" extrusionOk="0">
                  <a:moveTo>
                    <a:pt x="258" y="0"/>
                  </a:moveTo>
                  <a:cubicBezTo>
                    <a:pt x="209" y="0"/>
                    <a:pt x="159" y="19"/>
                    <a:pt x="122" y="56"/>
                  </a:cubicBezTo>
                  <a:cubicBezTo>
                    <a:pt x="0" y="177"/>
                    <a:pt x="87" y="386"/>
                    <a:pt x="258" y="386"/>
                  </a:cubicBezTo>
                  <a:cubicBezTo>
                    <a:pt x="431" y="386"/>
                    <a:pt x="516" y="177"/>
                    <a:pt x="394" y="56"/>
                  </a:cubicBezTo>
                  <a:cubicBezTo>
                    <a:pt x="356" y="19"/>
                    <a:pt x="307" y="0"/>
                    <a:pt x="25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62;p2">
              <a:extLst>
                <a:ext uri="{FF2B5EF4-FFF2-40B4-BE49-F238E27FC236}">
                  <a16:creationId xmlns:a16="http://schemas.microsoft.com/office/drawing/2014/main" id="{47995783-A985-480B-BAE2-4DCBAD0EA4FA}"/>
                </a:ext>
              </a:extLst>
            </p:cNvPr>
            <p:cNvSpPr/>
            <p:nvPr/>
          </p:nvSpPr>
          <p:spPr>
            <a:xfrm>
              <a:off x="6825400" y="2921350"/>
              <a:ext cx="9675" cy="9650"/>
            </a:xfrm>
            <a:custGeom>
              <a:avLst/>
              <a:gdLst/>
              <a:ahLst/>
              <a:cxnLst/>
              <a:rect l="l" t="t" r="r" b="b"/>
              <a:pathLst>
                <a:path w="387" h="386" extrusionOk="0">
                  <a:moveTo>
                    <a:pt x="194" y="1"/>
                  </a:moveTo>
                  <a:cubicBezTo>
                    <a:pt x="87" y="1"/>
                    <a:pt x="0" y="87"/>
                    <a:pt x="0" y="193"/>
                  </a:cubicBezTo>
                  <a:cubicBezTo>
                    <a:pt x="0" y="300"/>
                    <a:pt x="87" y="386"/>
                    <a:pt x="194" y="386"/>
                  </a:cubicBezTo>
                  <a:cubicBezTo>
                    <a:pt x="300" y="386"/>
                    <a:pt x="387" y="300"/>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163;p2">
              <a:extLst>
                <a:ext uri="{FF2B5EF4-FFF2-40B4-BE49-F238E27FC236}">
                  <a16:creationId xmlns:a16="http://schemas.microsoft.com/office/drawing/2014/main" id="{16813018-4087-4F98-8EAC-255BAE3BF3D6}"/>
                </a:ext>
              </a:extLst>
            </p:cNvPr>
            <p:cNvSpPr/>
            <p:nvPr/>
          </p:nvSpPr>
          <p:spPr>
            <a:xfrm>
              <a:off x="6581125" y="3165650"/>
              <a:ext cx="9650" cy="9675"/>
            </a:xfrm>
            <a:custGeom>
              <a:avLst/>
              <a:gdLst/>
              <a:ahLst/>
              <a:cxnLst/>
              <a:rect l="l" t="t" r="r" b="b"/>
              <a:pathLst>
                <a:path w="386" h="387" extrusionOk="0">
                  <a:moveTo>
                    <a:pt x="193" y="0"/>
                  </a:moveTo>
                  <a:cubicBezTo>
                    <a:pt x="86" y="0"/>
                    <a:pt x="0" y="86"/>
                    <a:pt x="0" y="193"/>
                  </a:cubicBezTo>
                  <a:cubicBezTo>
                    <a:pt x="0" y="300"/>
                    <a:pt x="86" y="387"/>
                    <a:pt x="193" y="387"/>
                  </a:cubicBezTo>
                  <a:cubicBezTo>
                    <a:pt x="299" y="387"/>
                    <a:pt x="385" y="300"/>
                    <a:pt x="385" y="193"/>
                  </a:cubicBezTo>
                  <a:cubicBezTo>
                    <a:pt x="385" y="86"/>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4;p2">
              <a:extLst>
                <a:ext uri="{FF2B5EF4-FFF2-40B4-BE49-F238E27FC236}">
                  <a16:creationId xmlns:a16="http://schemas.microsoft.com/office/drawing/2014/main" id="{A26288BB-C030-4786-A5F7-07FBD1D6C756}"/>
                </a:ext>
              </a:extLst>
            </p:cNvPr>
            <p:cNvSpPr/>
            <p:nvPr/>
          </p:nvSpPr>
          <p:spPr>
            <a:xfrm>
              <a:off x="6640525" y="3104575"/>
              <a:ext cx="12950" cy="9675"/>
            </a:xfrm>
            <a:custGeom>
              <a:avLst/>
              <a:gdLst/>
              <a:ahLst/>
              <a:cxnLst/>
              <a:rect l="l" t="t" r="r" b="b"/>
              <a:pathLst>
                <a:path w="518" h="387" extrusionOk="0">
                  <a:moveTo>
                    <a:pt x="260" y="0"/>
                  </a:moveTo>
                  <a:cubicBezTo>
                    <a:pt x="210" y="0"/>
                    <a:pt x="161" y="19"/>
                    <a:pt x="124" y="57"/>
                  </a:cubicBezTo>
                  <a:cubicBezTo>
                    <a:pt x="1" y="178"/>
                    <a:pt x="87" y="386"/>
                    <a:pt x="260" y="386"/>
                  </a:cubicBezTo>
                  <a:cubicBezTo>
                    <a:pt x="431" y="386"/>
                    <a:pt x="518" y="178"/>
                    <a:pt x="397" y="57"/>
                  </a:cubicBezTo>
                  <a:cubicBezTo>
                    <a:pt x="359" y="19"/>
                    <a:pt x="309"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5;p2">
              <a:extLst>
                <a:ext uri="{FF2B5EF4-FFF2-40B4-BE49-F238E27FC236}">
                  <a16:creationId xmlns:a16="http://schemas.microsoft.com/office/drawing/2014/main" id="{3C6CB55C-4860-499E-B2F3-732BD1AABC87}"/>
                </a:ext>
              </a:extLst>
            </p:cNvPr>
            <p:cNvSpPr/>
            <p:nvPr/>
          </p:nvSpPr>
          <p:spPr>
            <a:xfrm>
              <a:off x="6703250" y="3043500"/>
              <a:ext cx="9700" cy="9650"/>
            </a:xfrm>
            <a:custGeom>
              <a:avLst/>
              <a:gdLst/>
              <a:ahLst/>
              <a:cxnLst/>
              <a:rect l="l" t="t" r="r" b="b"/>
              <a:pathLst>
                <a:path w="388" h="386" extrusionOk="0">
                  <a:moveTo>
                    <a:pt x="193" y="1"/>
                  </a:moveTo>
                  <a:cubicBezTo>
                    <a:pt x="87" y="1"/>
                    <a:pt x="1" y="87"/>
                    <a:pt x="1" y="193"/>
                  </a:cubicBezTo>
                  <a:cubicBezTo>
                    <a:pt x="1" y="299"/>
                    <a:pt x="87" y="386"/>
                    <a:pt x="193" y="386"/>
                  </a:cubicBezTo>
                  <a:cubicBezTo>
                    <a:pt x="301" y="386"/>
                    <a:pt x="387" y="299"/>
                    <a:pt x="387" y="193"/>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66;p2">
              <a:extLst>
                <a:ext uri="{FF2B5EF4-FFF2-40B4-BE49-F238E27FC236}">
                  <a16:creationId xmlns:a16="http://schemas.microsoft.com/office/drawing/2014/main" id="{2B6AB001-B1C6-4AFB-882E-0DAF2D459FE6}"/>
                </a:ext>
              </a:extLst>
            </p:cNvPr>
            <p:cNvSpPr/>
            <p:nvPr/>
          </p:nvSpPr>
          <p:spPr>
            <a:xfrm>
              <a:off x="6794850" y="2951875"/>
              <a:ext cx="9675" cy="9675"/>
            </a:xfrm>
            <a:custGeom>
              <a:avLst/>
              <a:gdLst/>
              <a:ahLst/>
              <a:cxnLst/>
              <a:rect l="l" t="t" r="r" b="b"/>
              <a:pathLst>
                <a:path w="387" h="387" extrusionOk="0">
                  <a:moveTo>
                    <a:pt x="195" y="0"/>
                  </a:moveTo>
                  <a:cubicBezTo>
                    <a:pt x="87" y="0"/>
                    <a:pt x="0" y="87"/>
                    <a:pt x="0" y="194"/>
                  </a:cubicBezTo>
                  <a:cubicBezTo>
                    <a:pt x="0" y="300"/>
                    <a:pt x="87" y="387"/>
                    <a:pt x="195" y="387"/>
                  </a:cubicBezTo>
                  <a:cubicBezTo>
                    <a:pt x="301" y="387"/>
                    <a:pt x="387" y="300"/>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167;p2">
              <a:extLst>
                <a:ext uri="{FF2B5EF4-FFF2-40B4-BE49-F238E27FC236}">
                  <a16:creationId xmlns:a16="http://schemas.microsoft.com/office/drawing/2014/main" id="{E2EDFC8D-41DE-4209-B6C7-75E06BCE2258}"/>
                </a:ext>
              </a:extLst>
            </p:cNvPr>
            <p:cNvSpPr/>
            <p:nvPr/>
          </p:nvSpPr>
          <p:spPr>
            <a:xfrm>
              <a:off x="6855950" y="2890825"/>
              <a:ext cx="9675" cy="9675"/>
            </a:xfrm>
            <a:custGeom>
              <a:avLst/>
              <a:gdLst/>
              <a:ahLst/>
              <a:cxnLst/>
              <a:rect l="l" t="t" r="r" b="b"/>
              <a:pathLst>
                <a:path w="387" h="387" extrusionOk="0">
                  <a:moveTo>
                    <a:pt x="193" y="0"/>
                  </a:moveTo>
                  <a:cubicBezTo>
                    <a:pt x="86" y="0"/>
                    <a:pt x="0" y="87"/>
                    <a:pt x="0" y="193"/>
                  </a:cubicBezTo>
                  <a:cubicBezTo>
                    <a:pt x="0" y="299"/>
                    <a:pt x="86" y="387"/>
                    <a:pt x="193" y="387"/>
                  </a:cubicBezTo>
                  <a:cubicBezTo>
                    <a:pt x="300" y="387"/>
                    <a:pt x="387" y="299"/>
                    <a:pt x="387" y="193"/>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8;p2">
              <a:extLst>
                <a:ext uri="{FF2B5EF4-FFF2-40B4-BE49-F238E27FC236}">
                  <a16:creationId xmlns:a16="http://schemas.microsoft.com/office/drawing/2014/main" id="{B0D78F23-DD0F-491C-A073-0F5448D0EE06}"/>
                </a:ext>
              </a:extLst>
            </p:cNvPr>
            <p:cNvSpPr/>
            <p:nvPr/>
          </p:nvSpPr>
          <p:spPr>
            <a:xfrm>
              <a:off x="6886475" y="2860275"/>
              <a:ext cx="9650" cy="9675"/>
            </a:xfrm>
            <a:custGeom>
              <a:avLst/>
              <a:gdLst/>
              <a:ahLst/>
              <a:cxnLst/>
              <a:rect l="l" t="t" r="r" b="b"/>
              <a:pathLst>
                <a:path w="386" h="387" extrusionOk="0">
                  <a:moveTo>
                    <a:pt x="193" y="0"/>
                  </a:moveTo>
                  <a:cubicBezTo>
                    <a:pt x="87" y="0"/>
                    <a:pt x="1" y="87"/>
                    <a:pt x="1" y="193"/>
                  </a:cubicBezTo>
                  <a:cubicBezTo>
                    <a:pt x="1" y="301"/>
                    <a:pt x="87" y="387"/>
                    <a:pt x="193" y="387"/>
                  </a:cubicBezTo>
                  <a:cubicBezTo>
                    <a:pt x="299" y="387"/>
                    <a:pt x="386" y="301"/>
                    <a:pt x="386" y="193"/>
                  </a:cubicBezTo>
                  <a:cubicBezTo>
                    <a:pt x="386"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9;p2">
              <a:extLst>
                <a:ext uri="{FF2B5EF4-FFF2-40B4-BE49-F238E27FC236}">
                  <a16:creationId xmlns:a16="http://schemas.microsoft.com/office/drawing/2014/main" id="{1EE76404-A16E-4593-B95D-EA9E6A1DFB09}"/>
                </a:ext>
              </a:extLst>
            </p:cNvPr>
            <p:cNvSpPr/>
            <p:nvPr/>
          </p:nvSpPr>
          <p:spPr>
            <a:xfrm>
              <a:off x="6917000" y="2829725"/>
              <a:ext cx="9675" cy="9700"/>
            </a:xfrm>
            <a:custGeom>
              <a:avLst/>
              <a:gdLst/>
              <a:ahLst/>
              <a:cxnLst/>
              <a:rect l="l" t="t" r="r" b="b"/>
              <a:pathLst>
                <a:path w="387" h="388" extrusionOk="0">
                  <a:moveTo>
                    <a:pt x="194" y="1"/>
                  </a:moveTo>
                  <a:cubicBezTo>
                    <a:pt x="88" y="1"/>
                    <a:pt x="0" y="87"/>
                    <a:pt x="0" y="193"/>
                  </a:cubicBezTo>
                  <a:cubicBezTo>
                    <a:pt x="0" y="301"/>
                    <a:pt x="88" y="387"/>
                    <a:pt x="194" y="387"/>
                  </a:cubicBezTo>
                  <a:cubicBezTo>
                    <a:pt x="300" y="387"/>
                    <a:pt x="387" y="301"/>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170;p2">
              <a:extLst>
                <a:ext uri="{FF2B5EF4-FFF2-40B4-BE49-F238E27FC236}">
                  <a16:creationId xmlns:a16="http://schemas.microsoft.com/office/drawing/2014/main" id="{25016913-63AA-4566-8B27-957574C1C60F}"/>
                </a:ext>
              </a:extLst>
            </p:cNvPr>
            <p:cNvSpPr/>
            <p:nvPr/>
          </p:nvSpPr>
          <p:spPr>
            <a:xfrm>
              <a:off x="6947525" y="2799175"/>
              <a:ext cx="9700" cy="9700"/>
            </a:xfrm>
            <a:custGeom>
              <a:avLst/>
              <a:gdLst/>
              <a:ahLst/>
              <a:cxnLst/>
              <a:rect l="l" t="t" r="r" b="b"/>
              <a:pathLst>
                <a:path w="388" h="388" extrusionOk="0">
                  <a:moveTo>
                    <a:pt x="195" y="1"/>
                  </a:moveTo>
                  <a:cubicBezTo>
                    <a:pt x="87" y="1"/>
                    <a:pt x="1" y="87"/>
                    <a:pt x="1" y="195"/>
                  </a:cubicBezTo>
                  <a:cubicBezTo>
                    <a:pt x="1" y="301"/>
                    <a:pt x="87" y="387"/>
                    <a:pt x="195" y="387"/>
                  </a:cubicBezTo>
                  <a:cubicBezTo>
                    <a:pt x="301" y="387"/>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171;p2">
              <a:extLst>
                <a:ext uri="{FF2B5EF4-FFF2-40B4-BE49-F238E27FC236}">
                  <a16:creationId xmlns:a16="http://schemas.microsoft.com/office/drawing/2014/main" id="{701C3008-69C4-4804-8B73-3195E3AA988B}"/>
                </a:ext>
              </a:extLst>
            </p:cNvPr>
            <p:cNvSpPr/>
            <p:nvPr/>
          </p:nvSpPr>
          <p:spPr>
            <a:xfrm>
              <a:off x="6764350" y="2982400"/>
              <a:ext cx="9650" cy="9700"/>
            </a:xfrm>
            <a:custGeom>
              <a:avLst/>
              <a:gdLst/>
              <a:ahLst/>
              <a:cxnLst/>
              <a:rect l="l" t="t" r="r" b="b"/>
              <a:pathLst>
                <a:path w="386" h="388" extrusionOk="0">
                  <a:moveTo>
                    <a:pt x="193" y="1"/>
                  </a:moveTo>
                  <a:cubicBezTo>
                    <a:pt x="87" y="1"/>
                    <a:pt x="0" y="87"/>
                    <a:pt x="0" y="193"/>
                  </a:cubicBezTo>
                  <a:cubicBezTo>
                    <a:pt x="0" y="301"/>
                    <a:pt x="87" y="388"/>
                    <a:pt x="193" y="388"/>
                  </a:cubicBezTo>
                  <a:cubicBezTo>
                    <a:pt x="299" y="388"/>
                    <a:pt x="385" y="301"/>
                    <a:pt x="385" y="193"/>
                  </a:cubicBezTo>
                  <a:cubicBezTo>
                    <a:pt x="385"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172;p2">
              <a:extLst>
                <a:ext uri="{FF2B5EF4-FFF2-40B4-BE49-F238E27FC236}">
                  <a16:creationId xmlns:a16="http://schemas.microsoft.com/office/drawing/2014/main" id="{88B16C35-69FA-4C6E-A9C1-F57EEA8D13F6}"/>
                </a:ext>
              </a:extLst>
            </p:cNvPr>
            <p:cNvSpPr/>
            <p:nvPr/>
          </p:nvSpPr>
          <p:spPr>
            <a:xfrm>
              <a:off x="6640600" y="3164075"/>
              <a:ext cx="9700" cy="9650"/>
            </a:xfrm>
            <a:custGeom>
              <a:avLst/>
              <a:gdLst/>
              <a:ahLst/>
              <a:cxnLst/>
              <a:rect l="l" t="t" r="r" b="b"/>
              <a:pathLst>
                <a:path w="388" h="386" extrusionOk="0">
                  <a:moveTo>
                    <a:pt x="193" y="1"/>
                  </a:moveTo>
                  <a:cubicBezTo>
                    <a:pt x="87" y="1"/>
                    <a:pt x="1" y="87"/>
                    <a:pt x="1" y="193"/>
                  </a:cubicBezTo>
                  <a:cubicBezTo>
                    <a:pt x="1" y="300"/>
                    <a:pt x="87" y="386"/>
                    <a:pt x="193" y="386"/>
                  </a:cubicBezTo>
                  <a:cubicBezTo>
                    <a:pt x="301" y="386"/>
                    <a:pt x="388" y="300"/>
                    <a:pt x="388" y="193"/>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3;p2">
              <a:extLst>
                <a:ext uri="{FF2B5EF4-FFF2-40B4-BE49-F238E27FC236}">
                  <a16:creationId xmlns:a16="http://schemas.microsoft.com/office/drawing/2014/main" id="{7A2EA8AF-8564-4272-8A7D-0971E233D82B}"/>
                </a:ext>
              </a:extLst>
            </p:cNvPr>
            <p:cNvSpPr/>
            <p:nvPr/>
          </p:nvSpPr>
          <p:spPr>
            <a:xfrm>
              <a:off x="6701700" y="3103000"/>
              <a:ext cx="9650" cy="9675"/>
            </a:xfrm>
            <a:custGeom>
              <a:avLst/>
              <a:gdLst/>
              <a:ahLst/>
              <a:cxnLst/>
              <a:rect l="l" t="t" r="r" b="b"/>
              <a:pathLst>
                <a:path w="386" h="387" extrusionOk="0">
                  <a:moveTo>
                    <a:pt x="193" y="0"/>
                  </a:moveTo>
                  <a:cubicBezTo>
                    <a:pt x="87" y="0"/>
                    <a:pt x="1" y="87"/>
                    <a:pt x="1" y="193"/>
                  </a:cubicBezTo>
                  <a:cubicBezTo>
                    <a:pt x="1" y="301"/>
                    <a:pt x="87" y="387"/>
                    <a:pt x="193" y="387"/>
                  </a:cubicBezTo>
                  <a:cubicBezTo>
                    <a:pt x="299" y="387"/>
                    <a:pt x="386" y="301"/>
                    <a:pt x="386" y="193"/>
                  </a:cubicBezTo>
                  <a:cubicBezTo>
                    <a:pt x="386"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4;p2">
              <a:extLst>
                <a:ext uri="{FF2B5EF4-FFF2-40B4-BE49-F238E27FC236}">
                  <a16:creationId xmlns:a16="http://schemas.microsoft.com/office/drawing/2014/main" id="{479FA8FE-059E-40A2-895D-CEFE2BC8DAFA}"/>
                </a:ext>
              </a:extLst>
            </p:cNvPr>
            <p:cNvSpPr/>
            <p:nvPr/>
          </p:nvSpPr>
          <p:spPr>
            <a:xfrm>
              <a:off x="6762750" y="3041900"/>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5;p2">
              <a:extLst>
                <a:ext uri="{FF2B5EF4-FFF2-40B4-BE49-F238E27FC236}">
                  <a16:creationId xmlns:a16="http://schemas.microsoft.com/office/drawing/2014/main" id="{6630109D-C25C-4678-A955-C4E4499DE64E}"/>
                </a:ext>
              </a:extLst>
            </p:cNvPr>
            <p:cNvSpPr/>
            <p:nvPr/>
          </p:nvSpPr>
          <p:spPr>
            <a:xfrm>
              <a:off x="6854350" y="2950325"/>
              <a:ext cx="9675" cy="9675"/>
            </a:xfrm>
            <a:custGeom>
              <a:avLst/>
              <a:gdLst/>
              <a:ahLst/>
              <a:cxnLst/>
              <a:rect l="l" t="t" r="r" b="b"/>
              <a:pathLst>
                <a:path w="387" h="387" extrusionOk="0">
                  <a:moveTo>
                    <a:pt x="194" y="0"/>
                  </a:moveTo>
                  <a:cubicBezTo>
                    <a:pt x="88" y="0"/>
                    <a:pt x="0" y="86"/>
                    <a:pt x="0" y="193"/>
                  </a:cubicBezTo>
                  <a:cubicBezTo>
                    <a:pt x="0" y="300"/>
                    <a:pt x="88" y="387"/>
                    <a:pt x="194" y="387"/>
                  </a:cubicBezTo>
                  <a:cubicBezTo>
                    <a:pt x="301" y="387"/>
                    <a:pt x="387" y="300"/>
                    <a:pt x="387" y="193"/>
                  </a:cubicBezTo>
                  <a:cubicBezTo>
                    <a:pt x="387" y="86"/>
                    <a:pt x="301"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76;p2">
              <a:extLst>
                <a:ext uri="{FF2B5EF4-FFF2-40B4-BE49-F238E27FC236}">
                  <a16:creationId xmlns:a16="http://schemas.microsoft.com/office/drawing/2014/main" id="{C6D509EB-E497-4B1C-B6FF-C4AA4A5EDEFE}"/>
                </a:ext>
              </a:extLst>
            </p:cNvPr>
            <p:cNvSpPr/>
            <p:nvPr/>
          </p:nvSpPr>
          <p:spPr>
            <a:xfrm>
              <a:off x="6608450" y="3194600"/>
              <a:ext cx="12925" cy="9675"/>
            </a:xfrm>
            <a:custGeom>
              <a:avLst/>
              <a:gdLst/>
              <a:ahLst/>
              <a:cxnLst/>
              <a:rect l="l" t="t" r="r" b="b"/>
              <a:pathLst>
                <a:path w="517" h="387" extrusionOk="0">
                  <a:moveTo>
                    <a:pt x="258" y="1"/>
                  </a:moveTo>
                  <a:cubicBezTo>
                    <a:pt x="209" y="1"/>
                    <a:pt x="159" y="20"/>
                    <a:pt x="121" y="58"/>
                  </a:cubicBezTo>
                  <a:cubicBezTo>
                    <a:pt x="0" y="179"/>
                    <a:pt x="86" y="387"/>
                    <a:pt x="259" y="387"/>
                  </a:cubicBezTo>
                  <a:cubicBezTo>
                    <a:pt x="431" y="387"/>
                    <a:pt x="517" y="179"/>
                    <a:pt x="396" y="58"/>
                  </a:cubicBezTo>
                  <a:cubicBezTo>
                    <a:pt x="358" y="20"/>
                    <a:pt x="308" y="1"/>
                    <a:pt x="25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77;p2">
              <a:extLst>
                <a:ext uri="{FF2B5EF4-FFF2-40B4-BE49-F238E27FC236}">
                  <a16:creationId xmlns:a16="http://schemas.microsoft.com/office/drawing/2014/main" id="{58DBA3AE-1267-4306-8323-8DB47EE395E5}"/>
                </a:ext>
              </a:extLst>
            </p:cNvPr>
            <p:cNvSpPr/>
            <p:nvPr/>
          </p:nvSpPr>
          <p:spPr>
            <a:xfrm>
              <a:off x="6671150" y="3133550"/>
              <a:ext cx="9700" cy="9675"/>
            </a:xfrm>
            <a:custGeom>
              <a:avLst/>
              <a:gdLst/>
              <a:ahLst/>
              <a:cxnLst/>
              <a:rect l="l" t="t" r="r" b="b"/>
              <a:pathLst>
                <a:path w="388" h="387" extrusionOk="0">
                  <a:moveTo>
                    <a:pt x="193" y="0"/>
                  </a:moveTo>
                  <a:cubicBezTo>
                    <a:pt x="87" y="0"/>
                    <a:pt x="1" y="87"/>
                    <a:pt x="1" y="193"/>
                  </a:cubicBezTo>
                  <a:cubicBezTo>
                    <a:pt x="1" y="300"/>
                    <a:pt x="87" y="387"/>
                    <a:pt x="193" y="387"/>
                  </a:cubicBezTo>
                  <a:cubicBezTo>
                    <a:pt x="299" y="387"/>
                    <a:pt x="387" y="300"/>
                    <a:pt x="387" y="193"/>
                  </a:cubicBezTo>
                  <a:cubicBezTo>
                    <a:pt x="387"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78;p2">
              <a:extLst>
                <a:ext uri="{FF2B5EF4-FFF2-40B4-BE49-F238E27FC236}">
                  <a16:creationId xmlns:a16="http://schemas.microsoft.com/office/drawing/2014/main" id="{252E0A4B-A9AE-4B5F-A374-E65785BBE62E}"/>
                </a:ext>
              </a:extLst>
            </p:cNvPr>
            <p:cNvSpPr/>
            <p:nvPr/>
          </p:nvSpPr>
          <p:spPr>
            <a:xfrm>
              <a:off x="6732200" y="3072450"/>
              <a:ext cx="9700" cy="9700"/>
            </a:xfrm>
            <a:custGeom>
              <a:avLst/>
              <a:gdLst/>
              <a:ahLst/>
              <a:cxnLst/>
              <a:rect l="l" t="t" r="r" b="b"/>
              <a:pathLst>
                <a:path w="388" h="388" extrusionOk="0">
                  <a:moveTo>
                    <a:pt x="195" y="1"/>
                  </a:moveTo>
                  <a:cubicBezTo>
                    <a:pt x="87" y="1"/>
                    <a:pt x="1" y="87"/>
                    <a:pt x="1" y="195"/>
                  </a:cubicBezTo>
                  <a:cubicBezTo>
                    <a:pt x="1" y="301"/>
                    <a:pt x="87" y="387"/>
                    <a:pt x="195" y="387"/>
                  </a:cubicBezTo>
                  <a:cubicBezTo>
                    <a:pt x="301" y="387"/>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9;p2">
              <a:extLst>
                <a:ext uri="{FF2B5EF4-FFF2-40B4-BE49-F238E27FC236}">
                  <a16:creationId xmlns:a16="http://schemas.microsoft.com/office/drawing/2014/main" id="{7EA5CBC8-1ECC-4ABD-9F85-13A2967E9DFC}"/>
                </a:ext>
              </a:extLst>
            </p:cNvPr>
            <p:cNvSpPr/>
            <p:nvPr/>
          </p:nvSpPr>
          <p:spPr>
            <a:xfrm>
              <a:off x="6822200" y="2980850"/>
              <a:ext cx="12925" cy="9700"/>
            </a:xfrm>
            <a:custGeom>
              <a:avLst/>
              <a:gdLst/>
              <a:ahLst/>
              <a:cxnLst/>
              <a:rect l="l" t="t" r="r" b="b"/>
              <a:pathLst>
                <a:path w="517" h="388" extrusionOk="0">
                  <a:moveTo>
                    <a:pt x="259" y="0"/>
                  </a:moveTo>
                  <a:cubicBezTo>
                    <a:pt x="209" y="0"/>
                    <a:pt x="160" y="19"/>
                    <a:pt x="122" y="57"/>
                  </a:cubicBezTo>
                  <a:cubicBezTo>
                    <a:pt x="1" y="178"/>
                    <a:pt x="86" y="387"/>
                    <a:pt x="259" y="387"/>
                  </a:cubicBezTo>
                  <a:cubicBezTo>
                    <a:pt x="430" y="387"/>
                    <a:pt x="516" y="178"/>
                    <a:pt x="395" y="57"/>
                  </a:cubicBezTo>
                  <a:cubicBezTo>
                    <a:pt x="357" y="19"/>
                    <a:pt x="308"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180;p2">
              <a:extLst>
                <a:ext uri="{FF2B5EF4-FFF2-40B4-BE49-F238E27FC236}">
                  <a16:creationId xmlns:a16="http://schemas.microsoft.com/office/drawing/2014/main" id="{B1F4E0A8-3BF4-411B-BFC7-722F19F1143E}"/>
                </a:ext>
              </a:extLst>
            </p:cNvPr>
            <p:cNvSpPr/>
            <p:nvPr/>
          </p:nvSpPr>
          <p:spPr>
            <a:xfrm>
              <a:off x="6884900" y="2919775"/>
              <a:ext cx="9675" cy="9675"/>
            </a:xfrm>
            <a:custGeom>
              <a:avLst/>
              <a:gdLst/>
              <a:ahLst/>
              <a:cxnLst/>
              <a:rect l="l" t="t" r="r" b="b"/>
              <a:pathLst>
                <a:path w="387" h="387" extrusionOk="0">
                  <a:moveTo>
                    <a:pt x="194" y="0"/>
                  </a:moveTo>
                  <a:cubicBezTo>
                    <a:pt x="87" y="0"/>
                    <a:pt x="0" y="87"/>
                    <a:pt x="0" y="194"/>
                  </a:cubicBezTo>
                  <a:cubicBezTo>
                    <a:pt x="0" y="300"/>
                    <a:pt x="87" y="387"/>
                    <a:pt x="194" y="387"/>
                  </a:cubicBezTo>
                  <a:cubicBezTo>
                    <a:pt x="300" y="387"/>
                    <a:pt x="387" y="300"/>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181;p2">
              <a:extLst>
                <a:ext uri="{FF2B5EF4-FFF2-40B4-BE49-F238E27FC236}">
                  <a16:creationId xmlns:a16="http://schemas.microsoft.com/office/drawing/2014/main" id="{3C323C44-51B9-4C5D-BF4C-1F796C770882}"/>
                </a:ext>
              </a:extLst>
            </p:cNvPr>
            <p:cNvSpPr/>
            <p:nvPr/>
          </p:nvSpPr>
          <p:spPr>
            <a:xfrm>
              <a:off x="6915425" y="2889225"/>
              <a:ext cx="9700" cy="9700"/>
            </a:xfrm>
            <a:custGeom>
              <a:avLst/>
              <a:gdLst/>
              <a:ahLst/>
              <a:cxnLst/>
              <a:rect l="l" t="t" r="r" b="b"/>
              <a:pathLst>
                <a:path w="388" h="388" extrusionOk="0">
                  <a:moveTo>
                    <a:pt x="195" y="1"/>
                  </a:moveTo>
                  <a:cubicBezTo>
                    <a:pt x="87" y="1"/>
                    <a:pt x="1" y="87"/>
                    <a:pt x="1" y="195"/>
                  </a:cubicBezTo>
                  <a:cubicBezTo>
                    <a:pt x="1" y="301"/>
                    <a:pt x="87" y="387"/>
                    <a:pt x="195" y="387"/>
                  </a:cubicBezTo>
                  <a:cubicBezTo>
                    <a:pt x="301" y="387"/>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182;p2">
              <a:extLst>
                <a:ext uri="{FF2B5EF4-FFF2-40B4-BE49-F238E27FC236}">
                  <a16:creationId xmlns:a16="http://schemas.microsoft.com/office/drawing/2014/main" id="{8854C85F-1C57-4CD9-B418-D029F287FA9A}"/>
                </a:ext>
              </a:extLst>
            </p:cNvPr>
            <p:cNvSpPr/>
            <p:nvPr/>
          </p:nvSpPr>
          <p:spPr>
            <a:xfrm>
              <a:off x="6944350" y="2858700"/>
              <a:ext cx="12950" cy="9675"/>
            </a:xfrm>
            <a:custGeom>
              <a:avLst/>
              <a:gdLst/>
              <a:ahLst/>
              <a:cxnLst/>
              <a:rect l="l" t="t" r="r" b="b"/>
              <a:pathLst>
                <a:path w="518" h="387" extrusionOk="0">
                  <a:moveTo>
                    <a:pt x="259" y="1"/>
                  </a:moveTo>
                  <a:cubicBezTo>
                    <a:pt x="209" y="1"/>
                    <a:pt x="160" y="19"/>
                    <a:pt x="122" y="57"/>
                  </a:cubicBezTo>
                  <a:cubicBezTo>
                    <a:pt x="1" y="179"/>
                    <a:pt x="87" y="386"/>
                    <a:pt x="258" y="386"/>
                  </a:cubicBezTo>
                  <a:cubicBezTo>
                    <a:pt x="431" y="386"/>
                    <a:pt x="517" y="179"/>
                    <a:pt x="395" y="57"/>
                  </a:cubicBezTo>
                  <a:cubicBezTo>
                    <a:pt x="358" y="19"/>
                    <a:pt x="308"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83;p2">
              <a:extLst>
                <a:ext uri="{FF2B5EF4-FFF2-40B4-BE49-F238E27FC236}">
                  <a16:creationId xmlns:a16="http://schemas.microsoft.com/office/drawing/2014/main" id="{5798D29E-227C-42FF-8B9D-051E26BCAB78}"/>
                </a:ext>
              </a:extLst>
            </p:cNvPr>
            <p:cNvSpPr/>
            <p:nvPr/>
          </p:nvSpPr>
          <p:spPr>
            <a:xfrm>
              <a:off x="6976525" y="2828175"/>
              <a:ext cx="9650" cy="9650"/>
            </a:xfrm>
            <a:custGeom>
              <a:avLst/>
              <a:gdLst/>
              <a:ahLst/>
              <a:cxnLst/>
              <a:rect l="l" t="t" r="r" b="b"/>
              <a:pathLst>
                <a:path w="386" h="386" extrusionOk="0">
                  <a:moveTo>
                    <a:pt x="193" y="0"/>
                  </a:moveTo>
                  <a:cubicBezTo>
                    <a:pt x="87" y="0"/>
                    <a:pt x="0" y="87"/>
                    <a:pt x="0" y="193"/>
                  </a:cubicBezTo>
                  <a:cubicBezTo>
                    <a:pt x="0" y="299"/>
                    <a:pt x="87" y="386"/>
                    <a:pt x="193" y="386"/>
                  </a:cubicBezTo>
                  <a:cubicBezTo>
                    <a:pt x="299" y="386"/>
                    <a:pt x="386" y="299"/>
                    <a:pt x="386" y="193"/>
                  </a:cubicBezTo>
                  <a:cubicBezTo>
                    <a:pt x="386"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184;p2">
              <a:extLst>
                <a:ext uri="{FF2B5EF4-FFF2-40B4-BE49-F238E27FC236}">
                  <a16:creationId xmlns:a16="http://schemas.microsoft.com/office/drawing/2014/main" id="{3C076D69-1A39-4B9F-B0A8-90C522DC1F55}"/>
                </a:ext>
              </a:extLst>
            </p:cNvPr>
            <p:cNvSpPr/>
            <p:nvPr/>
          </p:nvSpPr>
          <p:spPr>
            <a:xfrm>
              <a:off x="6793300" y="3011400"/>
              <a:ext cx="9675" cy="9650"/>
            </a:xfrm>
            <a:custGeom>
              <a:avLst/>
              <a:gdLst/>
              <a:ahLst/>
              <a:cxnLst/>
              <a:rect l="l" t="t" r="r" b="b"/>
              <a:pathLst>
                <a:path w="387" h="386" extrusionOk="0">
                  <a:moveTo>
                    <a:pt x="193" y="1"/>
                  </a:moveTo>
                  <a:cubicBezTo>
                    <a:pt x="87" y="1"/>
                    <a:pt x="0" y="87"/>
                    <a:pt x="0" y="193"/>
                  </a:cubicBezTo>
                  <a:cubicBezTo>
                    <a:pt x="0" y="299"/>
                    <a:pt x="87" y="386"/>
                    <a:pt x="193" y="386"/>
                  </a:cubicBezTo>
                  <a:cubicBezTo>
                    <a:pt x="300" y="386"/>
                    <a:pt x="387" y="299"/>
                    <a:pt x="387" y="193"/>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185;p2">
              <a:extLst>
                <a:ext uri="{FF2B5EF4-FFF2-40B4-BE49-F238E27FC236}">
                  <a16:creationId xmlns:a16="http://schemas.microsoft.com/office/drawing/2014/main" id="{DB1289CF-0FC2-481B-BC02-89056B73AB34}"/>
                </a:ext>
              </a:extLst>
            </p:cNvPr>
            <p:cNvSpPr/>
            <p:nvPr/>
          </p:nvSpPr>
          <p:spPr>
            <a:xfrm>
              <a:off x="6669575" y="3193050"/>
              <a:ext cx="9675" cy="9675"/>
            </a:xfrm>
            <a:custGeom>
              <a:avLst/>
              <a:gdLst/>
              <a:ahLst/>
              <a:cxnLst/>
              <a:rect l="l" t="t" r="r" b="b"/>
              <a:pathLst>
                <a:path w="387" h="387" extrusionOk="0">
                  <a:moveTo>
                    <a:pt x="194" y="0"/>
                  </a:moveTo>
                  <a:cubicBezTo>
                    <a:pt x="86" y="0"/>
                    <a:pt x="0" y="86"/>
                    <a:pt x="0" y="193"/>
                  </a:cubicBezTo>
                  <a:cubicBezTo>
                    <a:pt x="0" y="300"/>
                    <a:pt x="86" y="387"/>
                    <a:pt x="194" y="387"/>
                  </a:cubicBezTo>
                  <a:cubicBezTo>
                    <a:pt x="300" y="387"/>
                    <a:pt x="387" y="300"/>
                    <a:pt x="387" y="193"/>
                  </a:cubicBezTo>
                  <a:cubicBezTo>
                    <a:pt x="387" y="86"/>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186;p2">
              <a:extLst>
                <a:ext uri="{FF2B5EF4-FFF2-40B4-BE49-F238E27FC236}">
                  <a16:creationId xmlns:a16="http://schemas.microsoft.com/office/drawing/2014/main" id="{B5982C91-C36B-4F2B-8FF5-D0606C66BB2D}"/>
                </a:ext>
              </a:extLst>
            </p:cNvPr>
            <p:cNvSpPr/>
            <p:nvPr/>
          </p:nvSpPr>
          <p:spPr>
            <a:xfrm>
              <a:off x="6730650" y="3131950"/>
              <a:ext cx="9700" cy="9700"/>
            </a:xfrm>
            <a:custGeom>
              <a:avLst/>
              <a:gdLst/>
              <a:ahLst/>
              <a:cxnLst/>
              <a:rect l="l" t="t" r="r" b="b"/>
              <a:pathLst>
                <a:path w="388" h="388" extrusionOk="0">
                  <a:moveTo>
                    <a:pt x="193" y="1"/>
                  </a:moveTo>
                  <a:cubicBezTo>
                    <a:pt x="87" y="1"/>
                    <a:pt x="1" y="88"/>
                    <a:pt x="1" y="195"/>
                  </a:cubicBezTo>
                  <a:cubicBezTo>
                    <a:pt x="1" y="301"/>
                    <a:pt x="87" y="387"/>
                    <a:pt x="193" y="387"/>
                  </a:cubicBezTo>
                  <a:cubicBezTo>
                    <a:pt x="301" y="387"/>
                    <a:pt x="387" y="301"/>
                    <a:pt x="387" y="195"/>
                  </a:cubicBezTo>
                  <a:cubicBezTo>
                    <a:pt x="387" y="88"/>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187;p2">
              <a:extLst>
                <a:ext uri="{FF2B5EF4-FFF2-40B4-BE49-F238E27FC236}">
                  <a16:creationId xmlns:a16="http://schemas.microsoft.com/office/drawing/2014/main" id="{78B3A838-D5C9-4AFA-A2FA-05893D13E796}"/>
                </a:ext>
              </a:extLst>
            </p:cNvPr>
            <p:cNvSpPr/>
            <p:nvPr/>
          </p:nvSpPr>
          <p:spPr>
            <a:xfrm>
              <a:off x="6791750" y="3070900"/>
              <a:ext cx="9650" cy="9700"/>
            </a:xfrm>
            <a:custGeom>
              <a:avLst/>
              <a:gdLst/>
              <a:ahLst/>
              <a:cxnLst/>
              <a:rect l="l" t="t" r="r" b="b"/>
              <a:pathLst>
                <a:path w="386" h="388" extrusionOk="0">
                  <a:moveTo>
                    <a:pt x="193" y="0"/>
                  </a:moveTo>
                  <a:cubicBezTo>
                    <a:pt x="87" y="0"/>
                    <a:pt x="0" y="87"/>
                    <a:pt x="0" y="193"/>
                  </a:cubicBezTo>
                  <a:cubicBezTo>
                    <a:pt x="0" y="301"/>
                    <a:pt x="87" y="387"/>
                    <a:pt x="193" y="387"/>
                  </a:cubicBezTo>
                  <a:cubicBezTo>
                    <a:pt x="299" y="387"/>
                    <a:pt x="385" y="301"/>
                    <a:pt x="385" y="193"/>
                  </a:cubicBezTo>
                  <a:cubicBezTo>
                    <a:pt x="385"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8;p2">
              <a:extLst>
                <a:ext uri="{FF2B5EF4-FFF2-40B4-BE49-F238E27FC236}">
                  <a16:creationId xmlns:a16="http://schemas.microsoft.com/office/drawing/2014/main" id="{DAEF2785-3D9A-489E-9233-4D842EA3D0E8}"/>
                </a:ext>
              </a:extLst>
            </p:cNvPr>
            <p:cNvSpPr/>
            <p:nvPr/>
          </p:nvSpPr>
          <p:spPr>
            <a:xfrm>
              <a:off x="6883325" y="2979275"/>
              <a:ext cx="9700" cy="9675"/>
            </a:xfrm>
            <a:custGeom>
              <a:avLst/>
              <a:gdLst/>
              <a:ahLst/>
              <a:cxnLst/>
              <a:rect l="l" t="t" r="r" b="b"/>
              <a:pathLst>
                <a:path w="388" h="387" extrusionOk="0">
                  <a:moveTo>
                    <a:pt x="194" y="0"/>
                  </a:moveTo>
                  <a:cubicBezTo>
                    <a:pt x="87" y="0"/>
                    <a:pt x="1" y="88"/>
                    <a:pt x="1" y="194"/>
                  </a:cubicBezTo>
                  <a:cubicBezTo>
                    <a:pt x="1" y="300"/>
                    <a:pt x="87" y="387"/>
                    <a:pt x="194" y="387"/>
                  </a:cubicBezTo>
                  <a:cubicBezTo>
                    <a:pt x="301" y="387"/>
                    <a:pt x="388" y="300"/>
                    <a:pt x="388" y="194"/>
                  </a:cubicBezTo>
                  <a:cubicBezTo>
                    <a:pt x="388" y="88"/>
                    <a:pt x="301"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189;p2">
              <a:extLst>
                <a:ext uri="{FF2B5EF4-FFF2-40B4-BE49-F238E27FC236}">
                  <a16:creationId xmlns:a16="http://schemas.microsoft.com/office/drawing/2014/main" id="{DE843ECD-AC6F-4566-9315-4061023283F1}"/>
                </a:ext>
              </a:extLst>
            </p:cNvPr>
            <p:cNvSpPr/>
            <p:nvPr/>
          </p:nvSpPr>
          <p:spPr>
            <a:xfrm>
              <a:off x="6639050" y="3223575"/>
              <a:ext cx="9650" cy="9700"/>
            </a:xfrm>
            <a:custGeom>
              <a:avLst/>
              <a:gdLst/>
              <a:ahLst/>
              <a:cxnLst/>
              <a:rect l="l" t="t" r="r" b="b"/>
              <a:pathLst>
                <a:path w="386" h="388" extrusionOk="0">
                  <a:moveTo>
                    <a:pt x="193" y="1"/>
                  </a:moveTo>
                  <a:cubicBezTo>
                    <a:pt x="87" y="1"/>
                    <a:pt x="1" y="87"/>
                    <a:pt x="1" y="193"/>
                  </a:cubicBezTo>
                  <a:cubicBezTo>
                    <a:pt x="1" y="301"/>
                    <a:pt x="87" y="387"/>
                    <a:pt x="193" y="387"/>
                  </a:cubicBezTo>
                  <a:cubicBezTo>
                    <a:pt x="299" y="387"/>
                    <a:pt x="386" y="301"/>
                    <a:pt x="386" y="193"/>
                  </a:cubicBezTo>
                  <a:cubicBezTo>
                    <a:pt x="386"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90;p2">
              <a:extLst>
                <a:ext uri="{FF2B5EF4-FFF2-40B4-BE49-F238E27FC236}">
                  <a16:creationId xmlns:a16="http://schemas.microsoft.com/office/drawing/2014/main" id="{2222D9D2-77AC-4246-859D-D6032887692F}"/>
                </a:ext>
              </a:extLst>
            </p:cNvPr>
            <p:cNvSpPr/>
            <p:nvPr/>
          </p:nvSpPr>
          <p:spPr>
            <a:xfrm>
              <a:off x="6700100" y="316250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191;p2">
              <a:extLst>
                <a:ext uri="{FF2B5EF4-FFF2-40B4-BE49-F238E27FC236}">
                  <a16:creationId xmlns:a16="http://schemas.microsoft.com/office/drawing/2014/main" id="{A97D2028-86F6-4EDE-AF3A-B08F6AE37173}"/>
                </a:ext>
              </a:extLst>
            </p:cNvPr>
            <p:cNvSpPr/>
            <p:nvPr/>
          </p:nvSpPr>
          <p:spPr>
            <a:xfrm>
              <a:off x="6761200" y="3101450"/>
              <a:ext cx="9675" cy="9650"/>
            </a:xfrm>
            <a:custGeom>
              <a:avLst/>
              <a:gdLst/>
              <a:ahLst/>
              <a:cxnLst/>
              <a:rect l="l" t="t" r="r" b="b"/>
              <a:pathLst>
                <a:path w="387" h="386" extrusionOk="0">
                  <a:moveTo>
                    <a:pt x="193" y="0"/>
                  </a:moveTo>
                  <a:cubicBezTo>
                    <a:pt x="87" y="0"/>
                    <a:pt x="0" y="87"/>
                    <a:pt x="0" y="193"/>
                  </a:cubicBezTo>
                  <a:cubicBezTo>
                    <a:pt x="0" y="299"/>
                    <a:pt x="87" y="385"/>
                    <a:pt x="193" y="385"/>
                  </a:cubicBezTo>
                  <a:cubicBezTo>
                    <a:pt x="299" y="385"/>
                    <a:pt x="387" y="299"/>
                    <a:pt x="387" y="193"/>
                  </a:cubicBezTo>
                  <a:cubicBezTo>
                    <a:pt x="387"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192;p2">
              <a:extLst>
                <a:ext uri="{FF2B5EF4-FFF2-40B4-BE49-F238E27FC236}">
                  <a16:creationId xmlns:a16="http://schemas.microsoft.com/office/drawing/2014/main" id="{26D7F98A-1E57-48C7-95C4-365DC1AB5FAD}"/>
                </a:ext>
              </a:extLst>
            </p:cNvPr>
            <p:cNvSpPr/>
            <p:nvPr/>
          </p:nvSpPr>
          <p:spPr>
            <a:xfrm>
              <a:off x="6852800" y="3009800"/>
              <a:ext cx="9675" cy="9700"/>
            </a:xfrm>
            <a:custGeom>
              <a:avLst/>
              <a:gdLst/>
              <a:ahLst/>
              <a:cxnLst/>
              <a:rect l="l" t="t" r="r" b="b"/>
              <a:pathLst>
                <a:path w="387" h="388" extrusionOk="0">
                  <a:moveTo>
                    <a:pt x="194" y="1"/>
                  </a:moveTo>
                  <a:cubicBezTo>
                    <a:pt x="87" y="1"/>
                    <a:pt x="0" y="87"/>
                    <a:pt x="0" y="195"/>
                  </a:cubicBezTo>
                  <a:cubicBezTo>
                    <a:pt x="0" y="301"/>
                    <a:pt x="87" y="387"/>
                    <a:pt x="194" y="387"/>
                  </a:cubicBezTo>
                  <a:cubicBezTo>
                    <a:pt x="300" y="387"/>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193;p2">
              <a:extLst>
                <a:ext uri="{FF2B5EF4-FFF2-40B4-BE49-F238E27FC236}">
                  <a16:creationId xmlns:a16="http://schemas.microsoft.com/office/drawing/2014/main" id="{10E0B420-E18E-4544-9CEC-2DD0628A9979}"/>
                </a:ext>
              </a:extLst>
            </p:cNvPr>
            <p:cNvSpPr/>
            <p:nvPr/>
          </p:nvSpPr>
          <p:spPr>
            <a:xfrm>
              <a:off x="6912250" y="2948750"/>
              <a:ext cx="12950" cy="9650"/>
            </a:xfrm>
            <a:custGeom>
              <a:avLst/>
              <a:gdLst/>
              <a:ahLst/>
              <a:cxnLst/>
              <a:rect l="l" t="t" r="r" b="b"/>
              <a:pathLst>
                <a:path w="518" h="386" extrusionOk="0">
                  <a:moveTo>
                    <a:pt x="259" y="0"/>
                  </a:moveTo>
                  <a:cubicBezTo>
                    <a:pt x="209" y="0"/>
                    <a:pt x="160" y="19"/>
                    <a:pt x="122" y="57"/>
                  </a:cubicBezTo>
                  <a:cubicBezTo>
                    <a:pt x="1" y="178"/>
                    <a:pt x="87" y="386"/>
                    <a:pt x="258" y="386"/>
                  </a:cubicBezTo>
                  <a:cubicBezTo>
                    <a:pt x="431" y="386"/>
                    <a:pt x="517" y="178"/>
                    <a:pt x="395" y="57"/>
                  </a:cubicBezTo>
                  <a:cubicBezTo>
                    <a:pt x="358" y="19"/>
                    <a:pt x="308"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194;p2">
              <a:extLst>
                <a:ext uri="{FF2B5EF4-FFF2-40B4-BE49-F238E27FC236}">
                  <a16:creationId xmlns:a16="http://schemas.microsoft.com/office/drawing/2014/main" id="{630F250E-46DE-41A7-BE45-5B9A91ADE25D}"/>
                </a:ext>
              </a:extLst>
            </p:cNvPr>
            <p:cNvSpPr/>
            <p:nvPr/>
          </p:nvSpPr>
          <p:spPr>
            <a:xfrm>
              <a:off x="6944425" y="2918225"/>
              <a:ext cx="9650" cy="9675"/>
            </a:xfrm>
            <a:custGeom>
              <a:avLst/>
              <a:gdLst/>
              <a:ahLst/>
              <a:cxnLst/>
              <a:rect l="l" t="t" r="r" b="b"/>
              <a:pathLst>
                <a:path w="386" h="387" extrusionOk="0">
                  <a:moveTo>
                    <a:pt x="193" y="0"/>
                  </a:moveTo>
                  <a:cubicBezTo>
                    <a:pt x="87" y="0"/>
                    <a:pt x="1" y="87"/>
                    <a:pt x="1" y="193"/>
                  </a:cubicBezTo>
                  <a:cubicBezTo>
                    <a:pt x="1" y="300"/>
                    <a:pt x="87" y="387"/>
                    <a:pt x="193" y="387"/>
                  </a:cubicBezTo>
                  <a:cubicBezTo>
                    <a:pt x="299" y="387"/>
                    <a:pt x="386" y="300"/>
                    <a:pt x="386" y="193"/>
                  </a:cubicBezTo>
                  <a:cubicBezTo>
                    <a:pt x="386"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195;p2">
              <a:extLst>
                <a:ext uri="{FF2B5EF4-FFF2-40B4-BE49-F238E27FC236}">
                  <a16:creationId xmlns:a16="http://schemas.microsoft.com/office/drawing/2014/main" id="{88B20467-6110-4BFE-817B-F3D66757780B}"/>
                </a:ext>
              </a:extLst>
            </p:cNvPr>
            <p:cNvSpPr/>
            <p:nvPr/>
          </p:nvSpPr>
          <p:spPr>
            <a:xfrm>
              <a:off x="6974925" y="2887675"/>
              <a:ext cx="9700" cy="9675"/>
            </a:xfrm>
            <a:custGeom>
              <a:avLst/>
              <a:gdLst/>
              <a:ahLst/>
              <a:cxnLst/>
              <a:rect l="l" t="t" r="r" b="b"/>
              <a:pathLst>
                <a:path w="388" h="387" extrusionOk="0">
                  <a:moveTo>
                    <a:pt x="195" y="0"/>
                  </a:moveTo>
                  <a:cubicBezTo>
                    <a:pt x="87" y="0"/>
                    <a:pt x="1" y="87"/>
                    <a:pt x="1" y="193"/>
                  </a:cubicBezTo>
                  <a:cubicBezTo>
                    <a:pt x="1" y="301"/>
                    <a:pt x="87" y="387"/>
                    <a:pt x="195" y="387"/>
                  </a:cubicBezTo>
                  <a:cubicBezTo>
                    <a:pt x="301" y="387"/>
                    <a:pt x="387" y="301"/>
                    <a:pt x="387" y="193"/>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196;p2">
              <a:extLst>
                <a:ext uri="{FF2B5EF4-FFF2-40B4-BE49-F238E27FC236}">
                  <a16:creationId xmlns:a16="http://schemas.microsoft.com/office/drawing/2014/main" id="{BCBCCF0B-9792-4951-9FF3-6A5B01DAA507}"/>
                </a:ext>
              </a:extLst>
            </p:cNvPr>
            <p:cNvSpPr/>
            <p:nvPr/>
          </p:nvSpPr>
          <p:spPr>
            <a:xfrm>
              <a:off x="7005475" y="2857125"/>
              <a:ext cx="9700" cy="9700"/>
            </a:xfrm>
            <a:custGeom>
              <a:avLst/>
              <a:gdLst/>
              <a:ahLst/>
              <a:cxnLst/>
              <a:rect l="l" t="t" r="r" b="b"/>
              <a:pathLst>
                <a:path w="388" h="388" extrusionOk="0">
                  <a:moveTo>
                    <a:pt x="195" y="1"/>
                  </a:moveTo>
                  <a:cubicBezTo>
                    <a:pt x="87" y="1"/>
                    <a:pt x="1" y="87"/>
                    <a:pt x="1" y="195"/>
                  </a:cubicBezTo>
                  <a:cubicBezTo>
                    <a:pt x="1" y="301"/>
                    <a:pt x="87" y="387"/>
                    <a:pt x="195" y="387"/>
                  </a:cubicBezTo>
                  <a:cubicBezTo>
                    <a:pt x="301" y="387"/>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7;p2">
              <a:extLst>
                <a:ext uri="{FF2B5EF4-FFF2-40B4-BE49-F238E27FC236}">
                  <a16:creationId xmlns:a16="http://schemas.microsoft.com/office/drawing/2014/main" id="{AEEAF95D-CA64-4719-BF82-C72DAE0B88CC}"/>
                </a:ext>
              </a:extLst>
            </p:cNvPr>
            <p:cNvSpPr/>
            <p:nvPr/>
          </p:nvSpPr>
          <p:spPr>
            <a:xfrm>
              <a:off x="6822250" y="3040350"/>
              <a:ext cx="9675" cy="9700"/>
            </a:xfrm>
            <a:custGeom>
              <a:avLst/>
              <a:gdLst/>
              <a:ahLst/>
              <a:cxnLst/>
              <a:rect l="l" t="t" r="r" b="b"/>
              <a:pathLst>
                <a:path w="387" h="388" extrusionOk="0">
                  <a:moveTo>
                    <a:pt x="194" y="1"/>
                  </a:moveTo>
                  <a:cubicBezTo>
                    <a:pt x="87" y="1"/>
                    <a:pt x="0" y="87"/>
                    <a:pt x="0" y="195"/>
                  </a:cubicBezTo>
                  <a:cubicBezTo>
                    <a:pt x="0" y="301"/>
                    <a:pt x="87" y="387"/>
                    <a:pt x="194" y="387"/>
                  </a:cubicBezTo>
                  <a:cubicBezTo>
                    <a:pt x="301" y="387"/>
                    <a:pt x="387" y="301"/>
                    <a:pt x="387" y="195"/>
                  </a:cubicBezTo>
                  <a:cubicBezTo>
                    <a:pt x="387" y="87"/>
                    <a:pt x="301"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8;p2">
              <a:extLst>
                <a:ext uri="{FF2B5EF4-FFF2-40B4-BE49-F238E27FC236}">
                  <a16:creationId xmlns:a16="http://schemas.microsoft.com/office/drawing/2014/main" id="{F99B095E-BA95-4E71-8E7C-2164DA9E4D06}"/>
                </a:ext>
              </a:extLst>
            </p:cNvPr>
            <p:cNvSpPr/>
            <p:nvPr/>
          </p:nvSpPr>
          <p:spPr>
            <a:xfrm>
              <a:off x="6698550" y="3222000"/>
              <a:ext cx="9700" cy="9675"/>
            </a:xfrm>
            <a:custGeom>
              <a:avLst/>
              <a:gdLst/>
              <a:ahLst/>
              <a:cxnLst/>
              <a:rect l="l" t="t" r="r" b="b"/>
              <a:pathLst>
                <a:path w="388" h="387" extrusionOk="0">
                  <a:moveTo>
                    <a:pt x="193" y="0"/>
                  </a:moveTo>
                  <a:cubicBezTo>
                    <a:pt x="87" y="0"/>
                    <a:pt x="1" y="88"/>
                    <a:pt x="1" y="194"/>
                  </a:cubicBezTo>
                  <a:cubicBezTo>
                    <a:pt x="1" y="300"/>
                    <a:pt x="87" y="387"/>
                    <a:pt x="193" y="387"/>
                  </a:cubicBezTo>
                  <a:cubicBezTo>
                    <a:pt x="301" y="387"/>
                    <a:pt x="387" y="300"/>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9;p2">
              <a:extLst>
                <a:ext uri="{FF2B5EF4-FFF2-40B4-BE49-F238E27FC236}">
                  <a16:creationId xmlns:a16="http://schemas.microsoft.com/office/drawing/2014/main" id="{0AD39CF7-8BFA-4646-A951-DF8D069FDD6C}"/>
                </a:ext>
              </a:extLst>
            </p:cNvPr>
            <p:cNvSpPr/>
            <p:nvPr/>
          </p:nvSpPr>
          <p:spPr>
            <a:xfrm>
              <a:off x="6759600" y="3160950"/>
              <a:ext cx="9700" cy="9675"/>
            </a:xfrm>
            <a:custGeom>
              <a:avLst/>
              <a:gdLst/>
              <a:ahLst/>
              <a:cxnLst/>
              <a:rect l="l" t="t" r="r" b="b"/>
              <a:pathLst>
                <a:path w="388" h="387" extrusionOk="0">
                  <a:moveTo>
                    <a:pt x="195" y="0"/>
                  </a:moveTo>
                  <a:cubicBezTo>
                    <a:pt x="89" y="0"/>
                    <a:pt x="1" y="87"/>
                    <a:pt x="1" y="193"/>
                  </a:cubicBezTo>
                  <a:cubicBezTo>
                    <a:pt x="1" y="300"/>
                    <a:pt x="89" y="387"/>
                    <a:pt x="195" y="387"/>
                  </a:cubicBezTo>
                  <a:cubicBezTo>
                    <a:pt x="301" y="387"/>
                    <a:pt x="387" y="300"/>
                    <a:pt x="387" y="193"/>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200;p2">
              <a:extLst>
                <a:ext uri="{FF2B5EF4-FFF2-40B4-BE49-F238E27FC236}">
                  <a16:creationId xmlns:a16="http://schemas.microsoft.com/office/drawing/2014/main" id="{D0C02F31-E09A-4DA4-B7EA-0982324AFCF0}"/>
                </a:ext>
              </a:extLst>
            </p:cNvPr>
            <p:cNvSpPr/>
            <p:nvPr/>
          </p:nvSpPr>
          <p:spPr>
            <a:xfrm>
              <a:off x="6820700" y="3099850"/>
              <a:ext cx="9675" cy="9700"/>
            </a:xfrm>
            <a:custGeom>
              <a:avLst/>
              <a:gdLst/>
              <a:ahLst/>
              <a:cxnLst/>
              <a:rect l="l" t="t" r="r" b="b"/>
              <a:pathLst>
                <a:path w="387" h="388" extrusionOk="0">
                  <a:moveTo>
                    <a:pt x="194" y="1"/>
                  </a:moveTo>
                  <a:cubicBezTo>
                    <a:pt x="87" y="1"/>
                    <a:pt x="0" y="87"/>
                    <a:pt x="0" y="195"/>
                  </a:cubicBezTo>
                  <a:cubicBezTo>
                    <a:pt x="0" y="301"/>
                    <a:pt x="87" y="387"/>
                    <a:pt x="194" y="387"/>
                  </a:cubicBezTo>
                  <a:cubicBezTo>
                    <a:pt x="300" y="387"/>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1;p2">
              <a:extLst>
                <a:ext uri="{FF2B5EF4-FFF2-40B4-BE49-F238E27FC236}">
                  <a16:creationId xmlns:a16="http://schemas.microsoft.com/office/drawing/2014/main" id="{31B37D8D-FF93-4DBC-B9D9-C2C3838EC4FA}"/>
                </a:ext>
              </a:extLst>
            </p:cNvPr>
            <p:cNvSpPr/>
            <p:nvPr/>
          </p:nvSpPr>
          <p:spPr>
            <a:xfrm>
              <a:off x="6912300" y="3008250"/>
              <a:ext cx="9675" cy="9700"/>
            </a:xfrm>
            <a:custGeom>
              <a:avLst/>
              <a:gdLst/>
              <a:ahLst/>
              <a:cxnLst/>
              <a:rect l="l" t="t" r="r" b="b"/>
              <a:pathLst>
                <a:path w="387" h="388" extrusionOk="0">
                  <a:moveTo>
                    <a:pt x="194" y="1"/>
                  </a:moveTo>
                  <a:cubicBezTo>
                    <a:pt x="88" y="1"/>
                    <a:pt x="0" y="87"/>
                    <a:pt x="0" y="193"/>
                  </a:cubicBezTo>
                  <a:cubicBezTo>
                    <a:pt x="0" y="301"/>
                    <a:pt x="88" y="387"/>
                    <a:pt x="194" y="387"/>
                  </a:cubicBezTo>
                  <a:cubicBezTo>
                    <a:pt x="300" y="387"/>
                    <a:pt x="387" y="301"/>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2;p2">
              <a:extLst>
                <a:ext uri="{FF2B5EF4-FFF2-40B4-BE49-F238E27FC236}">
                  <a16:creationId xmlns:a16="http://schemas.microsoft.com/office/drawing/2014/main" id="{7950DCAA-DE22-42F7-9542-4681F0C681DF}"/>
                </a:ext>
              </a:extLst>
            </p:cNvPr>
            <p:cNvSpPr/>
            <p:nvPr/>
          </p:nvSpPr>
          <p:spPr>
            <a:xfrm>
              <a:off x="6666375" y="3252550"/>
              <a:ext cx="12950" cy="9675"/>
            </a:xfrm>
            <a:custGeom>
              <a:avLst/>
              <a:gdLst/>
              <a:ahLst/>
              <a:cxnLst/>
              <a:rect l="l" t="t" r="r" b="b"/>
              <a:pathLst>
                <a:path w="518" h="387" extrusionOk="0">
                  <a:moveTo>
                    <a:pt x="259" y="1"/>
                  </a:moveTo>
                  <a:cubicBezTo>
                    <a:pt x="210" y="1"/>
                    <a:pt x="160" y="20"/>
                    <a:pt x="122" y="58"/>
                  </a:cubicBezTo>
                  <a:cubicBezTo>
                    <a:pt x="1" y="179"/>
                    <a:pt x="87" y="386"/>
                    <a:pt x="258" y="386"/>
                  </a:cubicBezTo>
                  <a:cubicBezTo>
                    <a:pt x="431" y="386"/>
                    <a:pt x="518" y="179"/>
                    <a:pt x="396" y="58"/>
                  </a:cubicBezTo>
                  <a:cubicBezTo>
                    <a:pt x="358" y="20"/>
                    <a:pt x="309"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3;p2">
              <a:extLst>
                <a:ext uri="{FF2B5EF4-FFF2-40B4-BE49-F238E27FC236}">
                  <a16:creationId xmlns:a16="http://schemas.microsoft.com/office/drawing/2014/main" id="{1FF60B4E-9127-4562-A05A-E2E91A2DA5AE}"/>
                </a:ext>
              </a:extLst>
            </p:cNvPr>
            <p:cNvSpPr/>
            <p:nvPr/>
          </p:nvSpPr>
          <p:spPr>
            <a:xfrm>
              <a:off x="6729100" y="3191475"/>
              <a:ext cx="9650" cy="9650"/>
            </a:xfrm>
            <a:custGeom>
              <a:avLst/>
              <a:gdLst/>
              <a:ahLst/>
              <a:cxnLst/>
              <a:rect l="l" t="t" r="r" b="b"/>
              <a:pathLst>
                <a:path w="386" h="386" extrusionOk="0">
                  <a:moveTo>
                    <a:pt x="193" y="1"/>
                  </a:moveTo>
                  <a:cubicBezTo>
                    <a:pt x="87" y="1"/>
                    <a:pt x="0" y="87"/>
                    <a:pt x="0" y="193"/>
                  </a:cubicBezTo>
                  <a:cubicBezTo>
                    <a:pt x="0" y="300"/>
                    <a:pt x="87" y="386"/>
                    <a:pt x="193" y="386"/>
                  </a:cubicBezTo>
                  <a:cubicBezTo>
                    <a:pt x="299" y="386"/>
                    <a:pt x="386" y="300"/>
                    <a:pt x="386" y="193"/>
                  </a:cubicBezTo>
                  <a:cubicBezTo>
                    <a:pt x="386"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4;p2">
              <a:extLst>
                <a:ext uri="{FF2B5EF4-FFF2-40B4-BE49-F238E27FC236}">
                  <a16:creationId xmlns:a16="http://schemas.microsoft.com/office/drawing/2014/main" id="{8243D282-2A42-4C34-8FAA-BB56513D5069}"/>
                </a:ext>
              </a:extLst>
            </p:cNvPr>
            <p:cNvSpPr/>
            <p:nvPr/>
          </p:nvSpPr>
          <p:spPr>
            <a:xfrm>
              <a:off x="6790150" y="3130400"/>
              <a:ext cx="9700" cy="9675"/>
            </a:xfrm>
            <a:custGeom>
              <a:avLst/>
              <a:gdLst/>
              <a:ahLst/>
              <a:cxnLst/>
              <a:rect l="l" t="t" r="r" b="b"/>
              <a:pathLst>
                <a:path w="388" h="387" extrusionOk="0">
                  <a:moveTo>
                    <a:pt x="195" y="0"/>
                  </a:moveTo>
                  <a:cubicBezTo>
                    <a:pt x="87" y="0"/>
                    <a:pt x="1" y="87"/>
                    <a:pt x="1" y="194"/>
                  </a:cubicBezTo>
                  <a:cubicBezTo>
                    <a:pt x="1" y="300"/>
                    <a:pt x="87" y="387"/>
                    <a:pt x="195" y="387"/>
                  </a:cubicBezTo>
                  <a:cubicBezTo>
                    <a:pt x="301" y="387"/>
                    <a:pt x="387" y="300"/>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5;p2">
              <a:extLst>
                <a:ext uri="{FF2B5EF4-FFF2-40B4-BE49-F238E27FC236}">
                  <a16:creationId xmlns:a16="http://schemas.microsoft.com/office/drawing/2014/main" id="{67BA234A-F084-48B3-B451-FC01B39F7A46}"/>
                </a:ext>
              </a:extLst>
            </p:cNvPr>
            <p:cNvSpPr/>
            <p:nvPr/>
          </p:nvSpPr>
          <p:spPr>
            <a:xfrm>
              <a:off x="6880150" y="3038775"/>
              <a:ext cx="12925" cy="9675"/>
            </a:xfrm>
            <a:custGeom>
              <a:avLst/>
              <a:gdLst/>
              <a:ahLst/>
              <a:cxnLst/>
              <a:rect l="l" t="t" r="r" b="b"/>
              <a:pathLst>
                <a:path w="517" h="387" extrusionOk="0">
                  <a:moveTo>
                    <a:pt x="258" y="1"/>
                  </a:moveTo>
                  <a:cubicBezTo>
                    <a:pt x="209" y="1"/>
                    <a:pt x="160" y="20"/>
                    <a:pt x="122" y="58"/>
                  </a:cubicBezTo>
                  <a:cubicBezTo>
                    <a:pt x="1" y="179"/>
                    <a:pt x="87" y="387"/>
                    <a:pt x="258" y="387"/>
                  </a:cubicBezTo>
                  <a:cubicBezTo>
                    <a:pt x="431" y="387"/>
                    <a:pt x="516" y="179"/>
                    <a:pt x="395" y="58"/>
                  </a:cubicBezTo>
                  <a:cubicBezTo>
                    <a:pt x="357" y="20"/>
                    <a:pt x="308" y="1"/>
                    <a:pt x="25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6;p2">
              <a:extLst>
                <a:ext uri="{FF2B5EF4-FFF2-40B4-BE49-F238E27FC236}">
                  <a16:creationId xmlns:a16="http://schemas.microsoft.com/office/drawing/2014/main" id="{BA9EB365-EC6A-4F90-90EB-780DF1668853}"/>
                </a:ext>
              </a:extLst>
            </p:cNvPr>
            <p:cNvSpPr/>
            <p:nvPr/>
          </p:nvSpPr>
          <p:spPr>
            <a:xfrm>
              <a:off x="6942825" y="2977725"/>
              <a:ext cx="9700" cy="9675"/>
            </a:xfrm>
            <a:custGeom>
              <a:avLst/>
              <a:gdLst/>
              <a:ahLst/>
              <a:cxnLst/>
              <a:rect l="l" t="t" r="r" b="b"/>
              <a:pathLst>
                <a:path w="388" h="387" extrusionOk="0">
                  <a:moveTo>
                    <a:pt x="195" y="0"/>
                  </a:moveTo>
                  <a:cubicBezTo>
                    <a:pt x="87" y="0"/>
                    <a:pt x="1" y="86"/>
                    <a:pt x="1" y="193"/>
                  </a:cubicBezTo>
                  <a:cubicBezTo>
                    <a:pt x="1" y="300"/>
                    <a:pt x="87" y="387"/>
                    <a:pt x="195" y="387"/>
                  </a:cubicBezTo>
                  <a:cubicBezTo>
                    <a:pt x="301" y="387"/>
                    <a:pt x="387" y="300"/>
                    <a:pt x="387" y="193"/>
                  </a:cubicBezTo>
                  <a:cubicBezTo>
                    <a:pt x="387" y="86"/>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7;p2">
              <a:extLst>
                <a:ext uri="{FF2B5EF4-FFF2-40B4-BE49-F238E27FC236}">
                  <a16:creationId xmlns:a16="http://schemas.microsoft.com/office/drawing/2014/main" id="{93564208-8511-4267-B843-3260A64DB72F}"/>
                </a:ext>
              </a:extLst>
            </p:cNvPr>
            <p:cNvSpPr/>
            <p:nvPr/>
          </p:nvSpPr>
          <p:spPr>
            <a:xfrm>
              <a:off x="6973375" y="2947175"/>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8;p2">
              <a:extLst>
                <a:ext uri="{FF2B5EF4-FFF2-40B4-BE49-F238E27FC236}">
                  <a16:creationId xmlns:a16="http://schemas.microsoft.com/office/drawing/2014/main" id="{256F2F4B-DA16-4E8A-99CC-EA26A072E2AF}"/>
                </a:ext>
              </a:extLst>
            </p:cNvPr>
            <p:cNvSpPr/>
            <p:nvPr/>
          </p:nvSpPr>
          <p:spPr>
            <a:xfrm>
              <a:off x="7002300" y="2916650"/>
              <a:ext cx="12950" cy="9675"/>
            </a:xfrm>
            <a:custGeom>
              <a:avLst/>
              <a:gdLst/>
              <a:ahLst/>
              <a:cxnLst/>
              <a:rect l="l" t="t" r="r" b="b"/>
              <a:pathLst>
                <a:path w="518" h="387" extrusionOk="0">
                  <a:moveTo>
                    <a:pt x="259" y="0"/>
                  </a:moveTo>
                  <a:cubicBezTo>
                    <a:pt x="209" y="0"/>
                    <a:pt x="159" y="19"/>
                    <a:pt x="122" y="57"/>
                  </a:cubicBezTo>
                  <a:cubicBezTo>
                    <a:pt x="0" y="178"/>
                    <a:pt x="87" y="386"/>
                    <a:pt x="258" y="386"/>
                  </a:cubicBezTo>
                  <a:cubicBezTo>
                    <a:pt x="431" y="386"/>
                    <a:pt x="517" y="178"/>
                    <a:pt x="394" y="57"/>
                  </a:cubicBezTo>
                  <a:cubicBezTo>
                    <a:pt x="357" y="19"/>
                    <a:pt x="308"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9;p2">
              <a:extLst>
                <a:ext uri="{FF2B5EF4-FFF2-40B4-BE49-F238E27FC236}">
                  <a16:creationId xmlns:a16="http://schemas.microsoft.com/office/drawing/2014/main" id="{83E236AD-06FB-4D31-925F-A8638E518F2F}"/>
                </a:ext>
              </a:extLst>
            </p:cNvPr>
            <p:cNvSpPr/>
            <p:nvPr/>
          </p:nvSpPr>
          <p:spPr>
            <a:xfrm>
              <a:off x="7034475" y="2886125"/>
              <a:ext cx="9675" cy="9675"/>
            </a:xfrm>
            <a:custGeom>
              <a:avLst/>
              <a:gdLst/>
              <a:ahLst/>
              <a:cxnLst/>
              <a:rect l="l" t="t" r="r" b="b"/>
              <a:pathLst>
                <a:path w="387" h="387" extrusionOk="0">
                  <a:moveTo>
                    <a:pt x="193" y="0"/>
                  </a:moveTo>
                  <a:cubicBezTo>
                    <a:pt x="87" y="0"/>
                    <a:pt x="0" y="87"/>
                    <a:pt x="0" y="193"/>
                  </a:cubicBezTo>
                  <a:cubicBezTo>
                    <a:pt x="0" y="299"/>
                    <a:pt x="87" y="387"/>
                    <a:pt x="193" y="387"/>
                  </a:cubicBezTo>
                  <a:cubicBezTo>
                    <a:pt x="299" y="387"/>
                    <a:pt x="387" y="299"/>
                    <a:pt x="387" y="193"/>
                  </a:cubicBezTo>
                  <a:cubicBezTo>
                    <a:pt x="387"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210;p2">
              <a:extLst>
                <a:ext uri="{FF2B5EF4-FFF2-40B4-BE49-F238E27FC236}">
                  <a16:creationId xmlns:a16="http://schemas.microsoft.com/office/drawing/2014/main" id="{DCA8C9B1-B657-4DD1-B78A-6DF6BAB304A1}"/>
                </a:ext>
              </a:extLst>
            </p:cNvPr>
            <p:cNvSpPr/>
            <p:nvPr/>
          </p:nvSpPr>
          <p:spPr>
            <a:xfrm>
              <a:off x="6851250" y="3069350"/>
              <a:ext cx="9675" cy="9650"/>
            </a:xfrm>
            <a:custGeom>
              <a:avLst/>
              <a:gdLst/>
              <a:ahLst/>
              <a:cxnLst/>
              <a:rect l="l" t="t" r="r" b="b"/>
              <a:pathLst>
                <a:path w="387" h="386" extrusionOk="0">
                  <a:moveTo>
                    <a:pt x="193" y="0"/>
                  </a:moveTo>
                  <a:cubicBezTo>
                    <a:pt x="86" y="0"/>
                    <a:pt x="0" y="87"/>
                    <a:pt x="0" y="193"/>
                  </a:cubicBezTo>
                  <a:cubicBezTo>
                    <a:pt x="0" y="299"/>
                    <a:pt x="86" y="385"/>
                    <a:pt x="193" y="385"/>
                  </a:cubicBezTo>
                  <a:cubicBezTo>
                    <a:pt x="300" y="385"/>
                    <a:pt x="387" y="299"/>
                    <a:pt x="387" y="193"/>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 name="Google Shape;211;p2">
              <a:extLst>
                <a:ext uri="{FF2B5EF4-FFF2-40B4-BE49-F238E27FC236}">
                  <a16:creationId xmlns:a16="http://schemas.microsoft.com/office/drawing/2014/main" id="{12358FFA-6419-49F0-A434-D216733CD59A}"/>
                </a:ext>
              </a:extLst>
            </p:cNvPr>
            <p:cNvSpPr/>
            <p:nvPr/>
          </p:nvSpPr>
          <p:spPr>
            <a:xfrm>
              <a:off x="6727500" y="3250975"/>
              <a:ext cx="9700" cy="9700"/>
            </a:xfrm>
            <a:custGeom>
              <a:avLst/>
              <a:gdLst/>
              <a:ahLst/>
              <a:cxnLst/>
              <a:rect l="l" t="t" r="r" b="b"/>
              <a:pathLst>
                <a:path w="388" h="388" extrusionOk="0">
                  <a:moveTo>
                    <a:pt x="195" y="1"/>
                  </a:moveTo>
                  <a:cubicBezTo>
                    <a:pt x="87" y="1"/>
                    <a:pt x="1" y="87"/>
                    <a:pt x="1" y="193"/>
                  </a:cubicBezTo>
                  <a:cubicBezTo>
                    <a:pt x="1" y="301"/>
                    <a:pt x="87" y="387"/>
                    <a:pt x="195" y="387"/>
                  </a:cubicBezTo>
                  <a:cubicBezTo>
                    <a:pt x="301" y="387"/>
                    <a:pt x="387" y="301"/>
                    <a:pt x="387" y="193"/>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 name="Google Shape;212;p2">
              <a:extLst>
                <a:ext uri="{FF2B5EF4-FFF2-40B4-BE49-F238E27FC236}">
                  <a16:creationId xmlns:a16="http://schemas.microsoft.com/office/drawing/2014/main" id="{E300E334-FCFE-4FED-A60D-E4CA4A0526DD}"/>
                </a:ext>
              </a:extLst>
            </p:cNvPr>
            <p:cNvSpPr/>
            <p:nvPr/>
          </p:nvSpPr>
          <p:spPr>
            <a:xfrm>
              <a:off x="6788600" y="3189900"/>
              <a:ext cx="9675" cy="9675"/>
            </a:xfrm>
            <a:custGeom>
              <a:avLst/>
              <a:gdLst/>
              <a:ahLst/>
              <a:cxnLst/>
              <a:rect l="l" t="t" r="r" b="b"/>
              <a:pathLst>
                <a:path w="387" h="387" extrusionOk="0">
                  <a:moveTo>
                    <a:pt x="193" y="0"/>
                  </a:moveTo>
                  <a:cubicBezTo>
                    <a:pt x="87" y="0"/>
                    <a:pt x="0" y="87"/>
                    <a:pt x="0" y="194"/>
                  </a:cubicBezTo>
                  <a:cubicBezTo>
                    <a:pt x="0"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213;p2">
              <a:extLst>
                <a:ext uri="{FF2B5EF4-FFF2-40B4-BE49-F238E27FC236}">
                  <a16:creationId xmlns:a16="http://schemas.microsoft.com/office/drawing/2014/main" id="{DA062507-B71A-4B3B-AD2A-3C16738E8398}"/>
                </a:ext>
              </a:extLst>
            </p:cNvPr>
            <p:cNvSpPr/>
            <p:nvPr/>
          </p:nvSpPr>
          <p:spPr>
            <a:xfrm>
              <a:off x="6848050" y="3128825"/>
              <a:ext cx="12925" cy="9700"/>
            </a:xfrm>
            <a:custGeom>
              <a:avLst/>
              <a:gdLst/>
              <a:ahLst/>
              <a:cxnLst/>
              <a:rect l="l" t="t" r="r" b="b"/>
              <a:pathLst>
                <a:path w="517" h="388" extrusionOk="0">
                  <a:moveTo>
                    <a:pt x="258" y="0"/>
                  </a:moveTo>
                  <a:cubicBezTo>
                    <a:pt x="209" y="0"/>
                    <a:pt x="160" y="19"/>
                    <a:pt x="122" y="57"/>
                  </a:cubicBezTo>
                  <a:cubicBezTo>
                    <a:pt x="1" y="179"/>
                    <a:pt x="86" y="388"/>
                    <a:pt x="258" y="388"/>
                  </a:cubicBezTo>
                  <a:cubicBezTo>
                    <a:pt x="430" y="388"/>
                    <a:pt x="516" y="179"/>
                    <a:pt x="395" y="57"/>
                  </a:cubicBezTo>
                  <a:cubicBezTo>
                    <a:pt x="357" y="19"/>
                    <a:pt x="308" y="0"/>
                    <a:pt x="25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4;p2">
              <a:extLst>
                <a:ext uri="{FF2B5EF4-FFF2-40B4-BE49-F238E27FC236}">
                  <a16:creationId xmlns:a16="http://schemas.microsoft.com/office/drawing/2014/main" id="{82A0AF58-0321-42F4-A78B-EC1D86E51AB6}"/>
                </a:ext>
              </a:extLst>
            </p:cNvPr>
            <p:cNvSpPr/>
            <p:nvPr/>
          </p:nvSpPr>
          <p:spPr>
            <a:xfrm>
              <a:off x="6941275" y="3037200"/>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 name="Google Shape;215;p2">
              <a:extLst>
                <a:ext uri="{FF2B5EF4-FFF2-40B4-BE49-F238E27FC236}">
                  <a16:creationId xmlns:a16="http://schemas.microsoft.com/office/drawing/2014/main" id="{C57A82EC-CA88-4683-BF22-02CE3606AE82}"/>
                </a:ext>
              </a:extLst>
            </p:cNvPr>
            <p:cNvSpPr/>
            <p:nvPr/>
          </p:nvSpPr>
          <p:spPr>
            <a:xfrm>
              <a:off x="6697000" y="3281525"/>
              <a:ext cx="9650" cy="9700"/>
            </a:xfrm>
            <a:custGeom>
              <a:avLst/>
              <a:gdLst/>
              <a:ahLst/>
              <a:cxnLst/>
              <a:rect l="l" t="t" r="r" b="b"/>
              <a:pathLst>
                <a:path w="386" h="388" extrusionOk="0">
                  <a:moveTo>
                    <a:pt x="193" y="1"/>
                  </a:moveTo>
                  <a:cubicBezTo>
                    <a:pt x="87" y="1"/>
                    <a:pt x="1" y="87"/>
                    <a:pt x="1" y="193"/>
                  </a:cubicBezTo>
                  <a:cubicBezTo>
                    <a:pt x="1" y="301"/>
                    <a:pt x="87" y="387"/>
                    <a:pt x="193" y="387"/>
                  </a:cubicBezTo>
                  <a:cubicBezTo>
                    <a:pt x="299" y="387"/>
                    <a:pt x="386" y="301"/>
                    <a:pt x="386" y="193"/>
                  </a:cubicBezTo>
                  <a:cubicBezTo>
                    <a:pt x="386"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 name="Google Shape;216;p2">
              <a:extLst>
                <a:ext uri="{FF2B5EF4-FFF2-40B4-BE49-F238E27FC236}">
                  <a16:creationId xmlns:a16="http://schemas.microsoft.com/office/drawing/2014/main" id="{18230CDD-CB38-4820-81EA-F473C2B44145}"/>
                </a:ext>
              </a:extLst>
            </p:cNvPr>
            <p:cNvSpPr/>
            <p:nvPr/>
          </p:nvSpPr>
          <p:spPr>
            <a:xfrm>
              <a:off x="6756425" y="3220450"/>
              <a:ext cx="12950" cy="9675"/>
            </a:xfrm>
            <a:custGeom>
              <a:avLst/>
              <a:gdLst/>
              <a:ahLst/>
              <a:cxnLst/>
              <a:rect l="l" t="t" r="r" b="b"/>
              <a:pathLst>
                <a:path w="518" h="387" extrusionOk="0">
                  <a:moveTo>
                    <a:pt x="259" y="1"/>
                  </a:moveTo>
                  <a:cubicBezTo>
                    <a:pt x="209" y="1"/>
                    <a:pt x="160" y="20"/>
                    <a:pt x="122" y="58"/>
                  </a:cubicBezTo>
                  <a:cubicBezTo>
                    <a:pt x="0" y="179"/>
                    <a:pt x="87" y="387"/>
                    <a:pt x="260" y="387"/>
                  </a:cubicBezTo>
                  <a:cubicBezTo>
                    <a:pt x="431" y="387"/>
                    <a:pt x="517" y="179"/>
                    <a:pt x="396" y="58"/>
                  </a:cubicBezTo>
                  <a:cubicBezTo>
                    <a:pt x="358" y="20"/>
                    <a:pt x="309"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 name="Google Shape;217;p2">
              <a:extLst>
                <a:ext uri="{FF2B5EF4-FFF2-40B4-BE49-F238E27FC236}">
                  <a16:creationId xmlns:a16="http://schemas.microsoft.com/office/drawing/2014/main" id="{EBE11F0F-85EB-4C97-A221-355BEFF38E3B}"/>
                </a:ext>
              </a:extLst>
            </p:cNvPr>
            <p:cNvSpPr/>
            <p:nvPr/>
          </p:nvSpPr>
          <p:spPr>
            <a:xfrm>
              <a:off x="6819150" y="3159375"/>
              <a:ext cx="9650" cy="9650"/>
            </a:xfrm>
            <a:custGeom>
              <a:avLst/>
              <a:gdLst/>
              <a:ahLst/>
              <a:cxnLst/>
              <a:rect l="l" t="t" r="r" b="b"/>
              <a:pathLst>
                <a:path w="386" h="386" extrusionOk="0">
                  <a:moveTo>
                    <a:pt x="193" y="1"/>
                  </a:moveTo>
                  <a:cubicBezTo>
                    <a:pt x="87" y="1"/>
                    <a:pt x="0" y="87"/>
                    <a:pt x="0" y="193"/>
                  </a:cubicBezTo>
                  <a:cubicBezTo>
                    <a:pt x="0" y="300"/>
                    <a:pt x="87" y="386"/>
                    <a:pt x="193" y="386"/>
                  </a:cubicBezTo>
                  <a:cubicBezTo>
                    <a:pt x="299" y="386"/>
                    <a:pt x="385" y="300"/>
                    <a:pt x="385" y="193"/>
                  </a:cubicBezTo>
                  <a:cubicBezTo>
                    <a:pt x="385"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 name="Google Shape;218;p2">
              <a:extLst>
                <a:ext uri="{FF2B5EF4-FFF2-40B4-BE49-F238E27FC236}">
                  <a16:creationId xmlns:a16="http://schemas.microsoft.com/office/drawing/2014/main" id="{B3B9E166-3D53-4214-BF01-428F67710D90}"/>
                </a:ext>
              </a:extLst>
            </p:cNvPr>
            <p:cNvSpPr/>
            <p:nvPr/>
          </p:nvSpPr>
          <p:spPr>
            <a:xfrm>
              <a:off x="6910725" y="3067750"/>
              <a:ext cx="9700" cy="9700"/>
            </a:xfrm>
            <a:custGeom>
              <a:avLst/>
              <a:gdLst/>
              <a:ahLst/>
              <a:cxnLst/>
              <a:rect l="l" t="t" r="r" b="b"/>
              <a:pathLst>
                <a:path w="388" h="388" extrusionOk="0">
                  <a:moveTo>
                    <a:pt x="195" y="1"/>
                  </a:moveTo>
                  <a:cubicBezTo>
                    <a:pt x="87" y="1"/>
                    <a:pt x="1" y="87"/>
                    <a:pt x="1" y="195"/>
                  </a:cubicBezTo>
                  <a:cubicBezTo>
                    <a:pt x="1" y="301"/>
                    <a:pt x="87" y="387"/>
                    <a:pt x="195" y="387"/>
                  </a:cubicBezTo>
                  <a:cubicBezTo>
                    <a:pt x="301" y="387"/>
                    <a:pt x="388" y="301"/>
                    <a:pt x="388" y="195"/>
                  </a:cubicBezTo>
                  <a:cubicBezTo>
                    <a:pt x="388"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 name="Google Shape;219;p2">
              <a:extLst>
                <a:ext uri="{FF2B5EF4-FFF2-40B4-BE49-F238E27FC236}">
                  <a16:creationId xmlns:a16="http://schemas.microsoft.com/office/drawing/2014/main" id="{120D4E19-DE5C-4D66-BA6A-50065005EDBC}"/>
                </a:ext>
              </a:extLst>
            </p:cNvPr>
            <p:cNvSpPr/>
            <p:nvPr/>
          </p:nvSpPr>
          <p:spPr>
            <a:xfrm>
              <a:off x="6971825" y="3006700"/>
              <a:ext cx="9650" cy="9650"/>
            </a:xfrm>
            <a:custGeom>
              <a:avLst/>
              <a:gdLst/>
              <a:ahLst/>
              <a:cxnLst/>
              <a:rect l="l" t="t" r="r" b="b"/>
              <a:pathLst>
                <a:path w="386" h="386" extrusionOk="0">
                  <a:moveTo>
                    <a:pt x="193" y="1"/>
                  </a:moveTo>
                  <a:cubicBezTo>
                    <a:pt x="87" y="1"/>
                    <a:pt x="1" y="87"/>
                    <a:pt x="1" y="193"/>
                  </a:cubicBezTo>
                  <a:cubicBezTo>
                    <a:pt x="1" y="299"/>
                    <a:pt x="87" y="386"/>
                    <a:pt x="193" y="386"/>
                  </a:cubicBezTo>
                  <a:cubicBezTo>
                    <a:pt x="299" y="386"/>
                    <a:pt x="386" y="299"/>
                    <a:pt x="386" y="193"/>
                  </a:cubicBezTo>
                  <a:cubicBezTo>
                    <a:pt x="386"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220;p2">
              <a:extLst>
                <a:ext uri="{FF2B5EF4-FFF2-40B4-BE49-F238E27FC236}">
                  <a16:creationId xmlns:a16="http://schemas.microsoft.com/office/drawing/2014/main" id="{A39AB3A0-E665-4160-90ED-45239D4B26BD}"/>
                </a:ext>
              </a:extLst>
            </p:cNvPr>
            <p:cNvSpPr/>
            <p:nvPr/>
          </p:nvSpPr>
          <p:spPr>
            <a:xfrm>
              <a:off x="7002325" y="2976150"/>
              <a:ext cx="9700" cy="9650"/>
            </a:xfrm>
            <a:custGeom>
              <a:avLst/>
              <a:gdLst/>
              <a:ahLst/>
              <a:cxnLst/>
              <a:rect l="l" t="t" r="r" b="b"/>
              <a:pathLst>
                <a:path w="388" h="386" extrusionOk="0">
                  <a:moveTo>
                    <a:pt x="195" y="1"/>
                  </a:moveTo>
                  <a:cubicBezTo>
                    <a:pt x="89" y="1"/>
                    <a:pt x="1" y="87"/>
                    <a:pt x="1" y="193"/>
                  </a:cubicBezTo>
                  <a:cubicBezTo>
                    <a:pt x="1" y="299"/>
                    <a:pt x="89" y="386"/>
                    <a:pt x="195" y="386"/>
                  </a:cubicBezTo>
                  <a:cubicBezTo>
                    <a:pt x="301" y="386"/>
                    <a:pt x="387" y="299"/>
                    <a:pt x="387" y="193"/>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221;p2">
              <a:extLst>
                <a:ext uri="{FF2B5EF4-FFF2-40B4-BE49-F238E27FC236}">
                  <a16:creationId xmlns:a16="http://schemas.microsoft.com/office/drawing/2014/main" id="{A5AA884D-7976-4CB0-9A31-743203CF3368}"/>
                </a:ext>
              </a:extLst>
            </p:cNvPr>
            <p:cNvSpPr/>
            <p:nvPr/>
          </p:nvSpPr>
          <p:spPr>
            <a:xfrm>
              <a:off x="7032875" y="2945625"/>
              <a:ext cx="9700" cy="9675"/>
            </a:xfrm>
            <a:custGeom>
              <a:avLst/>
              <a:gdLst/>
              <a:ahLst/>
              <a:cxnLst/>
              <a:rect l="l" t="t" r="r" b="b"/>
              <a:pathLst>
                <a:path w="388" h="387" extrusionOk="0">
                  <a:moveTo>
                    <a:pt x="195" y="0"/>
                  </a:moveTo>
                  <a:cubicBezTo>
                    <a:pt x="87" y="0"/>
                    <a:pt x="1" y="87"/>
                    <a:pt x="1" y="193"/>
                  </a:cubicBezTo>
                  <a:cubicBezTo>
                    <a:pt x="1" y="300"/>
                    <a:pt x="87" y="387"/>
                    <a:pt x="195" y="387"/>
                  </a:cubicBezTo>
                  <a:cubicBezTo>
                    <a:pt x="301" y="387"/>
                    <a:pt x="387" y="300"/>
                    <a:pt x="387" y="193"/>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222;p2">
              <a:extLst>
                <a:ext uri="{FF2B5EF4-FFF2-40B4-BE49-F238E27FC236}">
                  <a16:creationId xmlns:a16="http://schemas.microsoft.com/office/drawing/2014/main" id="{D37925FD-3A62-4E39-90B6-6033FB6841DD}"/>
                </a:ext>
              </a:extLst>
            </p:cNvPr>
            <p:cNvSpPr/>
            <p:nvPr/>
          </p:nvSpPr>
          <p:spPr>
            <a:xfrm>
              <a:off x="7063425" y="2915075"/>
              <a:ext cx="9675" cy="9675"/>
            </a:xfrm>
            <a:custGeom>
              <a:avLst/>
              <a:gdLst/>
              <a:ahLst/>
              <a:cxnLst/>
              <a:rect l="l" t="t" r="r" b="b"/>
              <a:pathLst>
                <a:path w="387" h="387" extrusionOk="0">
                  <a:moveTo>
                    <a:pt x="193" y="0"/>
                  </a:moveTo>
                  <a:cubicBezTo>
                    <a:pt x="87" y="0"/>
                    <a:pt x="0" y="87"/>
                    <a:pt x="0" y="194"/>
                  </a:cubicBezTo>
                  <a:cubicBezTo>
                    <a:pt x="0" y="300"/>
                    <a:pt x="87" y="387"/>
                    <a:pt x="193" y="387"/>
                  </a:cubicBezTo>
                  <a:cubicBezTo>
                    <a:pt x="300" y="387"/>
                    <a:pt x="387" y="300"/>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3;p2">
              <a:extLst>
                <a:ext uri="{FF2B5EF4-FFF2-40B4-BE49-F238E27FC236}">
                  <a16:creationId xmlns:a16="http://schemas.microsoft.com/office/drawing/2014/main" id="{901ED901-AB14-4ADF-826D-B35009A8949E}"/>
                </a:ext>
              </a:extLst>
            </p:cNvPr>
            <p:cNvSpPr/>
            <p:nvPr/>
          </p:nvSpPr>
          <p:spPr>
            <a:xfrm>
              <a:off x="6880200" y="3098300"/>
              <a:ext cx="9675" cy="9675"/>
            </a:xfrm>
            <a:custGeom>
              <a:avLst/>
              <a:gdLst/>
              <a:ahLst/>
              <a:cxnLst/>
              <a:rect l="l" t="t" r="r" b="b"/>
              <a:pathLst>
                <a:path w="387" h="387" extrusionOk="0">
                  <a:moveTo>
                    <a:pt x="194" y="0"/>
                  </a:moveTo>
                  <a:cubicBezTo>
                    <a:pt x="87" y="0"/>
                    <a:pt x="0" y="87"/>
                    <a:pt x="0" y="193"/>
                  </a:cubicBezTo>
                  <a:cubicBezTo>
                    <a:pt x="0" y="301"/>
                    <a:pt x="87" y="387"/>
                    <a:pt x="194" y="387"/>
                  </a:cubicBezTo>
                  <a:cubicBezTo>
                    <a:pt x="300" y="387"/>
                    <a:pt x="387" y="301"/>
                    <a:pt x="387" y="193"/>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224;p2">
              <a:extLst>
                <a:ext uri="{FF2B5EF4-FFF2-40B4-BE49-F238E27FC236}">
                  <a16:creationId xmlns:a16="http://schemas.microsoft.com/office/drawing/2014/main" id="{50A21899-DC56-4172-B5C2-AF57852BBC3F}"/>
                </a:ext>
              </a:extLst>
            </p:cNvPr>
            <p:cNvSpPr/>
            <p:nvPr/>
          </p:nvSpPr>
          <p:spPr>
            <a:xfrm>
              <a:off x="6756500" y="3279975"/>
              <a:ext cx="9675" cy="9650"/>
            </a:xfrm>
            <a:custGeom>
              <a:avLst/>
              <a:gdLst/>
              <a:ahLst/>
              <a:cxnLst/>
              <a:rect l="l" t="t" r="r" b="b"/>
              <a:pathLst>
                <a:path w="387" h="386" extrusionOk="0">
                  <a:moveTo>
                    <a:pt x="193" y="0"/>
                  </a:moveTo>
                  <a:cubicBezTo>
                    <a:pt x="87" y="0"/>
                    <a:pt x="0" y="87"/>
                    <a:pt x="0" y="193"/>
                  </a:cubicBezTo>
                  <a:cubicBezTo>
                    <a:pt x="0" y="299"/>
                    <a:pt x="87" y="385"/>
                    <a:pt x="193" y="385"/>
                  </a:cubicBezTo>
                  <a:cubicBezTo>
                    <a:pt x="299" y="385"/>
                    <a:pt x="387" y="299"/>
                    <a:pt x="387" y="193"/>
                  </a:cubicBezTo>
                  <a:cubicBezTo>
                    <a:pt x="387"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225;p2">
              <a:extLst>
                <a:ext uri="{FF2B5EF4-FFF2-40B4-BE49-F238E27FC236}">
                  <a16:creationId xmlns:a16="http://schemas.microsoft.com/office/drawing/2014/main" id="{43EC1817-F537-49D9-BF46-8CD6DC984434}"/>
                </a:ext>
              </a:extLst>
            </p:cNvPr>
            <p:cNvSpPr/>
            <p:nvPr/>
          </p:nvSpPr>
          <p:spPr>
            <a:xfrm>
              <a:off x="6815925" y="3218875"/>
              <a:ext cx="12950" cy="9700"/>
            </a:xfrm>
            <a:custGeom>
              <a:avLst/>
              <a:gdLst/>
              <a:ahLst/>
              <a:cxnLst/>
              <a:rect l="l" t="t" r="r" b="b"/>
              <a:pathLst>
                <a:path w="518" h="388" extrusionOk="0">
                  <a:moveTo>
                    <a:pt x="259" y="0"/>
                  </a:moveTo>
                  <a:cubicBezTo>
                    <a:pt x="209" y="0"/>
                    <a:pt x="160" y="19"/>
                    <a:pt x="123" y="57"/>
                  </a:cubicBezTo>
                  <a:cubicBezTo>
                    <a:pt x="0" y="178"/>
                    <a:pt x="87" y="387"/>
                    <a:pt x="260" y="387"/>
                  </a:cubicBezTo>
                  <a:cubicBezTo>
                    <a:pt x="431" y="387"/>
                    <a:pt x="517" y="178"/>
                    <a:pt x="396" y="57"/>
                  </a:cubicBezTo>
                  <a:cubicBezTo>
                    <a:pt x="358" y="19"/>
                    <a:pt x="308"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 name="Google Shape;226;p2">
              <a:extLst>
                <a:ext uri="{FF2B5EF4-FFF2-40B4-BE49-F238E27FC236}">
                  <a16:creationId xmlns:a16="http://schemas.microsoft.com/office/drawing/2014/main" id="{5F12313B-B3CD-4779-9C51-C49F1D87AB1C}"/>
                </a:ext>
              </a:extLst>
            </p:cNvPr>
            <p:cNvSpPr/>
            <p:nvPr/>
          </p:nvSpPr>
          <p:spPr>
            <a:xfrm>
              <a:off x="6878650" y="3157800"/>
              <a:ext cx="9675" cy="9675"/>
            </a:xfrm>
            <a:custGeom>
              <a:avLst/>
              <a:gdLst/>
              <a:ahLst/>
              <a:cxnLst/>
              <a:rect l="l" t="t" r="r" b="b"/>
              <a:pathLst>
                <a:path w="387" h="387" extrusionOk="0">
                  <a:moveTo>
                    <a:pt x="193" y="0"/>
                  </a:moveTo>
                  <a:cubicBezTo>
                    <a:pt x="86" y="0"/>
                    <a:pt x="0" y="87"/>
                    <a:pt x="0" y="194"/>
                  </a:cubicBezTo>
                  <a:cubicBezTo>
                    <a:pt x="0" y="300"/>
                    <a:pt x="86" y="387"/>
                    <a:pt x="193" y="387"/>
                  </a:cubicBezTo>
                  <a:cubicBezTo>
                    <a:pt x="300" y="387"/>
                    <a:pt x="387" y="300"/>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227;p2">
              <a:extLst>
                <a:ext uri="{FF2B5EF4-FFF2-40B4-BE49-F238E27FC236}">
                  <a16:creationId xmlns:a16="http://schemas.microsoft.com/office/drawing/2014/main" id="{1CE28C0F-3D84-4B7D-B091-80AE4DD9C791}"/>
                </a:ext>
              </a:extLst>
            </p:cNvPr>
            <p:cNvSpPr/>
            <p:nvPr/>
          </p:nvSpPr>
          <p:spPr>
            <a:xfrm>
              <a:off x="6970225" y="3066200"/>
              <a:ext cx="9700" cy="9700"/>
            </a:xfrm>
            <a:custGeom>
              <a:avLst/>
              <a:gdLst/>
              <a:ahLst/>
              <a:cxnLst/>
              <a:rect l="l" t="t" r="r" b="b"/>
              <a:pathLst>
                <a:path w="388" h="388" extrusionOk="0">
                  <a:moveTo>
                    <a:pt x="195" y="1"/>
                  </a:moveTo>
                  <a:cubicBezTo>
                    <a:pt x="87" y="1"/>
                    <a:pt x="1" y="87"/>
                    <a:pt x="1" y="193"/>
                  </a:cubicBezTo>
                  <a:cubicBezTo>
                    <a:pt x="1" y="301"/>
                    <a:pt x="87" y="387"/>
                    <a:pt x="195" y="387"/>
                  </a:cubicBezTo>
                  <a:cubicBezTo>
                    <a:pt x="301" y="387"/>
                    <a:pt x="387" y="301"/>
                    <a:pt x="387" y="193"/>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228;p2">
              <a:extLst>
                <a:ext uri="{FF2B5EF4-FFF2-40B4-BE49-F238E27FC236}">
                  <a16:creationId xmlns:a16="http://schemas.microsoft.com/office/drawing/2014/main" id="{664FB97C-D5B0-4561-A0DA-85AFACC90615}"/>
                </a:ext>
              </a:extLst>
            </p:cNvPr>
            <p:cNvSpPr/>
            <p:nvPr/>
          </p:nvSpPr>
          <p:spPr>
            <a:xfrm>
              <a:off x="6725950" y="3310475"/>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 name="Google Shape;229;p2">
              <a:extLst>
                <a:ext uri="{FF2B5EF4-FFF2-40B4-BE49-F238E27FC236}">
                  <a16:creationId xmlns:a16="http://schemas.microsoft.com/office/drawing/2014/main" id="{6CDA68F2-92E7-4A4A-B61D-CE538354992C}"/>
                </a:ext>
              </a:extLst>
            </p:cNvPr>
            <p:cNvSpPr/>
            <p:nvPr/>
          </p:nvSpPr>
          <p:spPr>
            <a:xfrm>
              <a:off x="6787050" y="3249425"/>
              <a:ext cx="9650" cy="9700"/>
            </a:xfrm>
            <a:custGeom>
              <a:avLst/>
              <a:gdLst/>
              <a:ahLst/>
              <a:cxnLst/>
              <a:rect l="l" t="t" r="r" b="b"/>
              <a:pathLst>
                <a:path w="386" h="388" extrusionOk="0">
                  <a:moveTo>
                    <a:pt x="193" y="1"/>
                  </a:moveTo>
                  <a:cubicBezTo>
                    <a:pt x="87" y="1"/>
                    <a:pt x="0" y="87"/>
                    <a:pt x="0" y="193"/>
                  </a:cubicBezTo>
                  <a:cubicBezTo>
                    <a:pt x="0" y="299"/>
                    <a:pt x="87" y="387"/>
                    <a:pt x="193" y="387"/>
                  </a:cubicBezTo>
                  <a:cubicBezTo>
                    <a:pt x="299" y="387"/>
                    <a:pt x="385" y="299"/>
                    <a:pt x="385" y="193"/>
                  </a:cubicBezTo>
                  <a:cubicBezTo>
                    <a:pt x="385"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 name="Google Shape;230;p2">
              <a:extLst>
                <a:ext uri="{FF2B5EF4-FFF2-40B4-BE49-F238E27FC236}">
                  <a16:creationId xmlns:a16="http://schemas.microsoft.com/office/drawing/2014/main" id="{985333C4-D180-476B-8C66-1C284F8ECB99}"/>
                </a:ext>
              </a:extLst>
            </p:cNvPr>
            <p:cNvSpPr/>
            <p:nvPr/>
          </p:nvSpPr>
          <p:spPr>
            <a:xfrm>
              <a:off x="6846475" y="3188350"/>
              <a:ext cx="12925" cy="9675"/>
            </a:xfrm>
            <a:custGeom>
              <a:avLst/>
              <a:gdLst/>
              <a:ahLst/>
              <a:cxnLst/>
              <a:rect l="l" t="t" r="r" b="b"/>
              <a:pathLst>
                <a:path w="517" h="387" extrusionOk="0">
                  <a:moveTo>
                    <a:pt x="259" y="0"/>
                  </a:moveTo>
                  <a:cubicBezTo>
                    <a:pt x="209" y="0"/>
                    <a:pt x="160" y="19"/>
                    <a:pt x="123" y="56"/>
                  </a:cubicBezTo>
                  <a:cubicBezTo>
                    <a:pt x="0" y="179"/>
                    <a:pt x="86" y="387"/>
                    <a:pt x="259" y="387"/>
                  </a:cubicBezTo>
                  <a:cubicBezTo>
                    <a:pt x="431" y="387"/>
                    <a:pt x="517" y="179"/>
                    <a:pt x="396" y="56"/>
                  </a:cubicBezTo>
                  <a:cubicBezTo>
                    <a:pt x="358" y="19"/>
                    <a:pt x="308"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231;p2">
              <a:extLst>
                <a:ext uri="{FF2B5EF4-FFF2-40B4-BE49-F238E27FC236}">
                  <a16:creationId xmlns:a16="http://schemas.microsoft.com/office/drawing/2014/main" id="{93660777-D137-4EF4-A33E-327D41B1BD37}"/>
                </a:ext>
              </a:extLst>
            </p:cNvPr>
            <p:cNvSpPr/>
            <p:nvPr/>
          </p:nvSpPr>
          <p:spPr>
            <a:xfrm>
              <a:off x="6939725" y="3096750"/>
              <a:ext cx="9650" cy="9650"/>
            </a:xfrm>
            <a:custGeom>
              <a:avLst/>
              <a:gdLst/>
              <a:ahLst/>
              <a:cxnLst/>
              <a:rect l="l" t="t" r="r" b="b"/>
              <a:pathLst>
                <a:path w="386" h="386" extrusionOk="0">
                  <a:moveTo>
                    <a:pt x="193" y="0"/>
                  </a:moveTo>
                  <a:cubicBezTo>
                    <a:pt x="87" y="0"/>
                    <a:pt x="1" y="87"/>
                    <a:pt x="1" y="193"/>
                  </a:cubicBezTo>
                  <a:cubicBezTo>
                    <a:pt x="1" y="299"/>
                    <a:pt x="87" y="385"/>
                    <a:pt x="193" y="385"/>
                  </a:cubicBezTo>
                  <a:cubicBezTo>
                    <a:pt x="299" y="385"/>
                    <a:pt x="386" y="299"/>
                    <a:pt x="386" y="193"/>
                  </a:cubicBezTo>
                  <a:cubicBezTo>
                    <a:pt x="386"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232;p2">
              <a:extLst>
                <a:ext uri="{FF2B5EF4-FFF2-40B4-BE49-F238E27FC236}">
                  <a16:creationId xmlns:a16="http://schemas.microsoft.com/office/drawing/2014/main" id="{B93252AC-4E53-41A4-8A04-29F061DB7049}"/>
                </a:ext>
              </a:extLst>
            </p:cNvPr>
            <p:cNvSpPr/>
            <p:nvPr/>
          </p:nvSpPr>
          <p:spPr>
            <a:xfrm>
              <a:off x="7000775" y="3035650"/>
              <a:ext cx="9700" cy="9700"/>
            </a:xfrm>
            <a:custGeom>
              <a:avLst/>
              <a:gdLst/>
              <a:ahLst/>
              <a:cxnLst/>
              <a:rect l="l" t="t" r="r" b="b"/>
              <a:pathLst>
                <a:path w="388" h="388" extrusionOk="0">
                  <a:moveTo>
                    <a:pt x="195" y="1"/>
                  </a:moveTo>
                  <a:cubicBezTo>
                    <a:pt x="87" y="1"/>
                    <a:pt x="1" y="87"/>
                    <a:pt x="1" y="195"/>
                  </a:cubicBezTo>
                  <a:cubicBezTo>
                    <a:pt x="1" y="301"/>
                    <a:pt x="87" y="387"/>
                    <a:pt x="195" y="387"/>
                  </a:cubicBezTo>
                  <a:cubicBezTo>
                    <a:pt x="301" y="387"/>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233;p2">
              <a:extLst>
                <a:ext uri="{FF2B5EF4-FFF2-40B4-BE49-F238E27FC236}">
                  <a16:creationId xmlns:a16="http://schemas.microsoft.com/office/drawing/2014/main" id="{AEA63CD0-9363-41F8-A88A-10AC26A24A40}"/>
                </a:ext>
              </a:extLst>
            </p:cNvPr>
            <p:cNvSpPr/>
            <p:nvPr/>
          </p:nvSpPr>
          <p:spPr>
            <a:xfrm>
              <a:off x="7031325" y="3005100"/>
              <a:ext cx="9675" cy="9700"/>
            </a:xfrm>
            <a:custGeom>
              <a:avLst/>
              <a:gdLst/>
              <a:ahLst/>
              <a:cxnLst/>
              <a:rect l="l" t="t" r="r" b="b"/>
              <a:pathLst>
                <a:path w="387" h="388" extrusionOk="0">
                  <a:moveTo>
                    <a:pt x="193" y="1"/>
                  </a:moveTo>
                  <a:cubicBezTo>
                    <a:pt x="87" y="1"/>
                    <a:pt x="0" y="87"/>
                    <a:pt x="0" y="195"/>
                  </a:cubicBezTo>
                  <a:cubicBezTo>
                    <a:pt x="0" y="301"/>
                    <a:pt x="87" y="388"/>
                    <a:pt x="193" y="388"/>
                  </a:cubicBezTo>
                  <a:cubicBezTo>
                    <a:pt x="301" y="388"/>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234;p2">
              <a:extLst>
                <a:ext uri="{FF2B5EF4-FFF2-40B4-BE49-F238E27FC236}">
                  <a16:creationId xmlns:a16="http://schemas.microsoft.com/office/drawing/2014/main" id="{DAC7A4B6-4FD2-488E-822F-125F2D2356DA}"/>
                </a:ext>
              </a:extLst>
            </p:cNvPr>
            <p:cNvSpPr/>
            <p:nvPr/>
          </p:nvSpPr>
          <p:spPr>
            <a:xfrm>
              <a:off x="7061875" y="2974600"/>
              <a:ext cx="9675" cy="9650"/>
            </a:xfrm>
            <a:custGeom>
              <a:avLst/>
              <a:gdLst/>
              <a:ahLst/>
              <a:cxnLst/>
              <a:rect l="l" t="t" r="r" b="b"/>
              <a:pathLst>
                <a:path w="387" h="386" extrusionOk="0">
                  <a:moveTo>
                    <a:pt x="193" y="1"/>
                  </a:moveTo>
                  <a:cubicBezTo>
                    <a:pt x="87" y="1"/>
                    <a:pt x="0" y="87"/>
                    <a:pt x="0" y="193"/>
                  </a:cubicBezTo>
                  <a:cubicBezTo>
                    <a:pt x="0" y="299"/>
                    <a:pt x="87" y="386"/>
                    <a:pt x="193" y="386"/>
                  </a:cubicBezTo>
                  <a:cubicBezTo>
                    <a:pt x="300" y="386"/>
                    <a:pt x="387" y="299"/>
                    <a:pt x="387" y="193"/>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 name="Google Shape;235;p2">
              <a:extLst>
                <a:ext uri="{FF2B5EF4-FFF2-40B4-BE49-F238E27FC236}">
                  <a16:creationId xmlns:a16="http://schemas.microsoft.com/office/drawing/2014/main" id="{E0D69BBF-31CA-4D8B-B832-74B8C827EE0F}"/>
                </a:ext>
              </a:extLst>
            </p:cNvPr>
            <p:cNvSpPr/>
            <p:nvPr/>
          </p:nvSpPr>
          <p:spPr>
            <a:xfrm>
              <a:off x="7092400" y="2944050"/>
              <a:ext cx="9650" cy="9650"/>
            </a:xfrm>
            <a:custGeom>
              <a:avLst/>
              <a:gdLst/>
              <a:ahLst/>
              <a:cxnLst/>
              <a:rect l="l" t="t" r="r" b="b"/>
              <a:pathLst>
                <a:path w="386" h="386" extrusionOk="0">
                  <a:moveTo>
                    <a:pt x="193" y="1"/>
                  </a:moveTo>
                  <a:cubicBezTo>
                    <a:pt x="87" y="1"/>
                    <a:pt x="1" y="87"/>
                    <a:pt x="1" y="193"/>
                  </a:cubicBezTo>
                  <a:cubicBezTo>
                    <a:pt x="1" y="300"/>
                    <a:pt x="87" y="386"/>
                    <a:pt x="193" y="386"/>
                  </a:cubicBezTo>
                  <a:cubicBezTo>
                    <a:pt x="300" y="386"/>
                    <a:pt x="386" y="300"/>
                    <a:pt x="386" y="193"/>
                  </a:cubicBezTo>
                  <a:cubicBezTo>
                    <a:pt x="386"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236;p2">
              <a:extLst>
                <a:ext uri="{FF2B5EF4-FFF2-40B4-BE49-F238E27FC236}">
                  <a16:creationId xmlns:a16="http://schemas.microsoft.com/office/drawing/2014/main" id="{F9345891-201B-41CC-B0C1-FE8EF1F191F4}"/>
                </a:ext>
              </a:extLst>
            </p:cNvPr>
            <p:cNvSpPr/>
            <p:nvPr/>
          </p:nvSpPr>
          <p:spPr>
            <a:xfrm>
              <a:off x="6909175" y="3127250"/>
              <a:ext cx="9650" cy="9700"/>
            </a:xfrm>
            <a:custGeom>
              <a:avLst/>
              <a:gdLst/>
              <a:ahLst/>
              <a:cxnLst/>
              <a:rect l="l" t="t" r="r" b="b"/>
              <a:pathLst>
                <a:path w="386" h="388" extrusionOk="0">
                  <a:moveTo>
                    <a:pt x="193" y="1"/>
                  </a:moveTo>
                  <a:cubicBezTo>
                    <a:pt x="87" y="1"/>
                    <a:pt x="1" y="88"/>
                    <a:pt x="1" y="195"/>
                  </a:cubicBezTo>
                  <a:cubicBezTo>
                    <a:pt x="1" y="301"/>
                    <a:pt x="87" y="387"/>
                    <a:pt x="193" y="387"/>
                  </a:cubicBezTo>
                  <a:cubicBezTo>
                    <a:pt x="299" y="387"/>
                    <a:pt x="386" y="301"/>
                    <a:pt x="386" y="195"/>
                  </a:cubicBezTo>
                  <a:cubicBezTo>
                    <a:pt x="386" y="88"/>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 name="Google Shape;237;p2">
              <a:extLst>
                <a:ext uri="{FF2B5EF4-FFF2-40B4-BE49-F238E27FC236}">
                  <a16:creationId xmlns:a16="http://schemas.microsoft.com/office/drawing/2014/main" id="{527B0571-58A9-453D-A37C-1FBB2300D293}"/>
                </a:ext>
              </a:extLst>
            </p:cNvPr>
            <p:cNvSpPr/>
            <p:nvPr/>
          </p:nvSpPr>
          <p:spPr>
            <a:xfrm>
              <a:off x="6783825" y="3308900"/>
              <a:ext cx="12950" cy="9725"/>
            </a:xfrm>
            <a:custGeom>
              <a:avLst/>
              <a:gdLst/>
              <a:ahLst/>
              <a:cxnLst/>
              <a:rect l="l" t="t" r="r" b="b"/>
              <a:pathLst>
                <a:path w="518" h="389" extrusionOk="0">
                  <a:moveTo>
                    <a:pt x="259" y="1"/>
                  </a:moveTo>
                  <a:cubicBezTo>
                    <a:pt x="209" y="1"/>
                    <a:pt x="160" y="20"/>
                    <a:pt x="122" y="58"/>
                  </a:cubicBezTo>
                  <a:cubicBezTo>
                    <a:pt x="0" y="180"/>
                    <a:pt x="87" y="388"/>
                    <a:pt x="258" y="388"/>
                  </a:cubicBezTo>
                  <a:cubicBezTo>
                    <a:pt x="431" y="388"/>
                    <a:pt x="517" y="180"/>
                    <a:pt x="396" y="58"/>
                  </a:cubicBezTo>
                  <a:cubicBezTo>
                    <a:pt x="358" y="20"/>
                    <a:pt x="308"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238;p2">
              <a:extLst>
                <a:ext uri="{FF2B5EF4-FFF2-40B4-BE49-F238E27FC236}">
                  <a16:creationId xmlns:a16="http://schemas.microsoft.com/office/drawing/2014/main" id="{3E64D919-6C4E-426B-8758-66763EF0C7B1}"/>
                </a:ext>
              </a:extLst>
            </p:cNvPr>
            <p:cNvSpPr/>
            <p:nvPr/>
          </p:nvSpPr>
          <p:spPr>
            <a:xfrm>
              <a:off x="6846550" y="3247825"/>
              <a:ext cx="9675" cy="9700"/>
            </a:xfrm>
            <a:custGeom>
              <a:avLst/>
              <a:gdLst/>
              <a:ahLst/>
              <a:cxnLst/>
              <a:rect l="l" t="t" r="r" b="b"/>
              <a:pathLst>
                <a:path w="387" h="388" extrusionOk="0">
                  <a:moveTo>
                    <a:pt x="193" y="1"/>
                  </a:moveTo>
                  <a:cubicBezTo>
                    <a:pt x="87" y="1"/>
                    <a:pt x="0" y="87"/>
                    <a:pt x="0" y="195"/>
                  </a:cubicBezTo>
                  <a:cubicBezTo>
                    <a:pt x="0" y="301"/>
                    <a:pt x="87" y="388"/>
                    <a:pt x="193" y="388"/>
                  </a:cubicBezTo>
                  <a:cubicBezTo>
                    <a:pt x="300" y="388"/>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 name="Google Shape;239;p2">
              <a:extLst>
                <a:ext uri="{FF2B5EF4-FFF2-40B4-BE49-F238E27FC236}">
                  <a16:creationId xmlns:a16="http://schemas.microsoft.com/office/drawing/2014/main" id="{240552CE-A051-4144-8303-8EB56255C944}"/>
                </a:ext>
              </a:extLst>
            </p:cNvPr>
            <p:cNvSpPr/>
            <p:nvPr/>
          </p:nvSpPr>
          <p:spPr>
            <a:xfrm>
              <a:off x="6907600" y="3186775"/>
              <a:ext cx="9675" cy="9650"/>
            </a:xfrm>
            <a:custGeom>
              <a:avLst/>
              <a:gdLst/>
              <a:ahLst/>
              <a:cxnLst/>
              <a:rect l="l" t="t" r="r" b="b"/>
              <a:pathLst>
                <a:path w="387" h="386" extrusionOk="0">
                  <a:moveTo>
                    <a:pt x="194" y="1"/>
                  </a:moveTo>
                  <a:cubicBezTo>
                    <a:pt x="88" y="1"/>
                    <a:pt x="0" y="87"/>
                    <a:pt x="0" y="193"/>
                  </a:cubicBezTo>
                  <a:cubicBezTo>
                    <a:pt x="0" y="300"/>
                    <a:pt x="88" y="386"/>
                    <a:pt x="194" y="386"/>
                  </a:cubicBezTo>
                  <a:cubicBezTo>
                    <a:pt x="300" y="386"/>
                    <a:pt x="387" y="300"/>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240;p2">
              <a:extLst>
                <a:ext uri="{FF2B5EF4-FFF2-40B4-BE49-F238E27FC236}">
                  <a16:creationId xmlns:a16="http://schemas.microsoft.com/office/drawing/2014/main" id="{F9C6912C-A14C-49D6-87E0-A005DF42ADE3}"/>
                </a:ext>
              </a:extLst>
            </p:cNvPr>
            <p:cNvSpPr/>
            <p:nvPr/>
          </p:nvSpPr>
          <p:spPr>
            <a:xfrm>
              <a:off x="6999225" y="3095150"/>
              <a:ext cx="9675" cy="9700"/>
            </a:xfrm>
            <a:custGeom>
              <a:avLst/>
              <a:gdLst/>
              <a:ahLst/>
              <a:cxnLst/>
              <a:rect l="l" t="t" r="r" b="b"/>
              <a:pathLst>
                <a:path w="387" h="388" extrusionOk="0">
                  <a:moveTo>
                    <a:pt x="193" y="1"/>
                  </a:moveTo>
                  <a:cubicBezTo>
                    <a:pt x="87" y="1"/>
                    <a:pt x="0" y="87"/>
                    <a:pt x="0" y="195"/>
                  </a:cubicBezTo>
                  <a:cubicBezTo>
                    <a:pt x="0" y="301"/>
                    <a:pt x="87" y="387"/>
                    <a:pt x="193" y="387"/>
                  </a:cubicBezTo>
                  <a:cubicBezTo>
                    <a:pt x="301" y="387"/>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 name="Google Shape;241;p2">
              <a:extLst>
                <a:ext uri="{FF2B5EF4-FFF2-40B4-BE49-F238E27FC236}">
                  <a16:creationId xmlns:a16="http://schemas.microsoft.com/office/drawing/2014/main" id="{83093CC2-AC9F-4811-B766-71296CBDA0CD}"/>
                </a:ext>
              </a:extLst>
            </p:cNvPr>
            <p:cNvSpPr/>
            <p:nvPr/>
          </p:nvSpPr>
          <p:spPr>
            <a:xfrm>
              <a:off x="6754900" y="3339475"/>
              <a:ext cx="9700" cy="9650"/>
            </a:xfrm>
            <a:custGeom>
              <a:avLst/>
              <a:gdLst/>
              <a:ahLst/>
              <a:cxnLst/>
              <a:rect l="l" t="t" r="r" b="b"/>
              <a:pathLst>
                <a:path w="388" h="386" extrusionOk="0">
                  <a:moveTo>
                    <a:pt x="195" y="0"/>
                  </a:moveTo>
                  <a:cubicBezTo>
                    <a:pt x="89" y="0"/>
                    <a:pt x="1" y="87"/>
                    <a:pt x="1" y="193"/>
                  </a:cubicBezTo>
                  <a:cubicBezTo>
                    <a:pt x="1" y="299"/>
                    <a:pt x="89" y="385"/>
                    <a:pt x="195" y="385"/>
                  </a:cubicBezTo>
                  <a:cubicBezTo>
                    <a:pt x="301" y="385"/>
                    <a:pt x="387" y="299"/>
                    <a:pt x="387" y="193"/>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 name="Google Shape;242;p2">
              <a:extLst>
                <a:ext uri="{FF2B5EF4-FFF2-40B4-BE49-F238E27FC236}">
                  <a16:creationId xmlns:a16="http://schemas.microsoft.com/office/drawing/2014/main" id="{F29DEFAB-B67C-4FDE-A2CF-C2AB79BF6540}"/>
                </a:ext>
              </a:extLst>
            </p:cNvPr>
            <p:cNvSpPr/>
            <p:nvPr/>
          </p:nvSpPr>
          <p:spPr>
            <a:xfrm>
              <a:off x="6816000" y="3278375"/>
              <a:ext cx="9675" cy="9700"/>
            </a:xfrm>
            <a:custGeom>
              <a:avLst/>
              <a:gdLst/>
              <a:ahLst/>
              <a:cxnLst/>
              <a:rect l="l" t="t" r="r" b="b"/>
              <a:pathLst>
                <a:path w="387" h="388" extrusionOk="0">
                  <a:moveTo>
                    <a:pt x="193" y="1"/>
                  </a:moveTo>
                  <a:cubicBezTo>
                    <a:pt x="87" y="1"/>
                    <a:pt x="0" y="87"/>
                    <a:pt x="0" y="195"/>
                  </a:cubicBezTo>
                  <a:cubicBezTo>
                    <a:pt x="0" y="301"/>
                    <a:pt x="87" y="387"/>
                    <a:pt x="193" y="387"/>
                  </a:cubicBezTo>
                  <a:cubicBezTo>
                    <a:pt x="300" y="387"/>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 name="Google Shape;243;p2">
              <a:extLst>
                <a:ext uri="{FF2B5EF4-FFF2-40B4-BE49-F238E27FC236}">
                  <a16:creationId xmlns:a16="http://schemas.microsoft.com/office/drawing/2014/main" id="{770BD0F6-4356-477C-B516-2B5154629EB5}"/>
                </a:ext>
              </a:extLst>
            </p:cNvPr>
            <p:cNvSpPr/>
            <p:nvPr/>
          </p:nvSpPr>
          <p:spPr>
            <a:xfrm>
              <a:off x="6877075" y="3217300"/>
              <a:ext cx="9650" cy="9675"/>
            </a:xfrm>
            <a:custGeom>
              <a:avLst/>
              <a:gdLst/>
              <a:ahLst/>
              <a:cxnLst/>
              <a:rect l="l" t="t" r="r" b="b"/>
              <a:pathLst>
                <a:path w="386" h="387" extrusionOk="0">
                  <a:moveTo>
                    <a:pt x="193" y="0"/>
                  </a:moveTo>
                  <a:cubicBezTo>
                    <a:pt x="87" y="0"/>
                    <a:pt x="1" y="88"/>
                    <a:pt x="1" y="194"/>
                  </a:cubicBezTo>
                  <a:cubicBezTo>
                    <a:pt x="1" y="300"/>
                    <a:pt x="87" y="387"/>
                    <a:pt x="193" y="387"/>
                  </a:cubicBezTo>
                  <a:cubicBezTo>
                    <a:pt x="300" y="387"/>
                    <a:pt x="386" y="300"/>
                    <a:pt x="386" y="194"/>
                  </a:cubicBezTo>
                  <a:cubicBezTo>
                    <a:pt x="386" y="88"/>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244;p2">
              <a:extLst>
                <a:ext uri="{FF2B5EF4-FFF2-40B4-BE49-F238E27FC236}">
                  <a16:creationId xmlns:a16="http://schemas.microsoft.com/office/drawing/2014/main" id="{5DE23984-3777-4875-8010-2A3CB2C442C3}"/>
                </a:ext>
              </a:extLst>
            </p:cNvPr>
            <p:cNvSpPr/>
            <p:nvPr/>
          </p:nvSpPr>
          <p:spPr>
            <a:xfrm>
              <a:off x="6968675" y="3125700"/>
              <a:ext cx="9700" cy="9675"/>
            </a:xfrm>
            <a:custGeom>
              <a:avLst/>
              <a:gdLst/>
              <a:ahLst/>
              <a:cxnLst/>
              <a:rect l="l" t="t" r="r" b="b"/>
              <a:pathLst>
                <a:path w="388" h="387" extrusionOk="0">
                  <a:moveTo>
                    <a:pt x="193" y="0"/>
                  </a:moveTo>
                  <a:cubicBezTo>
                    <a:pt x="87" y="0"/>
                    <a:pt x="1" y="87"/>
                    <a:pt x="1" y="193"/>
                  </a:cubicBezTo>
                  <a:cubicBezTo>
                    <a:pt x="1" y="301"/>
                    <a:pt x="87" y="387"/>
                    <a:pt x="193" y="387"/>
                  </a:cubicBezTo>
                  <a:cubicBezTo>
                    <a:pt x="301" y="387"/>
                    <a:pt x="387" y="301"/>
                    <a:pt x="387" y="193"/>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 name="Google Shape;245;p2">
              <a:extLst>
                <a:ext uri="{FF2B5EF4-FFF2-40B4-BE49-F238E27FC236}">
                  <a16:creationId xmlns:a16="http://schemas.microsoft.com/office/drawing/2014/main" id="{B4A736E7-B90B-49AD-AEA6-F200AF765D7B}"/>
                </a:ext>
              </a:extLst>
            </p:cNvPr>
            <p:cNvSpPr/>
            <p:nvPr/>
          </p:nvSpPr>
          <p:spPr>
            <a:xfrm>
              <a:off x="7029775" y="3064650"/>
              <a:ext cx="9650" cy="9650"/>
            </a:xfrm>
            <a:custGeom>
              <a:avLst/>
              <a:gdLst/>
              <a:ahLst/>
              <a:cxnLst/>
              <a:rect l="l" t="t" r="r" b="b"/>
              <a:pathLst>
                <a:path w="386" h="386" extrusionOk="0">
                  <a:moveTo>
                    <a:pt x="193" y="0"/>
                  </a:moveTo>
                  <a:cubicBezTo>
                    <a:pt x="87" y="0"/>
                    <a:pt x="0" y="87"/>
                    <a:pt x="0" y="193"/>
                  </a:cubicBezTo>
                  <a:cubicBezTo>
                    <a:pt x="0" y="299"/>
                    <a:pt x="87" y="385"/>
                    <a:pt x="193" y="385"/>
                  </a:cubicBezTo>
                  <a:cubicBezTo>
                    <a:pt x="299" y="385"/>
                    <a:pt x="385" y="299"/>
                    <a:pt x="385" y="193"/>
                  </a:cubicBezTo>
                  <a:cubicBezTo>
                    <a:pt x="385"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 name="Google Shape;246;p2">
              <a:extLst>
                <a:ext uri="{FF2B5EF4-FFF2-40B4-BE49-F238E27FC236}">
                  <a16:creationId xmlns:a16="http://schemas.microsoft.com/office/drawing/2014/main" id="{13F8E242-C38A-45F6-B0D9-D292F118580C}"/>
                </a:ext>
              </a:extLst>
            </p:cNvPr>
            <p:cNvSpPr/>
            <p:nvPr/>
          </p:nvSpPr>
          <p:spPr>
            <a:xfrm>
              <a:off x="7060325" y="3034100"/>
              <a:ext cx="9650" cy="9700"/>
            </a:xfrm>
            <a:custGeom>
              <a:avLst/>
              <a:gdLst/>
              <a:ahLst/>
              <a:cxnLst/>
              <a:rect l="l" t="t" r="r" b="b"/>
              <a:pathLst>
                <a:path w="386" h="388" extrusionOk="0">
                  <a:moveTo>
                    <a:pt x="193" y="1"/>
                  </a:moveTo>
                  <a:cubicBezTo>
                    <a:pt x="86" y="1"/>
                    <a:pt x="0" y="87"/>
                    <a:pt x="0" y="193"/>
                  </a:cubicBezTo>
                  <a:cubicBezTo>
                    <a:pt x="0" y="299"/>
                    <a:pt x="86" y="387"/>
                    <a:pt x="193" y="387"/>
                  </a:cubicBezTo>
                  <a:cubicBezTo>
                    <a:pt x="299" y="387"/>
                    <a:pt x="385" y="299"/>
                    <a:pt x="385" y="193"/>
                  </a:cubicBezTo>
                  <a:cubicBezTo>
                    <a:pt x="385"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247;p2">
              <a:extLst>
                <a:ext uri="{FF2B5EF4-FFF2-40B4-BE49-F238E27FC236}">
                  <a16:creationId xmlns:a16="http://schemas.microsoft.com/office/drawing/2014/main" id="{FB4A1BDA-E9D8-4C01-AF81-F8C85B94FC17}"/>
                </a:ext>
              </a:extLst>
            </p:cNvPr>
            <p:cNvSpPr/>
            <p:nvPr/>
          </p:nvSpPr>
          <p:spPr>
            <a:xfrm>
              <a:off x="7090825" y="3003550"/>
              <a:ext cx="9675" cy="9700"/>
            </a:xfrm>
            <a:custGeom>
              <a:avLst/>
              <a:gdLst/>
              <a:ahLst/>
              <a:cxnLst/>
              <a:rect l="l" t="t" r="r" b="b"/>
              <a:pathLst>
                <a:path w="387" h="388" extrusionOk="0">
                  <a:moveTo>
                    <a:pt x="194" y="1"/>
                  </a:moveTo>
                  <a:cubicBezTo>
                    <a:pt x="87" y="1"/>
                    <a:pt x="0" y="87"/>
                    <a:pt x="0" y="193"/>
                  </a:cubicBezTo>
                  <a:cubicBezTo>
                    <a:pt x="0" y="301"/>
                    <a:pt x="87" y="387"/>
                    <a:pt x="194" y="387"/>
                  </a:cubicBezTo>
                  <a:cubicBezTo>
                    <a:pt x="300" y="387"/>
                    <a:pt x="387" y="301"/>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 name="Google Shape;248;p2">
              <a:extLst>
                <a:ext uri="{FF2B5EF4-FFF2-40B4-BE49-F238E27FC236}">
                  <a16:creationId xmlns:a16="http://schemas.microsoft.com/office/drawing/2014/main" id="{FB7F08F1-B1A5-444A-906B-13BBAA62A806}"/>
                </a:ext>
              </a:extLst>
            </p:cNvPr>
            <p:cNvSpPr/>
            <p:nvPr/>
          </p:nvSpPr>
          <p:spPr>
            <a:xfrm>
              <a:off x="7119725" y="2973025"/>
              <a:ext cx="12950" cy="9675"/>
            </a:xfrm>
            <a:custGeom>
              <a:avLst/>
              <a:gdLst/>
              <a:ahLst/>
              <a:cxnLst/>
              <a:rect l="l" t="t" r="r" b="b"/>
              <a:pathLst>
                <a:path w="518" h="387" extrusionOk="0">
                  <a:moveTo>
                    <a:pt x="259" y="0"/>
                  </a:moveTo>
                  <a:cubicBezTo>
                    <a:pt x="210" y="0"/>
                    <a:pt x="160" y="19"/>
                    <a:pt x="122" y="56"/>
                  </a:cubicBezTo>
                  <a:cubicBezTo>
                    <a:pt x="1" y="179"/>
                    <a:pt x="87" y="387"/>
                    <a:pt x="259" y="387"/>
                  </a:cubicBezTo>
                  <a:cubicBezTo>
                    <a:pt x="431" y="387"/>
                    <a:pt x="518" y="179"/>
                    <a:pt x="397" y="56"/>
                  </a:cubicBezTo>
                  <a:cubicBezTo>
                    <a:pt x="359" y="19"/>
                    <a:pt x="309"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249;p2">
              <a:extLst>
                <a:ext uri="{FF2B5EF4-FFF2-40B4-BE49-F238E27FC236}">
                  <a16:creationId xmlns:a16="http://schemas.microsoft.com/office/drawing/2014/main" id="{7D304B1E-B362-4D5B-B815-0AD6D7CB791F}"/>
                </a:ext>
              </a:extLst>
            </p:cNvPr>
            <p:cNvSpPr/>
            <p:nvPr/>
          </p:nvSpPr>
          <p:spPr>
            <a:xfrm>
              <a:off x="6936500" y="3156225"/>
              <a:ext cx="12950" cy="9700"/>
            </a:xfrm>
            <a:custGeom>
              <a:avLst/>
              <a:gdLst/>
              <a:ahLst/>
              <a:cxnLst/>
              <a:rect l="l" t="t" r="r" b="b"/>
              <a:pathLst>
                <a:path w="518" h="388" extrusionOk="0">
                  <a:moveTo>
                    <a:pt x="259" y="0"/>
                  </a:moveTo>
                  <a:cubicBezTo>
                    <a:pt x="210" y="0"/>
                    <a:pt x="161" y="19"/>
                    <a:pt x="124" y="57"/>
                  </a:cubicBezTo>
                  <a:cubicBezTo>
                    <a:pt x="1" y="180"/>
                    <a:pt x="87" y="388"/>
                    <a:pt x="260" y="388"/>
                  </a:cubicBezTo>
                  <a:cubicBezTo>
                    <a:pt x="431" y="388"/>
                    <a:pt x="518" y="180"/>
                    <a:pt x="396" y="57"/>
                  </a:cubicBezTo>
                  <a:cubicBezTo>
                    <a:pt x="358" y="19"/>
                    <a:pt x="309"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9" name="Google Shape;250;p2">
            <a:extLst>
              <a:ext uri="{FF2B5EF4-FFF2-40B4-BE49-F238E27FC236}">
                <a16:creationId xmlns:a16="http://schemas.microsoft.com/office/drawing/2014/main" id="{2BA96E07-43D7-453F-97D0-21362645DBBE}"/>
              </a:ext>
            </a:extLst>
          </p:cNvPr>
          <p:cNvGrpSpPr/>
          <p:nvPr/>
        </p:nvGrpSpPr>
        <p:grpSpPr>
          <a:xfrm>
            <a:off x="6566039" y="4379548"/>
            <a:ext cx="1136960" cy="1115243"/>
            <a:chOff x="5930025" y="3771375"/>
            <a:chExt cx="668800" cy="656025"/>
          </a:xfrm>
        </p:grpSpPr>
        <p:sp>
          <p:nvSpPr>
            <p:cNvPr id="250" name="Google Shape;251;p2">
              <a:extLst>
                <a:ext uri="{FF2B5EF4-FFF2-40B4-BE49-F238E27FC236}">
                  <a16:creationId xmlns:a16="http://schemas.microsoft.com/office/drawing/2014/main" id="{CA9EA5E6-3927-4C80-8C5A-B329D452FB78}"/>
                </a:ext>
              </a:extLst>
            </p:cNvPr>
            <p:cNvSpPr/>
            <p:nvPr/>
          </p:nvSpPr>
          <p:spPr>
            <a:xfrm>
              <a:off x="6046675" y="4331700"/>
              <a:ext cx="15625" cy="15650"/>
            </a:xfrm>
            <a:custGeom>
              <a:avLst/>
              <a:gdLst/>
              <a:ahLst/>
              <a:cxnLst/>
              <a:rect l="l" t="t" r="r" b="b"/>
              <a:pathLst>
                <a:path w="625" h="626" extrusionOk="0">
                  <a:moveTo>
                    <a:pt x="312" y="1"/>
                  </a:moveTo>
                  <a:cubicBezTo>
                    <a:pt x="139" y="1"/>
                    <a:pt x="0" y="140"/>
                    <a:pt x="0" y="313"/>
                  </a:cubicBezTo>
                  <a:cubicBezTo>
                    <a:pt x="0" y="486"/>
                    <a:pt x="139"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2;p2">
              <a:extLst>
                <a:ext uri="{FF2B5EF4-FFF2-40B4-BE49-F238E27FC236}">
                  <a16:creationId xmlns:a16="http://schemas.microsoft.com/office/drawing/2014/main" id="{71074BD7-1CD4-49EF-82FA-5593EC97D1B6}"/>
                </a:ext>
              </a:extLst>
            </p:cNvPr>
            <p:cNvSpPr/>
            <p:nvPr/>
          </p:nvSpPr>
          <p:spPr>
            <a:xfrm>
              <a:off x="6067350" y="4331700"/>
              <a:ext cx="18250" cy="15650"/>
            </a:xfrm>
            <a:custGeom>
              <a:avLst/>
              <a:gdLst/>
              <a:ahLst/>
              <a:cxnLst/>
              <a:rect l="l" t="t" r="r" b="b"/>
              <a:pathLst>
                <a:path w="730" h="626" extrusionOk="0">
                  <a:moveTo>
                    <a:pt x="418" y="1"/>
                  </a:moveTo>
                  <a:cubicBezTo>
                    <a:pt x="140" y="1"/>
                    <a:pt x="1" y="337"/>
                    <a:pt x="198" y="534"/>
                  </a:cubicBezTo>
                  <a:cubicBezTo>
                    <a:pt x="261" y="597"/>
                    <a:pt x="339" y="625"/>
                    <a:pt x="415" y="625"/>
                  </a:cubicBezTo>
                  <a:cubicBezTo>
                    <a:pt x="575" y="625"/>
                    <a:pt x="730" y="501"/>
                    <a:pt x="730" y="313"/>
                  </a:cubicBezTo>
                  <a:cubicBezTo>
                    <a:pt x="730" y="140"/>
                    <a:pt x="590"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3;p2">
              <a:extLst>
                <a:ext uri="{FF2B5EF4-FFF2-40B4-BE49-F238E27FC236}">
                  <a16:creationId xmlns:a16="http://schemas.microsoft.com/office/drawing/2014/main" id="{AE85F670-F2F5-4579-8564-83CF4C009734}"/>
                </a:ext>
              </a:extLst>
            </p:cNvPr>
            <p:cNvSpPr/>
            <p:nvPr/>
          </p:nvSpPr>
          <p:spPr>
            <a:xfrm>
              <a:off x="6093325" y="433170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254;p2">
              <a:extLst>
                <a:ext uri="{FF2B5EF4-FFF2-40B4-BE49-F238E27FC236}">
                  <a16:creationId xmlns:a16="http://schemas.microsoft.com/office/drawing/2014/main" id="{9DEB44A2-7F58-417F-8E72-C95B9903F721}"/>
                </a:ext>
              </a:extLst>
            </p:cNvPr>
            <p:cNvSpPr/>
            <p:nvPr/>
          </p:nvSpPr>
          <p:spPr>
            <a:xfrm>
              <a:off x="6116650" y="43317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 name="Google Shape;255;p2">
              <a:extLst>
                <a:ext uri="{FF2B5EF4-FFF2-40B4-BE49-F238E27FC236}">
                  <a16:creationId xmlns:a16="http://schemas.microsoft.com/office/drawing/2014/main" id="{8252D2CA-51B9-438D-956F-4C05B37321C4}"/>
                </a:ext>
              </a:extLst>
            </p:cNvPr>
            <p:cNvSpPr/>
            <p:nvPr/>
          </p:nvSpPr>
          <p:spPr>
            <a:xfrm>
              <a:off x="6139975" y="433170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6;p2">
              <a:extLst>
                <a:ext uri="{FF2B5EF4-FFF2-40B4-BE49-F238E27FC236}">
                  <a16:creationId xmlns:a16="http://schemas.microsoft.com/office/drawing/2014/main" id="{648C0B45-77D4-4639-A2E5-E07E3FD578EA}"/>
                </a:ext>
              </a:extLst>
            </p:cNvPr>
            <p:cNvSpPr/>
            <p:nvPr/>
          </p:nvSpPr>
          <p:spPr>
            <a:xfrm>
              <a:off x="6160650" y="4331700"/>
              <a:ext cx="18300" cy="15650"/>
            </a:xfrm>
            <a:custGeom>
              <a:avLst/>
              <a:gdLst/>
              <a:ahLst/>
              <a:cxnLst/>
              <a:rect l="l" t="t" r="r" b="b"/>
              <a:pathLst>
                <a:path w="732" h="626" extrusionOk="0">
                  <a:moveTo>
                    <a:pt x="419" y="1"/>
                  </a:moveTo>
                  <a:cubicBezTo>
                    <a:pt x="140" y="1"/>
                    <a:pt x="1" y="337"/>
                    <a:pt x="198" y="534"/>
                  </a:cubicBezTo>
                  <a:cubicBezTo>
                    <a:pt x="261" y="597"/>
                    <a:pt x="339" y="625"/>
                    <a:pt x="416" y="625"/>
                  </a:cubicBezTo>
                  <a:cubicBezTo>
                    <a:pt x="577" y="625"/>
                    <a:pt x="731" y="501"/>
                    <a:pt x="731" y="313"/>
                  </a:cubicBezTo>
                  <a:cubicBezTo>
                    <a:pt x="731" y="140"/>
                    <a:pt x="590"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7;p2">
              <a:extLst>
                <a:ext uri="{FF2B5EF4-FFF2-40B4-BE49-F238E27FC236}">
                  <a16:creationId xmlns:a16="http://schemas.microsoft.com/office/drawing/2014/main" id="{15A31F7C-A633-46EE-9267-4CDC2D698783}"/>
                </a:ext>
              </a:extLst>
            </p:cNvPr>
            <p:cNvSpPr/>
            <p:nvPr/>
          </p:nvSpPr>
          <p:spPr>
            <a:xfrm>
              <a:off x="6186625" y="433170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8;p2">
              <a:extLst>
                <a:ext uri="{FF2B5EF4-FFF2-40B4-BE49-F238E27FC236}">
                  <a16:creationId xmlns:a16="http://schemas.microsoft.com/office/drawing/2014/main" id="{0E66FE01-A9ED-40FF-AED1-5A5164798DD8}"/>
                </a:ext>
              </a:extLst>
            </p:cNvPr>
            <p:cNvSpPr/>
            <p:nvPr/>
          </p:nvSpPr>
          <p:spPr>
            <a:xfrm>
              <a:off x="6209950" y="43317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 name="Google Shape;259;p2">
              <a:extLst>
                <a:ext uri="{FF2B5EF4-FFF2-40B4-BE49-F238E27FC236}">
                  <a16:creationId xmlns:a16="http://schemas.microsoft.com/office/drawing/2014/main" id="{7886DC53-6847-465F-96A9-AAA3F1502407}"/>
                </a:ext>
              </a:extLst>
            </p:cNvPr>
            <p:cNvSpPr/>
            <p:nvPr/>
          </p:nvSpPr>
          <p:spPr>
            <a:xfrm>
              <a:off x="6233275" y="4331700"/>
              <a:ext cx="15625" cy="15650"/>
            </a:xfrm>
            <a:custGeom>
              <a:avLst/>
              <a:gdLst/>
              <a:ahLst/>
              <a:cxnLst/>
              <a:rect l="l" t="t" r="r" b="b"/>
              <a:pathLst>
                <a:path w="625" h="626" extrusionOk="0">
                  <a:moveTo>
                    <a:pt x="312" y="1"/>
                  </a:moveTo>
                  <a:cubicBezTo>
                    <a:pt x="141" y="1"/>
                    <a:pt x="0" y="140"/>
                    <a:pt x="0" y="313"/>
                  </a:cubicBezTo>
                  <a:cubicBezTo>
                    <a:pt x="0" y="486"/>
                    <a:pt x="141"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260;p2">
              <a:extLst>
                <a:ext uri="{FF2B5EF4-FFF2-40B4-BE49-F238E27FC236}">
                  <a16:creationId xmlns:a16="http://schemas.microsoft.com/office/drawing/2014/main" id="{2FBCED71-E072-498A-A12C-D07D2FD7DC6B}"/>
                </a:ext>
              </a:extLst>
            </p:cNvPr>
            <p:cNvSpPr/>
            <p:nvPr/>
          </p:nvSpPr>
          <p:spPr>
            <a:xfrm>
              <a:off x="6256600" y="43317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1;p2">
              <a:extLst>
                <a:ext uri="{FF2B5EF4-FFF2-40B4-BE49-F238E27FC236}">
                  <a16:creationId xmlns:a16="http://schemas.microsoft.com/office/drawing/2014/main" id="{C66434D4-60BC-4DA9-A300-3DBB027B01EB}"/>
                </a:ext>
              </a:extLst>
            </p:cNvPr>
            <p:cNvSpPr/>
            <p:nvPr/>
          </p:nvSpPr>
          <p:spPr>
            <a:xfrm>
              <a:off x="6279950" y="43317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262;p2">
              <a:extLst>
                <a:ext uri="{FF2B5EF4-FFF2-40B4-BE49-F238E27FC236}">
                  <a16:creationId xmlns:a16="http://schemas.microsoft.com/office/drawing/2014/main" id="{334D5862-39CE-4179-A840-5D0CA7014012}"/>
                </a:ext>
              </a:extLst>
            </p:cNvPr>
            <p:cNvSpPr/>
            <p:nvPr/>
          </p:nvSpPr>
          <p:spPr>
            <a:xfrm>
              <a:off x="6303250" y="43317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3;p2">
              <a:extLst>
                <a:ext uri="{FF2B5EF4-FFF2-40B4-BE49-F238E27FC236}">
                  <a16:creationId xmlns:a16="http://schemas.microsoft.com/office/drawing/2014/main" id="{3A5B9400-A178-47FD-AADB-8B1DDE3F810E}"/>
                </a:ext>
              </a:extLst>
            </p:cNvPr>
            <p:cNvSpPr/>
            <p:nvPr/>
          </p:nvSpPr>
          <p:spPr>
            <a:xfrm>
              <a:off x="6323950" y="4331700"/>
              <a:ext cx="18300" cy="15625"/>
            </a:xfrm>
            <a:custGeom>
              <a:avLst/>
              <a:gdLst/>
              <a:ahLst/>
              <a:cxnLst/>
              <a:rect l="l" t="t" r="r" b="b"/>
              <a:pathLst>
                <a:path w="732" h="625" extrusionOk="0">
                  <a:moveTo>
                    <a:pt x="419" y="1"/>
                  </a:moveTo>
                  <a:cubicBezTo>
                    <a:pt x="140" y="1"/>
                    <a:pt x="1" y="337"/>
                    <a:pt x="198" y="533"/>
                  </a:cubicBezTo>
                  <a:cubicBezTo>
                    <a:pt x="261" y="596"/>
                    <a:pt x="340" y="625"/>
                    <a:pt x="417" y="625"/>
                  </a:cubicBezTo>
                  <a:cubicBezTo>
                    <a:pt x="577" y="625"/>
                    <a:pt x="731" y="501"/>
                    <a:pt x="731" y="313"/>
                  </a:cubicBezTo>
                  <a:cubicBezTo>
                    <a:pt x="731" y="140"/>
                    <a:pt x="592"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 name="Google Shape;264;p2">
              <a:extLst>
                <a:ext uri="{FF2B5EF4-FFF2-40B4-BE49-F238E27FC236}">
                  <a16:creationId xmlns:a16="http://schemas.microsoft.com/office/drawing/2014/main" id="{8CAB327D-76CC-4A4D-BC47-E67A9BFACAB9}"/>
                </a:ext>
              </a:extLst>
            </p:cNvPr>
            <p:cNvSpPr/>
            <p:nvPr/>
          </p:nvSpPr>
          <p:spPr>
            <a:xfrm>
              <a:off x="6349900" y="4331700"/>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265;p2">
              <a:extLst>
                <a:ext uri="{FF2B5EF4-FFF2-40B4-BE49-F238E27FC236}">
                  <a16:creationId xmlns:a16="http://schemas.microsoft.com/office/drawing/2014/main" id="{A7F1E5D9-328F-4D66-884E-A74945BA4F3D}"/>
                </a:ext>
              </a:extLst>
            </p:cNvPr>
            <p:cNvSpPr/>
            <p:nvPr/>
          </p:nvSpPr>
          <p:spPr>
            <a:xfrm>
              <a:off x="6373250" y="43317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266;p2">
              <a:extLst>
                <a:ext uri="{FF2B5EF4-FFF2-40B4-BE49-F238E27FC236}">
                  <a16:creationId xmlns:a16="http://schemas.microsoft.com/office/drawing/2014/main" id="{F66711CC-5F40-4FCD-B634-9C54B681ADBA}"/>
                </a:ext>
              </a:extLst>
            </p:cNvPr>
            <p:cNvSpPr/>
            <p:nvPr/>
          </p:nvSpPr>
          <p:spPr>
            <a:xfrm>
              <a:off x="6396600" y="4331700"/>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7;p2">
              <a:extLst>
                <a:ext uri="{FF2B5EF4-FFF2-40B4-BE49-F238E27FC236}">
                  <a16:creationId xmlns:a16="http://schemas.microsoft.com/office/drawing/2014/main" id="{D845F7A0-0788-4654-B7B7-48AC4266A757}"/>
                </a:ext>
              </a:extLst>
            </p:cNvPr>
            <p:cNvSpPr/>
            <p:nvPr/>
          </p:nvSpPr>
          <p:spPr>
            <a:xfrm>
              <a:off x="6419900" y="43317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8;p2">
              <a:extLst>
                <a:ext uri="{FF2B5EF4-FFF2-40B4-BE49-F238E27FC236}">
                  <a16:creationId xmlns:a16="http://schemas.microsoft.com/office/drawing/2014/main" id="{E42E1F6C-BA1F-487E-BDA1-9DE05BADC245}"/>
                </a:ext>
              </a:extLst>
            </p:cNvPr>
            <p:cNvSpPr/>
            <p:nvPr/>
          </p:nvSpPr>
          <p:spPr>
            <a:xfrm>
              <a:off x="6443250" y="4331700"/>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9;p2">
              <a:extLst>
                <a:ext uri="{FF2B5EF4-FFF2-40B4-BE49-F238E27FC236}">
                  <a16:creationId xmlns:a16="http://schemas.microsoft.com/office/drawing/2014/main" id="{CC93F37A-3A13-4AEA-946B-A41127E61172}"/>
                </a:ext>
              </a:extLst>
            </p:cNvPr>
            <p:cNvSpPr/>
            <p:nvPr/>
          </p:nvSpPr>
          <p:spPr>
            <a:xfrm>
              <a:off x="6466550" y="4331700"/>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 name="Google Shape;270;p2">
              <a:extLst>
                <a:ext uri="{FF2B5EF4-FFF2-40B4-BE49-F238E27FC236}">
                  <a16:creationId xmlns:a16="http://schemas.microsoft.com/office/drawing/2014/main" id="{AAE43D5B-E2CA-4898-B819-E860F0A9BA9D}"/>
                </a:ext>
              </a:extLst>
            </p:cNvPr>
            <p:cNvSpPr/>
            <p:nvPr/>
          </p:nvSpPr>
          <p:spPr>
            <a:xfrm>
              <a:off x="6023325" y="4311700"/>
              <a:ext cx="15625" cy="15625"/>
            </a:xfrm>
            <a:custGeom>
              <a:avLst/>
              <a:gdLst/>
              <a:ahLst/>
              <a:cxnLst/>
              <a:rect l="l" t="t" r="r" b="b"/>
              <a:pathLst>
                <a:path w="625" h="625" extrusionOk="0">
                  <a:moveTo>
                    <a:pt x="313" y="0"/>
                  </a:moveTo>
                  <a:cubicBezTo>
                    <a:pt x="140" y="0"/>
                    <a:pt x="0" y="140"/>
                    <a:pt x="0" y="313"/>
                  </a:cubicBezTo>
                  <a:cubicBezTo>
                    <a:pt x="0" y="485"/>
                    <a:pt x="140" y="625"/>
                    <a:pt x="313" y="625"/>
                  </a:cubicBezTo>
                  <a:cubicBezTo>
                    <a:pt x="485" y="625"/>
                    <a:pt x="625" y="485"/>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 name="Google Shape;271;p2">
              <a:extLst>
                <a:ext uri="{FF2B5EF4-FFF2-40B4-BE49-F238E27FC236}">
                  <a16:creationId xmlns:a16="http://schemas.microsoft.com/office/drawing/2014/main" id="{B96FFED8-AF05-4A45-89A1-8ADEA224F999}"/>
                </a:ext>
              </a:extLst>
            </p:cNvPr>
            <p:cNvSpPr/>
            <p:nvPr/>
          </p:nvSpPr>
          <p:spPr>
            <a:xfrm>
              <a:off x="6046675" y="4311700"/>
              <a:ext cx="15625" cy="15625"/>
            </a:xfrm>
            <a:custGeom>
              <a:avLst/>
              <a:gdLst/>
              <a:ahLst/>
              <a:cxnLst/>
              <a:rect l="l" t="t" r="r" b="b"/>
              <a:pathLst>
                <a:path w="625" h="625" extrusionOk="0">
                  <a:moveTo>
                    <a:pt x="312" y="0"/>
                  </a:moveTo>
                  <a:cubicBezTo>
                    <a:pt x="139" y="0"/>
                    <a:pt x="0" y="140"/>
                    <a:pt x="0" y="313"/>
                  </a:cubicBezTo>
                  <a:cubicBezTo>
                    <a:pt x="0" y="485"/>
                    <a:pt x="139"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 name="Google Shape;272;p2">
              <a:extLst>
                <a:ext uri="{FF2B5EF4-FFF2-40B4-BE49-F238E27FC236}">
                  <a16:creationId xmlns:a16="http://schemas.microsoft.com/office/drawing/2014/main" id="{9A011832-744E-4678-BDBC-E6F7B9161314}"/>
                </a:ext>
              </a:extLst>
            </p:cNvPr>
            <p:cNvSpPr/>
            <p:nvPr/>
          </p:nvSpPr>
          <p:spPr>
            <a:xfrm>
              <a:off x="6067350" y="4311700"/>
              <a:ext cx="18250" cy="15650"/>
            </a:xfrm>
            <a:custGeom>
              <a:avLst/>
              <a:gdLst/>
              <a:ahLst/>
              <a:cxnLst/>
              <a:rect l="l" t="t" r="r" b="b"/>
              <a:pathLst>
                <a:path w="730" h="626" extrusionOk="0">
                  <a:moveTo>
                    <a:pt x="418" y="0"/>
                  </a:moveTo>
                  <a:cubicBezTo>
                    <a:pt x="140" y="0"/>
                    <a:pt x="1" y="337"/>
                    <a:pt x="198" y="534"/>
                  </a:cubicBezTo>
                  <a:cubicBezTo>
                    <a:pt x="261" y="597"/>
                    <a:pt x="339" y="625"/>
                    <a:pt x="415" y="625"/>
                  </a:cubicBezTo>
                  <a:cubicBezTo>
                    <a:pt x="575" y="625"/>
                    <a:pt x="730" y="500"/>
                    <a:pt x="730" y="313"/>
                  </a:cubicBezTo>
                  <a:cubicBezTo>
                    <a:pt x="730" y="140"/>
                    <a:pt x="590"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 name="Google Shape;273;p2">
              <a:extLst>
                <a:ext uri="{FF2B5EF4-FFF2-40B4-BE49-F238E27FC236}">
                  <a16:creationId xmlns:a16="http://schemas.microsoft.com/office/drawing/2014/main" id="{9F7351A7-8890-4C46-BECF-FDD2EC1FD9E8}"/>
                </a:ext>
              </a:extLst>
            </p:cNvPr>
            <p:cNvSpPr/>
            <p:nvPr/>
          </p:nvSpPr>
          <p:spPr>
            <a:xfrm>
              <a:off x="6093325" y="4311700"/>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4;p2">
              <a:extLst>
                <a:ext uri="{FF2B5EF4-FFF2-40B4-BE49-F238E27FC236}">
                  <a16:creationId xmlns:a16="http://schemas.microsoft.com/office/drawing/2014/main" id="{B97B3577-0729-415F-A41C-F43450081A1B}"/>
                </a:ext>
              </a:extLst>
            </p:cNvPr>
            <p:cNvSpPr/>
            <p:nvPr/>
          </p:nvSpPr>
          <p:spPr>
            <a:xfrm>
              <a:off x="6116650" y="431170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4" y="625"/>
                    <a:pt x="625" y="485"/>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275;p2">
              <a:extLst>
                <a:ext uri="{FF2B5EF4-FFF2-40B4-BE49-F238E27FC236}">
                  <a16:creationId xmlns:a16="http://schemas.microsoft.com/office/drawing/2014/main" id="{51E951F9-7345-411C-86A7-470B1EAE34FE}"/>
                </a:ext>
              </a:extLst>
            </p:cNvPr>
            <p:cNvSpPr/>
            <p:nvPr/>
          </p:nvSpPr>
          <p:spPr>
            <a:xfrm>
              <a:off x="6139975" y="4311700"/>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6;p2">
              <a:extLst>
                <a:ext uri="{FF2B5EF4-FFF2-40B4-BE49-F238E27FC236}">
                  <a16:creationId xmlns:a16="http://schemas.microsoft.com/office/drawing/2014/main" id="{6411CC9D-9850-4A6C-9896-2050885F0D7A}"/>
                </a:ext>
              </a:extLst>
            </p:cNvPr>
            <p:cNvSpPr/>
            <p:nvPr/>
          </p:nvSpPr>
          <p:spPr>
            <a:xfrm>
              <a:off x="6160650" y="4311700"/>
              <a:ext cx="18300" cy="15650"/>
            </a:xfrm>
            <a:custGeom>
              <a:avLst/>
              <a:gdLst/>
              <a:ahLst/>
              <a:cxnLst/>
              <a:rect l="l" t="t" r="r" b="b"/>
              <a:pathLst>
                <a:path w="732" h="626" extrusionOk="0">
                  <a:moveTo>
                    <a:pt x="419" y="0"/>
                  </a:moveTo>
                  <a:cubicBezTo>
                    <a:pt x="140" y="0"/>
                    <a:pt x="1" y="337"/>
                    <a:pt x="198" y="534"/>
                  </a:cubicBezTo>
                  <a:cubicBezTo>
                    <a:pt x="261" y="597"/>
                    <a:pt x="339" y="625"/>
                    <a:pt x="416" y="625"/>
                  </a:cubicBezTo>
                  <a:cubicBezTo>
                    <a:pt x="577" y="625"/>
                    <a:pt x="731" y="500"/>
                    <a:pt x="731" y="313"/>
                  </a:cubicBezTo>
                  <a:cubicBezTo>
                    <a:pt x="731" y="140"/>
                    <a:pt x="590"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 name="Google Shape;277;p2">
              <a:extLst>
                <a:ext uri="{FF2B5EF4-FFF2-40B4-BE49-F238E27FC236}">
                  <a16:creationId xmlns:a16="http://schemas.microsoft.com/office/drawing/2014/main" id="{C67FED81-3C79-494A-AC0B-DF932F1A58C5}"/>
                </a:ext>
              </a:extLst>
            </p:cNvPr>
            <p:cNvSpPr/>
            <p:nvPr/>
          </p:nvSpPr>
          <p:spPr>
            <a:xfrm>
              <a:off x="6186625" y="4311700"/>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 name="Google Shape;278;p2">
              <a:extLst>
                <a:ext uri="{FF2B5EF4-FFF2-40B4-BE49-F238E27FC236}">
                  <a16:creationId xmlns:a16="http://schemas.microsoft.com/office/drawing/2014/main" id="{1436D700-07F6-4384-9175-0FFFE8B41014}"/>
                </a:ext>
              </a:extLst>
            </p:cNvPr>
            <p:cNvSpPr/>
            <p:nvPr/>
          </p:nvSpPr>
          <p:spPr>
            <a:xfrm>
              <a:off x="6067350" y="4351725"/>
              <a:ext cx="18250" cy="15650"/>
            </a:xfrm>
            <a:custGeom>
              <a:avLst/>
              <a:gdLst/>
              <a:ahLst/>
              <a:cxnLst/>
              <a:rect l="l" t="t" r="r" b="b"/>
              <a:pathLst>
                <a:path w="730" h="626" extrusionOk="0">
                  <a:moveTo>
                    <a:pt x="418" y="0"/>
                  </a:moveTo>
                  <a:cubicBezTo>
                    <a:pt x="140" y="0"/>
                    <a:pt x="1" y="337"/>
                    <a:pt x="198" y="534"/>
                  </a:cubicBezTo>
                  <a:cubicBezTo>
                    <a:pt x="261" y="597"/>
                    <a:pt x="339" y="625"/>
                    <a:pt x="416" y="625"/>
                  </a:cubicBezTo>
                  <a:cubicBezTo>
                    <a:pt x="576" y="625"/>
                    <a:pt x="730" y="501"/>
                    <a:pt x="730" y="312"/>
                  </a:cubicBezTo>
                  <a:cubicBezTo>
                    <a:pt x="730" y="139"/>
                    <a:pt x="590"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9;p2">
              <a:extLst>
                <a:ext uri="{FF2B5EF4-FFF2-40B4-BE49-F238E27FC236}">
                  <a16:creationId xmlns:a16="http://schemas.microsoft.com/office/drawing/2014/main" id="{1437B8D6-6799-4C72-9BED-41FE5FA33619}"/>
                </a:ext>
              </a:extLst>
            </p:cNvPr>
            <p:cNvSpPr/>
            <p:nvPr/>
          </p:nvSpPr>
          <p:spPr>
            <a:xfrm>
              <a:off x="6093325" y="4351725"/>
              <a:ext cx="15625" cy="15625"/>
            </a:xfrm>
            <a:custGeom>
              <a:avLst/>
              <a:gdLst/>
              <a:ahLst/>
              <a:cxnLst/>
              <a:rect l="l" t="t" r="r" b="b"/>
              <a:pathLst>
                <a:path w="625" h="625" extrusionOk="0">
                  <a:moveTo>
                    <a:pt x="312" y="0"/>
                  </a:moveTo>
                  <a:cubicBezTo>
                    <a:pt x="140" y="0"/>
                    <a:pt x="0" y="139"/>
                    <a:pt x="0" y="312"/>
                  </a:cubicBezTo>
                  <a:cubicBezTo>
                    <a:pt x="0" y="485"/>
                    <a:pt x="140" y="625"/>
                    <a:pt x="312" y="625"/>
                  </a:cubicBezTo>
                  <a:cubicBezTo>
                    <a:pt x="485" y="625"/>
                    <a:pt x="625" y="485"/>
                    <a:pt x="625" y="312"/>
                  </a:cubicBezTo>
                  <a:cubicBezTo>
                    <a:pt x="625" y="139"/>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80;p2">
              <a:extLst>
                <a:ext uri="{FF2B5EF4-FFF2-40B4-BE49-F238E27FC236}">
                  <a16:creationId xmlns:a16="http://schemas.microsoft.com/office/drawing/2014/main" id="{D827948A-E191-42DF-BCAE-1BB4CD5538BD}"/>
                </a:ext>
              </a:extLst>
            </p:cNvPr>
            <p:cNvSpPr/>
            <p:nvPr/>
          </p:nvSpPr>
          <p:spPr>
            <a:xfrm>
              <a:off x="6116650" y="4351725"/>
              <a:ext cx="15650" cy="15625"/>
            </a:xfrm>
            <a:custGeom>
              <a:avLst/>
              <a:gdLst/>
              <a:ahLst/>
              <a:cxnLst/>
              <a:rect l="l" t="t" r="r" b="b"/>
              <a:pathLst>
                <a:path w="626" h="625" extrusionOk="0">
                  <a:moveTo>
                    <a:pt x="313" y="0"/>
                  </a:moveTo>
                  <a:cubicBezTo>
                    <a:pt x="140" y="0"/>
                    <a:pt x="1" y="139"/>
                    <a:pt x="1" y="312"/>
                  </a:cubicBezTo>
                  <a:cubicBezTo>
                    <a:pt x="1" y="485"/>
                    <a:pt x="140" y="625"/>
                    <a:pt x="313" y="625"/>
                  </a:cubicBezTo>
                  <a:cubicBezTo>
                    <a:pt x="484" y="625"/>
                    <a:pt x="625" y="485"/>
                    <a:pt x="625" y="312"/>
                  </a:cubicBezTo>
                  <a:cubicBezTo>
                    <a:pt x="625" y="139"/>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1;p2">
              <a:extLst>
                <a:ext uri="{FF2B5EF4-FFF2-40B4-BE49-F238E27FC236}">
                  <a16:creationId xmlns:a16="http://schemas.microsoft.com/office/drawing/2014/main" id="{F9A6CE35-5964-4FBB-BCDE-AEB34687976D}"/>
                </a:ext>
              </a:extLst>
            </p:cNvPr>
            <p:cNvSpPr/>
            <p:nvPr/>
          </p:nvSpPr>
          <p:spPr>
            <a:xfrm>
              <a:off x="6139975" y="4351725"/>
              <a:ext cx="15625" cy="15625"/>
            </a:xfrm>
            <a:custGeom>
              <a:avLst/>
              <a:gdLst/>
              <a:ahLst/>
              <a:cxnLst/>
              <a:rect l="l" t="t" r="r" b="b"/>
              <a:pathLst>
                <a:path w="625" h="625" extrusionOk="0">
                  <a:moveTo>
                    <a:pt x="312" y="0"/>
                  </a:moveTo>
                  <a:cubicBezTo>
                    <a:pt x="140" y="0"/>
                    <a:pt x="0" y="139"/>
                    <a:pt x="0" y="312"/>
                  </a:cubicBezTo>
                  <a:cubicBezTo>
                    <a:pt x="0" y="485"/>
                    <a:pt x="140" y="625"/>
                    <a:pt x="312" y="625"/>
                  </a:cubicBezTo>
                  <a:cubicBezTo>
                    <a:pt x="485" y="625"/>
                    <a:pt x="625" y="485"/>
                    <a:pt x="625" y="312"/>
                  </a:cubicBezTo>
                  <a:cubicBezTo>
                    <a:pt x="625" y="139"/>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 name="Google Shape;282;p2">
              <a:extLst>
                <a:ext uri="{FF2B5EF4-FFF2-40B4-BE49-F238E27FC236}">
                  <a16:creationId xmlns:a16="http://schemas.microsoft.com/office/drawing/2014/main" id="{328EA444-7E6B-4091-953C-D3463DD0EC2C}"/>
                </a:ext>
              </a:extLst>
            </p:cNvPr>
            <p:cNvSpPr/>
            <p:nvPr/>
          </p:nvSpPr>
          <p:spPr>
            <a:xfrm>
              <a:off x="6160650" y="4351725"/>
              <a:ext cx="18300" cy="15650"/>
            </a:xfrm>
            <a:custGeom>
              <a:avLst/>
              <a:gdLst/>
              <a:ahLst/>
              <a:cxnLst/>
              <a:rect l="l" t="t" r="r" b="b"/>
              <a:pathLst>
                <a:path w="732" h="626" extrusionOk="0">
                  <a:moveTo>
                    <a:pt x="419" y="0"/>
                  </a:moveTo>
                  <a:cubicBezTo>
                    <a:pt x="140" y="0"/>
                    <a:pt x="1" y="337"/>
                    <a:pt x="198" y="534"/>
                  </a:cubicBezTo>
                  <a:cubicBezTo>
                    <a:pt x="261" y="597"/>
                    <a:pt x="340" y="625"/>
                    <a:pt x="417" y="625"/>
                  </a:cubicBezTo>
                  <a:cubicBezTo>
                    <a:pt x="577" y="625"/>
                    <a:pt x="731" y="501"/>
                    <a:pt x="731" y="312"/>
                  </a:cubicBezTo>
                  <a:cubicBezTo>
                    <a:pt x="731" y="139"/>
                    <a:pt x="590"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 name="Google Shape;283;p2">
              <a:extLst>
                <a:ext uri="{FF2B5EF4-FFF2-40B4-BE49-F238E27FC236}">
                  <a16:creationId xmlns:a16="http://schemas.microsoft.com/office/drawing/2014/main" id="{E13E257A-3A9A-401C-8169-7671C976C0EA}"/>
                </a:ext>
              </a:extLst>
            </p:cNvPr>
            <p:cNvSpPr/>
            <p:nvPr/>
          </p:nvSpPr>
          <p:spPr>
            <a:xfrm>
              <a:off x="6186625" y="4351725"/>
              <a:ext cx="15625" cy="15625"/>
            </a:xfrm>
            <a:custGeom>
              <a:avLst/>
              <a:gdLst/>
              <a:ahLst/>
              <a:cxnLst/>
              <a:rect l="l" t="t" r="r" b="b"/>
              <a:pathLst>
                <a:path w="625" h="625" extrusionOk="0">
                  <a:moveTo>
                    <a:pt x="312" y="0"/>
                  </a:moveTo>
                  <a:cubicBezTo>
                    <a:pt x="140" y="0"/>
                    <a:pt x="0" y="139"/>
                    <a:pt x="0" y="312"/>
                  </a:cubicBezTo>
                  <a:cubicBezTo>
                    <a:pt x="0" y="485"/>
                    <a:pt x="140" y="625"/>
                    <a:pt x="312" y="625"/>
                  </a:cubicBezTo>
                  <a:cubicBezTo>
                    <a:pt x="485" y="625"/>
                    <a:pt x="625" y="485"/>
                    <a:pt x="625" y="312"/>
                  </a:cubicBezTo>
                  <a:cubicBezTo>
                    <a:pt x="625" y="139"/>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4;p2">
              <a:extLst>
                <a:ext uri="{FF2B5EF4-FFF2-40B4-BE49-F238E27FC236}">
                  <a16:creationId xmlns:a16="http://schemas.microsoft.com/office/drawing/2014/main" id="{02DB6C21-FA43-4809-9D29-AA09959DD298}"/>
                </a:ext>
              </a:extLst>
            </p:cNvPr>
            <p:cNvSpPr/>
            <p:nvPr/>
          </p:nvSpPr>
          <p:spPr>
            <a:xfrm>
              <a:off x="6209950" y="4351725"/>
              <a:ext cx="15650" cy="15625"/>
            </a:xfrm>
            <a:custGeom>
              <a:avLst/>
              <a:gdLst/>
              <a:ahLst/>
              <a:cxnLst/>
              <a:rect l="l" t="t" r="r" b="b"/>
              <a:pathLst>
                <a:path w="626" h="625" extrusionOk="0">
                  <a:moveTo>
                    <a:pt x="313" y="0"/>
                  </a:moveTo>
                  <a:cubicBezTo>
                    <a:pt x="140" y="0"/>
                    <a:pt x="1" y="139"/>
                    <a:pt x="1" y="312"/>
                  </a:cubicBezTo>
                  <a:cubicBezTo>
                    <a:pt x="1" y="485"/>
                    <a:pt x="140" y="625"/>
                    <a:pt x="313" y="625"/>
                  </a:cubicBezTo>
                  <a:cubicBezTo>
                    <a:pt x="486" y="625"/>
                    <a:pt x="625" y="485"/>
                    <a:pt x="625" y="312"/>
                  </a:cubicBezTo>
                  <a:cubicBezTo>
                    <a:pt x="625" y="139"/>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5;p2">
              <a:extLst>
                <a:ext uri="{FF2B5EF4-FFF2-40B4-BE49-F238E27FC236}">
                  <a16:creationId xmlns:a16="http://schemas.microsoft.com/office/drawing/2014/main" id="{4BEEE368-1572-4EBF-9009-F4DAA942EBA4}"/>
                </a:ext>
              </a:extLst>
            </p:cNvPr>
            <p:cNvSpPr/>
            <p:nvPr/>
          </p:nvSpPr>
          <p:spPr>
            <a:xfrm>
              <a:off x="6233275" y="4351725"/>
              <a:ext cx="15625" cy="15625"/>
            </a:xfrm>
            <a:custGeom>
              <a:avLst/>
              <a:gdLst/>
              <a:ahLst/>
              <a:cxnLst/>
              <a:rect l="l" t="t" r="r" b="b"/>
              <a:pathLst>
                <a:path w="625" h="625" extrusionOk="0">
                  <a:moveTo>
                    <a:pt x="312" y="0"/>
                  </a:moveTo>
                  <a:cubicBezTo>
                    <a:pt x="141" y="0"/>
                    <a:pt x="0" y="139"/>
                    <a:pt x="0" y="312"/>
                  </a:cubicBezTo>
                  <a:cubicBezTo>
                    <a:pt x="0" y="485"/>
                    <a:pt x="141" y="625"/>
                    <a:pt x="312" y="625"/>
                  </a:cubicBezTo>
                  <a:cubicBezTo>
                    <a:pt x="485" y="625"/>
                    <a:pt x="625" y="485"/>
                    <a:pt x="625" y="312"/>
                  </a:cubicBezTo>
                  <a:cubicBezTo>
                    <a:pt x="625" y="139"/>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 name="Google Shape;286;p2">
              <a:extLst>
                <a:ext uri="{FF2B5EF4-FFF2-40B4-BE49-F238E27FC236}">
                  <a16:creationId xmlns:a16="http://schemas.microsoft.com/office/drawing/2014/main" id="{7DC7EF0D-4D84-4C80-A6A7-6C71BE77CBFC}"/>
                </a:ext>
              </a:extLst>
            </p:cNvPr>
            <p:cNvSpPr/>
            <p:nvPr/>
          </p:nvSpPr>
          <p:spPr>
            <a:xfrm>
              <a:off x="6256600" y="4351725"/>
              <a:ext cx="15650" cy="15625"/>
            </a:xfrm>
            <a:custGeom>
              <a:avLst/>
              <a:gdLst/>
              <a:ahLst/>
              <a:cxnLst/>
              <a:rect l="l" t="t" r="r" b="b"/>
              <a:pathLst>
                <a:path w="626" h="625" extrusionOk="0">
                  <a:moveTo>
                    <a:pt x="313" y="0"/>
                  </a:moveTo>
                  <a:cubicBezTo>
                    <a:pt x="140" y="0"/>
                    <a:pt x="1" y="139"/>
                    <a:pt x="1" y="312"/>
                  </a:cubicBezTo>
                  <a:cubicBezTo>
                    <a:pt x="1" y="485"/>
                    <a:pt x="140" y="625"/>
                    <a:pt x="313" y="625"/>
                  </a:cubicBezTo>
                  <a:cubicBezTo>
                    <a:pt x="486" y="625"/>
                    <a:pt x="625" y="485"/>
                    <a:pt x="625" y="312"/>
                  </a:cubicBezTo>
                  <a:cubicBezTo>
                    <a:pt x="625" y="139"/>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 name="Google Shape;287;p2">
              <a:extLst>
                <a:ext uri="{FF2B5EF4-FFF2-40B4-BE49-F238E27FC236}">
                  <a16:creationId xmlns:a16="http://schemas.microsoft.com/office/drawing/2014/main" id="{9D983BA3-AA55-42DF-8758-635751CA398D}"/>
                </a:ext>
              </a:extLst>
            </p:cNvPr>
            <p:cNvSpPr/>
            <p:nvPr/>
          </p:nvSpPr>
          <p:spPr>
            <a:xfrm>
              <a:off x="6279950" y="4351725"/>
              <a:ext cx="15650" cy="15625"/>
            </a:xfrm>
            <a:custGeom>
              <a:avLst/>
              <a:gdLst/>
              <a:ahLst/>
              <a:cxnLst/>
              <a:rect l="l" t="t" r="r" b="b"/>
              <a:pathLst>
                <a:path w="626" h="625" extrusionOk="0">
                  <a:moveTo>
                    <a:pt x="313" y="0"/>
                  </a:moveTo>
                  <a:cubicBezTo>
                    <a:pt x="140" y="0"/>
                    <a:pt x="1" y="139"/>
                    <a:pt x="1" y="312"/>
                  </a:cubicBezTo>
                  <a:cubicBezTo>
                    <a:pt x="1" y="485"/>
                    <a:pt x="140" y="625"/>
                    <a:pt x="313" y="625"/>
                  </a:cubicBezTo>
                  <a:cubicBezTo>
                    <a:pt x="484" y="625"/>
                    <a:pt x="625" y="485"/>
                    <a:pt x="625" y="312"/>
                  </a:cubicBezTo>
                  <a:cubicBezTo>
                    <a:pt x="625" y="139"/>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8;p2">
              <a:extLst>
                <a:ext uri="{FF2B5EF4-FFF2-40B4-BE49-F238E27FC236}">
                  <a16:creationId xmlns:a16="http://schemas.microsoft.com/office/drawing/2014/main" id="{9BC4AAD7-6C6E-477E-B026-8D151E105B9E}"/>
                </a:ext>
              </a:extLst>
            </p:cNvPr>
            <p:cNvSpPr/>
            <p:nvPr/>
          </p:nvSpPr>
          <p:spPr>
            <a:xfrm>
              <a:off x="6303250" y="4351725"/>
              <a:ext cx="15650" cy="15625"/>
            </a:xfrm>
            <a:custGeom>
              <a:avLst/>
              <a:gdLst/>
              <a:ahLst/>
              <a:cxnLst/>
              <a:rect l="l" t="t" r="r" b="b"/>
              <a:pathLst>
                <a:path w="626" h="625" extrusionOk="0">
                  <a:moveTo>
                    <a:pt x="313" y="0"/>
                  </a:moveTo>
                  <a:cubicBezTo>
                    <a:pt x="140" y="0"/>
                    <a:pt x="1" y="139"/>
                    <a:pt x="1" y="312"/>
                  </a:cubicBezTo>
                  <a:cubicBezTo>
                    <a:pt x="1" y="485"/>
                    <a:pt x="140" y="625"/>
                    <a:pt x="313" y="625"/>
                  </a:cubicBezTo>
                  <a:cubicBezTo>
                    <a:pt x="486" y="625"/>
                    <a:pt x="625" y="485"/>
                    <a:pt x="625" y="312"/>
                  </a:cubicBezTo>
                  <a:cubicBezTo>
                    <a:pt x="625" y="139"/>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89;p2">
              <a:extLst>
                <a:ext uri="{FF2B5EF4-FFF2-40B4-BE49-F238E27FC236}">
                  <a16:creationId xmlns:a16="http://schemas.microsoft.com/office/drawing/2014/main" id="{90C18A76-E9FD-4639-9F7C-37A252F963D3}"/>
                </a:ext>
              </a:extLst>
            </p:cNvPr>
            <p:cNvSpPr/>
            <p:nvPr/>
          </p:nvSpPr>
          <p:spPr>
            <a:xfrm>
              <a:off x="6323950" y="4351725"/>
              <a:ext cx="18300" cy="15650"/>
            </a:xfrm>
            <a:custGeom>
              <a:avLst/>
              <a:gdLst/>
              <a:ahLst/>
              <a:cxnLst/>
              <a:rect l="l" t="t" r="r" b="b"/>
              <a:pathLst>
                <a:path w="732" h="626" extrusionOk="0">
                  <a:moveTo>
                    <a:pt x="419" y="0"/>
                  </a:moveTo>
                  <a:cubicBezTo>
                    <a:pt x="140" y="0"/>
                    <a:pt x="1" y="337"/>
                    <a:pt x="198" y="534"/>
                  </a:cubicBezTo>
                  <a:cubicBezTo>
                    <a:pt x="261" y="597"/>
                    <a:pt x="340" y="625"/>
                    <a:pt x="416" y="625"/>
                  </a:cubicBezTo>
                  <a:cubicBezTo>
                    <a:pt x="577" y="625"/>
                    <a:pt x="731" y="501"/>
                    <a:pt x="731" y="312"/>
                  </a:cubicBezTo>
                  <a:cubicBezTo>
                    <a:pt x="731" y="139"/>
                    <a:pt x="592"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90;p2">
              <a:extLst>
                <a:ext uri="{FF2B5EF4-FFF2-40B4-BE49-F238E27FC236}">
                  <a16:creationId xmlns:a16="http://schemas.microsoft.com/office/drawing/2014/main" id="{86BFA249-8F17-4861-98A4-5B35A1E4DD97}"/>
                </a:ext>
              </a:extLst>
            </p:cNvPr>
            <p:cNvSpPr/>
            <p:nvPr/>
          </p:nvSpPr>
          <p:spPr>
            <a:xfrm>
              <a:off x="6349900" y="4351725"/>
              <a:ext cx="15650" cy="15625"/>
            </a:xfrm>
            <a:custGeom>
              <a:avLst/>
              <a:gdLst/>
              <a:ahLst/>
              <a:cxnLst/>
              <a:rect l="l" t="t" r="r" b="b"/>
              <a:pathLst>
                <a:path w="626" h="625" extrusionOk="0">
                  <a:moveTo>
                    <a:pt x="313" y="0"/>
                  </a:moveTo>
                  <a:cubicBezTo>
                    <a:pt x="142" y="0"/>
                    <a:pt x="1" y="139"/>
                    <a:pt x="1" y="312"/>
                  </a:cubicBezTo>
                  <a:cubicBezTo>
                    <a:pt x="1" y="485"/>
                    <a:pt x="142" y="625"/>
                    <a:pt x="313" y="625"/>
                  </a:cubicBezTo>
                  <a:cubicBezTo>
                    <a:pt x="486" y="625"/>
                    <a:pt x="625" y="485"/>
                    <a:pt x="625" y="312"/>
                  </a:cubicBezTo>
                  <a:cubicBezTo>
                    <a:pt x="625" y="139"/>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291;p2">
              <a:extLst>
                <a:ext uri="{FF2B5EF4-FFF2-40B4-BE49-F238E27FC236}">
                  <a16:creationId xmlns:a16="http://schemas.microsoft.com/office/drawing/2014/main" id="{B7C686C8-0D54-4676-9E8B-C7C69E25C693}"/>
                </a:ext>
              </a:extLst>
            </p:cNvPr>
            <p:cNvSpPr/>
            <p:nvPr/>
          </p:nvSpPr>
          <p:spPr>
            <a:xfrm>
              <a:off x="6373250" y="4351725"/>
              <a:ext cx="15650" cy="15625"/>
            </a:xfrm>
            <a:custGeom>
              <a:avLst/>
              <a:gdLst/>
              <a:ahLst/>
              <a:cxnLst/>
              <a:rect l="l" t="t" r="r" b="b"/>
              <a:pathLst>
                <a:path w="626" h="625" extrusionOk="0">
                  <a:moveTo>
                    <a:pt x="313" y="0"/>
                  </a:moveTo>
                  <a:cubicBezTo>
                    <a:pt x="140" y="0"/>
                    <a:pt x="1" y="139"/>
                    <a:pt x="1" y="312"/>
                  </a:cubicBezTo>
                  <a:cubicBezTo>
                    <a:pt x="1" y="485"/>
                    <a:pt x="140" y="625"/>
                    <a:pt x="313" y="625"/>
                  </a:cubicBezTo>
                  <a:cubicBezTo>
                    <a:pt x="486" y="625"/>
                    <a:pt x="625" y="485"/>
                    <a:pt x="625" y="312"/>
                  </a:cubicBezTo>
                  <a:cubicBezTo>
                    <a:pt x="625" y="139"/>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2;p2">
              <a:extLst>
                <a:ext uri="{FF2B5EF4-FFF2-40B4-BE49-F238E27FC236}">
                  <a16:creationId xmlns:a16="http://schemas.microsoft.com/office/drawing/2014/main" id="{08CF0FB0-37B3-4CCC-83DE-2AC80AAEFCC7}"/>
                </a:ext>
              </a:extLst>
            </p:cNvPr>
            <p:cNvSpPr/>
            <p:nvPr/>
          </p:nvSpPr>
          <p:spPr>
            <a:xfrm>
              <a:off x="6396600" y="4351725"/>
              <a:ext cx="15625" cy="15625"/>
            </a:xfrm>
            <a:custGeom>
              <a:avLst/>
              <a:gdLst/>
              <a:ahLst/>
              <a:cxnLst/>
              <a:rect l="l" t="t" r="r" b="b"/>
              <a:pathLst>
                <a:path w="625" h="625" extrusionOk="0">
                  <a:moveTo>
                    <a:pt x="313" y="0"/>
                  </a:moveTo>
                  <a:cubicBezTo>
                    <a:pt x="140" y="0"/>
                    <a:pt x="0" y="139"/>
                    <a:pt x="0" y="312"/>
                  </a:cubicBezTo>
                  <a:cubicBezTo>
                    <a:pt x="0" y="485"/>
                    <a:pt x="140" y="625"/>
                    <a:pt x="313" y="625"/>
                  </a:cubicBezTo>
                  <a:cubicBezTo>
                    <a:pt x="484" y="625"/>
                    <a:pt x="625" y="485"/>
                    <a:pt x="625" y="312"/>
                  </a:cubicBezTo>
                  <a:cubicBezTo>
                    <a:pt x="625" y="139"/>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3;p2">
              <a:extLst>
                <a:ext uri="{FF2B5EF4-FFF2-40B4-BE49-F238E27FC236}">
                  <a16:creationId xmlns:a16="http://schemas.microsoft.com/office/drawing/2014/main" id="{5F8F5F15-5A92-41B8-A3A8-C5CB5FDFF53C}"/>
                </a:ext>
              </a:extLst>
            </p:cNvPr>
            <p:cNvSpPr/>
            <p:nvPr/>
          </p:nvSpPr>
          <p:spPr>
            <a:xfrm>
              <a:off x="6419900" y="4351725"/>
              <a:ext cx="15650" cy="15625"/>
            </a:xfrm>
            <a:custGeom>
              <a:avLst/>
              <a:gdLst/>
              <a:ahLst/>
              <a:cxnLst/>
              <a:rect l="l" t="t" r="r" b="b"/>
              <a:pathLst>
                <a:path w="626" h="625" extrusionOk="0">
                  <a:moveTo>
                    <a:pt x="313" y="0"/>
                  </a:moveTo>
                  <a:cubicBezTo>
                    <a:pt x="140" y="0"/>
                    <a:pt x="1" y="139"/>
                    <a:pt x="1" y="312"/>
                  </a:cubicBezTo>
                  <a:cubicBezTo>
                    <a:pt x="1" y="485"/>
                    <a:pt x="140" y="625"/>
                    <a:pt x="313" y="625"/>
                  </a:cubicBezTo>
                  <a:cubicBezTo>
                    <a:pt x="486" y="625"/>
                    <a:pt x="625" y="485"/>
                    <a:pt x="625" y="312"/>
                  </a:cubicBezTo>
                  <a:cubicBezTo>
                    <a:pt x="625" y="139"/>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 name="Google Shape;294;p2">
              <a:extLst>
                <a:ext uri="{FF2B5EF4-FFF2-40B4-BE49-F238E27FC236}">
                  <a16:creationId xmlns:a16="http://schemas.microsoft.com/office/drawing/2014/main" id="{8014D964-A624-4764-980A-41B9633CC9EB}"/>
                </a:ext>
              </a:extLst>
            </p:cNvPr>
            <p:cNvSpPr/>
            <p:nvPr/>
          </p:nvSpPr>
          <p:spPr>
            <a:xfrm>
              <a:off x="6443250" y="4351725"/>
              <a:ext cx="15625" cy="15625"/>
            </a:xfrm>
            <a:custGeom>
              <a:avLst/>
              <a:gdLst/>
              <a:ahLst/>
              <a:cxnLst/>
              <a:rect l="l" t="t" r="r" b="b"/>
              <a:pathLst>
                <a:path w="625" h="625" extrusionOk="0">
                  <a:moveTo>
                    <a:pt x="313" y="0"/>
                  </a:moveTo>
                  <a:cubicBezTo>
                    <a:pt x="140" y="0"/>
                    <a:pt x="0" y="139"/>
                    <a:pt x="0" y="312"/>
                  </a:cubicBezTo>
                  <a:cubicBezTo>
                    <a:pt x="0" y="485"/>
                    <a:pt x="140" y="625"/>
                    <a:pt x="313" y="625"/>
                  </a:cubicBezTo>
                  <a:cubicBezTo>
                    <a:pt x="485" y="625"/>
                    <a:pt x="625" y="485"/>
                    <a:pt x="625" y="312"/>
                  </a:cubicBezTo>
                  <a:cubicBezTo>
                    <a:pt x="625" y="139"/>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 name="Google Shape;295;p2">
              <a:extLst>
                <a:ext uri="{FF2B5EF4-FFF2-40B4-BE49-F238E27FC236}">
                  <a16:creationId xmlns:a16="http://schemas.microsoft.com/office/drawing/2014/main" id="{7041A6AE-3038-4D32-BB51-2768888BC2E7}"/>
                </a:ext>
              </a:extLst>
            </p:cNvPr>
            <p:cNvSpPr/>
            <p:nvPr/>
          </p:nvSpPr>
          <p:spPr>
            <a:xfrm>
              <a:off x="6209950" y="431170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96;p2">
              <a:extLst>
                <a:ext uri="{FF2B5EF4-FFF2-40B4-BE49-F238E27FC236}">
                  <a16:creationId xmlns:a16="http://schemas.microsoft.com/office/drawing/2014/main" id="{F6166914-236B-482D-90F0-E8CCEA6D502B}"/>
                </a:ext>
              </a:extLst>
            </p:cNvPr>
            <p:cNvSpPr/>
            <p:nvPr/>
          </p:nvSpPr>
          <p:spPr>
            <a:xfrm>
              <a:off x="6233275" y="4311700"/>
              <a:ext cx="15625" cy="15625"/>
            </a:xfrm>
            <a:custGeom>
              <a:avLst/>
              <a:gdLst/>
              <a:ahLst/>
              <a:cxnLst/>
              <a:rect l="l" t="t" r="r" b="b"/>
              <a:pathLst>
                <a:path w="625" h="625" extrusionOk="0">
                  <a:moveTo>
                    <a:pt x="312" y="0"/>
                  </a:moveTo>
                  <a:cubicBezTo>
                    <a:pt x="141" y="0"/>
                    <a:pt x="0" y="140"/>
                    <a:pt x="0" y="313"/>
                  </a:cubicBezTo>
                  <a:cubicBezTo>
                    <a:pt x="0" y="485"/>
                    <a:pt x="141"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97;p2">
              <a:extLst>
                <a:ext uri="{FF2B5EF4-FFF2-40B4-BE49-F238E27FC236}">
                  <a16:creationId xmlns:a16="http://schemas.microsoft.com/office/drawing/2014/main" id="{3D1CDEAC-C212-4FDA-A3BA-71AF9F767EDF}"/>
                </a:ext>
              </a:extLst>
            </p:cNvPr>
            <p:cNvSpPr/>
            <p:nvPr/>
          </p:nvSpPr>
          <p:spPr>
            <a:xfrm>
              <a:off x="6256600" y="431170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 name="Google Shape;298;p2">
              <a:extLst>
                <a:ext uri="{FF2B5EF4-FFF2-40B4-BE49-F238E27FC236}">
                  <a16:creationId xmlns:a16="http://schemas.microsoft.com/office/drawing/2014/main" id="{4A6D3625-A705-40A2-B519-B01F8BC000E7}"/>
                </a:ext>
              </a:extLst>
            </p:cNvPr>
            <p:cNvSpPr/>
            <p:nvPr/>
          </p:nvSpPr>
          <p:spPr>
            <a:xfrm>
              <a:off x="6279950" y="431170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4" y="625"/>
                    <a:pt x="625" y="485"/>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299;p2">
              <a:extLst>
                <a:ext uri="{FF2B5EF4-FFF2-40B4-BE49-F238E27FC236}">
                  <a16:creationId xmlns:a16="http://schemas.microsoft.com/office/drawing/2014/main" id="{05753CA0-BBC6-44AA-9148-B6A84513BCB5}"/>
                </a:ext>
              </a:extLst>
            </p:cNvPr>
            <p:cNvSpPr/>
            <p:nvPr/>
          </p:nvSpPr>
          <p:spPr>
            <a:xfrm>
              <a:off x="6303250" y="431170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 name="Google Shape;300;p2">
              <a:extLst>
                <a:ext uri="{FF2B5EF4-FFF2-40B4-BE49-F238E27FC236}">
                  <a16:creationId xmlns:a16="http://schemas.microsoft.com/office/drawing/2014/main" id="{5BAFC0A8-413E-4A5B-AC86-8B7B8D53F0A2}"/>
                </a:ext>
              </a:extLst>
            </p:cNvPr>
            <p:cNvSpPr/>
            <p:nvPr/>
          </p:nvSpPr>
          <p:spPr>
            <a:xfrm>
              <a:off x="6323950" y="4311700"/>
              <a:ext cx="18300" cy="15625"/>
            </a:xfrm>
            <a:custGeom>
              <a:avLst/>
              <a:gdLst/>
              <a:ahLst/>
              <a:cxnLst/>
              <a:rect l="l" t="t" r="r" b="b"/>
              <a:pathLst>
                <a:path w="732" h="625" extrusionOk="0">
                  <a:moveTo>
                    <a:pt x="419" y="0"/>
                  </a:moveTo>
                  <a:cubicBezTo>
                    <a:pt x="140" y="0"/>
                    <a:pt x="1" y="337"/>
                    <a:pt x="198" y="532"/>
                  </a:cubicBezTo>
                  <a:cubicBezTo>
                    <a:pt x="261" y="596"/>
                    <a:pt x="340" y="625"/>
                    <a:pt x="417" y="625"/>
                  </a:cubicBezTo>
                  <a:cubicBezTo>
                    <a:pt x="577" y="625"/>
                    <a:pt x="731" y="500"/>
                    <a:pt x="731" y="313"/>
                  </a:cubicBezTo>
                  <a:cubicBezTo>
                    <a:pt x="731" y="140"/>
                    <a:pt x="592"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1;p2">
              <a:extLst>
                <a:ext uri="{FF2B5EF4-FFF2-40B4-BE49-F238E27FC236}">
                  <a16:creationId xmlns:a16="http://schemas.microsoft.com/office/drawing/2014/main" id="{F744500B-C2B2-4404-ADE0-83DA12CB8AAB}"/>
                </a:ext>
              </a:extLst>
            </p:cNvPr>
            <p:cNvSpPr/>
            <p:nvPr/>
          </p:nvSpPr>
          <p:spPr>
            <a:xfrm>
              <a:off x="6349900" y="4311700"/>
              <a:ext cx="15650" cy="15625"/>
            </a:xfrm>
            <a:custGeom>
              <a:avLst/>
              <a:gdLst/>
              <a:ahLst/>
              <a:cxnLst/>
              <a:rect l="l" t="t" r="r" b="b"/>
              <a:pathLst>
                <a:path w="626" h="625" extrusionOk="0">
                  <a:moveTo>
                    <a:pt x="313" y="0"/>
                  </a:moveTo>
                  <a:cubicBezTo>
                    <a:pt x="142" y="0"/>
                    <a:pt x="1" y="140"/>
                    <a:pt x="1" y="313"/>
                  </a:cubicBezTo>
                  <a:cubicBezTo>
                    <a:pt x="1" y="485"/>
                    <a:pt x="142"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2;p2">
              <a:extLst>
                <a:ext uri="{FF2B5EF4-FFF2-40B4-BE49-F238E27FC236}">
                  <a16:creationId xmlns:a16="http://schemas.microsoft.com/office/drawing/2014/main" id="{95D880C1-2705-4AA9-BBA7-C8A3AF8A946B}"/>
                </a:ext>
              </a:extLst>
            </p:cNvPr>
            <p:cNvSpPr/>
            <p:nvPr/>
          </p:nvSpPr>
          <p:spPr>
            <a:xfrm>
              <a:off x="6373250" y="431170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303;p2">
              <a:extLst>
                <a:ext uri="{FF2B5EF4-FFF2-40B4-BE49-F238E27FC236}">
                  <a16:creationId xmlns:a16="http://schemas.microsoft.com/office/drawing/2014/main" id="{269D929F-6BD6-45B2-AC5C-7AA23EC441D2}"/>
                </a:ext>
              </a:extLst>
            </p:cNvPr>
            <p:cNvSpPr/>
            <p:nvPr/>
          </p:nvSpPr>
          <p:spPr>
            <a:xfrm>
              <a:off x="6396600" y="4311700"/>
              <a:ext cx="15625" cy="15625"/>
            </a:xfrm>
            <a:custGeom>
              <a:avLst/>
              <a:gdLst/>
              <a:ahLst/>
              <a:cxnLst/>
              <a:rect l="l" t="t" r="r" b="b"/>
              <a:pathLst>
                <a:path w="625" h="625" extrusionOk="0">
                  <a:moveTo>
                    <a:pt x="313" y="0"/>
                  </a:moveTo>
                  <a:cubicBezTo>
                    <a:pt x="140" y="0"/>
                    <a:pt x="0" y="140"/>
                    <a:pt x="0" y="313"/>
                  </a:cubicBezTo>
                  <a:cubicBezTo>
                    <a:pt x="0" y="485"/>
                    <a:pt x="140" y="625"/>
                    <a:pt x="313" y="625"/>
                  </a:cubicBezTo>
                  <a:cubicBezTo>
                    <a:pt x="484" y="625"/>
                    <a:pt x="625" y="485"/>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 name="Google Shape;304;p2">
              <a:extLst>
                <a:ext uri="{FF2B5EF4-FFF2-40B4-BE49-F238E27FC236}">
                  <a16:creationId xmlns:a16="http://schemas.microsoft.com/office/drawing/2014/main" id="{3D3847ED-115E-4FC3-964D-46DB8A7F6B74}"/>
                </a:ext>
              </a:extLst>
            </p:cNvPr>
            <p:cNvSpPr/>
            <p:nvPr/>
          </p:nvSpPr>
          <p:spPr>
            <a:xfrm>
              <a:off x="6419900" y="431170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 name="Google Shape;305;p2">
              <a:extLst>
                <a:ext uri="{FF2B5EF4-FFF2-40B4-BE49-F238E27FC236}">
                  <a16:creationId xmlns:a16="http://schemas.microsoft.com/office/drawing/2014/main" id="{13A89FD6-CB84-4EE1-A3BF-35BB658DED8F}"/>
                </a:ext>
              </a:extLst>
            </p:cNvPr>
            <p:cNvSpPr/>
            <p:nvPr/>
          </p:nvSpPr>
          <p:spPr>
            <a:xfrm>
              <a:off x="6443250" y="4311700"/>
              <a:ext cx="15625" cy="15625"/>
            </a:xfrm>
            <a:custGeom>
              <a:avLst/>
              <a:gdLst/>
              <a:ahLst/>
              <a:cxnLst/>
              <a:rect l="l" t="t" r="r" b="b"/>
              <a:pathLst>
                <a:path w="625" h="625" extrusionOk="0">
                  <a:moveTo>
                    <a:pt x="313" y="0"/>
                  </a:moveTo>
                  <a:cubicBezTo>
                    <a:pt x="140" y="0"/>
                    <a:pt x="0" y="140"/>
                    <a:pt x="0" y="313"/>
                  </a:cubicBezTo>
                  <a:cubicBezTo>
                    <a:pt x="0" y="485"/>
                    <a:pt x="140" y="625"/>
                    <a:pt x="313" y="625"/>
                  </a:cubicBezTo>
                  <a:cubicBezTo>
                    <a:pt x="485" y="625"/>
                    <a:pt x="625" y="485"/>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 name="Google Shape;306;p2">
              <a:extLst>
                <a:ext uri="{FF2B5EF4-FFF2-40B4-BE49-F238E27FC236}">
                  <a16:creationId xmlns:a16="http://schemas.microsoft.com/office/drawing/2014/main" id="{409E4B47-24E4-4204-A6BB-ACA9CD2BABC5}"/>
                </a:ext>
              </a:extLst>
            </p:cNvPr>
            <p:cNvSpPr/>
            <p:nvPr/>
          </p:nvSpPr>
          <p:spPr>
            <a:xfrm>
              <a:off x="6466550" y="4311700"/>
              <a:ext cx="15650" cy="15625"/>
            </a:xfrm>
            <a:custGeom>
              <a:avLst/>
              <a:gdLst/>
              <a:ahLst/>
              <a:cxnLst/>
              <a:rect l="l" t="t" r="r" b="b"/>
              <a:pathLst>
                <a:path w="626" h="625" extrusionOk="0">
                  <a:moveTo>
                    <a:pt x="313" y="0"/>
                  </a:moveTo>
                  <a:cubicBezTo>
                    <a:pt x="142" y="0"/>
                    <a:pt x="1" y="140"/>
                    <a:pt x="1" y="313"/>
                  </a:cubicBezTo>
                  <a:cubicBezTo>
                    <a:pt x="1" y="485"/>
                    <a:pt x="142"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 name="Google Shape;307;p2">
              <a:extLst>
                <a:ext uri="{FF2B5EF4-FFF2-40B4-BE49-F238E27FC236}">
                  <a16:creationId xmlns:a16="http://schemas.microsoft.com/office/drawing/2014/main" id="{007346DC-FC7A-413E-9FF4-34840BB63DCA}"/>
                </a:ext>
              </a:extLst>
            </p:cNvPr>
            <p:cNvSpPr/>
            <p:nvPr/>
          </p:nvSpPr>
          <p:spPr>
            <a:xfrm>
              <a:off x="6487275" y="4311700"/>
              <a:ext cx="18250" cy="15650"/>
            </a:xfrm>
            <a:custGeom>
              <a:avLst/>
              <a:gdLst/>
              <a:ahLst/>
              <a:cxnLst/>
              <a:rect l="l" t="t" r="r" b="b"/>
              <a:pathLst>
                <a:path w="730" h="626" extrusionOk="0">
                  <a:moveTo>
                    <a:pt x="418" y="0"/>
                  </a:moveTo>
                  <a:cubicBezTo>
                    <a:pt x="139" y="0"/>
                    <a:pt x="1" y="337"/>
                    <a:pt x="196" y="534"/>
                  </a:cubicBezTo>
                  <a:cubicBezTo>
                    <a:pt x="260" y="597"/>
                    <a:pt x="338" y="625"/>
                    <a:pt x="415" y="625"/>
                  </a:cubicBezTo>
                  <a:cubicBezTo>
                    <a:pt x="575" y="625"/>
                    <a:pt x="730" y="500"/>
                    <a:pt x="730" y="313"/>
                  </a:cubicBezTo>
                  <a:cubicBezTo>
                    <a:pt x="730" y="140"/>
                    <a:pt x="591"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 name="Google Shape;308;p2">
              <a:extLst>
                <a:ext uri="{FF2B5EF4-FFF2-40B4-BE49-F238E27FC236}">
                  <a16:creationId xmlns:a16="http://schemas.microsoft.com/office/drawing/2014/main" id="{B5B0F004-952B-4BFD-86AD-1A9B5BB58762}"/>
                </a:ext>
              </a:extLst>
            </p:cNvPr>
            <p:cNvSpPr/>
            <p:nvPr/>
          </p:nvSpPr>
          <p:spPr>
            <a:xfrm>
              <a:off x="5999975" y="4291675"/>
              <a:ext cx="15650" cy="15650"/>
            </a:xfrm>
            <a:custGeom>
              <a:avLst/>
              <a:gdLst/>
              <a:ahLst/>
              <a:cxnLst/>
              <a:rect l="l" t="t" r="r" b="b"/>
              <a:pathLst>
                <a:path w="626" h="626" extrusionOk="0">
                  <a:moveTo>
                    <a:pt x="313" y="1"/>
                  </a:moveTo>
                  <a:cubicBezTo>
                    <a:pt x="141" y="1"/>
                    <a:pt x="1" y="140"/>
                    <a:pt x="1" y="313"/>
                  </a:cubicBezTo>
                  <a:cubicBezTo>
                    <a:pt x="1" y="486"/>
                    <a:pt x="141"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 name="Google Shape;309;p2">
              <a:extLst>
                <a:ext uri="{FF2B5EF4-FFF2-40B4-BE49-F238E27FC236}">
                  <a16:creationId xmlns:a16="http://schemas.microsoft.com/office/drawing/2014/main" id="{EDC6D6A4-8966-4A8D-9423-E70D62BC558A}"/>
                </a:ext>
              </a:extLst>
            </p:cNvPr>
            <p:cNvSpPr/>
            <p:nvPr/>
          </p:nvSpPr>
          <p:spPr>
            <a:xfrm>
              <a:off x="6023325" y="429167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 name="Google Shape;310;p2">
              <a:extLst>
                <a:ext uri="{FF2B5EF4-FFF2-40B4-BE49-F238E27FC236}">
                  <a16:creationId xmlns:a16="http://schemas.microsoft.com/office/drawing/2014/main" id="{D212A53B-AD13-49F7-BA93-7CE203F38B01}"/>
                </a:ext>
              </a:extLst>
            </p:cNvPr>
            <p:cNvSpPr/>
            <p:nvPr/>
          </p:nvSpPr>
          <p:spPr>
            <a:xfrm>
              <a:off x="6046675" y="4291675"/>
              <a:ext cx="15625" cy="15650"/>
            </a:xfrm>
            <a:custGeom>
              <a:avLst/>
              <a:gdLst/>
              <a:ahLst/>
              <a:cxnLst/>
              <a:rect l="l" t="t" r="r" b="b"/>
              <a:pathLst>
                <a:path w="625" h="626" extrusionOk="0">
                  <a:moveTo>
                    <a:pt x="312" y="1"/>
                  </a:moveTo>
                  <a:cubicBezTo>
                    <a:pt x="139" y="1"/>
                    <a:pt x="0" y="140"/>
                    <a:pt x="0" y="313"/>
                  </a:cubicBezTo>
                  <a:cubicBezTo>
                    <a:pt x="0" y="486"/>
                    <a:pt x="139"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 name="Google Shape;311;p2">
              <a:extLst>
                <a:ext uri="{FF2B5EF4-FFF2-40B4-BE49-F238E27FC236}">
                  <a16:creationId xmlns:a16="http://schemas.microsoft.com/office/drawing/2014/main" id="{97661868-E1E9-4DDC-BA47-4956D8F10C40}"/>
                </a:ext>
              </a:extLst>
            </p:cNvPr>
            <p:cNvSpPr/>
            <p:nvPr/>
          </p:nvSpPr>
          <p:spPr>
            <a:xfrm>
              <a:off x="6067350" y="4291675"/>
              <a:ext cx="18250" cy="15675"/>
            </a:xfrm>
            <a:custGeom>
              <a:avLst/>
              <a:gdLst/>
              <a:ahLst/>
              <a:cxnLst/>
              <a:rect l="l" t="t" r="r" b="b"/>
              <a:pathLst>
                <a:path w="730" h="627" extrusionOk="0">
                  <a:moveTo>
                    <a:pt x="418" y="1"/>
                  </a:moveTo>
                  <a:cubicBezTo>
                    <a:pt x="140" y="1"/>
                    <a:pt x="1" y="337"/>
                    <a:pt x="198" y="534"/>
                  </a:cubicBezTo>
                  <a:cubicBezTo>
                    <a:pt x="261" y="598"/>
                    <a:pt x="339" y="626"/>
                    <a:pt x="416" y="626"/>
                  </a:cubicBezTo>
                  <a:cubicBezTo>
                    <a:pt x="576" y="626"/>
                    <a:pt x="730" y="502"/>
                    <a:pt x="730" y="313"/>
                  </a:cubicBezTo>
                  <a:cubicBezTo>
                    <a:pt x="730" y="140"/>
                    <a:pt x="590"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 name="Google Shape;312;p2">
              <a:extLst>
                <a:ext uri="{FF2B5EF4-FFF2-40B4-BE49-F238E27FC236}">
                  <a16:creationId xmlns:a16="http://schemas.microsoft.com/office/drawing/2014/main" id="{4E9EE942-2D0F-44C0-8573-BB8D0A02AD06}"/>
                </a:ext>
              </a:extLst>
            </p:cNvPr>
            <p:cNvSpPr/>
            <p:nvPr/>
          </p:nvSpPr>
          <p:spPr>
            <a:xfrm>
              <a:off x="6093325" y="42916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 name="Google Shape;313;p2">
              <a:extLst>
                <a:ext uri="{FF2B5EF4-FFF2-40B4-BE49-F238E27FC236}">
                  <a16:creationId xmlns:a16="http://schemas.microsoft.com/office/drawing/2014/main" id="{A04C5882-F109-48D4-B27B-66B88AADC6AF}"/>
                </a:ext>
              </a:extLst>
            </p:cNvPr>
            <p:cNvSpPr/>
            <p:nvPr/>
          </p:nvSpPr>
          <p:spPr>
            <a:xfrm>
              <a:off x="6116650" y="42916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314;p2">
              <a:extLst>
                <a:ext uri="{FF2B5EF4-FFF2-40B4-BE49-F238E27FC236}">
                  <a16:creationId xmlns:a16="http://schemas.microsoft.com/office/drawing/2014/main" id="{6BB4C606-9279-4DD6-AE98-E228A03B41AA}"/>
                </a:ext>
              </a:extLst>
            </p:cNvPr>
            <p:cNvSpPr/>
            <p:nvPr/>
          </p:nvSpPr>
          <p:spPr>
            <a:xfrm>
              <a:off x="6139975" y="42916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 name="Google Shape;315;p2">
              <a:extLst>
                <a:ext uri="{FF2B5EF4-FFF2-40B4-BE49-F238E27FC236}">
                  <a16:creationId xmlns:a16="http://schemas.microsoft.com/office/drawing/2014/main" id="{B54C5B34-5FB4-4D45-AE14-40454F3554F9}"/>
                </a:ext>
              </a:extLst>
            </p:cNvPr>
            <p:cNvSpPr/>
            <p:nvPr/>
          </p:nvSpPr>
          <p:spPr>
            <a:xfrm>
              <a:off x="6160650" y="4291675"/>
              <a:ext cx="18300" cy="15675"/>
            </a:xfrm>
            <a:custGeom>
              <a:avLst/>
              <a:gdLst/>
              <a:ahLst/>
              <a:cxnLst/>
              <a:rect l="l" t="t" r="r" b="b"/>
              <a:pathLst>
                <a:path w="732" h="627" extrusionOk="0">
                  <a:moveTo>
                    <a:pt x="419" y="1"/>
                  </a:moveTo>
                  <a:cubicBezTo>
                    <a:pt x="140" y="1"/>
                    <a:pt x="1" y="337"/>
                    <a:pt x="198" y="534"/>
                  </a:cubicBezTo>
                  <a:cubicBezTo>
                    <a:pt x="261" y="598"/>
                    <a:pt x="340" y="626"/>
                    <a:pt x="417" y="626"/>
                  </a:cubicBezTo>
                  <a:cubicBezTo>
                    <a:pt x="577" y="626"/>
                    <a:pt x="731" y="502"/>
                    <a:pt x="731" y="313"/>
                  </a:cubicBezTo>
                  <a:cubicBezTo>
                    <a:pt x="731" y="140"/>
                    <a:pt x="590"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 name="Google Shape;316;p2">
              <a:extLst>
                <a:ext uri="{FF2B5EF4-FFF2-40B4-BE49-F238E27FC236}">
                  <a16:creationId xmlns:a16="http://schemas.microsoft.com/office/drawing/2014/main" id="{8500E67D-40E9-47BB-BEF9-D32430374D5F}"/>
                </a:ext>
              </a:extLst>
            </p:cNvPr>
            <p:cNvSpPr/>
            <p:nvPr/>
          </p:nvSpPr>
          <p:spPr>
            <a:xfrm>
              <a:off x="6186625" y="42916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 name="Google Shape;317;p2">
              <a:extLst>
                <a:ext uri="{FF2B5EF4-FFF2-40B4-BE49-F238E27FC236}">
                  <a16:creationId xmlns:a16="http://schemas.microsoft.com/office/drawing/2014/main" id="{0B403F3A-FCFA-4D1F-86B5-026EA073F717}"/>
                </a:ext>
              </a:extLst>
            </p:cNvPr>
            <p:cNvSpPr/>
            <p:nvPr/>
          </p:nvSpPr>
          <p:spPr>
            <a:xfrm>
              <a:off x="6209950" y="42916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 name="Google Shape;318;p2">
              <a:extLst>
                <a:ext uri="{FF2B5EF4-FFF2-40B4-BE49-F238E27FC236}">
                  <a16:creationId xmlns:a16="http://schemas.microsoft.com/office/drawing/2014/main" id="{ACCD4239-2FBE-4EB9-A6A6-89F37FCBD039}"/>
                </a:ext>
              </a:extLst>
            </p:cNvPr>
            <p:cNvSpPr/>
            <p:nvPr/>
          </p:nvSpPr>
          <p:spPr>
            <a:xfrm>
              <a:off x="6233275" y="4291675"/>
              <a:ext cx="15625" cy="15650"/>
            </a:xfrm>
            <a:custGeom>
              <a:avLst/>
              <a:gdLst/>
              <a:ahLst/>
              <a:cxnLst/>
              <a:rect l="l" t="t" r="r" b="b"/>
              <a:pathLst>
                <a:path w="625" h="626" extrusionOk="0">
                  <a:moveTo>
                    <a:pt x="312" y="1"/>
                  </a:moveTo>
                  <a:cubicBezTo>
                    <a:pt x="141" y="1"/>
                    <a:pt x="0" y="140"/>
                    <a:pt x="0" y="313"/>
                  </a:cubicBezTo>
                  <a:cubicBezTo>
                    <a:pt x="0" y="486"/>
                    <a:pt x="141"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319;p2">
              <a:extLst>
                <a:ext uri="{FF2B5EF4-FFF2-40B4-BE49-F238E27FC236}">
                  <a16:creationId xmlns:a16="http://schemas.microsoft.com/office/drawing/2014/main" id="{08309924-4F9E-40AD-B620-C959473BB58B}"/>
                </a:ext>
              </a:extLst>
            </p:cNvPr>
            <p:cNvSpPr/>
            <p:nvPr/>
          </p:nvSpPr>
          <p:spPr>
            <a:xfrm>
              <a:off x="6256600" y="42916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 name="Google Shape;320;p2">
              <a:extLst>
                <a:ext uri="{FF2B5EF4-FFF2-40B4-BE49-F238E27FC236}">
                  <a16:creationId xmlns:a16="http://schemas.microsoft.com/office/drawing/2014/main" id="{E6BCD272-AE81-4149-9E8C-8383B9FF9A9D}"/>
                </a:ext>
              </a:extLst>
            </p:cNvPr>
            <p:cNvSpPr/>
            <p:nvPr/>
          </p:nvSpPr>
          <p:spPr>
            <a:xfrm>
              <a:off x="6279950" y="42916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 name="Google Shape;321;p2">
              <a:extLst>
                <a:ext uri="{FF2B5EF4-FFF2-40B4-BE49-F238E27FC236}">
                  <a16:creationId xmlns:a16="http://schemas.microsoft.com/office/drawing/2014/main" id="{EA031715-1BD5-4BAA-93F4-0406689E7DB1}"/>
                </a:ext>
              </a:extLst>
            </p:cNvPr>
            <p:cNvSpPr/>
            <p:nvPr/>
          </p:nvSpPr>
          <p:spPr>
            <a:xfrm>
              <a:off x="6303250" y="42916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 name="Google Shape;322;p2">
              <a:extLst>
                <a:ext uri="{FF2B5EF4-FFF2-40B4-BE49-F238E27FC236}">
                  <a16:creationId xmlns:a16="http://schemas.microsoft.com/office/drawing/2014/main" id="{81DA59BC-539C-4220-8381-E8DA49F8A6DA}"/>
                </a:ext>
              </a:extLst>
            </p:cNvPr>
            <p:cNvSpPr/>
            <p:nvPr/>
          </p:nvSpPr>
          <p:spPr>
            <a:xfrm>
              <a:off x="6323950" y="4291675"/>
              <a:ext cx="18300" cy="15675"/>
            </a:xfrm>
            <a:custGeom>
              <a:avLst/>
              <a:gdLst/>
              <a:ahLst/>
              <a:cxnLst/>
              <a:rect l="l" t="t" r="r" b="b"/>
              <a:pathLst>
                <a:path w="732" h="627" extrusionOk="0">
                  <a:moveTo>
                    <a:pt x="419" y="1"/>
                  </a:moveTo>
                  <a:cubicBezTo>
                    <a:pt x="140" y="1"/>
                    <a:pt x="1" y="337"/>
                    <a:pt x="198" y="534"/>
                  </a:cubicBezTo>
                  <a:cubicBezTo>
                    <a:pt x="261" y="598"/>
                    <a:pt x="340" y="626"/>
                    <a:pt x="416" y="626"/>
                  </a:cubicBezTo>
                  <a:cubicBezTo>
                    <a:pt x="577" y="626"/>
                    <a:pt x="731" y="502"/>
                    <a:pt x="731" y="313"/>
                  </a:cubicBezTo>
                  <a:cubicBezTo>
                    <a:pt x="731" y="140"/>
                    <a:pt x="592"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 name="Google Shape;323;p2">
              <a:extLst>
                <a:ext uri="{FF2B5EF4-FFF2-40B4-BE49-F238E27FC236}">
                  <a16:creationId xmlns:a16="http://schemas.microsoft.com/office/drawing/2014/main" id="{D7D2BEEA-3B1C-437C-95E9-823CA26526ED}"/>
                </a:ext>
              </a:extLst>
            </p:cNvPr>
            <p:cNvSpPr/>
            <p:nvPr/>
          </p:nvSpPr>
          <p:spPr>
            <a:xfrm>
              <a:off x="6349900" y="4291675"/>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324;p2">
              <a:extLst>
                <a:ext uri="{FF2B5EF4-FFF2-40B4-BE49-F238E27FC236}">
                  <a16:creationId xmlns:a16="http://schemas.microsoft.com/office/drawing/2014/main" id="{A3FA8368-B83F-4C95-AA93-3DE05CCE628A}"/>
                </a:ext>
              </a:extLst>
            </p:cNvPr>
            <p:cNvSpPr/>
            <p:nvPr/>
          </p:nvSpPr>
          <p:spPr>
            <a:xfrm>
              <a:off x="6373250" y="42916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325;p2">
              <a:extLst>
                <a:ext uri="{FF2B5EF4-FFF2-40B4-BE49-F238E27FC236}">
                  <a16:creationId xmlns:a16="http://schemas.microsoft.com/office/drawing/2014/main" id="{110F9600-41A7-4679-94C8-FE5E50728CC6}"/>
                </a:ext>
              </a:extLst>
            </p:cNvPr>
            <p:cNvSpPr/>
            <p:nvPr/>
          </p:nvSpPr>
          <p:spPr>
            <a:xfrm>
              <a:off x="6396600" y="429167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 name="Google Shape;326;p2">
              <a:extLst>
                <a:ext uri="{FF2B5EF4-FFF2-40B4-BE49-F238E27FC236}">
                  <a16:creationId xmlns:a16="http://schemas.microsoft.com/office/drawing/2014/main" id="{194B6F71-3CF9-4A64-BBC6-26AB793B2A61}"/>
                </a:ext>
              </a:extLst>
            </p:cNvPr>
            <p:cNvSpPr/>
            <p:nvPr/>
          </p:nvSpPr>
          <p:spPr>
            <a:xfrm>
              <a:off x="6419900" y="42916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7;p2">
              <a:extLst>
                <a:ext uri="{FF2B5EF4-FFF2-40B4-BE49-F238E27FC236}">
                  <a16:creationId xmlns:a16="http://schemas.microsoft.com/office/drawing/2014/main" id="{3BB8A8D1-AC9A-4D3A-8EED-3BA63AF48C6F}"/>
                </a:ext>
              </a:extLst>
            </p:cNvPr>
            <p:cNvSpPr/>
            <p:nvPr/>
          </p:nvSpPr>
          <p:spPr>
            <a:xfrm>
              <a:off x="6443250" y="429167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 name="Google Shape;328;p2">
              <a:extLst>
                <a:ext uri="{FF2B5EF4-FFF2-40B4-BE49-F238E27FC236}">
                  <a16:creationId xmlns:a16="http://schemas.microsoft.com/office/drawing/2014/main" id="{60962A3D-BD37-4C9D-935C-721189355525}"/>
                </a:ext>
              </a:extLst>
            </p:cNvPr>
            <p:cNvSpPr/>
            <p:nvPr/>
          </p:nvSpPr>
          <p:spPr>
            <a:xfrm>
              <a:off x="6466550" y="4291675"/>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329;p2">
              <a:extLst>
                <a:ext uri="{FF2B5EF4-FFF2-40B4-BE49-F238E27FC236}">
                  <a16:creationId xmlns:a16="http://schemas.microsoft.com/office/drawing/2014/main" id="{95B95CA2-3C20-43F4-B5A2-35DFC9328654}"/>
                </a:ext>
              </a:extLst>
            </p:cNvPr>
            <p:cNvSpPr/>
            <p:nvPr/>
          </p:nvSpPr>
          <p:spPr>
            <a:xfrm>
              <a:off x="6487275" y="4291675"/>
              <a:ext cx="18250" cy="15675"/>
            </a:xfrm>
            <a:custGeom>
              <a:avLst/>
              <a:gdLst/>
              <a:ahLst/>
              <a:cxnLst/>
              <a:rect l="l" t="t" r="r" b="b"/>
              <a:pathLst>
                <a:path w="730" h="627" extrusionOk="0">
                  <a:moveTo>
                    <a:pt x="418" y="1"/>
                  </a:moveTo>
                  <a:cubicBezTo>
                    <a:pt x="139" y="1"/>
                    <a:pt x="1" y="337"/>
                    <a:pt x="196" y="534"/>
                  </a:cubicBezTo>
                  <a:cubicBezTo>
                    <a:pt x="260" y="598"/>
                    <a:pt x="338" y="626"/>
                    <a:pt x="415" y="626"/>
                  </a:cubicBezTo>
                  <a:cubicBezTo>
                    <a:pt x="576" y="626"/>
                    <a:pt x="730" y="502"/>
                    <a:pt x="730" y="313"/>
                  </a:cubicBezTo>
                  <a:cubicBezTo>
                    <a:pt x="730" y="140"/>
                    <a:pt x="591"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30;p2">
              <a:extLst>
                <a:ext uri="{FF2B5EF4-FFF2-40B4-BE49-F238E27FC236}">
                  <a16:creationId xmlns:a16="http://schemas.microsoft.com/office/drawing/2014/main" id="{E4BEB113-74E8-49E2-A057-78809B110F8F}"/>
                </a:ext>
              </a:extLst>
            </p:cNvPr>
            <p:cNvSpPr/>
            <p:nvPr/>
          </p:nvSpPr>
          <p:spPr>
            <a:xfrm>
              <a:off x="6513250" y="42916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4" y="625"/>
                    <a:pt x="625" y="486"/>
                    <a:pt x="625" y="313"/>
                  </a:cubicBezTo>
                  <a:cubicBezTo>
                    <a:pt x="625" y="140"/>
                    <a:pt x="484"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1;p2">
              <a:extLst>
                <a:ext uri="{FF2B5EF4-FFF2-40B4-BE49-F238E27FC236}">
                  <a16:creationId xmlns:a16="http://schemas.microsoft.com/office/drawing/2014/main" id="{BF846E7D-A635-42A7-9C55-A517971DA498}"/>
                </a:ext>
              </a:extLst>
            </p:cNvPr>
            <p:cNvSpPr/>
            <p:nvPr/>
          </p:nvSpPr>
          <p:spPr>
            <a:xfrm>
              <a:off x="5999975" y="4271675"/>
              <a:ext cx="15650" cy="15650"/>
            </a:xfrm>
            <a:custGeom>
              <a:avLst/>
              <a:gdLst/>
              <a:ahLst/>
              <a:cxnLst/>
              <a:rect l="l" t="t" r="r" b="b"/>
              <a:pathLst>
                <a:path w="626" h="626" extrusionOk="0">
                  <a:moveTo>
                    <a:pt x="313" y="1"/>
                  </a:moveTo>
                  <a:cubicBezTo>
                    <a:pt x="141" y="1"/>
                    <a:pt x="1" y="140"/>
                    <a:pt x="1" y="313"/>
                  </a:cubicBezTo>
                  <a:cubicBezTo>
                    <a:pt x="1" y="484"/>
                    <a:pt x="141"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2;p2">
              <a:extLst>
                <a:ext uri="{FF2B5EF4-FFF2-40B4-BE49-F238E27FC236}">
                  <a16:creationId xmlns:a16="http://schemas.microsoft.com/office/drawing/2014/main" id="{73942737-C102-40A8-B25E-9C08586BD5EE}"/>
                </a:ext>
              </a:extLst>
            </p:cNvPr>
            <p:cNvSpPr/>
            <p:nvPr/>
          </p:nvSpPr>
          <p:spPr>
            <a:xfrm>
              <a:off x="6023325" y="4271675"/>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3;p2">
              <a:extLst>
                <a:ext uri="{FF2B5EF4-FFF2-40B4-BE49-F238E27FC236}">
                  <a16:creationId xmlns:a16="http://schemas.microsoft.com/office/drawing/2014/main" id="{198FC064-7EAC-4C36-A592-6CA2D5F9EC1F}"/>
                </a:ext>
              </a:extLst>
            </p:cNvPr>
            <p:cNvSpPr/>
            <p:nvPr/>
          </p:nvSpPr>
          <p:spPr>
            <a:xfrm>
              <a:off x="6046675" y="4271675"/>
              <a:ext cx="15625" cy="15650"/>
            </a:xfrm>
            <a:custGeom>
              <a:avLst/>
              <a:gdLst/>
              <a:ahLst/>
              <a:cxnLst/>
              <a:rect l="l" t="t" r="r" b="b"/>
              <a:pathLst>
                <a:path w="625" h="626" extrusionOk="0">
                  <a:moveTo>
                    <a:pt x="312" y="1"/>
                  </a:moveTo>
                  <a:cubicBezTo>
                    <a:pt x="139" y="1"/>
                    <a:pt x="0" y="140"/>
                    <a:pt x="0" y="313"/>
                  </a:cubicBezTo>
                  <a:cubicBezTo>
                    <a:pt x="0" y="484"/>
                    <a:pt x="139"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334;p2">
              <a:extLst>
                <a:ext uri="{FF2B5EF4-FFF2-40B4-BE49-F238E27FC236}">
                  <a16:creationId xmlns:a16="http://schemas.microsoft.com/office/drawing/2014/main" id="{ACEA8A18-A043-486D-AD84-9262C19FB7E2}"/>
                </a:ext>
              </a:extLst>
            </p:cNvPr>
            <p:cNvSpPr/>
            <p:nvPr/>
          </p:nvSpPr>
          <p:spPr>
            <a:xfrm>
              <a:off x="6067350" y="4271675"/>
              <a:ext cx="18250" cy="15625"/>
            </a:xfrm>
            <a:custGeom>
              <a:avLst/>
              <a:gdLst/>
              <a:ahLst/>
              <a:cxnLst/>
              <a:rect l="l" t="t" r="r" b="b"/>
              <a:pathLst>
                <a:path w="730" h="625" extrusionOk="0">
                  <a:moveTo>
                    <a:pt x="418" y="1"/>
                  </a:moveTo>
                  <a:cubicBezTo>
                    <a:pt x="140" y="1"/>
                    <a:pt x="1" y="337"/>
                    <a:pt x="198" y="533"/>
                  </a:cubicBezTo>
                  <a:cubicBezTo>
                    <a:pt x="261" y="596"/>
                    <a:pt x="339" y="625"/>
                    <a:pt x="416" y="625"/>
                  </a:cubicBezTo>
                  <a:cubicBezTo>
                    <a:pt x="576" y="625"/>
                    <a:pt x="730" y="500"/>
                    <a:pt x="730" y="313"/>
                  </a:cubicBezTo>
                  <a:cubicBezTo>
                    <a:pt x="730" y="140"/>
                    <a:pt x="590"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 name="Google Shape;335;p2">
              <a:extLst>
                <a:ext uri="{FF2B5EF4-FFF2-40B4-BE49-F238E27FC236}">
                  <a16:creationId xmlns:a16="http://schemas.microsoft.com/office/drawing/2014/main" id="{B157B214-CD24-426E-A040-9F7D9667978B}"/>
                </a:ext>
              </a:extLst>
            </p:cNvPr>
            <p:cNvSpPr/>
            <p:nvPr/>
          </p:nvSpPr>
          <p:spPr>
            <a:xfrm>
              <a:off x="6093325" y="4271675"/>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 name="Google Shape;336;p2">
              <a:extLst>
                <a:ext uri="{FF2B5EF4-FFF2-40B4-BE49-F238E27FC236}">
                  <a16:creationId xmlns:a16="http://schemas.microsoft.com/office/drawing/2014/main" id="{F1B8E381-5D96-4A1F-8A35-C52AAA705962}"/>
                </a:ext>
              </a:extLst>
            </p:cNvPr>
            <p:cNvSpPr/>
            <p:nvPr/>
          </p:nvSpPr>
          <p:spPr>
            <a:xfrm>
              <a:off x="6116650" y="4271675"/>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4" y="625"/>
                    <a:pt x="625" y="484"/>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7;p2">
              <a:extLst>
                <a:ext uri="{FF2B5EF4-FFF2-40B4-BE49-F238E27FC236}">
                  <a16:creationId xmlns:a16="http://schemas.microsoft.com/office/drawing/2014/main" id="{03F3A8E0-FB2E-4C52-94C8-6E2E2297E750}"/>
                </a:ext>
              </a:extLst>
            </p:cNvPr>
            <p:cNvSpPr/>
            <p:nvPr/>
          </p:nvSpPr>
          <p:spPr>
            <a:xfrm>
              <a:off x="6139975" y="4271675"/>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8;p2">
              <a:extLst>
                <a:ext uri="{FF2B5EF4-FFF2-40B4-BE49-F238E27FC236}">
                  <a16:creationId xmlns:a16="http://schemas.microsoft.com/office/drawing/2014/main" id="{E7E6F1DE-C643-494C-8F5B-61D01A8CE837}"/>
                </a:ext>
              </a:extLst>
            </p:cNvPr>
            <p:cNvSpPr/>
            <p:nvPr/>
          </p:nvSpPr>
          <p:spPr>
            <a:xfrm>
              <a:off x="6160650" y="4271675"/>
              <a:ext cx="18300" cy="15625"/>
            </a:xfrm>
            <a:custGeom>
              <a:avLst/>
              <a:gdLst/>
              <a:ahLst/>
              <a:cxnLst/>
              <a:rect l="l" t="t" r="r" b="b"/>
              <a:pathLst>
                <a:path w="732" h="625" extrusionOk="0">
                  <a:moveTo>
                    <a:pt x="419" y="1"/>
                  </a:moveTo>
                  <a:cubicBezTo>
                    <a:pt x="140" y="1"/>
                    <a:pt x="1" y="337"/>
                    <a:pt x="198" y="533"/>
                  </a:cubicBezTo>
                  <a:cubicBezTo>
                    <a:pt x="262" y="596"/>
                    <a:pt x="340" y="625"/>
                    <a:pt x="417" y="625"/>
                  </a:cubicBezTo>
                  <a:cubicBezTo>
                    <a:pt x="577" y="625"/>
                    <a:pt x="731" y="500"/>
                    <a:pt x="731" y="313"/>
                  </a:cubicBezTo>
                  <a:cubicBezTo>
                    <a:pt x="731" y="140"/>
                    <a:pt x="590"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 name="Google Shape;339;p2">
              <a:extLst>
                <a:ext uri="{FF2B5EF4-FFF2-40B4-BE49-F238E27FC236}">
                  <a16:creationId xmlns:a16="http://schemas.microsoft.com/office/drawing/2014/main" id="{AF565D71-25DB-41E1-A9BF-86E60B280C63}"/>
                </a:ext>
              </a:extLst>
            </p:cNvPr>
            <p:cNvSpPr/>
            <p:nvPr/>
          </p:nvSpPr>
          <p:spPr>
            <a:xfrm>
              <a:off x="6186625" y="4271675"/>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 name="Google Shape;340;p2">
              <a:extLst>
                <a:ext uri="{FF2B5EF4-FFF2-40B4-BE49-F238E27FC236}">
                  <a16:creationId xmlns:a16="http://schemas.microsoft.com/office/drawing/2014/main" id="{43F5481A-D7FE-4233-AD62-612AF4CEE3D9}"/>
                </a:ext>
              </a:extLst>
            </p:cNvPr>
            <p:cNvSpPr/>
            <p:nvPr/>
          </p:nvSpPr>
          <p:spPr>
            <a:xfrm>
              <a:off x="6209950" y="4271675"/>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 name="Google Shape;341;p2">
              <a:extLst>
                <a:ext uri="{FF2B5EF4-FFF2-40B4-BE49-F238E27FC236}">
                  <a16:creationId xmlns:a16="http://schemas.microsoft.com/office/drawing/2014/main" id="{8682598C-2133-4772-B2FB-58A07F371D16}"/>
                </a:ext>
              </a:extLst>
            </p:cNvPr>
            <p:cNvSpPr/>
            <p:nvPr/>
          </p:nvSpPr>
          <p:spPr>
            <a:xfrm>
              <a:off x="6233275" y="4271675"/>
              <a:ext cx="15625" cy="15650"/>
            </a:xfrm>
            <a:custGeom>
              <a:avLst/>
              <a:gdLst/>
              <a:ahLst/>
              <a:cxnLst/>
              <a:rect l="l" t="t" r="r" b="b"/>
              <a:pathLst>
                <a:path w="625" h="626" extrusionOk="0">
                  <a:moveTo>
                    <a:pt x="312" y="1"/>
                  </a:moveTo>
                  <a:cubicBezTo>
                    <a:pt x="141" y="1"/>
                    <a:pt x="0" y="140"/>
                    <a:pt x="0" y="313"/>
                  </a:cubicBezTo>
                  <a:cubicBezTo>
                    <a:pt x="0" y="484"/>
                    <a:pt x="141"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 name="Google Shape;342;p2">
              <a:extLst>
                <a:ext uri="{FF2B5EF4-FFF2-40B4-BE49-F238E27FC236}">
                  <a16:creationId xmlns:a16="http://schemas.microsoft.com/office/drawing/2014/main" id="{EB7C9CBB-6B8F-49C1-9292-7EFA3972E334}"/>
                </a:ext>
              </a:extLst>
            </p:cNvPr>
            <p:cNvSpPr/>
            <p:nvPr/>
          </p:nvSpPr>
          <p:spPr>
            <a:xfrm>
              <a:off x="6256600" y="4271675"/>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 name="Google Shape;343;p2">
              <a:extLst>
                <a:ext uri="{FF2B5EF4-FFF2-40B4-BE49-F238E27FC236}">
                  <a16:creationId xmlns:a16="http://schemas.microsoft.com/office/drawing/2014/main" id="{D61FE337-1C7C-402A-9BEF-58DFEF109ABB}"/>
                </a:ext>
              </a:extLst>
            </p:cNvPr>
            <p:cNvSpPr/>
            <p:nvPr/>
          </p:nvSpPr>
          <p:spPr>
            <a:xfrm>
              <a:off x="6279950" y="4271675"/>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4" y="625"/>
                    <a:pt x="625" y="484"/>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 name="Google Shape;344;p2">
              <a:extLst>
                <a:ext uri="{FF2B5EF4-FFF2-40B4-BE49-F238E27FC236}">
                  <a16:creationId xmlns:a16="http://schemas.microsoft.com/office/drawing/2014/main" id="{D1E813CA-225D-4052-81AD-D6641AC637E2}"/>
                </a:ext>
              </a:extLst>
            </p:cNvPr>
            <p:cNvSpPr/>
            <p:nvPr/>
          </p:nvSpPr>
          <p:spPr>
            <a:xfrm>
              <a:off x="6303250" y="4271675"/>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 name="Google Shape;345;p2">
              <a:extLst>
                <a:ext uri="{FF2B5EF4-FFF2-40B4-BE49-F238E27FC236}">
                  <a16:creationId xmlns:a16="http://schemas.microsoft.com/office/drawing/2014/main" id="{6AD4F95C-F55D-4B82-ADED-67D6DF6B5CE9}"/>
                </a:ext>
              </a:extLst>
            </p:cNvPr>
            <p:cNvSpPr/>
            <p:nvPr/>
          </p:nvSpPr>
          <p:spPr>
            <a:xfrm>
              <a:off x="6323950" y="4271675"/>
              <a:ext cx="18300" cy="15625"/>
            </a:xfrm>
            <a:custGeom>
              <a:avLst/>
              <a:gdLst/>
              <a:ahLst/>
              <a:cxnLst/>
              <a:rect l="l" t="t" r="r" b="b"/>
              <a:pathLst>
                <a:path w="732" h="625" extrusionOk="0">
                  <a:moveTo>
                    <a:pt x="419" y="1"/>
                  </a:moveTo>
                  <a:cubicBezTo>
                    <a:pt x="140" y="1"/>
                    <a:pt x="1" y="336"/>
                    <a:pt x="198" y="533"/>
                  </a:cubicBezTo>
                  <a:cubicBezTo>
                    <a:pt x="261" y="596"/>
                    <a:pt x="340" y="625"/>
                    <a:pt x="417" y="625"/>
                  </a:cubicBezTo>
                  <a:cubicBezTo>
                    <a:pt x="577" y="625"/>
                    <a:pt x="731" y="500"/>
                    <a:pt x="731" y="313"/>
                  </a:cubicBezTo>
                  <a:cubicBezTo>
                    <a:pt x="731" y="140"/>
                    <a:pt x="592"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 name="Google Shape;346;p2">
              <a:extLst>
                <a:ext uri="{FF2B5EF4-FFF2-40B4-BE49-F238E27FC236}">
                  <a16:creationId xmlns:a16="http://schemas.microsoft.com/office/drawing/2014/main" id="{CDE72FE5-9109-4B74-BB3D-41AC5E45B4C5}"/>
                </a:ext>
              </a:extLst>
            </p:cNvPr>
            <p:cNvSpPr/>
            <p:nvPr/>
          </p:nvSpPr>
          <p:spPr>
            <a:xfrm>
              <a:off x="6349900" y="4271675"/>
              <a:ext cx="15650" cy="15650"/>
            </a:xfrm>
            <a:custGeom>
              <a:avLst/>
              <a:gdLst/>
              <a:ahLst/>
              <a:cxnLst/>
              <a:rect l="l" t="t" r="r" b="b"/>
              <a:pathLst>
                <a:path w="626" h="626" extrusionOk="0">
                  <a:moveTo>
                    <a:pt x="313" y="1"/>
                  </a:moveTo>
                  <a:cubicBezTo>
                    <a:pt x="142" y="1"/>
                    <a:pt x="1" y="140"/>
                    <a:pt x="1" y="313"/>
                  </a:cubicBezTo>
                  <a:cubicBezTo>
                    <a:pt x="1" y="484"/>
                    <a:pt x="142"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347;p2">
              <a:extLst>
                <a:ext uri="{FF2B5EF4-FFF2-40B4-BE49-F238E27FC236}">
                  <a16:creationId xmlns:a16="http://schemas.microsoft.com/office/drawing/2014/main" id="{C26D5368-E1A4-4EC8-A3D7-8800E6B5E120}"/>
                </a:ext>
              </a:extLst>
            </p:cNvPr>
            <p:cNvSpPr/>
            <p:nvPr/>
          </p:nvSpPr>
          <p:spPr>
            <a:xfrm>
              <a:off x="6373250" y="4271675"/>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8;p2">
              <a:extLst>
                <a:ext uri="{FF2B5EF4-FFF2-40B4-BE49-F238E27FC236}">
                  <a16:creationId xmlns:a16="http://schemas.microsoft.com/office/drawing/2014/main" id="{C36AE425-62C4-4A70-82E8-043C544E8C0C}"/>
                </a:ext>
              </a:extLst>
            </p:cNvPr>
            <p:cNvSpPr/>
            <p:nvPr/>
          </p:nvSpPr>
          <p:spPr>
            <a:xfrm>
              <a:off x="6396600" y="4271675"/>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4" y="625"/>
                    <a:pt x="625" y="484"/>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349;p2">
              <a:extLst>
                <a:ext uri="{FF2B5EF4-FFF2-40B4-BE49-F238E27FC236}">
                  <a16:creationId xmlns:a16="http://schemas.microsoft.com/office/drawing/2014/main" id="{05800EC0-0CB9-4357-BE15-091057C1F6B3}"/>
                </a:ext>
              </a:extLst>
            </p:cNvPr>
            <p:cNvSpPr/>
            <p:nvPr/>
          </p:nvSpPr>
          <p:spPr>
            <a:xfrm>
              <a:off x="6419900" y="4271675"/>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 name="Google Shape;350;p2">
              <a:extLst>
                <a:ext uri="{FF2B5EF4-FFF2-40B4-BE49-F238E27FC236}">
                  <a16:creationId xmlns:a16="http://schemas.microsoft.com/office/drawing/2014/main" id="{F0334996-F3B0-438A-A8F3-FF5682EE8CD1}"/>
                </a:ext>
              </a:extLst>
            </p:cNvPr>
            <p:cNvSpPr/>
            <p:nvPr/>
          </p:nvSpPr>
          <p:spPr>
            <a:xfrm>
              <a:off x="6443250" y="4271675"/>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 name="Google Shape;351;p2">
              <a:extLst>
                <a:ext uri="{FF2B5EF4-FFF2-40B4-BE49-F238E27FC236}">
                  <a16:creationId xmlns:a16="http://schemas.microsoft.com/office/drawing/2014/main" id="{AF2094EC-1EBC-4048-AB5D-0EC98C33ABE0}"/>
                </a:ext>
              </a:extLst>
            </p:cNvPr>
            <p:cNvSpPr/>
            <p:nvPr/>
          </p:nvSpPr>
          <p:spPr>
            <a:xfrm>
              <a:off x="6466550" y="4271675"/>
              <a:ext cx="15650" cy="15650"/>
            </a:xfrm>
            <a:custGeom>
              <a:avLst/>
              <a:gdLst/>
              <a:ahLst/>
              <a:cxnLst/>
              <a:rect l="l" t="t" r="r" b="b"/>
              <a:pathLst>
                <a:path w="626" h="626" extrusionOk="0">
                  <a:moveTo>
                    <a:pt x="313" y="1"/>
                  </a:moveTo>
                  <a:cubicBezTo>
                    <a:pt x="142" y="1"/>
                    <a:pt x="1" y="140"/>
                    <a:pt x="1" y="313"/>
                  </a:cubicBezTo>
                  <a:cubicBezTo>
                    <a:pt x="1" y="484"/>
                    <a:pt x="142"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2;p2">
              <a:extLst>
                <a:ext uri="{FF2B5EF4-FFF2-40B4-BE49-F238E27FC236}">
                  <a16:creationId xmlns:a16="http://schemas.microsoft.com/office/drawing/2014/main" id="{7FBF9AB0-98C9-418C-B411-32603BCA8079}"/>
                </a:ext>
              </a:extLst>
            </p:cNvPr>
            <p:cNvSpPr/>
            <p:nvPr/>
          </p:nvSpPr>
          <p:spPr>
            <a:xfrm>
              <a:off x="6487275" y="4271675"/>
              <a:ext cx="18250" cy="15625"/>
            </a:xfrm>
            <a:custGeom>
              <a:avLst/>
              <a:gdLst/>
              <a:ahLst/>
              <a:cxnLst/>
              <a:rect l="l" t="t" r="r" b="b"/>
              <a:pathLst>
                <a:path w="730" h="625" extrusionOk="0">
                  <a:moveTo>
                    <a:pt x="418" y="1"/>
                  </a:moveTo>
                  <a:cubicBezTo>
                    <a:pt x="139" y="1"/>
                    <a:pt x="1" y="337"/>
                    <a:pt x="196" y="533"/>
                  </a:cubicBezTo>
                  <a:cubicBezTo>
                    <a:pt x="260" y="596"/>
                    <a:pt x="339" y="625"/>
                    <a:pt x="415" y="625"/>
                  </a:cubicBezTo>
                  <a:cubicBezTo>
                    <a:pt x="576" y="625"/>
                    <a:pt x="730" y="500"/>
                    <a:pt x="730" y="313"/>
                  </a:cubicBezTo>
                  <a:cubicBezTo>
                    <a:pt x="730" y="140"/>
                    <a:pt x="591"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3;p2">
              <a:extLst>
                <a:ext uri="{FF2B5EF4-FFF2-40B4-BE49-F238E27FC236}">
                  <a16:creationId xmlns:a16="http://schemas.microsoft.com/office/drawing/2014/main" id="{EB0714C6-5F4F-4783-B3F5-11C2DBE3DF93}"/>
                </a:ext>
              </a:extLst>
            </p:cNvPr>
            <p:cNvSpPr/>
            <p:nvPr/>
          </p:nvSpPr>
          <p:spPr>
            <a:xfrm>
              <a:off x="6513250" y="4271675"/>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4" y="625"/>
                    <a:pt x="625" y="484"/>
                    <a:pt x="625" y="313"/>
                  </a:cubicBezTo>
                  <a:cubicBezTo>
                    <a:pt x="625" y="140"/>
                    <a:pt x="484"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354;p2">
              <a:extLst>
                <a:ext uri="{FF2B5EF4-FFF2-40B4-BE49-F238E27FC236}">
                  <a16:creationId xmlns:a16="http://schemas.microsoft.com/office/drawing/2014/main" id="{D2DBFD9F-6D68-432A-9081-20EBF1095E2E}"/>
                </a:ext>
              </a:extLst>
            </p:cNvPr>
            <p:cNvSpPr/>
            <p:nvPr/>
          </p:nvSpPr>
          <p:spPr>
            <a:xfrm>
              <a:off x="5976675" y="4251675"/>
              <a:ext cx="15625" cy="15625"/>
            </a:xfrm>
            <a:custGeom>
              <a:avLst/>
              <a:gdLst/>
              <a:ahLst/>
              <a:cxnLst/>
              <a:rect l="l" t="t" r="r" b="b"/>
              <a:pathLst>
                <a:path w="625" h="625" extrusionOk="0">
                  <a:moveTo>
                    <a:pt x="313" y="0"/>
                  </a:moveTo>
                  <a:cubicBezTo>
                    <a:pt x="140" y="0"/>
                    <a:pt x="0" y="140"/>
                    <a:pt x="0" y="312"/>
                  </a:cubicBezTo>
                  <a:cubicBezTo>
                    <a:pt x="0" y="484"/>
                    <a:pt x="140" y="625"/>
                    <a:pt x="313" y="625"/>
                  </a:cubicBezTo>
                  <a:cubicBezTo>
                    <a:pt x="485" y="625"/>
                    <a:pt x="625" y="484"/>
                    <a:pt x="625" y="312"/>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 name="Google Shape;355;p2">
              <a:extLst>
                <a:ext uri="{FF2B5EF4-FFF2-40B4-BE49-F238E27FC236}">
                  <a16:creationId xmlns:a16="http://schemas.microsoft.com/office/drawing/2014/main" id="{44DB4059-6335-4F8E-B1C3-56F6A68493E1}"/>
                </a:ext>
              </a:extLst>
            </p:cNvPr>
            <p:cNvSpPr/>
            <p:nvPr/>
          </p:nvSpPr>
          <p:spPr>
            <a:xfrm>
              <a:off x="5999975" y="4251675"/>
              <a:ext cx="15650" cy="15625"/>
            </a:xfrm>
            <a:custGeom>
              <a:avLst/>
              <a:gdLst/>
              <a:ahLst/>
              <a:cxnLst/>
              <a:rect l="l" t="t" r="r" b="b"/>
              <a:pathLst>
                <a:path w="626" h="625" extrusionOk="0">
                  <a:moveTo>
                    <a:pt x="313" y="0"/>
                  </a:moveTo>
                  <a:cubicBezTo>
                    <a:pt x="141" y="0"/>
                    <a:pt x="1" y="140"/>
                    <a:pt x="1" y="312"/>
                  </a:cubicBezTo>
                  <a:cubicBezTo>
                    <a:pt x="1" y="484"/>
                    <a:pt x="141" y="625"/>
                    <a:pt x="313" y="625"/>
                  </a:cubicBezTo>
                  <a:cubicBezTo>
                    <a:pt x="486" y="625"/>
                    <a:pt x="625" y="484"/>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6;p2">
              <a:extLst>
                <a:ext uri="{FF2B5EF4-FFF2-40B4-BE49-F238E27FC236}">
                  <a16:creationId xmlns:a16="http://schemas.microsoft.com/office/drawing/2014/main" id="{843524BA-F6BC-4AF5-93FB-2A7DD6C69E2C}"/>
                </a:ext>
              </a:extLst>
            </p:cNvPr>
            <p:cNvSpPr/>
            <p:nvPr/>
          </p:nvSpPr>
          <p:spPr>
            <a:xfrm>
              <a:off x="6023325" y="4251675"/>
              <a:ext cx="15625" cy="15625"/>
            </a:xfrm>
            <a:custGeom>
              <a:avLst/>
              <a:gdLst/>
              <a:ahLst/>
              <a:cxnLst/>
              <a:rect l="l" t="t" r="r" b="b"/>
              <a:pathLst>
                <a:path w="625" h="625" extrusionOk="0">
                  <a:moveTo>
                    <a:pt x="313" y="0"/>
                  </a:moveTo>
                  <a:cubicBezTo>
                    <a:pt x="140" y="0"/>
                    <a:pt x="0" y="140"/>
                    <a:pt x="0" y="312"/>
                  </a:cubicBezTo>
                  <a:cubicBezTo>
                    <a:pt x="0" y="484"/>
                    <a:pt x="140" y="625"/>
                    <a:pt x="313" y="625"/>
                  </a:cubicBezTo>
                  <a:cubicBezTo>
                    <a:pt x="485" y="625"/>
                    <a:pt x="625" y="484"/>
                    <a:pt x="625" y="312"/>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7;p2">
              <a:extLst>
                <a:ext uri="{FF2B5EF4-FFF2-40B4-BE49-F238E27FC236}">
                  <a16:creationId xmlns:a16="http://schemas.microsoft.com/office/drawing/2014/main" id="{86C4AECE-3805-4AA9-9BA3-2242028F1BEF}"/>
                </a:ext>
              </a:extLst>
            </p:cNvPr>
            <p:cNvSpPr/>
            <p:nvPr/>
          </p:nvSpPr>
          <p:spPr>
            <a:xfrm>
              <a:off x="6046675" y="4251675"/>
              <a:ext cx="15625" cy="15625"/>
            </a:xfrm>
            <a:custGeom>
              <a:avLst/>
              <a:gdLst/>
              <a:ahLst/>
              <a:cxnLst/>
              <a:rect l="l" t="t" r="r" b="b"/>
              <a:pathLst>
                <a:path w="625" h="625" extrusionOk="0">
                  <a:moveTo>
                    <a:pt x="312" y="0"/>
                  </a:moveTo>
                  <a:cubicBezTo>
                    <a:pt x="139" y="0"/>
                    <a:pt x="0" y="140"/>
                    <a:pt x="0" y="312"/>
                  </a:cubicBezTo>
                  <a:cubicBezTo>
                    <a:pt x="0" y="484"/>
                    <a:pt x="139" y="625"/>
                    <a:pt x="312" y="625"/>
                  </a:cubicBezTo>
                  <a:cubicBezTo>
                    <a:pt x="485" y="625"/>
                    <a:pt x="625" y="484"/>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 name="Google Shape;358;p2">
              <a:extLst>
                <a:ext uri="{FF2B5EF4-FFF2-40B4-BE49-F238E27FC236}">
                  <a16:creationId xmlns:a16="http://schemas.microsoft.com/office/drawing/2014/main" id="{2809EEA6-D722-426D-8393-CF1393A54526}"/>
                </a:ext>
              </a:extLst>
            </p:cNvPr>
            <p:cNvSpPr/>
            <p:nvPr/>
          </p:nvSpPr>
          <p:spPr>
            <a:xfrm>
              <a:off x="6067350" y="4251675"/>
              <a:ext cx="18250" cy="15625"/>
            </a:xfrm>
            <a:custGeom>
              <a:avLst/>
              <a:gdLst/>
              <a:ahLst/>
              <a:cxnLst/>
              <a:rect l="l" t="t" r="r" b="b"/>
              <a:pathLst>
                <a:path w="730" h="625" extrusionOk="0">
                  <a:moveTo>
                    <a:pt x="418" y="0"/>
                  </a:moveTo>
                  <a:cubicBezTo>
                    <a:pt x="140" y="0"/>
                    <a:pt x="1" y="337"/>
                    <a:pt x="198" y="532"/>
                  </a:cubicBezTo>
                  <a:cubicBezTo>
                    <a:pt x="261" y="596"/>
                    <a:pt x="339" y="625"/>
                    <a:pt x="416" y="625"/>
                  </a:cubicBezTo>
                  <a:cubicBezTo>
                    <a:pt x="576" y="625"/>
                    <a:pt x="730" y="500"/>
                    <a:pt x="730" y="312"/>
                  </a:cubicBezTo>
                  <a:cubicBezTo>
                    <a:pt x="730" y="140"/>
                    <a:pt x="590"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9;p2">
              <a:extLst>
                <a:ext uri="{FF2B5EF4-FFF2-40B4-BE49-F238E27FC236}">
                  <a16:creationId xmlns:a16="http://schemas.microsoft.com/office/drawing/2014/main" id="{5B4C2CFB-4E84-499F-9CA5-80EEB6E3243D}"/>
                </a:ext>
              </a:extLst>
            </p:cNvPr>
            <p:cNvSpPr/>
            <p:nvPr/>
          </p:nvSpPr>
          <p:spPr>
            <a:xfrm>
              <a:off x="6093325" y="4251675"/>
              <a:ext cx="15625" cy="15625"/>
            </a:xfrm>
            <a:custGeom>
              <a:avLst/>
              <a:gdLst/>
              <a:ahLst/>
              <a:cxnLst/>
              <a:rect l="l" t="t" r="r" b="b"/>
              <a:pathLst>
                <a:path w="625" h="625" extrusionOk="0">
                  <a:moveTo>
                    <a:pt x="312" y="0"/>
                  </a:moveTo>
                  <a:cubicBezTo>
                    <a:pt x="140" y="0"/>
                    <a:pt x="0" y="140"/>
                    <a:pt x="0" y="312"/>
                  </a:cubicBezTo>
                  <a:cubicBezTo>
                    <a:pt x="0" y="484"/>
                    <a:pt x="140" y="625"/>
                    <a:pt x="312" y="625"/>
                  </a:cubicBezTo>
                  <a:cubicBezTo>
                    <a:pt x="485" y="625"/>
                    <a:pt x="625" y="484"/>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 name="Google Shape;360;p2">
              <a:extLst>
                <a:ext uri="{FF2B5EF4-FFF2-40B4-BE49-F238E27FC236}">
                  <a16:creationId xmlns:a16="http://schemas.microsoft.com/office/drawing/2014/main" id="{95114C60-3FB9-4638-BDE8-E67CFB754989}"/>
                </a:ext>
              </a:extLst>
            </p:cNvPr>
            <p:cNvSpPr/>
            <p:nvPr/>
          </p:nvSpPr>
          <p:spPr>
            <a:xfrm>
              <a:off x="6116650" y="4251675"/>
              <a:ext cx="15650" cy="15625"/>
            </a:xfrm>
            <a:custGeom>
              <a:avLst/>
              <a:gdLst/>
              <a:ahLst/>
              <a:cxnLst/>
              <a:rect l="l" t="t" r="r" b="b"/>
              <a:pathLst>
                <a:path w="626" h="625" extrusionOk="0">
                  <a:moveTo>
                    <a:pt x="313" y="0"/>
                  </a:moveTo>
                  <a:cubicBezTo>
                    <a:pt x="140" y="0"/>
                    <a:pt x="1" y="140"/>
                    <a:pt x="1" y="312"/>
                  </a:cubicBezTo>
                  <a:cubicBezTo>
                    <a:pt x="1" y="484"/>
                    <a:pt x="140" y="625"/>
                    <a:pt x="313" y="625"/>
                  </a:cubicBezTo>
                  <a:cubicBezTo>
                    <a:pt x="484" y="625"/>
                    <a:pt x="625" y="484"/>
                    <a:pt x="625" y="312"/>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 name="Google Shape;361;p2">
              <a:extLst>
                <a:ext uri="{FF2B5EF4-FFF2-40B4-BE49-F238E27FC236}">
                  <a16:creationId xmlns:a16="http://schemas.microsoft.com/office/drawing/2014/main" id="{6458FB40-EBD6-4042-B767-87ADD9DEA49E}"/>
                </a:ext>
              </a:extLst>
            </p:cNvPr>
            <p:cNvSpPr/>
            <p:nvPr/>
          </p:nvSpPr>
          <p:spPr>
            <a:xfrm>
              <a:off x="6139975" y="4251675"/>
              <a:ext cx="15625" cy="15625"/>
            </a:xfrm>
            <a:custGeom>
              <a:avLst/>
              <a:gdLst/>
              <a:ahLst/>
              <a:cxnLst/>
              <a:rect l="l" t="t" r="r" b="b"/>
              <a:pathLst>
                <a:path w="625" h="625" extrusionOk="0">
                  <a:moveTo>
                    <a:pt x="312" y="0"/>
                  </a:moveTo>
                  <a:cubicBezTo>
                    <a:pt x="140" y="0"/>
                    <a:pt x="0" y="140"/>
                    <a:pt x="0" y="312"/>
                  </a:cubicBezTo>
                  <a:cubicBezTo>
                    <a:pt x="0" y="484"/>
                    <a:pt x="140" y="625"/>
                    <a:pt x="312" y="625"/>
                  </a:cubicBezTo>
                  <a:cubicBezTo>
                    <a:pt x="485" y="625"/>
                    <a:pt x="625" y="484"/>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2;p2">
              <a:extLst>
                <a:ext uri="{FF2B5EF4-FFF2-40B4-BE49-F238E27FC236}">
                  <a16:creationId xmlns:a16="http://schemas.microsoft.com/office/drawing/2014/main" id="{85AD63F4-78EE-42C4-8F41-DB6163F66709}"/>
                </a:ext>
              </a:extLst>
            </p:cNvPr>
            <p:cNvSpPr/>
            <p:nvPr/>
          </p:nvSpPr>
          <p:spPr>
            <a:xfrm>
              <a:off x="6160650" y="4251675"/>
              <a:ext cx="18300" cy="15625"/>
            </a:xfrm>
            <a:custGeom>
              <a:avLst/>
              <a:gdLst/>
              <a:ahLst/>
              <a:cxnLst/>
              <a:rect l="l" t="t" r="r" b="b"/>
              <a:pathLst>
                <a:path w="732" h="625" extrusionOk="0">
                  <a:moveTo>
                    <a:pt x="419" y="0"/>
                  </a:moveTo>
                  <a:cubicBezTo>
                    <a:pt x="140" y="0"/>
                    <a:pt x="1" y="337"/>
                    <a:pt x="198" y="532"/>
                  </a:cubicBezTo>
                  <a:cubicBezTo>
                    <a:pt x="262" y="596"/>
                    <a:pt x="340" y="625"/>
                    <a:pt x="417" y="625"/>
                  </a:cubicBezTo>
                  <a:cubicBezTo>
                    <a:pt x="577" y="625"/>
                    <a:pt x="731" y="500"/>
                    <a:pt x="731" y="312"/>
                  </a:cubicBezTo>
                  <a:cubicBezTo>
                    <a:pt x="731" y="140"/>
                    <a:pt x="590"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3;p2">
              <a:extLst>
                <a:ext uri="{FF2B5EF4-FFF2-40B4-BE49-F238E27FC236}">
                  <a16:creationId xmlns:a16="http://schemas.microsoft.com/office/drawing/2014/main" id="{D6D2244E-F666-483E-99B9-99C8651EDCD8}"/>
                </a:ext>
              </a:extLst>
            </p:cNvPr>
            <p:cNvSpPr/>
            <p:nvPr/>
          </p:nvSpPr>
          <p:spPr>
            <a:xfrm>
              <a:off x="6186625" y="4251675"/>
              <a:ext cx="15625" cy="15625"/>
            </a:xfrm>
            <a:custGeom>
              <a:avLst/>
              <a:gdLst/>
              <a:ahLst/>
              <a:cxnLst/>
              <a:rect l="l" t="t" r="r" b="b"/>
              <a:pathLst>
                <a:path w="625" h="625" extrusionOk="0">
                  <a:moveTo>
                    <a:pt x="312" y="0"/>
                  </a:moveTo>
                  <a:cubicBezTo>
                    <a:pt x="140" y="0"/>
                    <a:pt x="0" y="140"/>
                    <a:pt x="0" y="312"/>
                  </a:cubicBezTo>
                  <a:cubicBezTo>
                    <a:pt x="0" y="484"/>
                    <a:pt x="140" y="625"/>
                    <a:pt x="312" y="625"/>
                  </a:cubicBezTo>
                  <a:cubicBezTo>
                    <a:pt x="485" y="625"/>
                    <a:pt x="625" y="484"/>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4;p2">
              <a:extLst>
                <a:ext uri="{FF2B5EF4-FFF2-40B4-BE49-F238E27FC236}">
                  <a16:creationId xmlns:a16="http://schemas.microsoft.com/office/drawing/2014/main" id="{F63B13CA-7A3C-4400-BBBA-05184D6F617E}"/>
                </a:ext>
              </a:extLst>
            </p:cNvPr>
            <p:cNvSpPr/>
            <p:nvPr/>
          </p:nvSpPr>
          <p:spPr>
            <a:xfrm>
              <a:off x="6209950" y="4251675"/>
              <a:ext cx="15650" cy="15625"/>
            </a:xfrm>
            <a:custGeom>
              <a:avLst/>
              <a:gdLst/>
              <a:ahLst/>
              <a:cxnLst/>
              <a:rect l="l" t="t" r="r" b="b"/>
              <a:pathLst>
                <a:path w="626" h="625" extrusionOk="0">
                  <a:moveTo>
                    <a:pt x="313" y="0"/>
                  </a:moveTo>
                  <a:cubicBezTo>
                    <a:pt x="140" y="0"/>
                    <a:pt x="1" y="140"/>
                    <a:pt x="1" y="312"/>
                  </a:cubicBezTo>
                  <a:cubicBezTo>
                    <a:pt x="1" y="484"/>
                    <a:pt x="140" y="625"/>
                    <a:pt x="313" y="625"/>
                  </a:cubicBezTo>
                  <a:cubicBezTo>
                    <a:pt x="486" y="625"/>
                    <a:pt x="625" y="484"/>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5;p2">
              <a:extLst>
                <a:ext uri="{FF2B5EF4-FFF2-40B4-BE49-F238E27FC236}">
                  <a16:creationId xmlns:a16="http://schemas.microsoft.com/office/drawing/2014/main" id="{F49A048B-86D6-4918-96A8-FC314E5C7FE3}"/>
                </a:ext>
              </a:extLst>
            </p:cNvPr>
            <p:cNvSpPr/>
            <p:nvPr/>
          </p:nvSpPr>
          <p:spPr>
            <a:xfrm>
              <a:off x="6233275" y="4251675"/>
              <a:ext cx="15625" cy="15625"/>
            </a:xfrm>
            <a:custGeom>
              <a:avLst/>
              <a:gdLst/>
              <a:ahLst/>
              <a:cxnLst/>
              <a:rect l="l" t="t" r="r" b="b"/>
              <a:pathLst>
                <a:path w="625" h="625" extrusionOk="0">
                  <a:moveTo>
                    <a:pt x="312" y="0"/>
                  </a:moveTo>
                  <a:cubicBezTo>
                    <a:pt x="141" y="0"/>
                    <a:pt x="0" y="140"/>
                    <a:pt x="0" y="312"/>
                  </a:cubicBezTo>
                  <a:cubicBezTo>
                    <a:pt x="0" y="484"/>
                    <a:pt x="141" y="625"/>
                    <a:pt x="312" y="625"/>
                  </a:cubicBezTo>
                  <a:cubicBezTo>
                    <a:pt x="485" y="625"/>
                    <a:pt x="625" y="484"/>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 name="Google Shape;366;p2">
              <a:extLst>
                <a:ext uri="{FF2B5EF4-FFF2-40B4-BE49-F238E27FC236}">
                  <a16:creationId xmlns:a16="http://schemas.microsoft.com/office/drawing/2014/main" id="{EAEDEBEB-2BE3-4826-84A0-5836F440047B}"/>
                </a:ext>
              </a:extLst>
            </p:cNvPr>
            <p:cNvSpPr/>
            <p:nvPr/>
          </p:nvSpPr>
          <p:spPr>
            <a:xfrm>
              <a:off x="6256600" y="4251675"/>
              <a:ext cx="15650" cy="15625"/>
            </a:xfrm>
            <a:custGeom>
              <a:avLst/>
              <a:gdLst/>
              <a:ahLst/>
              <a:cxnLst/>
              <a:rect l="l" t="t" r="r" b="b"/>
              <a:pathLst>
                <a:path w="626" h="625" extrusionOk="0">
                  <a:moveTo>
                    <a:pt x="313" y="0"/>
                  </a:moveTo>
                  <a:cubicBezTo>
                    <a:pt x="140" y="0"/>
                    <a:pt x="1" y="140"/>
                    <a:pt x="1" y="312"/>
                  </a:cubicBezTo>
                  <a:cubicBezTo>
                    <a:pt x="1" y="484"/>
                    <a:pt x="140" y="625"/>
                    <a:pt x="313" y="625"/>
                  </a:cubicBezTo>
                  <a:cubicBezTo>
                    <a:pt x="486" y="625"/>
                    <a:pt x="625" y="484"/>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7;p2">
              <a:extLst>
                <a:ext uri="{FF2B5EF4-FFF2-40B4-BE49-F238E27FC236}">
                  <a16:creationId xmlns:a16="http://schemas.microsoft.com/office/drawing/2014/main" id="{5B77F1C7-90A2-4544-92F3-5F019E4C148A}"/>
                </a:ext>
              </a:extLst>
            </p:cNvPr>
            <p:cNvSpPr/>
            <p:nvPr/>
          </p:nvSpPr>
          <p:spPr>
            <a:xfrm>
              <a:off x="6279950" y="4251675"/>
              <a:ext cx="15650" cy="15625"/>
            </a:xfrm>
            <a:custGeom>
              <a:avLst/>
              <a:gdLst/>
              <a:ahLst/>
              <a:cxnLst/>
              <a:rect l="l" t="t" r="r" b="b"/>
              <a:pathLst>
                <a:path w="626" h="625" extrusionOk="0">
                  <a:moveTo>
                    <a:pt x="313" y="0"/>
                  </a:moveTo>
                  <a:cubicBezTo>
                    <a:pt x="140" y="0"/>
                    <a:pt x="1" y="140"/>
                    <a:pt x="1" y="312"/>
                  </a:cubicBezTo>
                  <a:cubicBezTo>
                    <a:pt x="1" y="484"/>
                    <a:pt x="140" y="625"/>
                    <a:pt x="313" y="625"/>
                  </a:cubicBezTo>
                  <a:cubicBezTo>
                    <a:pt x="484" y="625"/>
                    <a:pt x="625" y="484"/>
                    <a:pt x="625" y="312"/>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8;p2">
              <a:extLst>
                <a:ext uri="{FF2B5EF4-FFF2-40B4-BE49-F238E27FC236}">
                  <a16:creationId xmlns:a16="http://schemas.microsoft.com/office/drawing/2014/main" id="{C794E29E-CD7F-45C4-B0CE-C6CB076F0FC0}"/>
                </a:ext>
              </a:extLst>
            </p:cNvPr>
            <p:cNvSpPr/>
            <p:nvPr/>
          </p:nvSpPr>
          <p:spPr>
            <a:xfrm>
              <a:off x="6303250" y="4251675"/>
              <a:ext cx="15650" cy="15625"/>
            </a:xfrm>
            <a:custGeom>
              <a:avLst/>
              <a:gdLst/>
              <a:ahLst/>
              <a:cxnLst/>
              <a:rect l="l" t="t" r="r" b="b"/>
              <a:pathLst>
                <a:path w="626" h="625" extrusionOk="0">
                  <a:moveTo>
                    <a:pt x="313" y="0"/>
                  </a:moveTo>
                  <a:cubicBezTo>
                    <a:pt x="140" y="0"/>
                    <a:pt x="1" y="140"/>
                    <a:pt x="1" y="312"/>
                  </a:cubicBezTo>
                  <a:cubicBezTo>
                    <a:pt x="1" y="484"/>
                    <a:pt x="140" y="625"/>
                    <a:pt x="313" y="625"/>
                  </a:cubicBezTo>
                  <a:cubicBezTo>
                    <a:pt x="486" y="625"/>
                    <a:pt x="625" y="484"/>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9;p2">
              <a:extLst>
                <a:ext uri="{FF2B5EF4-FFF2-40B4-BE49-F238E27FC236}">
                  <a16:creationId xmlns:a16="http://schemas.microsoft.com/office/drawing/2014/main" id="{C62D4C42-AE91-4C7C-ABEE-1120E8D34057}"/>
                </a:ext>
              </a:extLst>
            </p:cNvPr>
            <p:cNvSpPr/>
            <p:nvPr/>
          </p:nvSpPr>
          <p:spPr>
            <a:xfrm>
              <a:off x="6323950" y="4251675"/>
              <a:ext cx="18300" cy="15625"/>
            </a:xfrm>
            <a:custGeom>
              <a:avLst/>
              <a:gdLst/>
              <a:ahLst/>
              <a:cxnLst/>
              <a:rect l="l" t="t" r="r" b="b"/>
              <a:pathLst>
                <a:path w="732" h="625" extrusionOk="0">
                  <a:moveTo>
                    <a:pt x="419" y="0"/>
                  </a:moveTo>
                  <a:cubicBezTo>
                    <a:pt x="140" y="0"/>
                    <a:pt x="1" y="335"/>
                    <a:pt x="198" y="532"/>
                  </a:cubicBezTo>
                  <a:cubicBezTo>
                    <a:pt x="261" y="596"/>
                    <a:pt x="340" y="625"/>
                    <a:pt x="417" y="625"/>
                  </a:cubicBezTo>
                  <a:cubicBezTo>
                    <a:pt x="577" y="625"/>
                    <a:pt x="731" y="500"/>
                    <a:pt x="731" y="312"/>
                  </a:cubicBezTo>
                  <a:cubicBezTo>
                    <a:pt x="731" y="140"/>
                    <a:pt x="592"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70;p2">
              <a:extLst>
                <a:ext uri="{FF2B5EF4-FFF2-40B4-BE49-F238E27FC236}">
                  <a16:creationId xmlns:a16="http://schemas.microsoft.com/office/drawing/2014/main" id="{1D13DEE6-72D3-4EEC-AE7A-A25F2940A77F}"/>
                </a:ext>
              </a:extLst>
            </p:cNvPr>
            <p:cNvSpPr/>
            <p:nvPr/>
          </p:nvSpPr>
          <p:spPr>
            <a:xfrm>
              <a:off x="6349900" y="4251675"/>
              <a:ext cx="15650" cy="15625"/>
            </a:xfrm>
            <a:custGeom>
              <a:avLst/>
              <a:gdLst/>
              <a:ahLst/>
              <a:cxnLst/>
              <a:rect l="l" t="t" r="r" b="b"/>
              <a:pathLst>
                <a:path w="626" h="625" extrusionOk="0">
                  <a:moveTo>
                    <a:pt x="313" y="0"/>
                  </a:moveTo>
                  <a:cubicBezTo>
                    <a:pt x="142" y="0"/>
                    <a:pt x="1" y="140"/>
                    <a:pt x="1" y="312"/>
                  </a:cubicBezTo>
                  <a:cubicBezTo>
                    <a:pt x="1" y="484"/>
                    <a:pt x="142" y="625"/>
                    <a:pt x="313" y="625"/>
                  </a:cubicBezTo>
                  <a:cubicBezTo>
                    <a:pt x="486" y="625"/>
                    <a:pt x="625" y="484"/>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1;p2">
              <a:extLst>
                <a:ext uri="{FF2B5EF4-FFF2-40B4-BE49-F238E27FC236}">
                  <a16:creationId xmlns:a16="http://schemas.microsoft.com/office/drawing/2014/main" id="{1EAC3E7D-DD67-4AD1-8E8F-77079321B174}"/>
                </a:ext>
              </a:extLst>
            </p:cNvPr>
            <p:cNvSpPr/>
            <p:nvPr/>
          </p:nvSpPr>
          <p:spPr>
            <a:xfrm>
              <a:off x="6373250" y="4251675"/>
              <a:ext cx="15650" cy="15625"/>
            </a:xfrm>
            <a:custGeom>
              <a:avLst/>
              <a:gdLst/>
              <a:ahLst/>
              <a:cxnLst/>
              <a:rect l="l" t="t" r="r" b="b"/>
              <a:pathLst>
                <a:path w="626" h="625" extrusionOk="0">
                  <a:moveTo>
                    <a:pt x="313" y="0"/>
                  </a:moveTo>
                  <a:cubicBezTo>
                    <a:pt x="140" y="0"/>
                    <a:pt x="1" y="140"/>
                    <a:pt x="1" y="312"/>
                  </a:cubicBezTo>
                  <a:cubicBezTo>
                    <a:pt x="1" y="484"/>
                    <a:pt x="140" y="625"/>
                    <a:pt x="313" y="625"/>
                  </a:cubicBezTo>
                  <a:cubicBezTo>
                    <a:pt x="486" y="625"/>
                    <a:pt x="625" y="484"/>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2;p2">
              <a:extLst>
                <a:ext uri="{FF2B5EF4-FFF2-40B4-BE49-F238E27FC236}">
                  <a16:creationId xmlns:a16="http://schemas.microsoft.com/office/drawing/2014/main" id="{9FE00154-B659-461A-80DB-7DA0899226E4}"/>
                </a:ext>
              </a:extLst>
            </p:cNvPr>
            <p:cNvSpPr/>
            <p:nvPr/>
          </p:nvSpPr>
          <p:spPr>
            <a:xfrm>
              <a:off x="6396600" y="4251675"/>
              <a:ext cx="15625" cy="15625"/>
            </a:xfrm>
            <a:custGeom>
              <a:avLst/>
              <a:gdLst/>
              <a:ahLst/>
              <a:cxnLst/>
              <a:rect l="l" t="t" r="r" b="b"/>
              <a:pathLst>
                <a:path w="625" h="625" extrusionOk="0">
                  <a:moveTo>
                    <a:pt x="313" y="0"/>
                  </a:moveTo>
                  <a:cubicBezTo>
                    <a:pt x="140" y="0"/>
                    <a:pt x="0" y="140"/>
                    <a:pt x="0" y="312"/>
                  </a:cubicBezTo>
                  <a:cubicBezTo>
                    <a:pt x="0" y="484"/>
                    <a:pt x="140" y="625"/>
                    <a:pt x="313" y="625"/>
                  </a:cubicBezTo>
                  <a:cubicBezTo>
                    <a:pt x="484" y="625"/>
                    <a:pt x="625" y="484"/>
                    <a:pt x="625" y="312"/>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 name="Google Shape;373;p2">
              <a:extLst>
                <a:ext uri="{FF2B5EF4-FFF2-40B4-BE49-F238E27FC236}">
                  <a16:creationId xmlns:a16="http://schemas.microsoft.com/office/drawing/2014/main" id="{06CCD12F-4AF4-456D-A815-B1E9EB116992}"/>
                </a:ext>
              </a:extLst>
            </p:cNvPr>
            <p:cNvSpPr/>
            <p:nvPr/>
          </p:nvSpPr>
          <p:spPr>
            <a:xfrm>
              <a:off x="6419900" y="4251675"/>
              <a:ext cx="15650" cy="15625"/>
            </a:xfrm>
            <a:custGeom>
              <a:avLst/>
              <a:gdLst/>
              <a:ahLst/>
              <a:cxnLst/>
              <a:rect l="l" t="t" r="r" b="b"/>
              <a:pathLst>
                <a:path w="626" h="625" extrusionOk="0">
                  <a:moveTo>
                    <a:pt x="313" y="0"/>
                  </a:moveTo>
                  <a:cubicBezTo>
                    <a:pt x="140" y="0"/>
                    <a:pt x="1" y="140"/>
                    <a:pt x="1" y="312"/>
                  </a:cubicBezTo>
                  <a:cubicBezTo>
                    <a:pt x="1" y="484"/>
                    <a:pt x="140" y="625"/>
                    <a:pt x="313" y="625"/>
                  </a:cubicBezTo>
                  <a:cubicBezTo>
                    <a:pt x="486" y="625"/>
                    <a:pt x="625" y="484"/>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 name="Google Shape;374;p2">
              <a:extLst>
                <a:ext uri="{FF2B5EF4-FFF2-40B4-BE49-F238E27FC236}">
                  <a16:creationId xmlns:a16="http://schemas.microsoft.com/office/drawing/2014/main" id="{2DD2D9C9-E582-4765-B664-9BD70F121C5A}"/>
                </a:ext>
              </a:extLst>
            </p:cNvPr>
            <p:cNvSpPr/>
            <p:nvPr/>
          </p:nvSpPr>
          <p:spPr>
            <a:xfrm>
              <a:off x="6443250" y="4251675"/>
              <a:ext cx="15625" cy="15625"/>
            </a:xfrm>
            <a:custGeom>
              <a:avLst/>
              <a:gdLst/>
              <a:ahLst/>
              <a:cxnLst/>
              <a:rect l="l" t="t" r="r" b="b"/>
              <a:pathLst>
                <a:path w="625" h="625" extrusionOk="0">
                  <a:moveTo>
                    <a:pt x="313" y="0"/>
                  </a:moveTo>
                  <a:cubicBezTo>
                    <a:pt x="140" y="0"/>
                    <a:pt x="0" y="140"/>
                    <a:pt x="0" y="312"/>
                  </a:cubicBezTo>
                  <a:cubicBezTo>
                    <a:pt x="0" y="484"/>
                    <a:pt x="140" y="625"/>
                    <a:pt x="313" y="625"/>
                  </a:cubicBezTo>
                  <a:cubicBezTo>
                    <a:pt x="485" y="625"/>
                    <a:pt x="625" y="484"/>
                    <a:pt x="625" y="312"/>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 name="Google Shape;375;p2">
              <a:extLst>
                <a:ext uri="{FF2B5EF4-FFF2-40B4-BE49-F238E27FC236}">
                  <a16:creationId xmlns:a16="http://schemas.microsoft.com/office/drawing/2014/main" id="{F3466E2E-D07D-4720-8FBE-ABD24107DB03}"/>
                </a:ext>
              </a:extLst>
            </p:cNvPr>
            <p:cNvSpPr/>
            <p:nvPr/>
          </p:nvSpPr>
          <p:spPr>
            <a:xfrm>
              <a:off x="6466550" y="4251675"/>
              <a:ext cx="15650" cy="15625"/>
            </a:xfrm>
            <a:custGeom>
              <a:avLst/>
              <a:gdLst/>
              <a:ahLst/>
              <a:cxnLst/>
              <a:rect l="l" t="t" r="r" b="b"/>
              <a:pathLst>
                <a:path w="626" h="625" extrusionOk="0">
                  <a:moveTo>
                    <a:pt x="313" y="0"/>
                  </a:moveTo>
                  <a:cubicBezTo>
                    <a:pt x="142" y="0"/>
                    <a:pt x="1" y="140"/>
                    <a:pt x="1" y="312"/>
                  </a:cubicBezTo>
                  <a:cubicBezTo>
                    <a:pt x="1" y="484"/>
                    <a:pt x="142" y="625"/>
                    <a:pt x="313" y="625"/>
                  </a:cubicBezTo>
                  <a:cubicBezTo>
                    <a:pt x="486" y="625"/>
                    <a:pt x="625" y="484"/>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6;p2">
              <a:extLst>
                <a:ext uri="{FF2B5EF4-FFF2-40B4-BE49-F238E27FC236}">
                  <a16:creationId xmlns:a16="http://schemas.microsoft.com/office/drawing/2014/main" id="{7E160695-91E9-447A-8C25-9885DE94A1B8}"/>
                </a:ext>
              </a:extLst>
            </p:cNvPr>
            <p:cNvSpPr/>
            <p:nvPr/>
          </p:nvSpPr>
          <p:spPr>
            <a:xfrm>
              <a:off x="6487275" y="4251675"/>
              <a:ext cx="18250" cy="15625"/>
            </a:xfrm>
            <a:custGeom>
              <a:avLst/>
              <a:gdLst/>
              <a:ahLst/>
              <a:cxnLst/>
              <a:rect l="l" t="t" r="r" b="b"/>
              <a:pathLst>
                <a:path w="730" h="625" extrusionOk="0">
                  <a:moveTo>
                    <a:pt x="418" y="0"/>
                  </a:moveTo>
                  <a:cubicBezTo>
                    <a:pt x="139" y="0"/>
                    <a:pt x="1" y="337"/>
                    <a:pt x="196" y="532"/>
                  </a:cubicBezTo>
                  <a:cubicBezTo>
                    <a:pt x="260" y="596"/>
                    <a:pt x="339" y="625"/>
                    <a:pt x="415" y="625"/>
                  </a:cubicBezTo>
                  <a:cubicBezTo>
                    <a:pt x="576" y="625"/>
                    <a:pt x="730" y="500"/>
                    <a:pt x="730" y="312"/>
                  </a:cubicBezTo>
                  <a:cubicBezTo>
                    <a:pt x="730" y="140"/>
                    <a:pt x="591"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7;p2">
              <a:extLst>
                <a:ext uri="{FF2B5EF4-FFF2-40B4-BE49-F238E27FC236}">
                  <a16:creationId xmlns:a16="http://schemas.microsoft.com/office/drawing/2014/main" id="{3A7B332C-CD30-4A30-8435-2D5C7F51263C}"/>
                </a:ext>
              </a:extLst>
            </p:cNvPr>
            <p:cNvSpPr/>
            <p:nvPr/>
          </p:nvSpPr>
          <p:spPr>
            <a:xfrm>
              <a:off x="6513250" y="4251675"/>
              <a:ext cx="15625" cy="15625"/>
            </a:xfrm>
            <a:custGeom>
              <a:avLst/>
              <a:gdLst/>
              <a:ahLst/>
              <a:cxnLst/>
              <a:rect l="l" t="t" r="r" b="b"/>
              <a:pathLst>
                <a:path w="625" h="625" extrusionOk="0">
                  <a:moveTo>
                    <a:pt x="312" y="0"/>
                  </a:moveTo>
                  <a:cubicBezTo>
                    <a:pt x="140" y="0"/>
                    <a:pt x="0" y="140"/>
                    <a:pt x="0" y="312"/>
                  </a:cubicBezTo>
                  <a:cubicBezTo>
                    <a:pt x="0" y="484"/>
                    <a:pt x="140" y="625"/>
                    <a:pt x="312" y="625"/>
                  </a:cubicBezTo>
                  <a:cubicBezTo>
                    <a:pt x="484" y="625"/>
                    <a:pt x="625" y="484"/>
                    <a:pt x="625" y="312"/>
                  </a:cubicBezTo>
                  <a:cubicBezTo>
                    <a:pt x="625" y="140"/>
                    <a:pt x="484"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8;p2">
              <a:extLst>
                <a:ext uri="{FF2B5EF4-FFF2-40B4-BE49-F238E27FC236}">
                  <a16:creationId xmlns:a16="http://schemas.microsoft.com/office/drawing/2014/main" id="{F152A386-F09A-4A9D-BB25-7A373D870F2F}"/>
                </a:ext>
              </a:extLst>
            </p:cNvPr>
            <p:cNvSpPr/>
            <p:nvPr/>
          </p:nvSpPr>
          <p:spPr>
            <a:xfrm>
              <a:off x="5976675" y="423165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9;p2">
              <a:extLst>
                <a:ext uri="{FF2B5EF4-FFF2-40B4-BE49-F238E27FC236}">
                  <a16:creationId xmlns:a16="http://schemas.microsoft.com/office/drawing/2014/main" id="{3C24BE52-8B3E-4FB7-AB0F-9735E78723AA}"/>
                </a:ext>
              </a:extLst>
            </p:cNvPr>
            <p:cNvSpPr/>
            <p:nvPr/>
          </p:nvSpPr>
          <p:spPr>
            <a:xfrm>
              <a:off x="5999975" y="4231650"/>
              <a:ext cx="15650" cy="15650"/>
            </a:xfrm>
            <a:custGeom>
              <a:avLst/>
              <a:gdLst/>
              <a:ahLst/>
              <a:cxnLst/>
              <a:rect l="l" t="t" r="r" b="b"/>
              <a:pathLst>
                <a:path w="626" h="626" extrusionOk="0">
                  <a:moveTo>
                    <a:pt x="313" y="1"/>
                  </a:moveTo>
                  <a:cubicBezTo>
                    <a:pt x="141" y="1"/>
                    <a:pt x="1" y="140"/>
                    <a:pt x="1" y="313"/>
                  </a:cubicBezTo>
                  <a:cubicBezTo>
                    <a:pt x="1" y="484"/>
                    <a:pt x="141"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80;p2">
              <a:extLst>
                <a:ext uri="{FF2B5EF4-FFF2-40B4-BE49-F238E27FC236}">
                  <a16:creationId xmlns:a16="http://schemas.microsoft.com/office/drawing/2014/main" id="{8B14772C-5C75-4251-8E37-9A7785A7464C}"/>
                </a:ext>
              </a:extLst>
            </p:cNvPr>
            <p:cNvSpPr/>
            <p:nvPr/>
          </p:nvSpPr>
          <p:spPr>
            <a:xfrm>
              <a:off x="6023325" y="423165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1;p2">
              <a:extLst>
                <a:ext uri="{FF2B5EF4-FFF2-40B4-BE49-F238E27FC236}">
                  <a16:creationId xmlns:a16="http://schemas.microsoft.com/office/drawing/2014/main" id="{CBF3BD73-92E8-4A39-B9DD-97567C8595CB}"/>
                </a:ext>
              </a:extLst>
            </p:cNvPr>
            <p:cNvSpPr/>
            <p:nvPr/>
          </p:nvSpPr>
          <p:spPr>
            <a:xfrm>
              <a:off x="6046675" y="4231650"/>
              <a:ext cx="15625" cy="15650"/>
            </a:xfrm>
            <a:custGeom>
              <a:avLst/>
              <a:gdLst/>
              <a:ahLst/>
              <a:cxnLst/>
              <a:rect l="l" t="t" r="r" b="b"/>
              <a:pathLst>
                <a:path w="625" h="626" extrusionOk="0">
                  <a:moveTo>
                    <a:pt x="312" y="1"/>
                  </a:moveTo>
                  <a:cubicBezTo>
                    <a:pt x="139" y="1"/>
                    <a:pt x="0" y="140"/>
                    <a:pt x="0" y="313"/>
                  </a:cubicBezTo>
                  <a:cubicBezTo>
                    <a:pt x="0" y="484"/>
                    <a:pt x="139"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2;p2">
              <a:extLst>
                <a:ext uri="{FF2B5EF4-FFF2-40B4-BE49-F238E27FC236}">
                  <a16:creationId xmlns:a16="http://schemas.microsoft.com/office/drawing/2014/main" id="{EA5E3539-443E-48AB-A4D7-1E8D4F83349D}"/>
                </a:ext>
              </a:extLst>
            </p:cNvPr>
            <p:cNvSpPr/>
            <p:nvPr/>
          </p:nvSpPr>
          <p:spPr>
            <a:xfrm>
              <a:off x="6067350" y="4231650"/>
              <a:ext cx="18250" cy="15650"/>
            </a:xfrm>
            <a:custGeom>
              <a:avLst/>
              <a:gdLst/>
              <a:ahLst/>
              <a:cxnLst/>
              <a:rect l="l" t="t" r="r" b="b"/>
              <a:pathLst>
                <a:path w="730" h="626" extrusionOk="0">
                  <a:moveTo>
                    <a:pt x="418" y="1"/>
                  </a:moveTo>
                  <a:cubicBezTo>
                    <a:pt x="140" y="1"/>
                    <a:pt x="1" y="336"/>
                    <a:pt x="198" y="533"/>
                  </a:cubicBezTo>
                  <a:cubicBezTo>
                    <a:pt x="261" y="597"/>
                    <a:pt x="339" y="625"/>
                    <a:pt x="416" y="625"/>
                  </a:cubicBezTo>
                  <a:cubicBezTo>
                    <a:pt x="576" y="625"/>
                    <a:pt x="730" y="501"/>
                    <a:pt x="730" y="313"/>
                  </a:cubicBezTo>
                  <a:cubicBezTo>
                    <a:pt x="730" y="140"/>
                    <a:pt x="590"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3;p2">
              <a:extLst>
                <a:ext uri="{FF2B5EF4-FFF2-40B4-BE49-F238E27FC236}">
                  <a16:creationId xmlns:a16="http://schemas.microsoft.com/office/drawing/2014/main" id="{E1C8E36B-EA4F-4375-BA56-020B7A611109}"/>
                </a:ext>
              </a:extLst>
            </p:cNvPr>
            <p:cNvSpPr/>
            <p:nvPr/>
          </p:nvSpPr>
          <p:spPr>
            <a:xfrm>
              <a:off x="6093325" y="423165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 name="Google Shape;384;p2">
              <a:extLst>
                <a:ext uri="{FF2B5EF4-FFF2-40B4-BE49-F238E27FC236}">
                  <a16:creationId xmlns:a16="http://schemas.microsoft.com/office/drawing/2014/main" id="{31185BC5-323B-4074-8838-8E2A7D20BA61}"/>
                </a:ext>
              </a:extLst>
            </p:cNvPr>
            <p:cNvSpPr/>
            <p:nvPr/>
          </p:nvSpPr>
          <p:spPr>
            <a:xfrm>
              <a:off x="6116650" y="423165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4" y="625"/>
                    <a:pt x="625" y="484"/>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 name="Google Shape;385;p2">
              <a:extLst>
                <a:ext uri="{FF2B5EF4-FFF2-40B4-BE49-F238E27FC236}">
                  <a16:creationId xmlns:a16="http://schemas.microsoft.com/office/drawing/2014/main" id="{CDE547D7-E0BD-46B5-82A9-6CF0B0781E58}"/>
                </a:ext>
              </a:extLst>
            </p:cNvPr>
            <p:cNvSpPr/>
            <p:nvPr/>
          </p:nvSpPr>
          <p:spPr>
            <a:xfrm>
              <a:off x="6139975" y="423165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6;p2">
              <a:extLst>
                <a:ext uri="{FF2B5EF4-FFF2-40B4-BE49-F238E27FC236}">
                  <a16:creationId xmlns:a16="http://schemas.microsoft.com/office/drawing/2014/main" id="{B803ABDC-BEE8-4628-9CD9-B62FE443EDBC}"/>
                </a:ext>
              </a:extLst>
            </p:cNvPr>
            <p:cNvSpPr/>
            <p:nvPr/>
          </p:nvSpPr>
          <p:spPr>
            <a:xfrm>
              <a:off x="6160650" y="4231650"/>
              <a:ext cx="18300" cy="15650"/>
            </a:xfrm>
            <a:custGeom>
              <a:avLst/>
              <a:gdLst/>
              <a:ahLst/>
              <a:cxnLst/>
              <a:rect l="l" t="t" r="r" b="b"/>
              <a:pathLst>
                <a:path w="732" h="626" extrusionOk="0">
                  <a:moveTo>
                    <a:pt x="419" y="1"/>
                  </a:moveTo>
                  <a:cubicBezTo>
                    <a:pt x="140" y="1"/>
                    <a:pt x="1" y="336"/>
                    <a:pt x="198" y="533"/>
                  </a:cubicBezTo>
                  <a:cubicBezTo>
                    <a:pt x="262" y="597"/>
                    <a:pt x="340" y="625"/>
                    <a:pt x="417" y="625"/>
                  </a:cubicBezTo>
                  <a:cubicBezTo>
                    <a:pt x="577" y="625"/>
                    <a:pt x="731" y="501"/>
                    <a:pt x="731" y="313"/>
                  </a:cubicBezTo>
                  <a:cubicBezTo>
                    <a:pt x="731" y="140"/>
                    <a:pt x="590"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 name="Google Shape;387;p2">
              <a:extLst>
                <a:ext uri="{FF2B5EF4-FFF2-40B4-BE49-F238E27FC236}">
                  <a16:creationId xmlns:a16="http://schemas.microsoft.com/office/drawing/2014/main" id="{6E0F8C03-8401-46F2-9382-8018EA668FF1}"/>
                </a:ext>
              </a:extLst>
            </p:cNvPr>
            <p:cNvSpPr/>
            <p:nvPr/>
          </p:nvSpPr>
          <p:spPr>
            <a:xfrm>
              <a:off x="6186625" y="423165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 name="Google Shape;388;p2">
              <a:extLst>
                <a:ext uri="{FF2B5EF4-FFF2-40B4-BE49-F238E27FC236}">
                  <a16:creationId xmlns:a16="http://schemas.microsoft.com/office/drawing/2014/main" id="{4E2D16AE-7498-433C-BC4B-BDFA32D89A0D}"/>
                </a:ext>
              </a:extLst>
            </p:cNvPr>
            <p:cNvSpPr/>
            <p:nvPr/>
          </p:nvSpPr>
          <p:spPr>
            <a:xfrm>
              <a:off x="6209950" y="423165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 name="Google Shape;389;p2">
              <a:extLst>
                <a:ext uri="{FF2B5EF4-FFF2-40B4-BE49-F238E27FC236}">
                  <a16:creationId xmlns:a16="http://schemas.microsoft.com/office/drawing/2014/main" id="{7D554F10-E006-4EE1-BDE8-C181B8CCC817}"/>
                </a:ext>
              </a:extLst>
            </p:cNvPr>
            <p:cNvSpPr/>
            <p:nvPr/>
          </p:nvSpPr>
          <p:spPr>
            <a:xfrm>
              <a:off x="6233275" y="4231650"/>
              <a:ext cx="15625" cy="15650"/>
            </a:xfrm>
            <a:custGeom>
              <a:avLst/>
              <a:gdLst/>
              <a:ahLst/>
              <a:cxnLst/>
              <a:rect l="l" t="t" r="r" b="b"/>
              <a:pathLst>
                <a:path w="625" h="626" extrusionOk="0">
                  <a:moveTo>
                    <a:pt x="312" y="1"/>
                  </a:moveTo>
                  <a:cubicBezTo>
                    <a:pt x="141" y="1"/>
                    <a:pt x="0" y="140"/>
                    <a:pt x="0" y="313"/>
                  </a:cubicBezTo>
                  <a:cubicBezTo>
                    <a:pt x="0" y="484"/>
                    <a:pt x="141"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 name="Google Shape;390;p2">
              <a:extLst>
                <a:ext uri="{FF2B5EF4-FFF2-40B4-BE49-F238E27FC236}">
                  <a16:creationId xmlns:a16="http://schemas.microsoft.com/office/drawing/2014/main" id="{F2A4516F-D940-4828-9C72-BBA16CAE2DA2}"/>
                </a:ext>
              </a:extLst>
            </p:cNvPr>
            <p:cNvSpPr/>
            <p:nvPr/>
          </p:nvSpPr>
          <p:spPr>
            <a:xfrm>
              <a:off x="6256600" y="423165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 name="Google Shape;391;p2">
              <a:extLst>
                <a:ext uri="{FF2B5EF4-FFF2-40B4-BE49-F238E27FC236}">
                  <a16:creationId xmlns:a16="http://schemas.microsoft.com/office/drawing/2014/main" id="{13D65A27-A3E9-4C0C-9F8F-74A6687930E5}"/>
                </a:ext>
              </a:extLst>
            </p:cNvPr>
            <p:cNvSpPr/>
            <p:nvPr/>
          </p:nvSpPr>
          <p:spPr>
            <a:xfrm>
              <a:off x="6279950" y="423165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4" y="625"/>
                    <a:pt x="625" y="484"/>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392;p2">
              <a:extLst>
                <a:ext uri="{FF2B5EF4-FFF2-40B4-BE49-F238E27FC236}">
                  <a16:creationId xmlns:a16="http://schemas.microsoft.com/office/drawing/2014/main" id="{771CA776-6C2F-4E4B-8320-26EDAE27B2C9}"/>
                </a:ext>
              </a:extLst>
            </p:cNvPr>
            <p:cNvSpPr/>
            <p:nvPr/>
          </p:nvSpPr>
          <p:spPr>
            <a:xfrm>
              <a:off x="6303250" y="423165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3;p2">
              <a:extLst>
                <a:ext uri="{FF2B5EF4-FFF2-40B4-BE49-F238E27FC236}">
                  <a16:creationId xmlns:a16="http://schemas.microsoft.com/office/drawing/2014/main" id="{C8F87169-73E0-4336-B8A2-2425AB83ED3A}"/>
                </a:ext>
              </a:extLst>
            </p:cNvPr>
            <p:cNvSpPr/>
            <p:nvPr/>
          </p:nvSpPr>
          <p:spPr>
            <a:xfrm>
              <a:off x="6323950" y="4231650"/>
              <a:ext cx="18300" cy="15650"/>
            </a:xfrm>
            <a:custGeom>
              <a:avLst/>
              <a:gdLst/>
              <a:ahLst/>
              <a:cxnLst/>
              <a:rect l="l" t="t" r="r" b="b"/>
              <a:pathLst>
                <a:path w="732" h="626" extrusionOk="0">
                  <a:moveTo>
                    <a:pt x="422" y="1"/>
                  </a:moveTo>
                  <a:cubicBezTo>
                    <a:pt x="421" y="1"/>
                    <a:pt x="420" y="1"/>
                    <a:pt x="419" y="1"/>
                  </a:cubicBezTo>
                  <a:cubicBezTo>
                    <a:pt x="418" y="1"/>
                    <a:pt x="418" y="1"/>
                    <a:pt x="417" y="1"/>
                  </a:cubicBezTo>
                  <a:cubicBezTo>
                    <a:pt x="139" y="1"/>
                    <a:pt x="1" y="336"/>
                    <a:pt x="198" y="533"/>
                  </a:cubicBezTo>
                  <a:cubicBezTo>
                    <a:pt x="261" y="597"/>
                    <a:pt x="340" y="625"/>
                    <a:pt x="417" y="625"/>
                  </a:cubicBezTo>
                  <a:cubicBezTo>
                    <a:pt x="577" y="625"/>
                    <a:pt x="731" y="501"/>
                    <a:pt x="731" y="313"/>
                  </a:cubicBezTo>
                  <a:cubicBezTo>
                    <a:pt x="731" y="141"/>
                    <a:pt x="593" y="1"/>
                    <a:pt x="42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 name="Google Shape;394;p2">
              <a:extLst>
                <a:ext uri="{FF2B5EF4-FFF2-40B4-BE49-F238E27FC236}">
                  <a16:creationId xmlns:a16="http://schemas.microsoft.com/office/drawing/2014/main" id="{3345CB66-4EDA-4B79-8E92-222877D33E16}"/>
                </a:ext>
              </a:extLst>
            </p:cNvPr>
            <p:cNvSpPr/>
            <p:nvPr/>
          </p:nvSpPr>
          <p:spPr>
            <a:xfrm>
              <a:off x="6349900" y="4231650"/>
              <a:ext cx="15650" cy="15650"/>
            </a:xfrm>
            <a:custGeom>
              <a:avLst/>
              <a:gdLst/>
              <a:ahLst/>
              <a:cxnLst/>
              <a:rect l="l" t="t" r="r" b="b"/>
              <a:pathLst>
                <a:path w="626" h="626" extrusionOk="0">
                  <a:moveTo>
                    <a:pt x="313" y="1"/>
                  </a:moveTo>
                  <a:cubicBezTo>
                    <a:pt x="142" y="1"/>
                    <a:pt x="1" y="140"/>
                    <a:pt x="1" y="313"/>
                  </a:cubicBezTo>
                  <a:cubicBezTo>
                    <a:pt x="1" y="484"/>
                    <a:pt x="142"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 name="Google Shape;395;p2">
              <a:extLst>
                <a:ext uri="{FF2B5EF4-FFF2-40B4-BE49-F238E27FC236}">
                  <a16:creationId xmlns:a16="http://schemas.microsoft.com/office/drawing/2014/main" id="{A59CD5ED-4F75-40F3-B406-944B87CE6CB6}"/>
                </a:ext>
              </a:extLst>
            </p:cNvPr>
            <p:cNvSpPr/>
            <p:nvPr/>
          </p:nvSpPr>
          <p:spPr>
            <a:xfrm>
              <a:off x="6373250" y="423165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396;p2">
              <a:extLst>
                <a:ext uri="{FF2B5EF4-FFF2-40B4-BE49-F238E27FC236}">
                  <a16:creationId xmlns:a16="http://schemas.microsoft.com/office/drawing/2014/main" id="{5E695811-2219-4911-ABD8-68A13AEBB107}"/>
                </a:ext>
              </a:extLst>
            </p:cNvPr>
            <p:cNvSpPr/>
            <p:nvPr/>
          </p:nvSpPr>
          <p:spPr>
            <a:xfrm>
              <a:off x="6396600" y="423165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4" y="625"/>
                    <a:pt x="625" y="484"/>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397;p2">
              <a:extLst>
                <a:ext uri="{FF2B5EF4-FFF2-40B4-BE49-F238E27FC236}">
                  <a16:creationId xmlns:a16="http://schemas.microsoft.com/office/drawing/2014/main" id="{C748E856-6120-4748-898A-BE439957E9E4}"/>
                </a:ext>
              </a:extLst>
            </p:cNvPr>
            <p:cNvSpPr/>
            <p:nvPr/>
          </p:nvSpPr>
          <p:spPr>
            <a:xfrm>
              <a:off x="6419900" y="423165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 name="Google Shape;398;p2">
              <a:extLst>
                <a:ext uri="{FF2B5EF4-FFF2-40B4-BE49-F238E27FC236}">
                  <a16:creationId xmlns:a16="http://schemas.microsoft.com/office/drawing/2014/main" id="{AC17271B-6849-4AAC-903F-B8F046C3EC9D}"/>
                </a:ext>
              </a:extLst>
            </p:cNvPr>
            <p:cNvSpPr/>
            <p:nvPr/>
          </p:nvSpPr>
          <p:spPr>
            <a:xfrm>
              <a:off x="6443250" y="423165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9;p2">
              <a:extLst>
                <a:ext uri="{FF2B5EF4-FFF2-40B4-BE49-F238E27FC236}">
                  <a16:creationId xmlns:a16="http://schemas.microsoft.com/office/drawing/2014/main" id="{CD7CBA5C-BD30-4D5A-8D9E-F76F2E95AADA}"/>
                </a:ext>
              </a:extLst>
            </p:cNvPr>
            <p:cNvSpPr/>
            <p:nvPr/>
          </p:nvSpPr>
          <p:spPr>
            <a:xfrm>
              <a:off x="6466550" y="4231650"/>
              <a:ext cx="15650" cy="15650"/>
            </a:xfrm>
            <a:custGeom>
              <a:avLst/>
              <a:gdLst/>
              <a:ahLst/>
              <a:cxnLst/>
              <a:rect l="l" t="t" r="r" b="b"/>
              <a:pathLst>
                <a:path w="626" h="626" extrusionOk="0">
                  <a:moveTo>
                    <a:pt x="313" y="1"/>
                  </a:moveTo>
                  <a:cubicBezTo>
                    <a:pt x="142" y="1"/>
                    <a:pt x="1" y="140"/>
                    <a:pt x="1" y="313"/>
                  </a:cubicBezTo>
                  <a:cubicBezTo>
                    <a:pt x="1" y="484"/>
                    <a:pt x="142"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400;p2">
              <a:extLst>
                <a:ext uri="{FF2B5EF4-FFF2-40B4-BE49-F238E27FC236}">
                  <a16:creationId xmlns:a16="http://schemas.microsoft.com/office/drawing/2014/main" id="{440CDA11-7CA9-4593-B463-1192B26FA474}"/>
                </a:ext>
              </a:extLst>
            </p:cNvPr>
            <p:cNvSpPr/>
            <p:nvPr/>
          </p:nvSpPr>
          <p:spPr>
            <a:xfrm>
              <a:off x="6487275" y="4231650"/>
              <a:ext cx="18250" cy="15650"/>
            </a:xfrm>
            <a:custGeom>
              <a:avLst/>
              <a:gdLst/>
              <a:ahLst/>
              <a:cxnLst/>
              <a:rect l="l" t="t" r="r" b="b"/>
              <a:pathLst>
                <a:path w="730" h="626" extrusionOk="0">
                  <a:moveTo>
                    <a:pt x="418" y="1"/>
                  </a:moveTo>
                  <a:cubicBezTo>
                    <a:pt x="139" y="1"/>
                    <a:pt x="1" y="336"/>
                    <a:pt x="196" y="533"/>
                  </a:cubicBezTo>
                  <a:cubicBezTo>
                    <a:pt x="260" y="597"/>
                    <a:pt x="339" y="625"/>
                    <a:pt x="415" y="625"/>
                  </a:cubicBezTo>
                  <a:cubicBezTo>
                    <a:pt x="576" y="625"/>
                    <a:pt x="730" y="501"/>
                    <a:pt x="730" y="313"/>
                  </a:cubicBezTo>
                  <a:cubicBezTo>
                    <a:pt x="730" y="140"/>
                    <a:pt x="591"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 name="Google Shape;401;p2">
              <a:extLst>
                <a:ext uri="{FF2B5EF4-FFF2-40B4-BE49-F238E27FC236}">
                  <a16:creationId xmlns:a16="http://schemas.microsoft.com/office/drawing/2014/main" id="{05576881-14E7-4FA9-A766-C48386CE18A4}"/>
                </a:ext>
              </a:extLst>
            </p:cNvPr>
            <p:cNvSpPr/>
            <p:nvPr/>
          </p:nvSpPr>
          <p:spPr>
            <a:xfrm>
              <a:off x="6513250" y="423165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4" y="625"/>
                    <a:pt x="625" y="484"/>
                    <a:pt x="625" y="313"/>
                  </a:cubicBezTo>
                  <a:cubicBezTo>
                    <a:pt x="625" y="140"/>
                    <a:pt x="484"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 name="Google Shape;402;p2">
              <a:extLst>
                <a:ext uri="{FF2B5EF4-FFF2-40B4-BE49-F238E27FC236}">
                  <a16:creationId xmlns:a16="http://schemas.microsoft.com/office/drawing/2014/main" id="{E26E8AD5-72B0-4BF3-91DA-D8A3F12B9BDF}"/>
                </a:ext>
              </a:extLst>
            </p:cNvPr>
            <p:cNvSpPr/>
            <p:nvPr/>
          </p:nvSpPr>
          <p:spPr>
            <a:xfrm>
              <a:off x="5953325" y="4211650"/>
              <a:ext cx="15650" cy="15600"/>
            </a:xfrm>
            <a:custGeom>
              <a:avLst/>
              <a:gdLst/>
              <a:ahLst/>
              <a:cxnLst/>
              <a:rect l="l" t="t" r="r" b="b"/>
              <a:pathLst>
                <a:path w="626" h="624" extrusionOk="0">
                  <a:moveTo>
                    <a:pt x="313" y="0"/>
                  </a:moveTo>
                  <a:cubicBezTo>
                    <a:pt x="141" y="0"/>
                    <a:pt x="0" y="140"/>
                    <a:pt x="0" y="313"/>
                  </a:cubicBezTo>
                  <a:cubicBezTo>
                    <a:pt x="0" y="484"/>
                    <a:pt x="141" y="623"/>
                    <a:pt x="313" y="623"/>
                  </a:cubicBezTo>
                  <a:cubicBezTo>
                    <a:pt x="486" y="623"/>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403;p2">
              <a:extLst>
                <a:ext uri="{FF2B5EF4-FFF2-40B4-BE49-F238E27FC236}">
                  <a16:creationId xmlns:a16="http://schemas.microsoft.com/office/drawing/2014/main" id="{B2CC00BA-E62B-49B9-A673-21757FA09634}"/>
                </a:ext>
              </a:extLst>
            </p:cNvPr>
            <p:cNvSpPr/>
            <p:nvPr/>
          </p:nvSpPr>
          <p:spPr>
            <a:xfrm>
              <a:off x="5976675" y="4211650"/>
              <a:ext cx="15625" cy="15600"/>
            </a:xfrm>
            <a:custGeom>
              <a:avLst/>
              <a:gdLst/>
              <a:ahLst/>
              <a:cxnLst/>
              <a:rect l="l" t="t" r="r" b="b"/>
              <a:pathLst>
                <a:path w="625" h="624" extrusionOk="0">
                  <a:moveTo>
                    <a:pt x="313" y="0"/>
                  </a:moveTo>
                  <a:cubicBezTo>
                    <a:pt x="140" y="0"/>
                    <a:pt x="0" y="140"/>
                    <a:pt x="0" y="313"/>
                  </a:cubicBezTo>
                  <a:cubicBezTo>
                    <a:pt x="0" y="484"/>
                    <a:pt x="140" y="623"/>
                    <a:pt x="313" y="623"/>
                  </a:cubicBezTo>
                  <a:cubicBezTo>
                    <a:pt x="485" y="623"/>
                    <a:pt x="625" y="484"/>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404;p2">
              <a:extLst>
                <a:ext uri="{FF2B5EF4-FFF2-40B4-BE49-F238E27FC236}">
                  <a16:creationId xmlns:a16="http://schemas.microsoft.com/office/drawing/2014/main" id="{CB3DCBD9-EAB9-4E0C-A2D7-6B86A103C1CD}"/>
                </a:ext>
              </a:extLst>
            </p:cNvPr>
            <p:cNvSpPr/>
            <p:nvPr/>
          </p:nvSpPr>
          <p:spPr>
            <a:xfrm>
              <a:off x="5999975" y="4211650"/>
              <a:ext cx="15650" cy="15600"/>
            </a:xfrm>
            <a:custGeom>
              <a:avLst/>
              <a:gdLst/>
              <a:ahLst/>
              <a:cxnLst/>
              <a:rect l="l" t="t" r="r" b="b"/>
              <a:pathLst>
                <a:path w="626" h="624" extrusionOk="0">
                  <a:moveTo>
                    <a:pt x="313" y="0"/>
                  </a:moveTo>
                  <a:cubicBezTo>
                    <a:pt x="141" y="0"/>
                    <a:pt x="1" y="140"/>
                    <a:pt x="1" y="313"/>
                  </a:cubicBezTo>
                  <a:cubicBezTo>
                    <a:pt x="1" y="484"/>
                    <a:pt x="141" y="623"/>
                    <a:pt x="313" y="623"/>
                  </a:cubicBezTo>
                  <a:cubicBezTo>
                    <a:pt x="486" y="623"/>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 name="Google Shape;405;p2">
              <a:extLst>
                <a:ext uri="{FF2B5EF4-FFF2-40B4-BE49-F238E27FC236}">
                  <a16:creationId xmlns:a16="http://schemas.microsoft.com/office/drawing/2014/main" id="{1A531669-9478-43A3-94F9-9AB00A1C7B1D}"/>
                </a:ext>
              </a:extLst>
            </p:cNvPr>
            <p:cNvSpPr/>
            <p:nvPr/>
          </p:nvSpPr>
          <p:spPr>
            <a:xfrm>
              <a:off x="6023325" y="4211650"/>
              <a:ext cx="15625" cy="15600"/>
            </a:xfrm>
            <a:custGeom>
              <a:avLst/>
              <a:gdLst/>
              <a:ahLst/>
              <a:cxnLst/>
              <a:rect l="l" t="t" r="r" b="b"/>
              <a:pathLst>
                <a:path w="625" h="624" extrusionOk="0">
                  <a:moveTo>
                    <a:pt x="313" y="0"/>
                  </a:moveTo>
                  <a:cubicBezTo>
                    <a:pt x="140" y="0"/>
                    <a:pt x="0" y="140"/>
                    <a:pt x="0" y="313"/>
                  </a:cubicBezTo>
                  <a:cubicBezTo>
                    <a:pt x="0" y="484"/>
                    <a:pt x="140" y="623"/>
                    <a:pt x="313" y="623"/>
                  </a:cubicBezTo>
                  <a:cubicBezTo>
                    <a:pt x="485" y="623"/>
                    <a:pt x="625" y="484"/>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 name="Google Shape;406;p2">
              <a:extLst>
                <a:ext uri="{FF2B5EF4-FFF2-40B4-BE49-F238E27FC236}">
                  <a16:creationId xmlns:a16="http://schemas.microsoft.com/office/drawing/2014/main" id="{5CAF9C5D-F15F-47EA-AE1C-CBE13D979C07}"/>
                </a:ext>
              </a:extLst>
            </p:cNvPr>
            <p:cNvSpPr/>
            <p:nvPr/>
          </p:nvSpPr>
          <p:spPr>
            <a:xfrm>
              <a:off x="6046675" y="4211650"/>
              <a:ext cx="15625" cy="15600"/>
            </a:xfrm>
            <a:custGeom>
              <a:avLst/>
              <a:gdLst/>
              <a:ahLst/>
              <a:cxnLst/>
              <a:rect l="l" t="t" r="r" b="b"/>
              <a:pathLst>
                <a:path w="625" h="624" extrusionOk="0">
                  <a:moveTo>
                    <a:pt x="312" y="0"/>
                  </a:moveTo>
                  <a:cubicBezTo>
                    <a:pt x="139" y="0"/>
                    <a:pt x="0" y="140"/>
                    <a:pt x="0" y="313"/>
                  </a:cubicBezTo>
                  <a:cubicBezTo>
                    <a:pt x="0" y="484"/>
                    <a:pt x="139" y="623"/>
                    <a:pt x="312" y="623"/>
                  </a:cubicBezTo>
                  <a:cubicBezTo>
                    <a:pt x="485" y="623"/>
                    <a:pt x="625" y="484"/>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 name="Google Shape;407;p2">
              <a:extLst>
                <a:ext uri="{FF2B5EF4-FFF2-40B4-BE49-F238E27FC236}">
                  <a16:creationId xmlns:a16="http://schemas.microsoft.com/office/drawing/2014/main" id="{66186A0A-2BA0-4C13-953C-D80702ECE80F}"/>
                </a:ext>
              </a:extLst>
            </p:cNvPr>
            <p:cNvSpPr/>
            <p:nvPr/>
          </p:nvSpPr>
          <p:spPr>
            <a:xfrm>
              <a:off x="6067350" y="4211650"/>
              <a:ext cx="18250" cy="15625"/>
            </a:xfrm>
            <a:custGeom>
              <a:avLst/>
              <a:gdLst/>
              <a:ahLst/>
              <a:cxnLst/>
              <a:rect l="l" t="t" r="r" b="b"/>
              <a:pathLst>
                <a:path w="730" h="625" extrusionOk="0">
                  <a:moveTo>
                    <a:pt x="418" y="0"/>
                  </a:moveTo>
                  <a:cubicBezTo>
                    <a:pt x="140" y="0"/>
                    <a:pt x="1" y="335"/>
                    <a:pt x="198" y="533"/>
                  </a:cubicBezTo>
                  <a:cubicBezTo>
                    <a:pt x="261" y="596"/>
                    <a:pt x="339" y="625"/>
                    <a:pt x="416" y="625"/>
                  </a:cubicBezTo>
                  <a:cubicBezTo>
                    <a:pt x="576" y="625"/>
                    <a:pt x="730" y="500"/>
                    <a:pt x="730" y="313"/>
                  </a:cubicBezTo>
                  <a:cubicBezTo>
                    <a:pt x="730" y="140"/>
                    <a:pt x="590"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 name="Google Shape;408;p2">
              <a:extLst>
                <a:ext uri="{FF2B5EF4-FFF2-40B4-BE49-F238E27FC236}">
                  <a16:creationId xmlns:a16="http://schemas.microsoft.com/office/drawing/2014/main" id="{9DA3C781-10EF-48B5-8B41-7609CE1EEC67}"/>
                </a:ext>
              </a:extLst>
            </p:cNvPr>
            <p:cNvSpPr/>
            <p:nvPr/>
          </p:nvSpPr>
          <p:spPr>
            <a:xfrm>
              <a:off x="6093325" y="4211650"/>
              <a:ext cx="15625" cy="15600"/>
            </a:xfrm>
            <a:custGeom>
              <a:avLst/>
              <a:gdLst/>
              <a:ahLst/>
              <a:cxnLst/>
              <a:rect l="l" t="t" r="r" b="b"/>
              <a:pathLst>
                <a:path w="625" h="624" extrusionOk="0">
                  <a:moveTo>
                    <a:pt x="312" y="0"/>
                  </a:moveTo>
                  <a:cubicBezTo>
                    <a:pt x="140" y="0"/>
                    <a:pt x="0" y="140"/>
                    <a:pt x="0" y="313"/>
                  </a:cubicBezTo>
                  <a:cubicBezTo>
                    <a:pt x="0" y="484"/>
                    <a:pt x="140" y="623"/>
                    <a:pt x="312" y="623"/>
                  </a:cubicBezTo>
                  <a:cubicBezTo>
                    <a:pt x="485" y="623"/>
                    <a:pt x="625" y="484"/>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 name="Google Shape;409;p2">
              <a:extLst>
                <a:ext uri="{FF2B5EF4-FFF2-40B4-BE49-F238E27FC236}">
                  <a16:creationId xmlns:a16="http://schemas.microsoft.com/office/drawing/2014/main" id="{5FB6F608-931A-489B-A753-32F4E2E9306C}"/>
                </a:ext>
              </a:extLst>
            </p:cNvPr>
            <p:cNvSpPr/>
            <p:nvPr/>
          </p:nvSpPr>
          <p:spPr>
            <a:xfrm>
              <a:off x="6116650" y="4211650"/>
              <a:ext cx="15650" cy="15600"/>
            </a:xfrm>
            <a:custGeom>
              <a:avLst/>
              <a:gdLst/>
              <a:ahLst/>
              <a:cxnLst/>
              <a:rect l="l" t="t" r="r" b="b"/>
              <a:pathLst>
                <a:path w="626" h="624" extrusionOk="0">
                  <a:moveTo>
                    <a:pt x="313" y="0"/>
                  </a:moveTo>
                  <a:cubicBezTo>
                    <a:pt x="140" y="0"/>
                    <a:pt x="1" y="140"/>
                    <a:pt x="1" y="313"/>
                  </a:cubicBezTo>
                  <a:cubicBezTo>
                    <a:pt x="1" y="484"/>
                    <a:pt x="140" y="623"/>
                    <a:pt x="313" y="623"/>
                  </a:cubicBezTo>
                  <a:cubicBezTo>
                    <a:pt x="484" y="623"/>
                    <a:pt x="625" y="484"/>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410;p2">
              <a:extLst>
                <a:ext uri="{FF2B5EF4-FFF2-40B4-BE49-F238E27FC236}">
                  <a16:creationId xmlns:a16="http://schemas.microsoft.com/office/drawing/2014/main" id="{8B586257-0FEE-4A8D-B92D-8DF1F9E5A458}"/>
                </a:ext>
              </a:extLst>
            </p:cNvPr>
            <p:cNvSpPr/>
            <p:nvPr/>
          </p:nvSpPr>
          <p:spPr>
            <a:xfrm>
              <a:off x="6139975" y="4211650"/>
              <a:ext cx="15625" cy="15600"/>
            </a:xfrm>
            <a:custGeom>
              <a:avLst/>
              <a:gdLst/>
              <a:ahLst/>
              <a:cxnLst/>
              <a:rect l="l" t="t" r="r" b="b"/>
              <a:pathLst>
                <a:path w="625" h="624" extrusionOk="0">
                  <a:moveTo>
                    <a:pt x="312" y="0"/>
                  </a:moveTo>
                  <a:cubicBezTo>
                    <a:pt x="140" y="0"/>
                    <a:pt x="0" y="140"/>
                    <a:pt x="0" y="313"/>
                  </a:cubicBezTo>
                  <a:cubicBezTo>
                    <a:pt x="0" y="484"/>
                    <a:pt x="140" y="623"/>
                    <a:pt x="312" y="623"/>
                  </a:cubicBezTo>
                  <a:cubicBezTo>
                    <a:pt x="485" y="623"/>
                    <a:pt x="625" y="484"/>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411;p2">
              <a:extLst>
                <a:ext uri="{FF2B5EF4-FFF2-40B4-BE49-F238E27FC236}">
                  <a16:creationId xmlns:a16="http://schemas.microsoft.com/office/drawing/2014/main" id="{A8B6C139-1CDE-4798-8CD0-610820EAC820}"/>
                </a:ext>
              </a:extLst>
            </p:cNvPr>
            <p:cNvSpPr/>
            <p:nvPr/>
          </p:nvSpPr>
          <p:spPr>
            <a:xfrm>
              <a:off x="6160650" y="4211650"/>
              <a:ext cx="18300" cy="15625"/>
            </a:xfrm>
            <a:custGeom>
              <a:avLst/>
              <a:gdLst/>
              <a:ahLst/>
              <a:cxnLst/>
              <a:rect l="l" t="t" r="r" b="b"/>
              <a:pathLst>
                <a:path w="732" h="625" extrusionOk="0">
                  <a:moveTo>
                    <a:pt x="419" y="0"/>
                  </a:moveTo>
                  <a:cubicBezTo>
                    <a:pt x="140" y="0"/>
                    <a:pt x="1" y="335"/>
                    <a:pt x="198" y="533"/>
                  </a:cubicBezTo>
                  <a:cubicBezTo>
                    <a:pt x="262" y="596"/>
                    <a:pt x="340" y="625"/>
                    <a:pt x="417" y="625"/>
                  </a:cubicBezTo>
                  <a:cubicBezTo>
                    <a:pt x="577" y="625"/>
                    <a:pt x="731" y="500"/>
                    <a:pt x="731" y="313"/>
                  </a:cubicBezTo>
                  <a:cubicBezTo>
                    <a:pt x="731" y="140"/>
                    <a:pt x="590"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2;p2">
              <a:extLst>
                <a:ext uri="{FF2B5EF4-FFF2-40B4-BE49-F238E27FC236}">
                  <a16:creationId xmlns:a16="http://schemas.microsoft.com/office/drawing/2014/main" id="{09D16EBB-5DE9-477B-B89D-3DAEAF760534}"/>
                </a:ext>
              </a:extLst>
            </p:cNvPr>
            <p:cNvSpPr/>
            <p:nvPr/>
          </p:nvSpPr>
          <p:spPr>
            <a:xfrm>
              <a:off x="6186625" y="4211650"/>
              <a:ext cx="15625" cy="15600"/>
            </a:xfrm>
            <a:custGeom>
              <a:avLst/>
              <a:gdLst/>
              <a:ahLst/>
              <a:cxnLst/>
              <a:rect l="l" t="t" r="r" b="b"/>
              <a:pathLst>
                <a:path w="625" h="624" extrusionOk="0">
                  <a:moveTo>
                    <a:pt x="312" y="0"/>
                  </a:moveTo>
                  <a:cubicBezTo>
                    <a:pt x="140" y="0"/>
                    <a:pt x="0" y="140"/>
                    <a:pt x="0" y="313"/>
                  </a:cubicBezTo>
                  <a:cubicBezTo>
                    <a:pt x="0" y="484"/>
                    <a:pt x="140" y="623"/>
                    <a:pt x="312" y="623"/>
                  </a:cubicBezTo>
                  <a:cubicBezTo>
                    <a:pt x="485" y="623"/>
                    <a:pt x="625" y="484"/>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413;p2">
              <a:extLst>
                <a:ext uri="{FF2B5EF4-FFF2-40B4-BE49-F238E27FC236}">
                  <a16:creationId xmlns:a16="http://schemas.microsoft.com/office/drawing/2014/main" id="{4F0CAF38-A495-42EE-9740-9C6D69F95728}"/>
                </a:ext>
              </a:extLst>
            </p:cNvPr>
            <p:cNvSpPr/>
            <p:nvPr/>
          </p:nvSpPr>
          <p:spPr>
            <a:xfrm>
              <a:off x="6209950" y="4211650"/>
              <a:ext cx="15650" cy="15600"/>
            </a:xfrm>
            <a:custGeom>
              <a:avLst/>
              <a:gdLst/>
              <a:ahLst/>
              <a:cxnLst/>
              <a:rect l="l" t="t" r="r" b="b"/>
              <a:pathLst>
                <a:path w="626" h="624" extrusionOk="0">
                  <a:moveTo>
                    <a:pt x="313" y="0"/>
                  </a:moveTo>
                  <a:cubicBezTo>
                    <a:pt x="140" y="0"/>
                    <a:pt x="1" y="140"/>
                    <a:pt x="1" y="313"/>
                  </a:cubicBezTo>
                  <a:cubicBezTo>
                    <a:pt x="1" y="484"/>
                    <a:pt x="140" y="623"/>
                    <a:pt x="313" y="623"/>
                  </a:cubicBezTo>
                  <a:cubicBezTo>
                    <a:pt x="486" y="623"/>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414;p2">
              <a:extLst>
                <a:ext uri="{FF2B5EF4-FFF2-40B4-BE49-F238E27FC236}">
                  <a16:creationId xmlns:a16="http://schemas.microsoft.com/office/drawing/2014/main" id="{73912D58-DA82-4D78-9296-157E7CD735D2}"/>
                </a:ext>
              </a:extLst>
            </p:cNvPr>
            <p:cNvSpPr/>
            <p:nvPr/>
          </p:nvSpPr>
          <p:spPr>
            <a:xfrm>
              <a:off x="6233275" y="4211650"/>
              <a:ext cx="15625" cy="15600"/>
            </a:xfrm>
            <a:custGeom>
              <a:avLst/>
              <a:gdLst/>
              <a:ahLst/>
              <a:cxnLst/>
              <a:rect l="l" t="t" r="r" b="b"/>
              <a:pathLst>
                <a:path w="625" h="624" extrusionOk="0">
                  <a:moveTo>
                    <a:pt x="312" y="0"/>
                  </a:moveTo>
                  <a:cubicBezTo>
                    <a:pt x="141" y="0"/>
                    <a:pt x="0" y="140"/>
                    <a:pt x="0" y="313"/>
                  </a:cubicBezTo>
                  <a:cubicBezTo>
                    <a:pt x="0" y="484"/>
                    <a:pt x="141" y="623"/>
                    <a:pt x="312" y="623"/>
                  </a:cubicBezTo>
                  <a:cubicBezTo>
                    <a:pt x="485" y="623"/>
                    <a:pt x="625" y="484"/>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 name="Google Shape;415;p2">
              <a:extLst>
                <a:ext uri="{FF2B5EF4-FFF2-40B4-BE49-F238E27FC236}">
                  <a16:creationId xmlns:a16="http://schemas.microsoft.com/office/drawing/2014/main" id="{F4BD7812-DCA2-4AD8-834D-F32B17B3F7BC}"/>
                </a:ext>
              </a:extLst>
            </p:cNvPr>
            <p:cNvSpPr/>
            <p:nvPr/>
          </p:nvSpPr>
          <p:spPr>
            <a:xfrm>
              <a:off x="6256600" y="4211650"/>
              <a:ext cx="15650" cy="15600"/>
            </a:xfrm>
            <a:custGeom>
              <a:avLst/>
              <a:gdLst/>
              <a:ahLst/>
              <a:cxnLst/>
              <a:rect l="l" t="t" r="r" b="b"/>
              <a:pathLst>
                <a:path w="626" h="624" extrusionOk="0">
                  <a:moveTo>
                    <a:pt x="313" y="0"/>
                  </a:moveTo>
                  <a:cubicBezTo>
                    <a:pt x="140" y="0"/>
                    <a:pt x="1" y="140"/>
                    <a:pt x="1" y="313"/>
                  </a:cubicBezTo>
                  <a:cubicBezTo>
                    <a:pt x="1" y="484"/>
                    <a:pt x="140" y="623"/>
                    <a:pt x="313" y="623"/>
                  </a:cubicBezTo>
                  <a:cubicBezTo>
                    <a:pt x="486" y="623"/>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 name="Google Shape;416;p2">
              <a:extLst>
                <a:ext uri="{FF2B5EF4-FFF2-40B4-BE49-F238E27FC236}">
                  <a16:creationId xmlns:a16="http://schemas.microsoft.com/office/drawing/2014/main" id="{8C4B7FC7-B7FA-4FC4-BBEC-6A8D5938C9FD}"/>
                </a:ext>
              </a:extLst>
            </p:cNvPr>
            <p:cNvSpPr/>
            <p:nvPr/>
          </p:nvSpPr>
          <p:spPr>
            <a:xfrm>
              <a:off x="6279950" y="4211650"/>
              <a:ext cx="15650" cy="15600"/>
            </a:xfrm>
            <a:custGeom>
              <a:avLst/>
              <a:gdLst/>
              <a:ahLst/>
              <a:cxnLst/>
              <a:rect l="l" t="t" r="r" b="b"/>
              <a:pathLst>
                <a:path w="626" h="624" extrusionOk="0">
                  <a:moveTo>
                    <a:pt x="313" y="0"/>
                  </a:moveTo>
                  <a:cubicBezTo>
                    <a:pt x="140" y="0"/>
                    <a:pt x="1" y="140"/>
                    <a:pt x="1" y="313"/>
                  </a:cubicBezTo>
                  <a:cubicBezTo>
                    <a:pt x="1" y="484"/>
                    <a:pt x="140" y="623"/>
                    <a:pt x="313" y="623"/>
                  </a:cubicBezTo>
                  <a:cubicBezTo>
                    <a:pt x="484" y="623"/>
                    <a:pt x="625" y="484"/>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7;p2">
              <a:extLst>
                <a:ext uri="{FF2B5EF4-FFF2-40B4-BE49-F238E27FC236}">
                  <a16:creationId xmlns:a16="http://schemas.microsoft.com/office/drawing/2014/main" id="{6D3902C2-E2D2-4451-ADAC-399EAD3975CB}"/>
                </a:ext>
              </a:extLst>
            </p:cNvPr>
            <p:cNvSpPr/>
            <p:nvPr/>
          </p:nvSpPr>
          <p:spPr>
            <a:xfrm>
              <a:off x="6303250" y="4211650"/>
              <a:ext cx="15650" cy="15600"/>
            </a:xfrm>
            <a:custGeom>
              <a:avLst/>
              <a:gdLst/>
              <a:ahLst/>
              <a:cxnLst/>
              <a:rect l="l" t="t" r="r" b="b"/>
              <a:pathLst>
                <a:path w="626" h="624" extrusionOk="0">
                  <a:moveTo>
                    <a:pt x="313" y="0"/>
                  </a:moveTo>
                  <a:cubicBezTo>
                    <a:pt x="140" y="0"/>
                    <a:pt x="1" y="140"/>
                    <a:pt x="1" y="313"/>
                  </a:cubicBezTo>
                  <a:cubicBezTo>
                    <a:pt x="1" y="484"/>
                    <a:pt x="140" y="623"/>
                    <a:pt x="313" y="623"/>
                  </a:cubicBezTo>
                  <a:cubicBezTo>
                    <a:pt x="486" y="623"/>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8;p2">
              <a:extLst>
                <a:ext uri="{FF2B5EF4-FFF2-40B4-BE49-F238E27FC236}">
                  <a16:creationId xmlns:a16="http://schemas.microsoft.com/office/drawing/2014/main" id="{53688BF6-E9E4-4A9A-9FCB-F75B447117D4}"/>
                </a:ext>
              </a:extLst>
            </p:cNvPr>
            <p:cNvSpPr/>
            <p:nvPr/>
          </p:nvSpPr>
          <p:spPr>
            <a:xfrm>
              <a:off x="6323950" y="4211650"/>
              <a:ext cx="18300" cy="15625"/>
            </a:xfrm>
            <a:custGeom>
              <a:avLst/>
              <a:gdLst/>
              <a:ahLst/>
              <a:cxnLst/>
              <a:rect l="l" t="t" r="r" b="b"/>
              <a:pathLst>
                <a:path w="732" h="625" extrusionOk="0">
                  <a:moveTo>
                    <a:pt x="422" y="0"/>
                  </a:moveTo>
                  <a:cubicBezTo>
                    <a:pt x="421" y="0"/>
                    <a:pt x="420" y="0"/>
                    <a:pt x="419" y="0"/>
                  </a:cubicBezTo>
                  <a:cubicBezTo>
                    <a:pt x="418" y="0"/>
                    <a:pt x="418" y="0"/>
                    <a:pt x="417" y="0"/>
                  </a:cubicBezTo>
                  <a:cubicBezTo>
                    <a:pt x="139" y="0"/>
                    <a:pt x="1" y="336"/>
                    <a:pt x="198" y="533"/>
                  </a:cubicBezTo>
                  <a:cubicBezTo>
                    <a:pt x="261" y="596"/>
                    <a:pt x="340" y="625"/>
                    <a:pt x="417" y="625"/>
                  </a:cubicBezTo>
                  <a:cubicBezTo>
                    <a:pt x="577" y="625"/>
                    <a:pt x="731" y="500"/>
                    <a:pt x="731" y="313"/>
                  </a:cubicBezTo>
                  <a:cubicBezTo>
                    <a:pt x="731" y="141"/>
                    <a:pt x="593" y="0"/>
                    <a:pt x="42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419;p2">
              <a:extLst>
                <a:ext uri="{FF2B5EF4-FFF2-40B4-BE49-F238E27FC236}">
                  <a16:creationId xmlns:a16="http://schemas.microsoft.com/office/drawing/2014/main" id="{C95779F9-5635-4832-AFD4-2A184B48BA75}"/>
                </a:ext>
              </a:extLst>
            </p:cNvPr>
            <p:cNvSpPr/>
            <p:nvPr/>
          </p:nvSpPr>
          <p:spPr>
            <a:xfrm>
              <a:off x="6349900" y="4211650"/>
              <a:ext cx="15650" cy="15600"/>
            </a:xfrm>
            <a:custGeom>
              <a:avLst/>
              <a:gdLst/>
              <a:ahLst/>
              <a:cxnLst/>
              <a:rect l="l" t="t" r="r" b="b"/>
              <a:pathLst>
                <a:path w="626" h="624" extrusionOk="0">
                  <a:moveTo>
                    <a:pt x="313" y="0"/>
                  </a:moveTo>
                  <a:cubicBezTo>
                    <a:pt x="142" y="0"/>
                    <a:pt x="1" y="140"/>
                    <a:pt x="1" y="313"/>
                  </a:cubicBezTo>
                  <a:cubicBezTo>
                    <a:pt x="1" y="484"/>
                    <a:pt x="142" y="623"/>
                    <a:pt x="313" y="623"/>
                  </a:cubicBezTo>
                  <a:cubicBezTo>
                    <a:pt x="486" y="623"/>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 name="Google Shape;420;p2">
              <a:extLst>
                <a:ext uri="{FF2B5EF4-FFF2-40B4-BE49-F238E27FC236}">
                  <a16:creationId xmlns:a16="http://schemas.microsoft.com/office/drawing/2014/main" id="{D766A496-5B3D-4309-AEC7-849B08D1A024}"/>
                </a:ext>
              </a:extLst>
            </p:cNvPr>
            <p:cNvSpPr/>
            <p:nvPr/>
          </p:nvSpPr>
          <p:spPr>
            <a:xfrm>
              <a:off x="6373250" y="4211650"/>
              <a:ext cx="15650" cy="15600"/>
            </a:xfrm>
            <a:custGeom>
              <a:avLst/>
              <a:gdLst/>
              <a:ahLst/>
              <a:cxnLst/>
              <a:rect l="l" t="t" r="r" b="b"/>
              <a:pathLst>
                <a:path w="626" h="624" extrusionOk="0">
                  <a:moveTo>
                    <a:pt x="313" y="0"/>
                  </a:moveTo>
                  <a:cubicBezTo>
                    <a:pt x="140" y="0"/>
                    <a:pt x="1" y="140"/>
                    <a:pt x="1" y="313"/>
                  </a:cubicBezTo>
                  <a:cubicBezTo>
                    <a:pt x="1" y="484"/>
                    <a:pt x="140" y="623"/>
                    <a:pt x="313" y="623"/>
                  </a:cubicBezTo>
                  <a:cubicBezTo>
                    <a:pt x="486" y="623"/>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 name="Google Shape;421;p2">
              <a:extLst>
                <a:ext uri="{FF2B5EF4-FFF2-40B4-BE49-F238E27FC236}">
                  <a16:creationId xmlns:a16="http://schemas.microsoft.com/office/drawing/2014/main" id="{96650F45-7549-4381-9FFD-146D1D290608}"/>
                </a:ext>
              </a:extLst>
            </p:cNvPr>
            <p:cNvSpPr/>
            <p:nvPr/>
          </p:nvSpPr>
          <p:spPr>
            <a:xfrm>
              <a:off x="6396600" y="4211650"/>
              <a:ext cx="15625" cy="15600"/>
            </a:xfrm>
            <a:custGeom>
              <a:avLst/>
              <a:gdLst/>
              <a:ahLst/>
              <a:cxnLst/>
              <a:rect l="l" t="t" r="r" b="b"/>
              <a:pathLst>
                <a:path w="625" h="624" extrusionOk="0">
                  <a:moveTo>
                    <a:pt x="313" y="0"/>
                  </a:moveTo>
                  <a:cubicBezTo>
                    <a:pt x="140" y="0"/>
                    <a:pt x="0" y="140"/>
                    <a:pt x="0" y="313"/>
                  </a:cubicBezTo>
                  <a:cubicBezTo>
                    <a:pt x="0" y="484"/>
                    <a:pt x="140" y="623"/>
                    <a:pt x="313" y="623"/>
                  </a:cubicBezTo>
                  <a:cubicBezTo>
                    <a:pt x="484" y="623"/>
                    <a:pt x="625" y="484"/>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 name="Google Shape;422;p2">
              <a:extLst>
                <a:ext uri="{FF2B5EF4-FFF2-40B4-BE49-F238E27FC236}">
                  <a16:creationId xmlns:a16="http://schemas.microsoft.com/office/drawing/2014/main" id="{12F85196-B38D-4D0D-BA96-8898405BC1D6}"/>
                </a:ext>
              </a:extLst>
            </p:cNvPr>
            <p:cNvSpPr/>
            <p:nvPr/>
          </p:nvSpPr>
          <p:spPr>
            <a:xfrm>
              <a:off x="6419900" y="4211650"/>
              <a:ext cx="15650" cy="15600"/>
            </a:xfrm>
            <a:custGeom>
              <a:avLst/>
              <a:gdLst/>
              <a:ahLst/>
              <a:cxnLst/>
              <a:rect l="l" t="t" r="r" b="b"/>
              <a:pathLst>
                <a:path w="626" h="624" extrusionOk="0">
                  <a:moveTo>
                    <a:pt x="313" y="0"/>
                  </a:moveTo>
                  <a:cubicBezTo>
                    <a:pt x="140" y="0"/>
                    <a:pt x="1" y="140"/>
                    <a:pt x="1" y="313"/>
                  </a:cubicBezTo>
                  <a:cubicBezTo>
                    <a:pt x="1" y="484"/>
                    <a:pt x="140" y="623"/>
                    <a:pt x="313" y="623"/>
                  </a:cubicBezTo>
                  <a:cubicBezTo>
                    <a:pt x="486" y="623"/>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423;p2">
              <a:extLst>
                <a:ext uri="{FF2B5EF4-FFF2-40B4-BE49-F238E27FC236}">
                  <a16:creationId xmlns:a16="http://schemas.microsoft.com/office/drawing/2014/main" id="{8CAEF339-4F4F-4191-912B-12C33E24B8D6}"/>
                </a:ext>
              </a:extLst>
            </p:cNvPr>
            <p:cNvSpPr/>
            <p:nvPr/>
          </p:nvSpPr>
          <p:spPr>
            <a:xfrm>
              <a:off x="6443250" y="4211650"/>
              <a:ext cx="15625" cy="15600"/>
            </a:xfrm>
            <a:custGeom>
              <a:avLst/>
              <a:gdLst/>
              <a:ahLst/>
              <a:cxnLst/>
              <a:rect l="l" t="t" r="r" b="b"/>
              <a:pathLst>
                <a:path w="625" h="624" extrusionOk="0">
                  <a:moveTo>
                    <a:pt x="313" y="0"/>
                  </a:moveTo>
                  <a:cubicBezTo>
                    <a:pt x="140" y="0"/>
                    <a:pt x="0" y="140"/>
                    <a:pt x="0" y="313"/>
                  </a:cubicBezTo>
                  <a:cubicBezTo>
                    <a:pt x="0" y="484"/>
                    <a:pt x="140" y="623"/>
                    <a:pt x="313" y="623"/>
                  </a:cubicBezTo>
                  <a:cubicBezTo>
                    <a:pt x="485" y="623"/>
                    <a:pt x="625" y="484"/>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424;p2">
              <a:extLst>
                <a:ext uri="{FF2B5EF4-FFF2-40B4-BE49-F238E27FC236}">
                  <a16:creationId xmlns:a16="http://schemas.microsoft.com/office/drawing/2014/main" id="{2C622AD7-1E1E-4736-AAFA-2858706632B0}"/>
                </a:ext>
              </a:extLst>
            </p:cNvPr>
            <p:cNvSpPr/>
            <p:nvPr/>
          </p:nvSpPr>
          <p:spPr>
            <a:xfrm>
              <a:off x="6466550" y="4211650"/>
              <a:ext cx="15650" cy="15600"/>
            </a:xfrm>
            <a:custGeom>
              <a:avLst/>
              <a:gdLst/>
              <a:ahLst/>
              <a:cxnLst/>
              <a:rect l="l" t="t" r="r" b="b"/>
              <a:pathLst>
                <a:path w="626" h="624" extrusionOk="0">
                  <a:moveTo>
                    <a:pt x="313" y="0"/>
                  </a:moveTo>
                  <a:cubicBezTo>
                    <a:pt x="142" y="0"/>
                    <a:pt x="1" y="140"/>
                    <a:pt x="1" y="313"/>
                  </a:cubicBezTo>
                  <a:cubicBezTo>
                    <a:pt x="1" y="484"/>
                    <a:pt x="142" y="623"/>
                    <a:pt x="313" y="623"/>
                  </a:cubicBezTo>
                  <a:cubicBezTo>
                    <a:pt x="486" y="623"/>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 name="Google Shape;425;p2">
              <a:extLst>
                <a:ext uri="{FF2B5EF4-FFF2-40B4-BE49-F238E27FC236}">
                  <a16:creationId xmlns:a16="http://schemas.microsoft.com/office/drawing/2014/main" id="{DD6DD1E7-43DD-4036-BD64-503BD29C0597}"/>
                </a:ext>
              </a:extLst>
            </p:cNvPr>
            <p:cNvSpPr/>
            <p:nvPr/>
          </p:nvSpPr>
          <p:spPr>
            <a:xfrm>
              <a:off x="6487275" y="4211650"/>
              <a:ext cx="18250" cy="15625"/>
            </a:xfrm>
            <a:custGeom>
              <a:avLst/>
              <a:gdLst/>
              <a:ahLst/>
              <a:cxnLst/>
              <a:rect l="l" t="t" r="r" b="b"/>
              <a:pathLst>
                <a:path w="730" h="625" extrusionOk="0">
                  <a:moveTo>
                    <a:pt x="418" y="0"/>
                  </a:moveTo>
                  <a:cubicBezTo>
                    <a:pt x="139" y="0"/>
                    <a:pt x="1" y="335"/>
                    <a:pt x="196" y="533"/>
                  </a:cubicBezTo>
                  <a:cubicBezTo>
                    <a:pt x="260" y="596"/>
                    <a:pt x="339" y="625"/>
                    <a:pt x="415" y="625"/>
                  </a:cubicBezTo>
                  <a:cubicBezTo>
                    <a:pt x="576" y="625"/>
                    <a:pt x="730" y="500"/>
                    <a:pt x="730" y="313"/>
                  </a:cubicBezTo>
                  <a:cubicBezTo>
                    <a:pt x="730" y="140"/>
                    <a:pt x="591"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426;p2">
              <a:extLst>
                <a:ext uri="{FF2B5EF4-FFF2-40B4-BE49-F238E27FC236}">
                  <a16:creationId xmlns:a16="http://schemas.microsoft.com/office/drawing/2014/main" id="{13914813-D860-4B64-8066-5CE0EE51688D}"/>
                </a:ext>
              </a:extLst>
            </p:cNvPr>
            <p:cNvSpPr/>
            <p:nvPr/>
          </p:nvSpPr>
          <p:spPr>
            <a:xfrm>
              <a:off x="6513250" y="4211650"/>
              <a:ext cx="15625" cy="15600"/>
            </a:xfrm>
            <a:custGeom>
              <a:avLst/>
              <a:gdLst/>
              <a:ahLst/>
              <a:cxnLst/>
              <a:rect l="l" t="t" r="r" b="b"/>
              <a:pathLst>
                <a:path w="625" h="624" extrusionOk="0">
                  <a:moveTo>
                    <a:pt x="312" y="0"/>
                  </a:moveTo>
                  <a:cubicBezTo>
                    <a:pt x="140" y="0"/>
                    <a:pt x="0" y="140"/>
                    <a:pt x="0" y="313"/>
                  </a:cubicBezTo>
                  <a:cubicBezTo>
                    <a:pt x="0" y="484"/>
                    <a:pt x="140" y="623"/>
                    <a:pt x="312" y="623"/>
                  </a:cubicBezTo>
                  <a:cubicBezTo>
                    <a:pt x="484" y="623"/>
                    <a:pt x="625" y="484"/>
                    <a:pt x="625" y="313"/>
                  </a:cubicBezTo>
                  <a:cubicBezTo>
                    <a:pt x="625" y="140"/>
                    <a:pt x="484"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7;p2">
              <a:extLst>
                <a:ext uri="{FF2B5EF4-FFF2-40B4-BE49-F238E27FC236}">
                  <a16:creationId xmlns:a16="http://schemas.microsoft.com/office/drawing/2014/main" id="{DA9CCE97-9638-4B67-9794-F819D8B09DCD}"/>
                </a:ext>
              </a:extLst>
            </p:cNvPr>
            <p:cNvSpPr/>
            <p:nvPr/>
          </p:nvSpPr>
          <p:spPr>
            <a:xfrm>
              <a:off x="5953325" y="4191600"/>
              <a:ext cx="15650" cy="15650"/>
            </a:xfrm>
            <a:custGeom>
              <a:avLst/>
              <a:gdLst/>
              <a:ahLst/>
              <a:cxnLst/>
              <a:rect l="l" t="t" r="r" b="b"/>
              <a:pathLst>
                <a:path w="626" h="626" extrusionOk="0">
                  <a:moveTo>
                    <a:pt x="313" y="1"/>
                  </a:moveTo>
                  <a:cubicBezTo>
                    <a:pt x="141" y="1"/>
                    <a:pt x="0" y="142"/>
                    <a:pt x="0" y="313"/>
                  </a:cubicBezTo>
                  <a:cubicBezTo>
                    <a:pt x="0" y="486"/>
                    <a:pt x="141"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8;p2">
              <a:extLst>
                <a:ext uri="{FF2B5EF4-FFF2-40B4-BE49-F238E27FC236}">
                  <a16:creationId xmlns:a16="http://schemas.microsoft.com/office/drawing/2014/main" id="{BA0841D8-D852-425A-B442-D1C3007C9657}"/>
                </a:ext>
              </a:extLst>
            </p:cNvPr>
            <p:cNvSpPr/>
            <p:nvPr/>
          </p:nvSpPr>
          <p:spPr>
            <a:xfrm>
              <a:off x="5976675" y="4191600"/>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5" y="625"/>
                    <a:pt x="625" y="486"/>
                    <a:pt x="625" y="313"/>
                  </a:cubicBezTo>
                  <a:cubicBezTo>
                    <a:pt x="625" y="142"/>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9;p2">
              <a:extLst>
                <a:ext uri="{FF2B5EF4-FFF2-40B4-BE49-F238E27FC236}">
                  <a16:creationId xmlns:a16="http://schemas.microsoft.com/office/drawing/2014/main" id="{0251C80D-334E-403A-BD4B-E0B9687FA9BE}"/>
                </a:ext>
              </a:extLst>
            </p:cNvPr>
            <p:cNvSpPr/>
            <p:nvPr/>
          </p:nvSpPr>
          <p:spPr>
            <a:xfrm>
              <a:off x="5999975" y="4191600"/>
              <a:ext cx="15650" cy="15650"/>
            </a:xfrm>
            <a:custGeom>
              <a:avLst/>
              <a:gdLst/>
              <a:ahLst/>
              <a:cxnLst/>
              <a:rect l="l" t="t" r="r" b="b"/>
              <a:pathLst>
                <a:path w="626" h="626" extrusionOk="0">
                  <a:moveTo>
                    <a:pt x="313" y="1"/>
                  </a:moveTo>
                  <a:cubicBezTo>
                    <a:pt x="141" y="1"/>
                    <a:pt x="1" y="142"/>
                    <a:pt x="1" y="313"/>
                  </a:cubicBezTo>
                  <a:cubicBezTo>
                    <a:pt x="1" y="486"/>
                    <a:pt x="141"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430;p2">
              <a:extLst>
                <a:ext uri="{FF2B5EF4-FFF2-40B4-BE49-F238E27FC236}">
                  <a16:creationId xmlns:a16="http://schemas.microsoft.com/office/drawing/2014/main" id="{F4195CDA-D1EB-49B6-B162-72E435BC6CF9}"/>
                </a:ext>
              </a:extLst>
            </p:cNvPr>
            <p:cNvSpPr/>
            <p:nvPr/>
          </p:nvSpPr>
          <p:spPr>
            <a:xfrm>
              <a:off x="6023325" y="4191600"/>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5" y="625"/>
                    <a:pt x="625" y="486"/>
                    <a:pt x="625" y="313"/>
                  </a:cubicBezTo>
                  <a:cubicBezTo>
                    <a:pt x="625" y="142"/>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 name="Google Shape;431;p2">
              <a:extLst>
                <a:ext uri="{FF2B5EF4-FFF2-40B4-BE49-F238E27FC236}">
                  <a16:creationId xmlns:a16="http://schemas.microsoft.com/office/drawing/2014/main" id="{46736F95-D62C-47F5-98DF-248736D58E52}"/>
                </a:ext>
              </a:extLst>
            </p:cNvPr>
            <p:cNvSpPr/>
            <p:nvPr/>
          </p:nvSpPr>
          <p:spPr>
            <a:xfrm>
              <a:off x="6046675" y="4191600"/>
              <a:ext cx="15625" cy="15650"/>
            </a:xfrm>
            <a:custGeom>
              <a:avLst/>
              <a:gdLst/>
              <a:ahLst/>
              <a:cxnLst/>
              <a:rect l="l" t="t" r="r" b="b"/>
              <a:pathLst>
                <a:path w="625" h="626" extrusionOk="0">
                  <a:moveTo>
                    <a:pt x="312" y="1"/>
                  </a:moveTo>
                  <a:cubicBezTo>
                    <a:pt x="139" y="1"/>
                    <a:pt x="0" y="142"/>
                    <a:pt x="0" y="313"/>
                  </a:cubicBezTo>
                  <a:cubicBezTo>
                    <a:pt x="0" y="486"/>
                    <a:pt x="139" y="625"/>
                    <a:pt x="312" y="625"/>
                  </a:cubicBezTo>
                  <a:cubicBezTo>
                    <a:pt x="485" y="625"/>
                    <a:pt x="625" y="486"/>
                    <a:pt x="625" y="313"/>
                  </a:cubicBezTo>
                  <a:cubicBezTo>
                    <a:pt x="625" y="142"/>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 name="Google Shape;432;p2">
              <a:extLst>
                <a:ext uri="{FF2B5EF4-FFF2-40B4-BE49-F238E27FC236}">
                  <a16:creationId xmlns:a16="http://schemas.microsoft.com/office/drawing/2014/main" id="{79C47754-CB53-414F-B561-A04044D7D437}"/>
                </a:ext>
              </a:extLst>
            </p:cNvPr>
            <p:cNvSpPr/>
            <p:nvPr/>
          </p:nvSpPr>
          <p:spPr>
            <a:xfrm>
              <a:off x="6067350" y="4191600"/>
              <a:ext cx="18250" cy="15675"/>
            </a:xfrm>
            <a:custGeom>
              <a:avLst/>
              <a:gdLst/>
              <a:ahLst/>
              <a:cxnLst/>
              <a:rect l="l" t="t" r="r" b="b"/>
              <a:pathLst>
                <a:path w="730" h="627" extrusionOk="0">
                  <a:moveTo>
                    <a:pt x="418" y="1"/>
                  </a:moveTo>
                  <a:cubicBezTo>
                    <a:pt x="140" y="1"/>
                    <a:pt x="1" y="337"/>
                    <a:pt x="198" y="534"/>
                  </a:cubicBezTo>
                  <a:cubicBezTo>
                    <a:pt x="261" y="598"/>
                    <a:pt x="339" y="626"/>
                    <a:pt x="416" y="626"/>
                  </a:cubicBezTo>
                  <a:cubicBezTo>
                    <a:pt x="576" y="626"/>
                    <a:pt x="730" y="502"/>
                    <a:pt x="730" y="313"/>
                  </a:cubicBezTo>
                  <a:cubicBezTo>
                    <a:pt x="730" y="142"/>
                    <a:pt x="590"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433;p2">
              <a:extLst>
                <a:ext uri="{FF2B5EF4-FFF2-40B4-BE49-F238E27FC236}">
                  <a16:creationId xmlns:a16="http://schemas.microsoft.com/office/drawing/2014/main" id="{84589193-7612-435F-A4ED-8FC0A37E3C32}"/>
                </a:ext>
              </a:extLst>
            </p:cNvPr>
            <p:cNvSpPr/>
            <p:nvPr/>
          </p:nvSpPr>
          <p:spPr>
            <a:xfrm>
              <a:off x="6093325" y="4191600"/>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5" y="625"/>
                    <a:pt x="625" y="486"/>
                    <a:pt x="625" y="313"/>
                  </a:cubicBezTo>
                  <a:cubicBezTo>
                    <a:pt x="625" y="142"/>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4;p2">
              <a:extLst>
                <a:ext uri="{FF2B5EF4-FFF2-40B4-BE49-F238E27FC236}">
                  <a16:creationId xmlns:a16="http://schemas.microsoft.com/office/drawing/2014/main" id="{1F390322-9E0B-4084-B34F-CD33C1A06CCA}"/>
                </a:ext>
              </a:extLst>
            </p:cNvPr>
            <p:cNvSpPr/>
            <p:nvPr/>
          </p:nvSpPr>
          <p:spPr>
            <a:xfrm>
              <a:off x="6116650" y="419160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4" y="625"/>
                    <a:pt x="625" y="486"/>
                    <a:pt x="625" y="313"/>
                  </a:cubicBezTo>
                  <a:cubicBezTo>
                    <a:pt x="625" y="142"/>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 name="Google Shape;435;p2">
              <a:extLst>
                <a:ext uri="{FF2B5EF4-FFF2-40B4-BE49-F238E27FC236}">
                  <a16:creationId xmlns:a16="http://schemas.microsoft.com/office/drawing/2014/main" id="{9E32065A-A007-4445-BEBA-55A1B207F7BD}"/>
                </a:ext>
              </a:extLst>
            </p:cNvPr>
            <p:cNvSpPr/>
            <p:nvPr/>
          </p:nvSpPr>
          <p:spPr>
            <a:xfrm>
              <a:off x="6139975" y="4191600"/>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5" y="625"/>
                    <a:pt x="625" y="486"/>
                    <a:pt x="625" y="313"/>
                  </a:cubicBezTo>
                  <a:cubicBezTo>
                    <a:pt x="625" y="142"/>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 name="Google Shape;436;p2">
              <a:extLst>
                <a:ext uri="{FF2B5EF4-FFF2-40B4-BE49-F238E27FC236}">
                  <a16:creationId xmlns:a16="http://schemas.microsoft.com/office/drawing/2014/main" id="{712DBF38-0002-4674-A189-A2F23BE46064}"/>
                </a:ext>
              </a:extLst>
            </p:cNvPr>
            <p:cNvSpPr/>
            <p:nvPr/>
          </p:nvSpPr>
          <p:spPr>
            <a:xfrm>
              <a:off x="6160650" y="4191600"/>
              <a:ext cx="18300" cy="15675"/>
            </a:xfrm>
            <a:custGeom>
              <a:avLst/>
              <a:gdLst/>
              <a:ahLst/>
              <a:cxnLst/>
              <a:rect l="l" t="t" r="r" b="b"/>
              <a:pathLst>
                <a:path w="732" h="627" extrusionOk="0">
                  <a:moveTo>
                    <a:pt x="419" y="1"/>
                  </a:moveTo>
                  <a:cubicBezTo>
                    <a:pt x="140" y="1"/>
                    <a:pt x="1" y="337"/>
                    <a:pt x="198" y="534"/>
                  </a:cubicBezTo>
                  <a:cubicBezTo>
                    <a:pt x="262" y="598"/>
                    <a:pt x="340" y="626"/>
                    <a:pt x="417" y="626"/>
                  </a:cubicBezTo>
                  <a:cubicBezTo>
                    <a:pt x="577" y="626"/>
                    <a:pt x="731" y="502"/>
                    <a:pt x="731" y="313"/>
                  </a:cubicBezTo>
                  <a:cubicBezTo>
                    <a:pt x="731" y="142"/>
                    <a:pt x="590"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7;p2">
              <a:extLst>
                <a:ext uri="{FF2B5EF4-FFF2-40B4-BE49-F238E27FC236}">
                  <a16:creationId xmlns:a16="http://schemas.microsoft.com/office/drawing/2014/main" id="{1E82B9EB-51F1-42A2-AE88-2AF756538257}"/>
                </a:ext>
              </a:extLst>
            </p:cNvPr>
            <p:cNvSpPr/>
            <p:nvPr/>
          </p:nvSpPr>
          <p:spPr>
            <a:xfrm>
              <a:off x="6186625" y="4191600"/>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5" y="625"/>
                    <a:pt x="625" y="486"/>
                    <a:pt x="625" y="313"/>
                  </a:cubicBezTo>
                  <a:cubicBezTo>
                    <a:pt x="625" y="142"/>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8;p2">
              <a:extLst>
                <a:ext uri="{FF2B5EF4-FFF2-40B4-BE49-F238E27FC236}">
                  <a16:creationId xmlns:a16="http://schemas.microsoft.com/office/drawing/2014/main" id="{6ADB93A4-DA5F-4253-A69D-6C4720C1385D}"/>
                </a:ext>
              </a:extLst>
            </p:cNvPr>
            <p:cNvSpPr/>
            <p:nvPr/>
          </p:nvSpPr>
          <p:spPr>
            <a:xfrm>
              <a:off x="6209950" y="419160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 name="Google Shape;439;p2">
              <a:extLst>
                <a:ext uri="{FF2B5EF4-FFF2-40B4-BE49-F238E27FC236}">
                  <a16:creationId xmlns:a16="http://schemas.microsoft.com/office/drawing/2014/main" id="{85CD42A9-8ACE-46A4-9B25-674988445FA4}"/>
                </a:ext>
              </a:extLst>
            </p:cNvPr>
            <p:cNvSpPr/>
            <p:nvPr/>
          </p:nvSpPr>
          <p:spPr>
            <a:xfrm>
              <a:off x="6233275" y="4191600"/>
              <a:ext cx="15625" cy="15650"/>
            </a:xfrm>
            <a:custGeom>
              <a:avLst/>
              <a:gdLst/>
              <a:ahLst/>
              <a:cxnLst/>
              <a:rect l="l" t="t" r="r" b="b"/>
              <a:pathLst>
                <a:path w="625" h="626" extrusionOk="0">
                  <a:moveTo>
                    <a:pt x="312" y="1"/>
                  </a:moveTo>
                  <a:cubicBezTo>
                    <a:pt x="141" y="1"/>
                    <a:pt x="0" y="142"/>
                    <a:pt x="0" y="313"/>
                  </a:cubicBezTo>
                  <a:cubicBezTo>
                    <a:pt x="0" y="486"/>
                    <a:pt x="141" y="625"/>
                    <a:pt x="312" y="625"/>
                  </a:cubicBezTo>
                  <a:cubicBezTo>
                    <a:pt x="485" y="625"/>
                    <a:pt x="625" y="486"/>
                    <a:pt x="625" y="313"/>
                  </a:cubicBezTo>
                  <a:cubicBezTo>
                    <a:pt x="625" y="142"/>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440;p2">
              <a:extLst>
                <a:ext uri="{FF2B5EF4-FFF2-40B4-BE49-F238E27FC236}">
                  <a16:creationId xmlns:a16="http://schemas.microsoft.com/office/drawing/2014/main" id="{8D8359BF-A4A6-46DD-9F3F-C564FBC5F705}"/>
                </a:ext>
              </a:extLst>
            </p:cNvPr>
            <p:cNvSpPr/>
            <p:nvPr/>
          </p:nvSpPr>
          <p:spPr>
            <a:xfrm>
              <a:off x="6256600" y="419160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 name="Google Shape;441;p2">
              <a:extLst>
                <a:ext uri="{FF2B5EF4-FFF2-40B4-BE49-F238E27FC236}">
                  <a16:creationId xmlns:a16="http://schemas.microsoft.com/office/drawing/2014/main" id="{EF1B39C7-E2E9-4347-AC2A-0A49C3B07208}"/>
                </a:ext>
              </a:extLst>
            </p:cNvPr>
            <p:cNvSpPr/>
            <p:nvPr/>
          </p:nvSpPr>
          <p:spPr>
            <a:xfrm>
              <a:off x="6279950" y="419160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4" y="625"/>
                    <a:pt x="625" y="486"/>
                    <a:pt x="625" y="313"/>
                  </a:cubicBezTo>
                  <a:cubicBezTo>
                    <a:pt x="625" y="142"/>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442;p2">
              <a:extLst>
                <a:ext uri="{FF2B5EF4-FFF2-40B4-BE49-F238E27FC236}">
                  <a16:creationId xmlns:a16="http://schemas.microsoft.com/office/drawing/2014/main" id="{B579C94C-F9B0-45C0-8013-9751461E0E60}"/>
                </a:ext>
              </a:extLst>
            </p:cNvPr>
            <p:cNvSpPr/>
            <p:nvPr/>
          </p:nvSpPr>
          <p:spPr>
            <a:xfrm>
              <a:off x="6303250" y="419160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 name="Google Shape;443;p2">
              <a:extLst>
                <a:ext uri="{FF2B5EF4-FFF2-40B4-BE49-F238E27FC236}">
                  <a16:creationId xmlns:a16="http://schemas.microsoft.com/office/drawing/2014/main" id="{9E8F4FD1-8909-4B0C-BF23-3E7C96C3E0A1}"/>
                </a:ext>
              </a:extLst>
            </p:cNvPr>
            <p:cNvSpPr/>
            <p:nvPr/>
          </p:nvSpPr>
          <p:spPr>
            <a:xfrm>
              <a:off x="6323950" y="4191600"/>
              <a:ext cx="18300" cy="15675"/>
            </a:xfrm>
            <a:custGeom>
              <a:avLst/>
              <a:gdLst/>
              <a:ahLst/>
              <a:cxnLst/>
              <a:rect l="l" t="t" r="r" b="b"/>
              <a:pathLst>
                <a:path w="732" h="627" extrusionOk="0">
                  <a:moveTo>
                    <a:pt x="419" y="1"/>
                  </a:moveTo>
                  <a:cubicBezTo>
                    <a:pt x="140" y="1"/>
                    <a:pt x="1" y="337"/>
                    <a:pt x="198" y="534"/>
                  </a:cubicBezTo>
                  <a:cubicBezTo>
                    <a:pt x="261" y="598"/>
                    <a:pt x="340" y="626"/>
                    <a:pt x="416" y="626"/>
                  </a:cubicBezTo>
                  <a:cubicBezTo>
                    <a:pt x="577" y="626"/>
                    <a:pt x="731" y="502"/>
                    <a:pt x="731" y="313"/>
                  </a:cubicBezTo>
                  <a:cubicBezTo>
                    <a:pt x="731" y="142"/>
                    <a:pt x="592"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444;p2">
              <a:extLst>
                <a:ext uri="{FF2B5EF4-FFF2-40B4-BE49-F238E27FC236}">
                  <a16:creationId xmlns:a16="http://schemas.microsoft.com/office/drawing/2014/main" id="{85811847-16CC-47EE-8F61-117A0C8087E6}"/>
                </a:ext>
              </a:extLst>
            </p:cNvPr>
            <p:cNvSpPr/>
            <p:nvPr/>
          </p:nvSpPr>
          <p:spPr>
            <a:xfrm>
              <a:off x="6349900" y="4191600"/>
              <a:ext cx="15650" cy="15650"/>
            </a:xfrm>
            <a:custGeom>
              <a:avLst/>
              <a:gdLst/>
              <a:ahLst/>
              <a:cxnLst/>
              <a:rect l="l" t="t" r="r" b="b"/>
              <a:pathLst>
                <a:path w="626" h="626" extrusionOk="0">
                  <a:moveTo>
                    <a:pt x="313" y="1"/>
                  </a:moveTo>
                  <a:cubicBezTo>
                    <a:pt x="142" y="1"/>
                    <a:pt x="1" y="142"/>
                    <a:pt x="1" y="313"/>
                  </a:cubicBezTo>
                  <a:cubicBezTo>
                    <a:pt x="1" y="486"/>
                    <a:pt x="142"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5;p2">
              <a:extLst>
                <a:ext uri="{FF2B5EF4-FFF2-40B4-BE49-F238E27FC236}">
                  <a16:creationId xmlns:a16="http://schemas.microsoft.com/office/drawing/2014/main" id="{9C19E216-7F3B-40D5-8F69-46DC3F80D38E}"/>
                </a:ext>
              </a:extLst>
            </p:cNvPr>
            <p:cNvSpPr/>
            <p:nvPr/>
          </p:nvSpPr>
          <p:spPr>
            <a:xfrm>
              <a:off x="6373250" y="419160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 name="Google Shape;446;p2">
              <a:extLst>
                <a:ext uri="{FF2B5EF4-FFF2-40B4-BE49-F238E27FC236}">
                  <a16:creationId xmlns:a16="http://schemas.microsoft.com/office/drawing/2014/main" id="{3229E420-7C47-4D5A-B7D7-C6093612020B}"/>
                </a:ext>
              </a:extLst>
            </p:cNvPr>
            <p:cNvSpPr/>
            <p:nvPr/>
          </p:nvSpPr>
          <p:spPr>
            <a:xfrm>
              <a:off x="6396600" y="4191600"/>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4" y="625"/>
                    <a:pt x="625" y="486"/>
                    <a:pt x="625" y="313"/>
                  </a:cubicBezTo>
                  <a:cubicBezTo>
                    <a:pt x="625" y="142"/>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7;p2">
              <a:extLst>
                <a:ext uri="{FF2B5EF4-FFF2-40B4-BE49-F238E27FC236}">
                  <a16:creationId xmlns:a16="http://schemas.microsoft.com/office/drawing/2014/main" id="{8E6F11F2-AE70-4034-8FBD-E3B3AFF47DFC}"/>
                </a:ext>
              </a:extLst>
            </p:cNvPr>
            <p:cNvSpPr/>
            <p:nvPr/>
          </p:nvSpPr>
          <p:spPr>
            <a:xfrm>
              <a:off x="6419900" y="419160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8;p2">
              <a:extLst>
                <a:ext uri="{FF2B5EF4-FFF2-40B4-BE49-F238E27FC236}">
                  <a16:creationId xmlns:a16="http://schemas.microsoft.com/office/drawing/2014/main" id="{23F0666A-7F9E-4985-8818-F85E6550DDA0}"/>
                </a:ext>
              </a:extLst>
            </p:cNvPr>
            <p:cNvSpPr/>
            <p:nvPr/>
          </p:nvSpPr>
          <p:spPr>
            <a:xfrm>
              <a:off x="6443250" y="4191600"/>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5" y="625"/>
                    <a:pt x="625" y="486"/>
                    <a:pt x="625" y="313"/>
                  </a:cubicBezTo>
                  <a:cubicBezTo>
                    <a:pt x="625" y="142"/>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449;p2">
              <a:extLst>
                <a:ext uri="{FF2B5EF4-FFF2-40B4-BE49-F238E27FC236}">
                  <a16:creationId xmlns:a16="http://schemas.microsoft.com/office/drawing/2014/main" id="{9138BB3B-1CF6-4FA6-9CBD-90CF9F08E80B}"/>
                </a:ext>
              </a:extLst>
            </p:cNvPr>
            <p:cNvSpPr/>
            <p:nvPr/>
          </p:nvSpPr>
          <p:spPr>
            <a:xfrm>
              <a:off x="6466550" y="4191600"/>
              <a:ext cx="15650" cy="15650"/>
            </a:xfrm>
            <a:custGeom>
              <a:avLst/>
              <a:gdLst/>
              <a:ahLst/>
              <a:cxnLst/>
              <a:rect l="l" t="t" r="r" b="b"/>
              <a:pathLst>
                <a:path w="626" h="626" extrusionOk="0">
                  <a:moveTo>
                    <a:pt x="313" y="1"/>
                  </a:moveTo>
                  <a:cubicBezTo>
                    <a:pt x="142" y="1"/>
                    <a:pt x="1" y="142"/>
                    <a:pt x="1" y="313"/>
                  </a:cubicBezTo>
                  <a:cubicBezTo>
                    <a:pt x="1" y="486"/>
                    <a:pt x="142"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50;p2">
              <a:extLst>
                <a:ext uri="{FF2B5EF4-FFF2-40B4-BE49-F238E27FC236}">
                  <a16:creationId xmlns:a16="http://schemas.microsoft.com/office/drawing/2014/main" id="{25A92670-D389-44E0-BDD9-FAC28C6FB3D8}"/>
                </a:ext>
              </a:extLst>
            </p:cNvPr>
            <p:cNvSpPr/>
            <p:nvPr/>
          </p:nvSpPr>
          <p:spPr>
            <a:xfrm>
              <a:off x="6487275" y="4191600"/>
              <a:ext cx="18250" cy="15675"/>
            </a:xfrm>
            <a:custGeom>
              <a:avLst/>
              <a:gdLst/>
              <a:ahLst/>
              <a:cxnLst/>
              <a:rect l="l" t="t" r="r" b="b"/>
              <a:pathLst>
                <a:path w="730" h="627" extrusionOk="0">
                  <a:moveTo>
                    <a:pt x="418" y="1"/>
                  </a:moveTo>
                  <a:cubicBezTo>
                    <a:pt x="139" y="1"/>
                    <a:pt x="1" y="337"/>
                    <a:pt x="196" y="534"/>
                  </a:cubicBezTo>
                  <a:cubicBezTo>
                    <a:pt x="260" y="598"/>
                    <a:pt x="338" y="626"/>
                    <a:pt x="415" y="626"/>
                  </a:cubicBezTo>
                  <a:cubicBezTo>
                    <a:pt x="576" y="626"/>
                    <a:pt x="730" y="502"/>
                    <a:pt x="730" y="313"/>
                  </a:cubicBezTo>
                  <a:cubicBezTo>
                    <a:pt x="730" y="142"/>
                    <a:pt x="591"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1;p2">
              <a:extLst>
                <a:ext uri="{FF2B5EF4-FFF2-40B4-BE49-F238E27FC236}">
                  <a16:creationId xmlns:a16="http://schemas.microsoft.com/office/drawing/2014/main" id="{2EF83559-5354-4CA8-A1E8-7E59C96ADDF6}"/>
                </a:ext>
              </a:extLst>
            </p:cNvPr>
            <p:cNvSpPr/>
            <p:nvPr/>
          </p:nvSpPr>
          <p:spPr>
            <a:xfrm>
              <a:off x="6513250" y="4191600"/>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4" y="625"/>
                    <a:pt x="625" y="486"/>
                    <a:pt x="625" y="313"/>
                  </a:cubicBezTo>
                  <a:cubicBezTo>
                    <a:pt x="625" y="142"/>
                    <a:pt x="484"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 name="Google Shape;452;p2">
              <a:extLst>
                <a:ext uri="{FF2B5EF4-FFF2-40B4-BE49-F238E27FC236}">
                  <a16:creationId xmlns:a16="http://schemas.microsoft.com/office/drawing/2014/main" id="{2DBEFF5A-142A-47D8-9137-FBD4D453CED1}"/>
                </a:ext>
              </a:extLst>
            </p:cNvPr>
            <p:cNvSpPr/>
            <p:nvPr/>
          </p:nvSpPr>
          <p:spPr>
            <a:xfrm>
              <a:off x="5953325" y="4171600"/>
              <a:ext cx="15650" cy="15625"/>
            </a:xfrm>
            <a:custGeom>
              <a:avLst/>
              <a:gdLst/>
              <a:ahLst/>
              <a:cxnLst/>
              <a:rect l="l" t="t" r="r" b="b"/>
              <a:pathLst>
                <a:path w="626" h="625" extrusionOk="0">
                  <a:moveTo>
                    <a:pt x="313" y="0"/>
                  </a:moveTo>
                  <a:cubicBezTo>
                    <a:pt x="141" y="0"/>
                    <a:pt x="0" y="140"/>
                    <a:pt x="0" y="312"/>
                  </a:cubicBezTo>
                  <a:cubicBezTo>
                    <a:pt x="0" y="485"/>
                    <a:pt x="141"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 name="Google Shape;453;p2">
              <a:extLst>
                <a:ext uri="{FF2B5EF4-FFF2-40B4-BE49-F238E27FC236}">
                  <a16:creationId xmlns:a16="http://schemas.microsoft.com/office/drawing/2014/main" id="{6FBA1AB5-3054-4729-B193-D9FC709148C7}"/>
                </a:ext>
              </a:extLst>
            </p:cNvPr>
            <p:cNvSpPr/>
            <p:nvPr/>
          </p:nvSpPr>
          <p:spPr>
            <a:xfrm>
              <a:off x="5976675" y="4171600"/>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5" y="625"/>
                    <a:pt x="625" y="485"/>
                    <a:pt x="625" y="312"/>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 name="Google Shape;454;p2">
              <a:extLst>
                <a:ext uri="{FF2B5EF4-FFF2-40B4-BE49-F238E27FC236}">
                  <a16:creationId xmlns:a16="http://schemas.microsoft.com/office/drawing/2014/main" id="{9A9C7951-C4B5-4430-8F54-3DCE947A0E91}"/>
                </a:ext>
              </a:extLst>
            </p:cNvPr>
            <p:cNvSpPr/>
            <p:nvPr/>
          </p:nvSpPr>
          <p:spPr>
            <a:xfrm>
              <a:off x="5999975" y="4171600"/>
              <a:ext cx="15650" cy="15625"/>
            </a:xfrm>
            <a:custGeom>
              <a:avLst/>
              <a:gdLst/>
              <a:ahLst/>
              <a:cxnLst/>
              <a:rect l="l" t="t" r="r" b="b"/>
              <a:pathLst>
                <a:path w="626" h="625" extrusionOk="0">
                  <a:moveTo>
                    <a:pt x="313" y="0"/>
                  </a:moveTo>
                  <a:cubicBezTo>
                    <a:pt x="141" y="0"/>
                    <a:pt x="1" y="140"/>
                    <a:pt x="1" y="312"/>
                  </a:cubicBezTo>
                  <a:cubicBezTo>
                    <a:pt x="1" y="485"/>
                    <a:pt x="141"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 name="Google Shape;455;p2">
              <a:extLst>
                <a:ext uri="{FF2B5EF4-FFF2-40B4-BE49-F238E27FC236}">
                  <a16:creationId xmlns:a16="http://schemas.microsoft.com/office/drawing/2014/main" id="{3E1ABE16-E375-4108-8A58-53E3D2E86C76}"/>
                </a:ext>
              </a:extLst>
            </p:cNvPr>
            <p:cNvSpPr/>
            <p:nvPr/>
          </p:nvSpPr>
          <p:spPr>
            <a:xfrm>
              <a:off x="6023325" y="4171600"/>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5" y="625"/>
                    <a:pt x="625" y="485"/>
                    <a:pt x="625" y="312"/>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 name="Google Shape;456;p2">
              <a:extLst>
                <a:ext uri="{FF2B5EF4-FFF2-40B4-BE49-F238E27FC236}">
                  <a16:creationId xmlns:a16="http://schemas.microsoft.com/office/drawing/2014/main" id="{A16896BF-C670-4B0C-B5C2-F8267DDE1050}"/>
                </a:ext>
              </a:extLst>
            </p:cNvPr>
            <p:cNvSpPr/>
            <p:nvPr/>
          </p:nvSpPr>
          <p:spPr>
            <a:xfrm>
              <a:off x="6046675" y="4171600"/>
              <a:ext cx="15625" cy="15625"/>
            </a:xfrm>
            <a:custGeom>
              <a:avLst/>
              <a:gdLst/>
              <a:ahLst/>
              <a:cxnLst/>
              <a:rect l="l" t="t" r="r" b="b"/>
              <a:pathLst>
                <a:path w="625" h="625" extrusionOk="0">
                  <a:moveTo>
                    <a:pt x="312" y="0"/>
                  </a:moveTo>
                  <a:cubicBezTo>
                    <a:pt x="139" y="0"/>
                    <a:pt x="0" y="140"/>
                    <a:pt x="0" y="312"/>
                  </a:cubicBezTo>
                  <a:cubicBezTo>
                    <a:pt x="0" y="485"/>
                    <a:pt x="139"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 name="Google Shape;457;p2">
              <a:extLst>
                <a:ext uri="{FF2B5EF4-FFF2-40B4-BE49-F238E27FC236}">
                  <a16:creationId xmlns:a16="http://schemas.microsoft.com/office/drawing/2014/main" id="{C6801D53-F2E7-4B24-84FE-E8C225FF7032}"/>
                </a:ext>
              </a:extLst>
            </p:cNvPr>
            <p:cNvSpPr/>
            <p:nvPr/>
          </p:nvSpPr>
          <p:spPr>
            <a:xfrm>
              <a:off x="6067350" y="4171600"/>
              <a:ext cx="18250" cy="15675"/>
            </a:xfrm>
            <a:custGeom>
              <a:avLst/>
              <a:gdLst/>
              <a:ahLst/>
              <a:cxnLst/>
              <a:rect l="l" t="t" r="r" b="b"/>
              <a:pathLst>
                <a:path w="730" h="627" extrusionOk="0">
                  <a:moveTo>
                    <a:pt x="418" y="0"/>
                  </a:moveTo>
                  <a:cubicBezTo>
                    <a:pt x="140" y="0"/>
                    <a:pt x="1" y="337"/>
                    <a:pt x="198" y="534"/>
                  </a:cubicBezTo>
                  <a:cubicBezTo>
                    <a:pt x="261" y="598"/>
                    <a:pt x="339" y="626"/>
                    <a:pt x="416" y="626"/>
                  </a:cubicBezTo>
                  <a:cubicBezTo>
                    <a:pt x="576" y="626"/>
                    <a:pt x="730" y="501"/>
                    <a:pt x="730" y="312"/>
                  </a:cubicBezTo>
                  <a:cubicBezTo>
                    <a:pt x="730" y="140"/>
                    <a:pt x="590"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 name="Google Shape;458;p2">
              <a:extLst>
                <a:ext uri="{FF2B5EF4-FFF2-40B4-BE49-F238E27FC236}">
                  <a16:creationId xmlns:a16="http://schemas.microsoft.com/office/drawing/2014/main" id="{63C70CD4-F400-417E-B883-9D5672B67523}"/>
                </a:ext>
              </a:extLst>
            </p:cNvPr>
            <p:cNvSpPr/>
            <p:nvPr/>
          </p:nvSpPr>
          <p:spPr>
            <a:xfrm>
              <a:off x="6093325" y="4171600"/>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9;p2">
              <a:extLst>
                <a:ext uri="{FF2B5EF4-FFF2-40B4-BE49-F238E27FC236}">
                  <a16:creationId xmlns:a16="http://schemas.microsoft.com/office/drawing/2014/main" id="{8BE2B566-E1D3-48E7-9BCA-A35ACCD0C1E6}"/>
                </a:ext>
              </a:extLst>
            </p:cNvPr>
            <p:cNvSpPr/>
            <p:nvPr/>
          </p:nvSpPr>
          <p:spPr>
            <a:xfrm>
              <a:off x="6116650" y="41716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4" y="625"/>
                    <a:pt x="625" y="485"/>
                    <a:pt x="625" y="312"/>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460;p2">
              <a:extLst>
                <a:ext uri="{FF2B5EF4-FFF2-40B4-BE49-F238E27FC236}">
                  <a16:creationId xmlns:a16="http://schemas.microsoft.com/office/drawing/2014/main" id="{74BF9B67-9FF3-4F22-B923-10AD0DF667BD}"/>
                </a:ext>
              </a:extLst>
            </p:cNvPr>
            <p:cNvSpPr/>
            <p:nvPr/>
          </p:nvSpPr>
          <p:spPr>
            <a:xfrm>
              <a:off x="6139975" y="4171600"/>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1;p2">
              <a:extLst>
                <a:ext uri="{FF2B5EF4-FFF2-40B4-BE49-F238E27FC236}">
                  <a16:creationId xmlns:a16="http://schemas.microsoft.com/office/drawing/2014/main" id="{06494225-3B1D-4F9B-B1D5-8EAA000A5657}"/>
                </a:ext>
              </a:extLst>
            </p:cNvPr>
            <p:cNvSpPr/>
            <p:nvPr/>
          </p:nvSpPr>
          <p:spPr>
            <a:xfrm>
              <a:off x="6160650" y="4171600"/>
              <a:ext cx="18300" cy="15675"/>
            </a:xfrm>
            <a:custGeom>
              <a:avLst/>
              <a:gdLst/>
              <a:ahLst/>
              <a:cxnLst/>
              <a:rect l="l" t="t" r="r" b="b"/>
              <a:pathLst>
                <a:path w="732" h="627" extrusionOk="0">
                  <a:moveTo>
                    <a:pt x="419" y="0"/>
                  </a:moveTo>
                  <a:cubicBezTo>
                    <a:pt x="140" y="0"/>
                    <a:pt x="1" y="337"/>
                    <a:pt x="198" y="534"/>
                  </a:cubicBezTo>
                  <a:cubicBezTo>
                    <a:pt x="262" y="598"/>
                    <a:pt x="340" y="626"/>
                    <a:pt x="417" y="626"/>
                  </a:cubicBezTo>
                  <a:cubicBezTo>
                    <a:pt x="577" y="626"/>
                    <a:pt x="731" y="501"/>
                    <a:pt x="731" y="312"/>
                  </a:cubicBezTo>
                  <a:cubicBezTo>
                    <a:pt x="731" y="140"/>
                    <a:pt x="590"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462;p2">
              <a:extLst>
                <a:ext uri="{FF2B5EF4-FFF2-40B4-BE49-F238E27FC236}">
                  <a16:creationId xmlns:a16="http://schemas.microsoft.com/office/drawing/2014/main" id="{17A244BE-BAF9-41C6-A4B5-3DA6AD1F7684}"/>
                </a:ext>
              </a:extLst>
            </p:cNvPr>
            <p:cNvSpPr/>
            <p:nvPr/>
          </p:nvSpPr>
          <p:spPr>
            <a:xfrm>
              <a:off x="6186625" y="4171600"/>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 name="Google Shape;463;p2">
              <a:extLst>
                <a:ext uri="{FF2B5EF4-FFF2-40B4-BE49-F238E27FC236}">
                  <a16:creationId xmlns:a16="http://schemas.microsoft.com/office/drawing/2014/main" id="{7B4DC164-6A24-4F62-8786-57B4EC431168}"/>
                </a:ext>
              </a:extLst>
            </p:cNvPr>
            <p:cNvSpPr/>
            <p:nvPr/>
          </p:nvSpPr>
          <p:spPr>
            <a:xfrm>
              <a:off x="6209950" y="41716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 name="Google Shape;464;p2">
              <a:extLst>
                <a:ext uri="{FF2B5EF4-FFF2-40B4-BE49-F238E27FC236}">
                  <a16:creationId xmlns:a16="http://schemas.microsoft.com/office/drawing/2014/main" id="{E3CAAD66-E2DB-49FF-AEA3-A324C0B40B52}"/>
                </a:ext>
              </a:extLst>
            </p:cNvPr>
            <p:cNvSpPr/>
            <p:nvPr/>
          </p:nvSpPr>
          <p:spPr>
            <a:xfrm>
              <a:off x="6233275" y="4171600"/>
              <a:ext cx="15625" cy="15625"/>
            </a:xfrm>
            <a:custGeom>
              <a:avLst/>
              <a:gdLst/>
              <a:ahLst/>
              <a:cxnLst/>
              <a:rect l="l" t="t" r="r" b="b"/>
              <a:pathLst>
                <a:path w="625" h="625" extrusionOk="0">
                  <a:moveTo>
                    <a:pt x="312" y="0"/>
                  </a:moveTo>
                  <a:cubicBezTo>
                    <a:pt x="141" y="0"/>
                    <a:pt x="0" y="140"/>
                    <a:pt x="0" y="312"/>
                  </a:cubicBezTo>
                  <a:cubicBezTo>
                    <a:pt x="0" y="485"/>
                    <a:pt x="141"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 name="Google Shape;465;p2">
              <a:extLst>
                <a:ext uri="{FF2B5EF4-FFF2-40B4-BE49-F238E27FC236}">
                  <a16:creationId xmlns:a16="http://schemas.microsoft.com/office/drawing/2014/main" id="{4C20593C-ED59-4C88-BEDF-7262B3C1487E}"/>
                </a:ext>
              </a:extLst>
            </p:cNvPr>
            <p:cNvSpPr/>
            <p:nvPr/>
          </p:nvSpPr>
          <p:spPr>
            <a:xfrm>
              <a:off x="6256600" y="41716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 name="Google Shape;466;p2">
              <a:extLst>
                <a:ext uri="{FF2B5EF4-FFF2-40B4-BE49-F238E27FC236}">
                  <a16:creationId xmlns:a16="http://schemas.microsoft.com/office/drawing/2014/main" id="{B3A9ED04-3C18-43EB-AB7B-7F22931F24D6}"/>
                </a:ext>
              </a:extLst>
            </p:cNvPr>
            <p:cNvSpPr/>
            <p:nvPr/>
          </p:nvSpPr>
          <p:spPr>
            <a:xfrm>
              <a:off x="6279950" y="41716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4" y="625"/>
                    <a:pt x="625" y="485"/>
                    <a:pt x="625" y="312"/>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 name="Google Shape;467;p2">
              <a:extLst>
                <a:ext uri="{FF2B5EF4-FFF2-40B4-BE49-F238E27FC236}">
                  <a16:creationId xmlns:a16="http://schemas.microsoft.com/office/drawing/2014/main" id="{53A7D8D9-6D01-4397-8F5A-4AD3729EA387}"/>
                </a:ext>
              </a:extLst>
            </p:cNvPr>
            <p:cNvSpPr/>
            <p:nvPr/>
          </p:nvSpPr>
          <p:spPr>
            <a:xfrm>
              <a:off x="6303250" y="41716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 name="Google Shape;468;p2">
              <a:extLst>
                <a:ext uri="{FF2B5EF4-FFF2-40B4-BE49-F238E27FC236}">
                  <a16:creationId xmlns:a16="http://schemas.microsoft.com/office/drawing/2014/main" id="{274586C1-9CC1-4E32-9AB4-EB3676EC8886}"/>
                </a:ext>
              </a:extLst>
            </p:cNvPr>
            <p:cNvSpPr/>
            <p:nvPr/>
          </p:nvSpPr>
          <p:spPr>
            <a:xfrm>
              <a:off x="6323950" y="4171600"/>
              <a:ext cx="18300" cy="15675"/>
            </a:xfrm>
            <a:custGeom>
              <a:avLst/>
              <a:gdLst/>
              <a:ahLst/>
              <a:cxnLst/>
              <a:rect l="l" t="t" r="r" b="b"/>
              <a:pathLst>
                <a:path w="732" h="627" extrusionOk="0">
                  <a:moveTo>
                    <a:pt x="419" y="0"/>
                  </a:moveTo>
                  <a:cubicBezTo>
                    <a:pt x="140" y="0"/>
                    <a:pt x="1" y="337"/>
                    <a:pt x="198" y="534"/>
                  </a:cubicBezTo>
                  <a:cubicBezTo>
                    <a:pt x="261" y="598"/>
                    <a:pt x="340" y="626"/>
                    <a:pt x="416" y="626"/>
                  </a:cubicBezTo>
                  <a:cubicBezTo>
                    <a:pt x="577" y="626"/>
                    <a:pt x="731" y="501"/>
                    <a:pt x="731" y="312"/>
                  </a:cubicBezTo>
                  <a:cubicBezTo>
                    <a:pt x="731" y="140"/>
                    <a:pt x="592"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9;p2">
              <a:extLst>
                <a:ext uri="{FF2B5EF4-FFF2-40B4-BE49-F238E27FC236}">
                  <a16:creationId xmlns:a16="http://schemas.microsoft.com/office/drawing/2014/main" id="{84BB0127-04A8-427B-969E-97BE4C6C4810}"/>
                </a:ext>
              </a:extLst>
            </p:cNvPr>
            <p:cNvSpPr/>
            <p:nvPr/>
          </p:nvSpPr>
          <p:spPr>
            <a:xfrm>
              <a:off x="6349900" y="4171600"/>
              <a:ext cx="15650" cy="15625"/>
            </a:xfrm>
            <a:custGeom>
              <a:avLst/>
              <a:gdLst/>
              <a:ahLst/>
              <a:cxnLst/>
              <a:rect l="l" t="t" r="r" b="b"/>
              <a:pathLst>
                <a:path w="626" h="625" extrusionOk="0">
                  <a:moveTo>
                    <a:pt x="313" y="0"/>
                  </a:moveTo>
                  <a:cubicBezTo>
                    <a:pt x="142" y="0"/>
                    <a:pt x="1" y="140"/>
                    <a:pt x="1" y="312"/>
                  </a:cubicBezTo>
                  <a:cubicBezTo>
                    <a:pt x="1" y="485"/>
                    <a:pt x="142"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 name="Google Shape;470;p2">
              <a:extLst>
                <a:ext uri="{FF2B5EF4-FFF2-40B4-BE49-F238E27FC236}">
                  <a16:creationId xmlns:a16="http://schemas.microsoft.com/office/drawing/2014/main" id="{3E9FDE65-1DED-48D6-B5BF-54D8D05A58B6}"/>
                </a:ext>
              </a:extLst>
            </p:cNvPr>
            <p:cNvSpPr/>
            <p:nvPr/>
          </p:nvSpPr>
          <p:spPr>
            <a:xfrm>
              <a:off x="6373250" y="41716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 name="Google Shape;471;p2">
              <a:extLst>
                <a:ext uri="{FF2B5EF4-FFF2-40B4-BE49-F238E27FC236}">
                  <a16:creationId xmlns:a16="http://schemas.microsoft.com/office/drawing/2014/main" id="{D02821A0-BA8C-42CD-BD8B-3BD5B8916CC2}"/>
                </a:ext>
              </a:extLst>
            </p:cNvPr>
            <p:cNvSpPr/>
            <p:nvPr/>
          </p:nvSpPr>
          <p:spPr>
            <a:xfrm>
              <a:off x="6396600" y="4171600"/>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4" y="625"/>
                    <a:pt x="625" y="485"/>
                    <a:pt x="625" y="312"/>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 name="Google Shape;472;p2">
              <a:extLst>
                <a:ext uri="{FF2B5EF4-FFF2-40B4-BE49-F238E27FC236}">
                  <a16:creationId xmlns:a16="http://schemas.microsoft.com/office/drawing/2014/main" id="{B9209CD5-CBD6-4681-B43E-5FD8AC6CB55E}"/>
                </a:ext>
              </a:extLst>
            </p:cNvPr>
            <p:cNvSpPr/>
            <p:nvPr/>
          </p:nvSpPr>
          <p:spPr>
            <a:xfrm>
              <a:off x="6419900" y="41716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 name="Google Shape;473;p2">
              <a:extLst>
                <a:ext uri="{FF2B5EF4-FFF2-40B4-BE49-F238E27FC236}">
                  <a16:creationId xmlns:a16="http://schemas.microsoft.com/office/drawing/2014/main" id="{C72EC1EA-4A0F-4664-8C8F-6BF0B56AAEDB}"/>
                </a:ext>
              </a:extLst>
            </p:cNvPr>
            <p:cNvSpPr/>
            <p:nvPr/>
          </p:nvSpPr>
          <p:spPr>
            <a:xfrm>
              <a:off x="6443250" y="4171600"/>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5" y="625"/>
                    <a:pt x="625" y="485"/>
                    <a:pt x="625" y="312"/>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 name="Google Shape;474;p2">
              <a:extLst>
                <a:ext uri="{FF2B5EF4-FFF2-40B4-BE49-F238E27FC236}">
                  <a16:creationId xmlns:a16="http://schemas.microsoft.com/office/drawing/2014/main" id="{8201117D-837C-4F90-A77B-5C7FA8A1A946}"/>
                </a:ext>
              </a:extLst>
            </p:cNvPr>
            <p:cNvSpPr/>
            <p:nvPr/>
          </p:nvSpPr>
          <p:spPr>
            <a:xfrm>
              <a:off x="6466550" y="4171600"/>
              <a:ext cx="15650" cy="15625"/>
            </a:xfrm>
            <a:custGeom>
              <a:avLst/>
              <a:gdLst/>
              <a:ahLst/>
              <a:cxnLst/>
              <a:rect l="l" t="t" r="r" b="b"/>
              <a:pathLst>
                <a:path w="626" h="625" extrusionOk="0">
                  <a:moveTo>
                    <a:pt x="313" y="0"/>
                  </a:moveTo>
                  <a:cubicBezTo>
                    <a:pt x="142" y="0"/>
                    <a:pt x="1" y="140"/>
                    <a:pt x="1" y="312"/>
                  </a:cubicBezTo>
                  <a:cubicBezTo>
                    <a:pt x="1" y="485"/>
                    <a:pt x="142"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 name="Google Shape;475;p2">
              <a:extLst>
                <a:ext uri="{FF2B5EF4-FFF2-40B4-BE49-F238E27FC236}">
                  <a16:creationId xmlns:a16="http://schemas.microsoft.com/office/drawing/2014/main" id="{2F0CFB83-7D0C-45AB-98F3-AD474001B870}"/>
                </a:ext>
              </a:extLst>
            </p:cNvPr>
            <p:cNvSpPr/>
            <p:nvPr/>
          </p:nvSpPr>
          <p:spPr>
            <a:xfrm>
              <a:off x="6487275" y="4171600"/>
              <a:ext cx="18250" cy="15675"/>
            </a:xfrm>
            <a:custGeom>
              <a:avLst/>
              <a:gdLst/>
              <a:ahLst/>
              <a:cxnLst/>
              <a:rect l="l" t="t" r="r" b="b"/>
              <a:pathLst>
                <a:path w="730" h="627" extrusionOk="0">
                  <a:moveTo>
                    <a:pt x="418" y="0"/>
                  </a:moveTo>
                  <a:cubicBezTo>
                    <a:pt x="139" y="0"/>
                    <a:pt x="1" y="337"/>
                    <a:pt x="196" y="534"/>
                  </a:cubicBezTo>
                  <a:cubicBezTo>
                    <a:pt x="260" y="598"/>
                    <a:pt x="338" y="626"/>
                    <a:pt x="415" y="626"/>
                  </a:cubicBezTo>
                  <a:cubicBezTo>
                    <a:pt x="576" y="626"/>
                    <a:pt x="730" y="501"/>
                    <a:pt x="730" y="312"/>
                  </a:cubicBezTo>
                  <a:cubicBezTo>
                    <a:pt x="730" y="140"/>
                    <a:pt x="591"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 name="Google Shape;476;p2">
              <a:extLst>
                <a:ext uri="{FF2B5EF4-FFF2-40B4-BE49-F238E27FC236}">
                  <a16:creationId xmlns:a16="http://schemas.microsoft.com/office/drawing/2014/main" id="{9F9CC536-042A-47D8-AE41-B0D13EFAB688}"/>
                </a:ext>
              </a:extLst>
            </p:cNvPr>
            <p:cNvSpPr/>
            <p:nvPr/>
          </p:nvSpPr>
          <p:spPr>
            <a:xfrm>
              <a:off x="6513250" y="4171600"/>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4" y="625"/>
                    <a:pt x="625" y="485"/>
                    <a:pt x="625" y="312"/>
                  </a:cubicBezTo>
                  <a:cubicBezTo>
                    <a:pt x="625" y="140"/>
                    <a:pt x="484"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 name="Google Shape;477;p2">
              <a:extLst>
                <a:ext uri="{FF2B5EF4-FFF2-40B4-BE49-F238E27FC236}">
                  <a16:creationId xmlns:a16="http://schemas.microsoft.com/office/drawing/2014/main" id="{943D4CB0-B7F2-48D2-9B7A-2067236D7B41}"/>
                </a:ext>
              </a:extLst>
            </p:cNvPr>
            <p:cNvSpPr/>
            <p:nvPr/>
          </p:nvSpPr>
          <p:spPr>
            <a:xfrm>
              <a:off x="5953325" y="4151575"/>
              <a:ext cx="15650" cy="15650"/>
            </a:xfrm>
            <a:custGeom>
              <a:avLst/>
              <a:gdLst/>
              <a:ahLst/>
              <a:cxnLst/>
              <a:rect l="l" t="t" r="r" b="b"/>
              <a:pathLst>
                <a:path w="626" h="626" extrusionOk="0">
                  <a:moveTo>
                    <a:pt x="313" y="1"/>
                  </a:moveTo>
                  <a:cubicBezTo>
                    <a:pt x="141" y="1"/>
                    <a:pt x="0" y="140"/>
                    <a:pt x="0" y="313"/>
                  </a:cubicBezTo>
                  <a:cubicBezTo>
                    <a:pt x="0" y="486"/>
                    <a:pt x="141"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 name="Google Shape;478;p2">
              <a:extLst>
                <a:ext uri="{FF2B5EF4-FFF2-40B4-BE49-F238E27FC236}">
                  <a16:creationId xmlns:a16="http://schemas.microsoft.com/office/drawing/2014/main" id="{975F6326-0BC3-4F97-A577-1CAF439CDB54}"/>
                </a:ext>
              </a:extLst>
            </p:cNvPr>
            <p:cNvSpPr/>
            <p:nvPr/>
          </p:nvSpPr>
          <p:spPr>
            <a:xfrm>
              <a:off x="5976675" y="415157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9;p2">
              <a:extLst>
                <a:ext uri="{FF2B5EF4-FFF2-40B4-BE49-F238E27FC236}">
                  <a16:creationId xmlns:a16="http://schemas.microsoft.com/office/drawing/2014/main" id="{28A7720D-2A3D-4EDC-9432-E2E33CE80EFE}"/>
                </a:ext>
              </a:extLst>
            </p:cNvPr>
            <p:cNvSpPr/>
            <p:nvPr/>
          </p:nvSpPr>
          <p:spPr>
            <a:xfrm>
              <a:off x="5930025" y="415157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 name="Google Shape;480;p2">
              <a:extLst>
                <a:ext uri="{FF2B5EF4-FFF2-40B4-BE49-F238E27FC236}">
                  <a16:creationId xmlns:a16="http://schemas.microsoft.com/office/drawing/2014/main" id="{73F2F7F6-E1EA-4E70-A448-0005DC505BEC}"/>
                </a:ext>
              </a:extLst>
            </p:cNvPr>
            <p:cNvSpPr/>
            <p:nvPr/>
          </p:nvSpPr>
          <p:spPr>
            <a:xfrm>
              <a:off x="5999975" y="4151575"/>
              <a:ext cx="15650" cy="15650"/>
            </a:xfrm>
            <a:custGeom>
              <a:avLst/>
              <a:gdLst/>
              <a:ahLst/>
              <a:cxnLst/>
              <a:rect l="l" t="t" r="r" b="b"/>
              <a:pathLst>
                <a:path w="626" h="626" extrusionOk="0">
                  <a:moveTo>
                    <a:pt x="313" y="1"/>
                  </a:moveTo>
                  <a:cubicBezTo>
                    <a:pt x="141" y="1"/>
                    <a:pt x="1" y="140"/>
                    <a:pt x="1" y="313"/>
                  </a:cubicBezTo>
                  <a:cubicBezTo>
                    <a:pt x="1" y="486"/>
                    <a:pt x="141"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1;p2">
              <a:extLst>
                <a:ext uri="{FF2B5EF4-FFF2-40B4-BE49-F238E27FC236}">
                  <a16:creationId xmlns:a16="http://schemas.microsoft.com/office/drawing/2014/main" id="{5FA13BF1-7408-4014-A295-0046D49A3897}"/>
                </a:ext>
              </a:extLst>
            </p:cNvPr>
            <p:cNvSpPr/>
            <p:nvPr/>
          </p:nvSpPr>
          <p:spPr>
            <a:xfrm>
              <a:off x="6023325" y="415157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 name="Google Shape;482;p2">
              <a:extLst>
                <a:ext uri="{FF2B5EF4-FFF2-40B4-BE49-F238E27FC236}">
                  <a16:creationId xmlns:a16="http://schemas.microsoft.com/office/drawing/2014/main" id="{110766DB-672B-49A4-8159-2D3D1072DC2B}"/>
                </a:ext>
              </a:extLst>
            </p:cNvPr>
            <p:cNvSpPr/>
            <p:nvPr/>
          </p:nvSpPr>
          <p:spPr>
            <a:xfrm>
              <a:off x="6046675" y="4151575"/>
              <a:ext cx="15625" cy="15650"/>
            </a:xfrm>
            <a:custGeom>
              <a:avLst/>
              <a:gdLst/>
              <a:ahLst/>
              <a:cxnLst/>
              <a:rect l="l" t="t" r="r" b="b"/>
              <a:pathLst>
                <a:path w="625" h="626" extrusionOk="0">
                  <a:moveTo>
                    <a:pt x="312" y="1"/>
                  </a:moveTo>
                  <a:cubicBezTo>
                    <a:pt x="139" y="1"/>
                    <a:pt x="0" y="140"/>
                    <a:pt x="0" y="313"/>
                  </a:cubicBezTo>
                  <a:cubicBezTo>
                    <a:pt x="0" y="486"/>
                    <a:pt x="139"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3;p2">
              <a:extLst>
                <a:ext uri="{FF2B5EF4-FFF2-40B4-BE49-F238E27FC236}">
                  <a16:creationId xmlns:a16="http://schemas.microsoft.com/office/drawing/2014/main" id="{1A721364-3CD0-4FAF-9A2E-FCD239F37B69}"/>
                </a:ext>
              </a:extLst>
            </p:cNvPr>
            <p:cNvSpPr/>
            <p:nvPr/>
          </p:nvSpPr>
          <p:spPr>
            <a:xfrm>
              <a:off x="6067350" y="4151575"/>
              <a:ext cx="18250" cy="15675"/>
            </a:xfrm>
            <a:custGeom>
              <a:avLst/>
              <a:gdLst/>
              <a:ahLst/>
              <a:cxnLst/>
              <a:rect l="l" t="t" r="r" b="b"/>
              <a:pathLst>
                <a:path w="730" h="627" extrusionOk="0">
                  <a:moveTo>
                    <a:pt x="418" y="1"/>
                  </a:moveTo>
                  <a:cubicBezTo>
                    <a:pt x="140" y="1"/>
                    <a:pt x="1" y="337"/>
                    <a:pt x="198" y="534"/>
                  </a:cubicBezTo>
                  <a:cubicBezTo>
                    <a:pt x="261" y="598"/>
                    <a:pt x="339" y="627"/>
                    <a:pt x="416" y="627"/>
                  </a:cubicBezTo>
                  <a:cubicBezTo>
                    <a:pt x="576" y="627"/>
                    <a:pt x="730" y="502"/>
                    <a:pt x="730" y="313"/>
                  </a:cubicBezTo>
                  <a:cubicBezTo>
                    <a:pt x="730" y="140"/>
                    <a:pt x="590"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 name="Google Shape;484;p2">
              <a:extLst>
                <a:ext uri="{FF2B5EF4-FFF2-40B4-BE49-F238E27FC236}">
                  <a16:creationId xmlns:a16="http://schemas.microsoft.com/office/drawing/2014/main" id="{51A678BD-EF22-45F9-86A5-DD0D9AC28896}"/>
                </a:ext>
              </a:extLst>
            </p:cNvPr>
            <p:cNvSpPr/>
            <p:nvPr/>
          </p:nvSpPr>
          <p:spPr>
            <a:xfrm>
              <a:off x="6093325" y="41515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 name="Google Shape;485;p2">
              <a:extLst>
                <a:ext uri="{FF2B5EF4-FFF2-40B4-BE49-F238E27FC236}">
                  <a16:creationId xmlns:a16="http://schemas.microsoft.com/office/drawing/2014/main" id="{CFAA6112-B772-4EAE-979C-DB05B56F2BE8}"/>
                </a:ext>
              </a:extLst>
            </p:cNvPr>
            <p:cNvSpPr/>
            <p:nvPr/>
          </p:nvSpPr>
          <p:spPr>
            <a:xfrm>
              <a:off x="6116650" y="41515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6;p2">
              <a:extLst>
                <a:ext uri="{FF2B5EF4-FFF2-40B4-BE49-F238E27FC236}">
                  <a16:creationId xmlns:a16="http://schemas.microsoft.com/office/drawing/2014/main" id="{A3939F65-DE4E-40FC-BB0F-0BD62A3B30E3}"/>
                </a:ext>
              </a:extLst>
            </p:cNvPr>
            <p:cNvSpPr/>
            <p:nvPr/>
          </p:nvSpPr>
          <p:spPr>
            <a:xfrm>
              <a:off x="6139975" y="41515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7;p2">
              <a:extLst>
                <a:ext uri="{FF2B5EF4-FFF2-40B4-BE49-F238E27FC236}">
                  <a16:creationId xmlns:a16="http://schemas.microsoft.com/office/drawing/2014/main" id="{FD12F22A-7313-4ED4-B5B0-EE0B1F4A838A}"/>
                </a:ext>
              </a:extLst>
            </p:cNvPr>
            <p:cNvSpPr/>
            <p:nvPr/>
          </p:nvSpPr>
          <p:spPr>
            <a:xfrm>
              <a:off x="6160650" y="4151575"/>
              <a:ext cx="18300" cy="15675"/>
            </a:xfrm>
            <a:custGeom>
              <a:avLst/>
              <a:gdLst/>
              <a:ahLst/>
              <a:cxnLst/>
              <a:rect l="l" t="t" r="r" b="b"/>
              <a:pathLst>
                <a:path w="732" h="627" extrusionOk="0">
                  <a:moveTo>
                    <a:pt x="419" y="1"/>
                  </a:moveTo>
                  <a:cubicBezTo>
                    <a:pt x="140" y="1"/>
                    <a:pt x="1" y="337"/>
                    <a:pt x="198" y="534"/>
                  </a:cubicBezTo>
                  <a:cubicBezTo>
                    <a:pt x="262" y="598"/>
                    <a:pt x="340" y="627"/>
                    <a:pt x="417" y="627"/>
                  </a:cubicBezTo>
                  <a:cubicBezTo>
                    <a:pt x="577" y="627"/>
                    <a:pt x="731" y="502"/>
                    <a:pt x="731" y="313"/>
                  </a:cubicBezTo>
                  <a:cubicBezTo>
                    <a:pt x="731" y="140"/>
                    <a:pt x="590"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8;p2">
              <a:extLst>
                <a:ext uri="{FF2B5EF4-FFF2-40B4-BE49-F238E27FC236}">
                  <a16:creationId xmlns:a16="http://schemas.microsoft.com/office/drawing/2014/main" id="{6199189F-A3BD-4B90-8C3B-9F4325FCCDBF}"/>
                </a:ext>
              </a:extLst>
            </p:cNvPr>
            <p:cNvSpPr/>
            <p:nvPr/>
          </p:nvSpPr>
          <p:spPr>
            <a:xfrm>
              <a:off x="6186625" y="41515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 name="Google Shape;489;p2">
              <a:extLst>
                <a:ext uri="{FF2B5EF4-FFF2-40B4-BE49-F238E27FC236}">
                  <a16:creationId xmlns:a16="http://schemas.microsoft.com/office/drawing/2014/main" id="{CFC17805-1170-46CE-99DC-C2F940EF9323}"/>
                </a:ext>
              </a:extLst>
            </p:cNvPr>
            <p:cNvSpPr/>
            <p:nvPr/>
          </p:nvSpPr>
          <p:spPr>
            <a:xfrm>
              <a:off x="6209950" y="41515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 name="Google Shape;490;p2">
              <a:extLst>
                <a:ext uri="{FF2B5EF4-FFF2-40B4-BE49-F238E27FC236}">
                  <a16:creationId xmlns:a16="http://schemas.microsoft.com/office/drawing/2014/main" id="{74F28A43-CC0F-48D7-B426-6E128E49A1DA}"/>
                </a:ext>
              </a:extLst>
            </p:cNvPr>
            <p:cNvSpPr/>
            <p:nvPr/>
          </p:nvSpPr>
          <p:spPr>
            <a:xfrm>
              <a:off x="6233275" y="4151575"/>
              <a:ext cx="15625" cy="15650"/>
            </a:xfrm>
            <a:custGeom>
              <a:avLst/>
              <a:gdLst/>
              <a:ahLst/>
              <a:cxnLst/>
              <a:rect l="l" t="t" r="r" b="b"/>
              <a:pathLst>
                <a:path w="625" h="626" extrusionOk="0">
                  <a:moveTo>
                    <a:pt x="312" y="1"/>
                  </a:moveTo>
                  <a:cubicBezTo>
                    <a:pt x="141" y="1"/>
                    <a:pt x="0" y="140"/>
                    <a:pt x="0" y="313"/>
                  </a:cubicBezTo>
                  <a:cubicBezTo>
                    <a:pt x="0" y="486"/>
                    <a:pt x="141"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491;p2">
              <a:extLst>
                <a:ext uri="{FF2B5EF4-FFF2-40B4-BE49-F238E27FC236}">
                  <a16:creationId xmlns:a16="http://schemas.microsoft.com/office/drawing/2014/main" id="{80513C1C-F047-4DFC-A220-E6AD4140D07C}"/>
                </a:ext>
              </a:extLst>
            </p:cNvPr>
            <p:cNvSpPr/>
            <p:nvPr/>
          </p:nvSpPr>
          <p:spPr>
            <a:xfrm>
              <a:off x="6256600" y="41515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 name="Google Shape;492;p2">
              <a:extLst>
                <a:ext uri="{FF2B5EF4-FFF2-40B4-BE49-F238E27FC236}">
                  <a16:creationId xmlns:a16="http://schemas.microsoft.com/office/drawing/2014/main" id="{E6D427F0-973B-4339-B34A-FBC44CDFDE12}"/>
                </a:ext>
              </a:extLst>
            </p:cNvPr>
            <p:cNvSpPr/>
            <p:nvPr/>
          </p:nvSpPr>
          <p:spPr>
            <a:xfrm>
              <a:off x="6279950" y="41515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 name="Google Shape;493;p2">
              <a:extLst>
                <a:ext uri="{FF2B5EF4-FFF2-40B4-BE49-F238E27FC236}">
                  <a16:creationId xmlns:a16="http://schemas.microsoft.com/office/drawing/2014/main" id="{476C33CD-C73F-4E4E-8766-5294F69478D3}"/>
                </a:ext>
              </a:extLst>
            </p:cNvPr>
            <p:cNvSpPr/>
            <p:nvPr/>
          </p:nvSpPr>
          <p:spPr>
            <a:xfrm>
              <a:off x="6303250" y="41515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 name="Google Shape;494;p2">
              <a:extLst>
                <a:ext uri="{FF2B5EF4-FFF2-40B4-BE49-F238E27FC236}">
                  <a16:creationId xmlns:a16="http://schemas.microsoft.com/office/drawing/2014/main" id="{319084EB-7FD6-4134-8B92-467158B33701}"/>
                </a:ext>
              </a:extLst>
            </p:cNvPr>
            <p:cNvSpPr/>
            <p:nvPr/>
          </p:nvSpPr>
          <p:spPr>
            <a:xfrm>
              <a:off x="6323950" y="4151575"/>
              <a:ext cx="18300" cy="15675"/>
            </a:xfrm>
            <a:custGeom>
              <a:avLst/>
              <a:gdLst/>
              <a:ahLst/>
              <a:cxnLst/>
              <a:rect l="l" t="t" r="r" b="b"/>
              <a:pathLst>
                <a:path w="732" h="627" extrusionOk="0">
                  <a:moveTo>
                    <a:pt x="419" y="1"/>
                  </a:moveTo>
                  <a:cubicBezTo>
                    <a:pt x="140" y="1"/>
                    <a:pt x="1" y="337"/>
                    <a:pt x="198" y="534"/>
                  </a:cubicBezTo>
                  <a:cubicBezTo>
                    <a:pt x="261" y="598"/>
                    <a:pt x="340" y="627"/>
                    <a:pt x="416" y="627"/>
                  </a:cubicBezTo>
                  <a:cubicBezTo>
                    <a:pt x="577" y="627"/>
                    <a:pt x="731" y="502"/>
                    <a:pt x="731" y="313"/>
                  </a:cubicBezTo>
                  <a:cubicBezTo>
                    <a:pt x="731" y="140"/>
                    <a:pt x="592"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 name="Google Shape;495;p2">
              <a:extLst>
                <a:ext uri="{FF2B5EF4-FFF2-40B4-BE49-F238E27FC236}">
                  <a16:creationId xmlns:a16="http://schemas.microsoft.com/office/drawing/2014/main" id="{EE6545DA-3B7C-4C09-B53C-FE48D81FE838}"/>
                </a:ext>
              </a:extLst>
            </p:cNvPr>
            <p:cNvSpPr/>
            <p:nvPr/>
          </p:nvSpPr>
          <p:spPr>
            <a:xfrm>
              <a:off x="6349900" y="4151575"/>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6;p2">
              <a:extLst>
                <a:ext uri="{FF2B5EF4-FFF2-40B4-BE49-F238E27FC236}">
                  <a16:creationId xmlns:a16="http://schemas.microsoft.com/office/drawing/2014/main" id="{D36C6CF8-D815-401A-A6F5-ABDD4C21E000}"/>
                </a:ext>
              </a:extLst>
            </p:cNvPr>
            <p:cNvSpPr/>
            <p:nvPr/>
          </p:nvSpPr>
          <p:spPr>
            <a:xfrm>
              <a:off x="6373250" y="41515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 name="Google Shape;497;p2">
              <a:extLst>
                <a:ext uri="{FF2B5EF4-FFF2-40B4-BE49-F238E27FC236}">
                  <a16:creationId xmlns:a16="http://schemas.microsoft.com/office/drawing/2014/main" id="{DF9C992D-565E-4003-A453-19DD3393D628}"/>
                </a:ext>
              </a:extLst>
            </p:cNvPr>
            <p:cNvSpPr/>
            <p:nvPr/>
          </p:nvSpPr>
          <p:spPr>
            <a:xfrm>
              <a:off x="6396600" y="415157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7" name="Google Shape;498;p2">
              <a:extLst>
                <a:ext uri="{FF2B5EF4-FFF2-40B4-BE49-F238E27FC236}">
                  <a16:creationId xmlns:a16="http://schemas.microsoft.com/office/drawing/2014/main" id="{77C24F20-22DE-4DF4-A833-28F56CAD3954}"/>
                </a:ext>
              </a:extLst>
            </p:cNvPr>
            <p:cNvSpPr/>
            <p:nvPr/>
          </p:nvSpPr>
          <p:spPr>
            <a:xfrm>
              <a:off x="6419900" y="41515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8" name="Google Shape;499;p2">
              <a:extLst>
                <a:ext uri="{FF2B5EF4-FFF2-40B4-BE49-F238E27FC236}">
                  <a16:creationId xmlns:a16="http://schemas.microsoft.com/office/drawing/2014/main" id="{84C1C17A-015D-4E68-AC71-41973F49D441}"/>
                </a:ext>
              </a:extLst>
            </p:cNvPr>
            <p:cNvSpPr/>
            <p:nvPr/>
          </p:nvSpPr>
          <p:spPr>
            <a:xfrm>
              <a:off x="6443250" y="415157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 name="Google Shape;500;p2">
              <a:extLst>
                <a:ext uri="{FF2B5EF4-FFF2-40B4-BE49-F238E27FC236}">
                  <a16:creationId xmlns:a16="http://schemas.microsoft.com/office/drawing/2014/main" id="{86AAD738-5567-41CB-AA95-5E6B17B801D4}"/>
                </a:ext>
              </a:extLst>
            </p:cNvPr>
            <p:cNvSpPr/>
            <p:nvPr/>
          </p:nvSpPr>
          <p:spPr>
            <a:xfrm>
              <a:off x="6466550" y="4151575"/>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 name="Google Shape;501;p2">
              <a:extLst>
                <a:ext uri="{FF2B5EF4-FFF2-40B4-BE49-F238E27FC236}">
                  <a16:creationId xmlns:a16="http://schemas.microsoft.com/office/drawing/2014/main" id="{688A1F54-85D2-41A9-8F0A-F04E235A3B0E}"/>
                </a:ext>
              </a:extLst>
            </p:cNvPr>
            <p:cNvSpPr/>
            <p:nvPr/>
          </p:nvSpPr>
          <p:spPr>
            <a:xfrm>
              <a:off x="6487275" y="4151575"/>
              <a:ext cx="18250" cy="15675"/>
            </a:xfrm>
            <a:custGeom>
              <a:avLst/>
              <a:gdLst/>
              <a:ahLst/>
              <a:cxnLst/>
              <a:rect l="l" t="t" r="r" b="b"/>
              <a:pathLst>
                <a:path w="730" h="627" extrusionOk="0">
                  <a:moveTo>
                    <a:pt x="418" y="1"/>
                  </a:moveTo>
                  <a:cubicBezTo>
                    <a:pt x="139" y="1"/>
                    <a:pt x="1" y="337"/>
                    <a:pt x="196" y="534"/>
                  </a:cubicBezTo>
                  <a:cubicBezTo>
                    <a:pt x="260" y="598"/>
                    <a:pt x="338" y="627"/>
                    <a:pt x="415" y="627"/>
                  </a:cubicBezTo>
                  <a:cubicBezTo>
                    <a:pt x="576" y="627"/>
                    <a:pt x="730" y="502"/>
                    <a:pt x="730" y="313"/>
                  </a:cubicBezTo>
                  <a:cubicBezTo>
                    <a:pt x="730" y="140"/>
                    <a:pt x="591"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1" name="Google Shape;502;p2">
              <a:extLst>
                <a:ext uri="{FF2B5EF4-FFF2-40B4-BE49-F238E27FC236}">
                  <a16:creationId xmlns:a16="http://schemas.microsoft.com/office/drawing/2014/main" id="{6D451790-0EF7-48ED-A921-DED950291FB5}"/>
                </a:ext>
              </a:extLst>
            </p:cNvPr>
            <p:cNvSpPr/>
            <p:nvPr/>
          </p:nvSpPr>
          <p:spPr>
            <a:xfrm>
              <a:off x="6513250" y="41515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4" y="625"/>
                    <a:pt x="625" y="486"/>
                    <a:pt x="625" y="313"/>
                  </a:cubicBezTo>
                  <a:cubicBezTo>
                    <a:pt x="625" y="140"/>
                    <a:pt x="484"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2" name="Google Shape;503;p2">
              <a:extLst>
                <a:ext uri="{FF2B5EF4-FFF2-40B4-BE49-F238E27FC236}">
                  <a16:creationId xmlns:a16="http://schemas.microsoft.com/office/drawing/2014/main" id="{EE4DE0B1-6437-4620-B851-A9BAEDBF8CDA}"/>
                </a:ext>
              </a:extLst>
            </p:cNvPr>
            <p:cNvSpPr/>
            <p:nvPr/>
          </p:nvSpPr>
          <p:spPr>
            <a:xfrm>
              <a:off x="5930025" y="4131575"/>
              <a:ext cx="15625" cy="15625"/>
            </a:xfrm>
            <a:custGeom>
              <a:avLst/>
              <a:gdLst/>
              <a:ahLst/>
              <a:cxnLst/>
              <a:rect l="l" t="t" r="r" b="b"/>
              <a:pathLst>
                <a:path w="625" h="625" extrusionOk="0">
                  <a:moveTo>
                    <a:pt x="313" y="0"/>
                  </a:moveTo>
                  <a:cubicBezTo>
                    <a:pt x="140" y="0"/>
                    <a:pt x="0" y="140"/>
                    <a:pt x="0" y="313"/>
                  </a:cubicBezTo>
                  <a:cubicBezTo>
                    <a:pt x="0" y="486"/>
                    <a:pt x="140" y="625"/>
                    <a:pt x="313" y="625"/>
                  </a:cubicBezTo>
                  <a:cubicBezTo>
                    <a:pt x="485" y="625"/>
                    <a:pt x="625" y="486"/>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3" name="Google Shape;504;p2">
              <a:extLst>
                <a:ext uri="{FF2B5EF4-FFF2-40B4-BE49-F238E27FC236}">
                  <a16:creationId xmlns:a16="http://schemas.microsoft.com/office/drawing/2014/main" id="{1E8F2371-5516-45AA-A7D0-2337237C9551}"/>
                </a:ext>
              </a:extLst>
            </p:cNvPr>
            <p:cNvSpPr/>
            <p:nvPr/>
          </p:nvSpPr>
          <p:spPr>
            <a:xfrm>
              <a:off x="5953325" y="4131575"/>
              <a:ext cx="15650" cy="15625"/>
            </a:xfrm>
            <a:custGeom>
              <a:avLst/>
              <a:gdLst/>
              <a:ahLst/>
              <a:cxnLst/>
              <a:rect l="l" t="t" r="r" b="b"/>
              <a:pathLst>
                <a:path w="626" h="625" extrusionOk="0">
                  <a:moveTo>
                    <a:pt x="313" y="0"/>
                  </a:moveTo>
                  <a:cubicBezTo>
                    <a:pt x="141" y="0"/>
                    <a:pt x="0" y="140"/>
                    <a:pt x="0" y="313"/>
                  </a:cubicBezTo>
                  <a:cubicBezTo>
                    <a:pt x="0" y="486"/>
                    <a:pt x="141" y="625"/>
                    <a:pt x="313" y="625"/>
                  </a:cubicBezTo>
                  <a:cubicBezTo>
                    <a:pt x="486" y="625"/>
                    <a:pt x="625" y="486"/>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4" name="Google Shape;505;p2">
              <a:extLst>
                <a:ext uri="{FF2B5EF4-FFF2-40B4-BE49-F238E27FC236}">
                  <a16:creationId xmlns:a16="http://schemas.microsoft.com/office/drawing/2014/main" id="{648307C7-47B8-4CF9-9BC2-C00376E4FD76}"/>
                </a:ext>
              </a:extLst>
            </p:cNvPr>
            <p:cNvSpPr/>
            <p:nvPr/>
          </p:nvSpPr>
          <p:spPr>
            <a:xfrm>
              <a:off x="5976675" y="4131575"/>
              <a:ext cx="15625" cy="15625"/>
            </a:xfrm>
            <a:custGeom>
              <a:avLst/>
              <a:gdLst/>
              <a:ahLst/>
              <a:cxnLst/>
              <a:rect l="l" t="t" r="r" b="b"/>
              <a:pathLst>
                <a:path w="625" h="625" extrusionOk="0">
                  <a:moveTo>
                    <a:pt x="313" y="0"/>
                  </a:moveTo>
                  <a:cubicBezTo>
                    <a:pt x="140" y="0"/>
                    <a:pt x="0" y="140"/>
                    <a:pt x="0" y="313"/>
                  </a:cubicBezTo>
                  <a:cubicBezTo>
                    <a:pt x="0" y="486"/>
                    <a:pt x="140" y="625"/>
                    <a:pt x="313" y="625"/>
                  </a:cubicBezTo>
                  <a:cubicBezTo>
                    <a:pt x="485" y="625"/>
                    <a:pt x="625" y="486"/>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5" name="Google Shape;506;p2">
              <a:extLst>
                <a:ext uri="{FF2B5EF4-FFF2-40B4-BE49-F238E27FC236}">
                  <a16:creationId xmlns:a16="http://schemas.microsoft.com/office/drawing/2014/main" id="{C8F2F61C-C94F-4269-95DF-50AA575403C4}"/>
                </a:ext>
              </a:extLst>
            </p:cNvPr>
            <p:cNvSpPr/>
            <p:nvPr/>
          </p:nvSpPr>
          <p:spPr>
            <a:xfrm>
              <a:off x="5999975" y="4131575"/>
              <a:ext cx="15650" cy="15625"/>
            </a:xfrm>
            <a:custGeom>
              <a:avLst/>
              <a:gdLst/>
              <a:ahLst/>
              <a:cxnLst/>
              <a:rect l="l" t="t" r="r" b="b"/>
              <a:pathLst>
                <a:path w="626" h="625" extrusionOk="0">
                  <a:moveTo>
                    <a:pt x="313" y="0"/>
                  </a:moveTo>
                  <a:cubicBezTo>
                    <a:pt x="141" y="0"/>
                    <a:pt x="1" y="140"/>
                    <a:pt x="1" y="313"/>
                  </a:cubicBezTo>
                  <a:cubicBezTo>
                    <a:pt x="1" y="486"/>
                    <a:pt x="141" y="625"/>
                    <a:pt x="313" y="625"/>
                  </a:cubicBezTo>
                  <a:cubicBezTo>
                    <a:pt x="486" y="625"/>
                    <a:pt x="625" y="486"/>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6" name="Google Shape;507;p2">
              <a:extLst>
                <a:ext uri="{FF2B5EF4-FFF2-40B4-BE49-F238E27FC236}">
                  <a16:creationId xmlns:a16="http://schemas.microsoft.com/office/drawing/2014/main" id="{6E786E60-B7B3-4CF1-8065-D78F7F750A3A}"/>
                </a:ext>
              </a:extLst>
            </p:cNvPr>
            <p:cNvSpPr/>
            <p:nvPr/>
          </p:nvSpPr>
          <p:spPr>
            <a:xfrm>
              <a:off x="6023325" y="4131575"/>
              <a:ext cx="15625" cy="15625"/>
            </a:xfrm>
            <a:custGeom>
              <a:avLst/>
              <a:gdLst/>
              <a:ahLst/>
              <a:cxnLst/>
              <a:rect l="l" t="t" r="r" b="b"/>
              <a:pathLst>
                <a:path w="625" h="625" extrusionOk="0">
                  <a:moveTo>
                    <a:pt x="313" y="0"/>
                  </a:moveTo>
                  <a:cubicBezTo>
                    <a:pt x="140" y="0"/>
                    <a:pt x="0" y="140"/>
                    <a:pt x="0" y="313"/>
                  </a:cubicBezTo>
                  <a:cubicBezTo>
                    <a:pt x="0" y="486"/>
                    <a:pt x="140" y="625"/>
                    <a:pt x="313" y="625"/>
                  </a:cubicBezTo>
                  <a:cubicBezTo>
                    <a:pt x="485" y="625"/>
                    <a:pt x="625" y="486"/>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7" name="Google Shape;508;p2">
              <a:extLst>
                <a:ext uri="{FF2B5EF4-FFF2-40B4-BE49-F238E27FC236}">
                  <a16:creationId xmlns:a16="http://schemas.microsoft.com/office/drawing/2014/main" id="{B98CA4C0-F65D-4FC0-A2A9-D49E3ACACBC5}"/>
                </a:ext>
              </a:extLst>
            </p:cNvPr>
            <p:cNvSpPr/>
            <p:nvPr/>
          </p:nvSpPr>
          <p:spPr>
            <a:xfrm>
              <a:off x="6046675" y="4131575"/>
              <a:ext cx="15625" cy="15625"/>
            </a:xfrm>
            <a:custGeom>
              <a:avLst/>
              <a:gdLst/>
              <a:ahLst/>
              <a:cxnLst/>
              <a:rect l="l" t="t" r="r" b="b"/>
              <a:pathLst>
                <a:path w="625" h="625" extrusionOk="0">
                  <a:moveTo>
                    <a:pt x="312" y="0"/>
                  </a:moveTo>
                  <a:cubicBezTo>
                    <a:pt x="139" y="0"/>
                    <a:pt x="0" y="140"/>
                    <a:pt x="0" y="313"/>
                  </a:cubicBezTo>
                  <a:cubicBezTo>
                    <a:pt x="0" y="486"/>
                    <a:pt x="139" y="625"/>
                    <a:pt x="312" y="625"/>
                  </a:cubicBezTo>
                  <a:cubicBezTo>
                    <a:pt x="485" y="625"/>
                    <a:pt x="625" y="486"/>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8" name="Google Shape;509;p2">
              <a:extLst>
                <a:ext uri="{FF2B5EF4-FFF2-40B4-BE49-F238E27FC236}">
                  <a16:creationId xmlns:a16="http://schemas.microsoft.com/office/drawing/2014/main" id="{64A1F5C2-B816-4F19-91E7-6FB766ED0AB6}"/>
                </a:ext>
              </a:extLst>
            </p:cNvPr>
            <p:cNvSpPr/>
            <p:nvPr/>
          </p:nvSpPr>
          <p:spPr>
            <a:xfrm>
              <a:off x="6067350" y="4131575"/>
              <a:ext cx="18250" cy="15650"/>
            </a:xfrm>
            <a:custGeom>
              <a:avLst/>
              <a:gdLst/>
              <a:ahLst/>
              <a:cxnLst/>
              <a:rect l="l" t="t" r="r" b="b"/>
              <a:pathLst>
                <a:path w="730" h="626" extrusionOk="0">
                  <a:moveTo>
                    <a:pt x="418" y="0"/>
                  </a:moveTo>
                  <a:cubicBezTo>
                    <a:pt x="140" y="0"/>
                    <a:pt x="1" y="337"/>
                    <a:pt x="198" y="534"/>
                  </a:cubicBezTo>
                  <a:cubicBezTo>
                    <a:pt x="261" y="597"/>
                    <a:pt x="339" y="626"/>
                    <a:pt x="416" y="626"/>
                  </a:cubicBezTo>
                  <a:cubicBezTo>
                    <a:pt x="576" y="626"/>
                    <a:pt x="730" y="501"/>
                    <a:pt x="730" y="313"/>
                  </a:cubicBezTo>
                  <a:cubicBezTo>
                    <a:pt x="730" y="140"/>
                    <a:pt x="590"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9" name="Google Shape;510;p2">
              <a:extLst>
                <a:ext uri="{FF2B5EF4-FFF2-40B4-BE49-F238E27FC236}">
                  <a16:creationId xmlns:a16="http://schemas.microsoft.com/office/drawing/2014/main" id="{076E15DB-7412-45BB-B87A-A79109491614}"/>
                </a:ext>
              </a:extLst>
            </p:cNvPr>
            <p:cNvSpPr/>
            <p:nvPr/>
          </p:nvSpPr>
          <p:spPr>
            <a:xfrm>
              <a:off x="6093325" y="4131575"/>
              <a:ext cx="15625" cy="15625"/>
            </a:xfrm>
            <a:custGeom>
              <a:avLst/>
              <a:gdLst/>
              <a:ahLst/>
              <a:cxnLst/>
              <a:rect l="l" t="t" r="r" b="b"/>
              <a:pathLst>
                <a:path w="625" h="625" extrusionOk="0">
                  <a:moveTo>
                    <a:pt x="312" y="0"/>
                  </a:moveTo>
                  <a:cubicBezTo>
                    <a:pt x="140" y="0"/>
                    <a:pt x="0" y="140"/>
                    <a:pt x="0" y="313"/>
                  </a:cubicBezTo>
                  <a:cubicBezTo>
                    <a:pt x="0" y="486"/>
                    <a:pt x="140" y="625"/>
                    <a:pt x="312" y="625"/>
                  </a:cubicBezTo>
                  <a:cubicBezTo>
                    <a:pt x="485" y="625"/>
                    <a:pt x="625" y="486"/>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0" name="Google Shape;511;p2">
              <a:extLst>
                <a:ext uri="{FF2B5EF4-FFF2-40B4-BE49-F238E27FC236}">
                  <a16:creationId xmlns:a16="http://schemas.microsoft.com/office/drawing/2014/main" id="{7BAEF7F0-AF4C-4948-8F65-5327E6C952BD}"/>
                </a:ext>
              </a:extLst>
            </p:cNvPr>
            <p:cNvSpPr/>
            <p:nvPr/>
          </p:nvSpPr>
          <p:spPr>
            <a:xfrm>
              <a:off x="6116650" y="4131575"/>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4" y="625"/>
                    <a:pt x="625" y="486"/>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1" name="Google Shape;512;p2">
              <a:extLst>
                <a:ext uri="{FF2B5EF4-FFF2-40B4-BE49-F238E27FC236}">
                  <a16:creationId xmlns:a16="http://schemas.microsoft.com/office/drawing/2014/main" id="{A03CFFE8-7181-4FE0-86BB-A1EB863A2C85}"/>
                </a:ext>
              </a:extLst>
            </p:cNvPr>
            <p:cNvSpPr/>
            <p:nvPr/>
          </p:nvSpPr>
          <p:spPr>
            <a:xfrm>
              <a:off x="6139975" y="4131575"/>
              <a:ext cx="15625" cy="15625"/>
            </a:xfrm>
            <a:custGeom>
              <a:avLst/>
              <a:gdLst/>
              <a:ahLst/>
              <a:cxnLst/>
              <a:rect l="l" t="t" r="r" b="b"/>
              <a:pathLst>
                <a:path w="625" h="625" extrusionOk="0">
                  <a:moveTo>
                    <a:pt x="312" y="0"/>
                  </a:moveTo>
                  <a:cubicBezTo>
                    <a:pt x="140" y="0"/>
                    <a:pt x="0" y="140"/>
                    <a:pt x="0" y="313"/>
                  </a:cubicBezTo>
                  <a:cubicBezTo>
                    <a:pt x="0" y="486"/>
                    <a:pt x="140" y="625"/>
                    <a:pt x="312" y="625"/>
                  </a:cubicBezTo>
                  <a:cubicBezTo>
                    <a:pt x="485" y="625"/>
                    <a:pt x="625" y="486"/>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2" name="Google Shape;513;p2">
              <a:extLst>
                <a:ext uri="{FF2B5EF4-FFF2-40B4-BE49-F238E27FC236}">
                  <a16:creationId xmlns:a16="http://schemas.microsoft.com/office/drawing/2014/main" id="{E6EFBB50-A987-41A3-8703-BA907084C520}"/>
                </a:ext>
              </a:extLst>
            </p:cNvPr>
            <p:cNvSpPr/>
            <p:nvPr/>
          </p:nvSpPr>
          <p:spPr>
            <a:xfrm>
              <a:off x="6160650" y="4131575"/>
              <a:ext cx="18300" cy="15650"/>
            </a:xfrm>
            <a:custGeom>
              <a:avLst/>
              <a:gdLst/>
              <a:ahLst/>
              <a:cxnLst/>
              <a:rect l="l" t="t" r="r" b="b"/>
              <a:pathLst>
                <a:path w="732" h="626" extrusionOk="0">
                  <a:moveTo>
                    <a:pt x="419" y="0"/>
                  </a:moveTo>
                  <a:cubicBezTo>
                    <a:pt x="140" y="0"/>
                    <a:pt x="1" y="337"/>
                    <a:pt x="198" y="534"/>
                  </a:cubicBezTo>
                  <a:cubicBezTo>
                    <a:pt x="261" y="597"/>
                    <a:pt x="340" y="626"/>
                    <a:pt x="417" y="626"/>
                  </a:cubicBezTo>
                  <a:cubicBezTo>
                    <a:pt x="577" y="626"/>
                    <a:pt x="731" y="501"/>
                    <a:pt x="731" y="313"/>
                  </a:cubicBezTo>
                  <a:cubicBezTo>
                    <a:pt x="731" y="140"/>
                    <a:pt x="590"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3" name="Google Shape;514;p2">
              <a:extLst>
                <a:ext uri="{FF2B5EF4-FFF2-40B4-BE49-F238E27FC236}">
                  <a16:creationId xmlns:a16="http://schemas.microsoft.com/office/drawing/2014/main" id="{D965D813-1D11-4DAB-9A6B-1E1448BF85C4}"/>
                </a:ext>
              </a:extLst>
            </p:cNvPr>
            <p:cNvSpPr/>
            <p:nvPr/>
          </p:nvSpPr>
          <p:spPr>
            <a:xfrm>
              <a:off x="6186625" y="4131575"/>
              <a:ext cx="15625" cy="15625"/>
            </a:xfrm>
            <a:custGeom>
              <a:avLst/>
              <a:gdLst/>
              <a:ahLst/>
              <a:cxnLst/>
              <a:rect l="l" t="t" r="r" b="b"/>
              <a:pathLst>
                <a:path w="625" h="625" extrusionOk="0">
                  <a:moveTo>
                    <a:pt x="312" y="0"/>
                  </a:moveTo>
                  <a:cubicBezTo>
                    <a:pt x="140" y="0"/>
                    <a:pt x="0" y="140"/>
                    <a:pt x="0" y="313"/>
                  </a:cubicBezTo>
                  <a:cubicBezTo>
                    <a:pt x="0" y="486"/>
                    <a:pt x="140" y="625"/>
                    <a:pt x="312" y="625"/>
                  </a:cubicBezTo>
                  <a:cubicBezTo>
                    <a:pt x="485" y="625"/>
                    <a:pt x="625" y="486"/>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4" name="Google Shape;515;p2">
              <a:extLst>
                <a:ext uri="{FF2B5EF4-FFF2-40B4-BE49-F238E27FC236}">
                  <a16:creationId xmlns:a16="http://schemas.microsoft.com/office/drawing/2014/main" id="{6FFADDF6-EE18-475E-A6E3-CC86E9771777}"/>
                </a:ext>
              </a:extLst>
            </p:cNvPr>
            <p:cNvSpPr/>
            <p:nvPr/>
          </p:nvSpPr>
          <p:spPr>
            <a:xfrm>
              <a:off x="6209950" y="4131575"/>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6" y="625"/>
                    <a:pt x="625" y="486"/>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5" name="Google Shape;516;p2">
              <a:extLst>
                <a:ext uri="{FF2B5EF4-FFF2-40B4-BE49-F238E27FC236}">
                  <a16:creationId xmlns:a16="http://schemas.microsoft.com/office/drawing/2014/main" id="{675587BD-9297-4944-8D1A-139C47775900}"/>
                </a:ext>
              </a:extLst>
            </p:cNvPr>
            <p:cNvSpPr/>
            <p:nvPr/>
          </p:nvSpPr>
          <p:spPr>
            <a:xfrm>
              <a:off x="6233275" y="4131575"/>
              <a:ext cx="15625" cy="15625"/>
            </a:xfrm>
            <a:custGeom>
              <a:avLst/>
              <a:gdLst/>
              <a:ahLst/>
              <a:cxnLst/>
              <a:rect l="l" t="t" r="r" b="b"/>
              <a:pathLst>
                <a:path w="625" h="625" extrusionOk="0">
                  <a:moveTo>
                    <a:pt x="312" y="0"/>
                  </a:moveTo>
                  <a:cubicBezTo>
                    <a:pt x="141" y="0"/>
                    <a:pt x="0" y="140"/>
                    <a:pt x="0" y="313"/>
                  </a:cubicBezTo>
                  <a:cubicBezTo>
                    <a:pt x="0" y="486"/>
                    <a:pt x="141" y="625"/>
                    <a:pt x="312" y="625"/>
                  </a:cubicBezTo>
                  <a:cubicBezTo>
                    <a:pt x="485" y="625"/>
                    <a:pt x="625" y="486"/>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6" name="Google Shape;517;p2">
              <a:extLst>
                <a:ext uri="{FF2B5EF4-FFF2-40B4-BE49-F238E27FC236}">
                  <a16:creationId xmlns:a16="http://schemas.microsoft.com/office/drawing/2014/main" id="{EA0E9D5C-3B91-44D8-AB3F-00B417ECB696}"/>
                </a:ext>
              </a:extLst>
            </p:cNvPr>
            <p:cNvSpPr/>
            <p:nvPr/>
          </p:nvSpPr>
          <p:spPr>
            <a:xfrm>
              <a:off x="6256600" y="4131575"/>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6" y="625"/>
                    <a:pt x="625" y="486"/>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7" name="Google Shape;518;p2">
              <a:extLst>
                <a:ext uri="{FF2B5EF4-FFF2-40B4-BE49-F238E27FC236}">
                  <a16:creationId xmlns:a16="http://schemas.microsoft.com/office/drawing/2014/main" id="{9E4D54C2-CA00-443A-8A0F-FEE46328C326}"/>
                </a:ext>
              </a:extLst>
            </p:cNvPr>
            <p:cNvSpPr/>
            <p:nvPr/>
          </p:nvSpPr>
          <p:spPr>
            <a:xfrm>
              <a:off x="6279950" y="4131575"/>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4" y="625"/>
                    <a:pt x="625" y="486"/>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8" name="Google Shape;519;p2">
              <a:extLst>
                <a:ext uri="{FF2B5EF4-FFF2-40B4-BE49-F238E27FC236}">
                  <a16:creationId xmlns:a16="http://schemas.microsoft.com/office/drawing/2014/main" id="{8254BE3B-F5DF-4102-B485-41CD70617FF5}"/>
                </a:ext>
              </a:extLst>
            </p:cNvPr>
            <p:cNvSpPr/>
            <p:nvPr/>
          </p:nvSpPr>
          <p:spPr>
            <a:xfrm>
              <a:off x="6303250" y="4131575"/>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6" y="625"/>
                    <a:pt x="625" y="486"/>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9" name="Google Shape;520;p2">
              <a:extLst>
                <a:ext uri="{FF2B5EF4-FFF2-40B4-BE49-F238E27FC236}">
                  <a16:creationId xmlns:a16="http://schemas.microsoft.com/office/drawing/2014/main" id="{09D6FF53-D58B-44BA-8002-B680FC7B4FB1}"/>
                </a:ext>
              </a:extLst>
            </p:cNvPr>
            <p:cNvSpPr/>
            <p:nvPr/>
          </p:nvSpPr>
          <p:spPr>
            <a:xfrm>
              <a:off x="6323950" y="4131575"/>
              <a:ext cx="18300" cy="15650"/>
            </a:xfrm>
            <a:custGeom>
              <a:avLst/>
              <a:gdLst/>
              <a:ahLst/>
              <a:cxnLst/>
              <a:rect l="l" t="t" r="r" b="b"/>
              <a:pathLst>
                <a:path w="732" h="626" extrusionOk="0">
                  <a:moveTo>
                    <a:pt x="419" y="0"/>
                  </a:moveTo>
                  <a:cubicBezTo>
                    <a:pt x="140" y="0"/>
                    <a:pt x="1" y="337"/>
                    <a:pt x="198" y="534"/>
                  </a:cubicBezTo>
                  <a:cubicBezTo>
                    <a:pt x="261" y="597"/>
                    <a:pt x="340" y="626"/>
                    <a:pt x="416" y="626"/>
                  </a:cubicBezTo>
                  <a:cubicBezTo>
                    <a:pt x="577" y="626"/>
                    <a:pt x="731" y="501"/>
                    <a:pt x="731" y="313"/>
                  </a:cubicBezTo>
                  <a:cubicBezTo>
                    <a:pt x="731" y="140"/>
                    <a:pt x="592"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0" name="Google Shape;521;p2">
              <a:extLst>
                <a:ext uri="{FF2B5EF4-FFF2-40B4-BE49-F238E27FC236}">
                  <a16:creationId xmlns:a16="http://schemas.microsoft.com/office/drawing/2014/main" id="{556A94FF-EF3A-411C-8892-422A4A89B0BD}"/>
                </a:ext>
              </a:extLst>
            </p:cNvPr>
            <p:cNvSpPr/>
            <p:nvPr/>
          </p:nvSpPr>
          <p:spPr>
            <a:xfrm>
              <a:off x="6349900" y="4131575"/>
              <a:ext cx="15650" cy="15625"/>
            </a:xfrm>
            <a:custGeom>
              <a:avLst/>
              <a:gdLst/>
              <a:ahLst/>
              <a:cxnLst/>
              <a:rect l="l" t="t" r="r" b="b"/>
              <a:pathLst>
                <a:path w="626" h="625" extrusionOk="0">
                  <a:moveTo>
                    <a:pt x="313" y="0"/>
                  </a:moveTo>
                  <a:cubicBezTo>
                    <a:pt x="142" y="0"/>
                    <a:pt x="1" y="140"/>
                    <a:pt x="1" y="313"/>
                  </a:cubicBezTo>
                  <a:cubicBezTo>
                    <a:pt x="1" y="486"/>
                    <a:pt x="142" y="625"/>
                    <a:pt x="313" y="625"/>
                  </a:cubicBezTo>
                  <a:cubicBezTo>
                    <a:pt x="486" y="625"/>
                    <a:pt x="625" y="486"/>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1" name="Google Shape;522;p2">
              <a:extLst>
                <a:ext uri="{FF2B5EF4-FFF2-40B4-BE49-F238E27FC236}">
                  <a16:creationId xmlns:a16="http://schemas.microsoft.com/office/drawing/2014/main" id="{498782B9-E42D-4C61-8EB7-D996792660C4}"/>
                </a:ext>
              </a:extLst>
            </p:cNvPr>
            <p:cNvSpPr/>
            <p:nvPr/>
          </p:nvSpPr>
          <p:spPr>
            <a:xfrm>
              <a:off x="6373250" y="4131575"/>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6" y="625"/>
                    <a:pt x="625" y="486"/>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2" name="Google Shape;523;p2">
              <a:extLst>
                <a:ext uri="{FF2B5EF4-FFF2-40B4-BE49-F238E27FC236}">
                  <a16:creationId xmlns:a16="http://schemas.microsoft.com/office/drawing/2014/main" id="{C547E06B-F9F5-40E0-869F-FA2CFD47272E}"/>
                </a:ext>
              </a:extLst>
            </p:cNvPr>
            <p:cNvSpPr/>
            <p:nvPr/>
          </p:nvSpPr>
          <p:spPr>
            <a:xfrm>
              <a:off x="6396600" y="4131575"/>
              <a:ext cx="15625" cy="15625"/>
            </a:xfrm>
            <a:custGeom>
              <a:avLst/>
              <a:gdLst/>
              <a:ahLst/>
              <a:cxnLst/>
              <a:rect l="l" t="t" r="r" b="b"/>
              <a:pathLst>
                <a:path w="625" h="625" extrusionOk="0">
                  <a:moveTo>
                    <a:pt x="313" y="0"/>
                  </a:moveTo>
                  <a:cubicBezTo>
                    <a:pt x="140" y="0"/>
                    <a:pt x="0" y="140"/>
                    <a:pt x="0" y="313"/>
                  </a:cubicBezTo>
                  <a:cubicBezTo>
                    <a:pt x="0" y="486"/>
                    <a:pt x="140" y="625"/>
                    <a:pt x="313" y="625"/>
                  </a:cubicBezTo>
                  <a:cubicBezTo>
                    <a:pt x="484" y="625"/>
                    <a:pt x="625" y="486"/>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3" name="Google Shape;524;p2">
              <a:extLst>
                <a:ext uri="{FF2B5EF4-FFF2-40B4-BE49-F238E27FC236}">
                  <a16:creationId xmlns:a16="http://schemas.microsoft.com/office/drawing/2014/main" id="{AC77175C-C47E-47A5-BDE0-89E614CA0830}"/>
                </a:ext>
              </a:extLst>
            </p:cNvPr>
            <p:cNvSpPr/>
            <p:nvPr/>
          </p:nvSpPr>
          <p:spPr>
            <a:xfrm>
              <a:off x="6419900" y="4131575"/>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6" y="625"/>
                    <a:pt x="625" y="486"/>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4" name="Google Shape;525;p2">
              <a:extLst>
                <a:ext uri="{FF2B5EF4-FFF2-40B4-BE49-F238E27FC236}">
                  <a16:creationId xmlns:a16="http://schemas.microsoft.com/office/drawing/2014/main" id="{473457E6-48DB-468C-9313-5468ABF17BE2}"/>
                </a:ext>
              </a:extLst>
            </p:cNvPr>
            <p:cNvSpPr/>
            <p:nvPr/>
          </p:nvSpPr>
          <p:spPr>
            <a:xfrm>
              <a:off x="6443250" y="4131575"/>
              <a:ext cx="15625" cy="15625"/>
            </a:xfrm>
            <a:custGeom>
              <a:avLst/>
              <a:gdLst/>
              <a:ahLst/>
              <a:cxnLst/>
              <a:rect l="l" t="t" r="r" b="b"/>
              <a:pathLst>
                <a:path w="625" h="625" extrusionOk="0">
                  <a:moveTo>
                    <a:pt x="313" y="0"/>
                  </a:moveTo>
                  <a:cubicBezTo>
                    <a:pt x="140" y="0"/>
                    <a:pt x="0" y="140"/>
                    <a:pt x="0" y="313"/>
                  </a:cubicBezTo>
                  <a:cubicBezTo>
                    <a:pt x="0" y="486"/>
                    <a:pt x="140" y="625"/>
                    <a:pt x="313" y="625"/>
                  </a:cubicBezTo>
                  <a:cubicBezTo>
                    <a:pt x="485" y="625"/>
                    <a:pt x="625" y="486"/>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5" name="Google Shape;526;p2">
              <a:extLst>
                <a:ext uri="{FF2B5EF4-FFF2-40B4-BE49-F238E27FC236}">
                  <a16:creationId xmlns:a16="http://schemas.microsoft.com/office/drawing/2014/main" id="{EB9B471F-E2DF-4D0B-911B-2ACA64D38DF5}"/>
                </a:ext>
              </a:extLst>
            </p:cNvPr>
            <p:cNvSpPr/>
            <p:nvPr/>
          </p:nvSpPr>
          <p:spPr>
            <a:xfrm>
              <a:off x="6466550" y="4131575"/>
              <a:ext cx="15650" cy="15625"/>
            </a:xfrm>
            <a:custGeom>
              <a:avLst/>
              <a:gdLst/>
              <a:ahLst/>
              <a:cxnLst/>
              <a:rect l="l" t="t" r="r" b="b"/>
              <a:pathLst>
                <a:path w="626" h="625" extrusionOk="0">
                  <a:moveTo>
                    <a:pt x="313" y="0"/>
                  </a:moveTo>
                  <a:cubicBezTo>
                    <a:pt x="142" y="0"/>
                    <a:pt x="1" y="140"/>
                    <a:pt x="1" y="313"/>
                  </a:cubicBezTo>
                  <a:cubicBezTo>
                    <a:pt x="1" y="486"/>
                    <a:pt x="142" y="625"/>
                    <a:pt x="313" y="625"/>
                  </a:cubicBezTo>
                  <a:cubicBezTo>
                    <a:pt x="486" y="625"/>
                    <a:pt x="625" y="486"/>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6" name="Google Shape;527;p2">
              <a:extLst>
                <a:ext uri="{FF2B5EF4-FFF2-40B4-BE49-F238E27FC236}">
                  <a16:creationId xmlns:a16="http://schemas.microsoft.com/office/drawing/2014/main" id="{535B322F-472E-4F5C-AA27-B2A98AFC218E}"/>
                </a:ext>
              </a:extLst>
            </p:cNvPr>
            <p:cNvSpPr/>
            <p:nvPr/>
          </p:nvSpPr>
          <p:spPr>
            <a:xfrm>
              <a:off x="6487275" y="4131575"/>
              <a:ext cx="18250" cy="15650"/>
            </a:xfrm>
            <a:custGeom>
              <a:avLst/>
              <a:gdLst/>
              <a:ahLst/>
              <a:cxnLst/>
              <a:rect l="l" t="t" r="r" b="b"/>
              <a:pathLst>
                <a:path w="730" h="626" extrusionOk="0">
                  <a:moveTo>
                    <a:pt x="418" y="0"/>
                  </a:moveTo>
                  <a:cubicBezTo>
                    <a:pt x="139" y="0"/>
                    <a:pt x="1" y="337"/>
                    <a:pt x="196" y="534"/>
                  </a:cubicBezTo>
                  <a:cubicBezTo>
                    <a:pt x="260" y="597"/>
                    <a:pt x="338" y="626"/>
                    <a:pt x="415" y="626"/>
                  </a:cubicBezTo>
                  <a:cubicBezTo>
                    <a:pt x="576" y="626"/>
                    <a:pt x="730" y="501"/>
                    <a:pt x="730" y="313"/>
                  </a:cubicBezTo>
                  <a:cubicBezTo>
                    <a:pt x="730" y="140"/>
                    <a:pt x="591"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7" name="Google Shape;528;p2">
              <a:extLst>
                <a:ext uri="{FF2B5EF4-FFF2-40B4-BE49-F238E27FC236}">
                  <a16:creationId xmlns:a16="http://schemas.microsoft.com/office/drawing/2014/main" id="{914B1A0B-894E-4CBB-88C5-A5E89FF585A6}"/>
                </a:ext>
              </a:extLst>
            </p:cNvPr>
            <p:cNvSpPr/>
            <p:nvPr/>
          </p:nvSpPr>
          <p:spPr>
            <a:xfrm>
              <a:off x="6513250" y="4131575"/>
              <a:ext cx="15625" cy="15625"/>
            </a:xfrm>
            <a:custGeom>
              <a:avLst/>
              <a:gdLst/>
              <a:ahLst/>
              <a:cxnLst/>
              <a:rect l="l" t="t" r="r" b="b"/>
              <a:pathLst>
                <a:path w="625" h="625" extrusionOk="0">
                  <a:moveTo>
                    <a:pt x="312" y="0"/>
                  </a:moveTo>
                  <a:cubicBezTo>
                    <a:pt x="140" y="0"/>
                    <a:pt x="0" y="140"/>
                    <a:pt x="0" y="313"/>
                  </a:cubicBezTo>
                  <a:cubicBezTo>
                    <a:pt x="0" y="486"/>
                    <a:pt x="140" y="625"/>
                    <a:pt x="312" y="625"/>
                  </a:cubicBezTo>
                  <a:cubicBezTo>
                    <a:pt x="484" y="625"/>
                    <a:pt x="625" y="486"/>
                    <a:pt x="625" y="313"/>
                  </a:cubicBezTo>
                  <a:cubicBezTo>
                    <a:pt x="625" y="140"/>
                    <a:pt x="484"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8" name="Google Shape;529;p2">
              <a:extLst>
                <a:ext uri="{FF2B5EF4-FFF2-40B4-BE49-F238E27FC236}">
                  <a16:creationId xmlns:a16="http://schemas.microsoft.com/office/drawing/2014/main" id="{3E36359B-B571-4243-8113-B86256D43C82}"/>
                </a:ext>
              </a:extLst>
            </p:cNvPr>
            <p:cNvSpPr/>
            <p:nvPr/>
          </p:nvSpPr>
          <p:spPr>
            <a:xfrm>
              <a:off x="5930025" y="4111575"/>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5" y="625"/>
                    <a:pt x="625" y="485"/>
                    <a:pt x="625" y="312"/>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 name="Google Shape;530;p2">
              <a:extLst>
                <a:ext uri="{FF2B5EF4-FFF2-40B4-BE49-F238E27FC236}">
                  <a16:creationId xmlns:a16="http://schemas.microsoft.com/office/drawing/2014/main" id="{3EC165AB-F83E-47BC-B4B2-56C556EBFFF7}"/>
                </a:ext>
              </a:extLst>
            </p:cNvPr>
            <p:cNvSpPr/>
            <p:nvPr/>
          </p:nvSpPr>
          <p:spPr>
            <a:xfrm>
              <a:off x="5953325" y="4111575"/>
              <a:ext cx="15650" cy="15625"/>
            </a:xfrm>
            <a:custGeom>
              <a:avLst/>
              <a:gdLst/>
              <a:ahLst/>
              <a:cxnLst/>
              <a:rect l="l" t="t" r="r" b="b"/>
              <a:pathLst>
                <a:path w="626" h="625" extrusionOk="0">
                  <a:moveTo>
                    <a:pt x="313" y="0"/>
                  </a:moveTo>
                  <a:cubicBezTo>
                    <a:pt x="141" y="0"/>
                    <a:pt x="0" y="140"/>
                    <a:pt x="0" y="312"/>
                  </a:cubicBezTo>
                  <a:cubicBezTo>
                    <a:pt x="0" y="485"/>
                    <a:pt x="141"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0" name="Google Shape;531;p2">
              <a:extLst>
                <a:ext uri="{FF2B5EF4-FFF2-40B4-BE49-F238E27FC236}">
                  <a16:creationId xmlns:a16="http://schemas.microsoft.com/office/drawing/2014/main" id="{029B89CC-724F-40F1-AB5B-70CDDB4E9F28}"/>
                </a:ext>
              </a:extLst>
            </p:cNvPr>
            <p:cNvSpPr/>
            <p:nvPr/>
          </p:nvSpPr>
          <p:spPr>
            <a:xfrm>
              <a:off x="5976675" y="4111575"/>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5" y="625"/>
                    <a:pt x="625" y="485"/>
                    <a:pt x="625" y="312"/>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 name="Google Shape;532;p2">
              <a:extLst>
                <a:ext uri="{FF2B5EF4-FFF2-40B4-BE49-F238E27FC236}">
                  <a16:creationId xmlns:a16="http://schemas.microsoft.com/office/drawing/2014/main" id="{1FF4FFB3-823E-412B-8C2E-4CB1B8103570}"/>
                </a:ext>
              </a:extLst>
            </p:cNvPr>
            <p:cNvSpPr/>
            <p:nvPr/>
          </p:nvSpPr>
          <p:spPr>
            <a:xfrm>
              <a:off x="5999975" y="4111575"/>
              <a:ext cx="15650" cy="15625"/>
            </a:xfrm>
            <a:custGeom>
              <a:avLst/>
              <a:gdLst/>
              <a:ahLst/>
              <a:cxnLst/>
              <a:rect l="l" t="t" r="r" b="b"/>
              <a:pathLst>
                <a:path w="626" h="625" extrusionOk="0">
                  <a:moveTo>
                    <a:pt x="313" y="0"/>
                  </a:moveTo>
                  <a:cubicBezTo>
                    <a:pt x="141" y="0"/>
                    <a:pt x="1" y="140"/>
                    <a:pt x="1" y="312"/>
                  </a:cubicBezTo>
                  <a:cubicBezTo>
                    <a:pt x="1" y="485"/>
                    <a:pt x="141"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2" name="Google Shape;533;p2">
              <a:extLst>
                <a:ext uri="{FF2B5EF4-FFF2-40B4-BE49-F238E27FC236}">
                  <a16:creationId xmlns:a16="http://schemas.microsoft.com/office/drawing/2014/main" id="{DFE5047F-5B53-440F-ADD9-5F6DC2C483A6}"/>
                </a:ext>
              </a:extLst>
            </p:cNvPr>
            <p:cNvSpPr/>
            <p:nvPr/>
          </p:nvSpPr>
          <p:spPr>
            <a:xfrm>
              <a:off x="6023325" y="4111575"/>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5" y="625"/>
                    <a:pt x="625" y="485"/>
                    <a:pt x="625" y="312"/>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3" name="Google Shape;534;p2">
              <a:extLst>
                <a:ext uri="{FF2B5EF4-FFF2-40B4-BE49-F238E27FC236}">
                  <a16:creationId xmlns:a16="http://schemas.microsoft.com/office/drawing/2014/main" id="{0FABC473-3A08-4216-A489-5149DCACFC42}"/>
                </a:ext>
              </a:extLst>
            </p:cNvPr>
            <p:cNvSpPr/>
            <p:nvPr/>
          </p:nvSpPr>
          <p:spPr>
            <a:xfrm>
              <a:off x="6046675" y="4111575"/>
              <a:ext cx="15625" cy="15625"/>
            </a:xfrm>
            <a:custGeom>
              <a:avLst/>
              <a:gdLst/>
              <a:ahLst/>
              <a:cxnLst/>
              <a:rect l="l" t="t" r="r" b="b"/>
              <a:pathLst>
                <a:path w="625" h="625" extrusionOk="0">
                  <a:moveTo>
                    <a:pt x="312" y="0"/>
                  </a:moveTo>
                  <a:cubicBezTo>
                    <a:pt x="139" y="0"/>
                    <a:pt x="0" y="140"/>
                    <a:pt x="0" y="312"/>
                  </a:cubicBezTo>
                  <a:cubicBezTo>
                    <a:pt x="0" y="485"/>
                    <a:pt x="139"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 name="Google Shape;535;p2">
              <a:extLst>
                <a:ext uri="{FF2B5EF4-FFF2-40B4-BE49-F238E27FC236}">
                  <a16:creationId xmlns:a16="http://schemas.microsoft.com/office/drawing/2014/main" id="{9993E770-711D-4982-A8B3-5440F16BD582}"/>
                </a:ext>
              </a:extLst>
            </p:cNvPr>
            <p:cNvSpPr/>
            <p:nvPr/>
          </p:nvSpPr>
          <p:spPr>
            <a:xfrm>
              <a:off x="6067350" y="4111575"/>
              <a:ext cx="18250" cy="15650"/>
            </a:xfrm>
            <a:custGeom>
              <a:avLst/>
              <a:gdLst/>
              <a:ahLst/>
              <a:cxnLst/>
              <a:rect l="l" t="t" r="r" b="b"/>
              <a:pathLst>
                <a:path w="730" h="626" extrusionOk="0">
                  <a:moveTo>
                    <a:pt x="418" y="0"/>
                  </a:moveTo>
                  <a:cubicBezTo>
                    <a:pt x="140" y="0"/>
                    <a:pt x="1" y="337"/>
                    <a:pt x="198" y="534"/>
                  </a:cubicBezTo>
                  <a:cubicBezTo>
                    <a:pt x="261" y="597"/>
                    <a:pt x="339" y="626"/>
                    <a:pt x="416" y="626"/>
                  </a:cubicBezTo>
                  <a:cubicBezTo>
                    <a:pt x="576" y="626"/>
                    <a:pt x="730" y="501"/>
                    <a:pt x="730" y="312"/>
                  </a:cubicBezTo>
                  <a:cubicBezTo>
                    <a:pt x="730" y="140"/>
                    <a:pt x="590"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 name="Google Shape;536;p2">
              <a:extLst>
                <a:ext uri="{FF2B5EF4-FFF2-40B4-BE49-F238E27FC236}">
                  <a16:creationId xmlns:a16="http://schemas.microsoft.com/office/drawing/2014/main" id="{1961C8D6-93EA-4230-B9C8-EA878231AA75}"/>
                </a:ext>
              </a:extLst>
            </p:cNvPr>
            <p:cNvSpPr/>
            <p:nvPr/>
          </p:nvSpPr>
          <p:spPr>
            <a:xfrm>
              <a:off x="6093325" y="4111575"/>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 name="Google Shape;537;p2">
              <a:extLst>
                <a:ext uri="{FF2B5EF4-FFF2-40B4-BE49-F238E27FC236}">
                  <a16:creationId xmlns:a16="http://schemas.microsoft.com/office/drawing/2014/main" id="{28184542-6388-44BA-9577-35C25BB0F946}"/>
                </a:ext>
              </a:extLst>
            </p:cNvPr>
            <p:cNvSpPr/>
            <p:nvPr/>
          </p:nvSpPr>
          <p:spPr>
            <a:xfrm>
              <a:off x="6116650" y="411157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4" y="625"/>
                    <a:pt x="625" y="485"/>
                    <a:pt x="625" y="312"/>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7" name="Google Shape;538;p2">
              <a:extLst>
                <a:ext uri="{FF2B5EF4-FFF2-40B4-BE49-F238E27FC236}">
                  <a16:creationId xmlns:a16="http://schemas.microsoft.com/office/drawing/2014/main" id="{510B936C-9522-4009-A0FB-B2CFE4A9BC3A}"/>
                </a:ext>
              </a:extLst>
            </p:cNvPr>
            <p:cNvSpPr/>
            <p:nvPr/>
          </p:nvSpPr>
          <p:spPr>
            <a:xfrm>
              <a:off x="6139975" y="4111575"/>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8" name="Google Shape;539;p2">
              <a:extLst>
                <a:ext uri="{FF2B5EF4-FFF2-40B4-BE49-F238E27FC236}">
                  <a16:creationId xmlns:a16="http://schemas.microsoft.com/office/drawing/2014/main" id="{23C77F91-54E3-4E58-A80E-8FE7403CD9F4}"/>
                </a:ext>
              </a:extLst>
            </p:cNvPr>
            <p:cNvSpPr/>
            <p:nvPr/>
          </p:nvSpPr>
          <p:spPr>
            <a:xfrm>
              <a:off x="6160650" y="4111575"/>
              <a:ext cx="18300" cy="15650"/>
            </a:xfrm>
            <a:custGeom>
              <a:avLst/>
              <a:gdLst/>
              <a:ahLst/>
              <a:cxnLst/>
              <a:rect l="l" t="t" r="r" b="b"/>
              <a:pathLst>
                <a:path w="732" h="626" extrusionOk="0">
                  <a:moveTo>
                    <a:pt x="419" y="0"/>
                  </a:moveTo>
                  <a:cubicBezTo>
                    <a:pt x="140" y="0"/>
                    <a:pt x="1" y="337"/>
                    <a:pt x="198" y="534"/>
                  </a:cubicBezTo>
                  <a:cubicBezTo>
                    <a:pt x="262" y="597"/>
                    <a:pt x="340" y="626"/>
                    <a:pt x="417" y="626"/>
                  </a:cubicBezTo>
                  <a:cubicBezTo>
                    <a:pt x="577" y="626"/>
                    <a:pt x="731" y="501"/>
                    <a:pt x="731" y="312"/>
                  </a:cubicBezTo>
                  <a:cubicBezTo>
                    <a:pt x="731" y="140"/>
                    <a:pt x="590"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 name="Google Shape;540;p2">
              <a:extLst>
                <a:ext uri="{FF2B5EF4-FFF2-40B4-BE49-F238E27FC236}">
                  <a16:creationId xmlns:a16="http://schemas.microsoft.com/office/drawing/2014/main" id="{002BA463-8A8A-4218-A3F4-F420B5DAD4C1}"/>
                </a:ext>
              </a:extLst>
            </p:cNvPr>
            <p:cNvSpPr/>
            <p:nvPr/>
          </p:nvSpPr>
          <p:spPr>
            <a:xfrm>
              <a:off x="6186625" y="4111575"/>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0" name="Google Shape;541;p2">
              <a:extLst>
                <a:ext uri="{FF2B5EF4-FFF2-40B4-BE49-F238E27FC236}">
                  <a16:creationId xmlns:a16="http://schemas.microsoft.com/office/drawing/2014/main" id="{E57F53A5-33C1-453E-9AB2-9E2E7B1905F3}"/>
                </a:ext>
              </a:extLst>
            </p:cNvPr>
            <p:cNvSpPr/>
            <p:nvPr/>
          </p:nvSpPr>
          <p:spPr>
            <a:xfrm>
              <a:off x="6209950" y="411157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1" name="Google Shape;542;p2">
              <a:extLst>
                <a:ext uri="{FF2B5EF4-FFF2-40B4-BE49-F238E27FC236}">
                  <a16:creationId xmlns:a16="http://schemas.microsoft.com/office/drawing/2014/main" id="{B7D58343-2E9D-4F4C-AC7E-9D097029AC66}"/>
                </a:ext>
              </a:extLst>
            </p:cNvPr>
            <p:cNvSpPr/>
            <p:nvPr/>
          </p:nvSpPr>
          <p:spPr>
            <a:xfrm>
              <a:off x="6233275" y="4111575"/>
              <a:ext cx="15625" cy="15625"/>
            </a:xfrm>
            <a:custGeom>
              <a:avLst/>
              <a:gdLst/>
              <a:ahLst/>
              <a:cxnLst/>
              <a:rect l="l" t="t" r="r" b="b"/>
              <a:pathLst>
                <a:path w="625" h="625" extrusionOk="0">
                  <a:moveTo>
                    <a:pt x="312" y="0"/>
                  </a:moveTo>
                  <a:cubicBezTo>
                    <a:pt x="141" y="0"/>
                    <a:pt x="0" y="140"/>
                    <a:pt x="0" y="312"/>
                  </a:cubicBezTo>
                  <a:cubicBezTo>
                    <a:pt x="0" y="485"/>
                    <a:pt x="141"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2" name="Google Shape;543;p2">
              <a:extLst>
                <a:ext uri="{FF2B5EF4-FFF2-40B4-BE49-F238E27FC236}">
                  <a16:creationId xmlns:a16="http://schemas.microsoft.com/office/drawing/2014/main" id="{ADC7C2D7-125C-44E2-93FA-B4180EA70BC9}"/>
                </a:ext>
              </a:extLst>
            </p:cNvPr>
            <p:cNvSpPr/>
            <p:nvPr/>
          </p:nvSpPr>
          <p:spPr>
            <a:xfrm>
              <a:off x="6256600" y="411157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3" name="Google Shape;544;p2">
              <a:extLst>
                <a:ext uri="{FF2B5EF4-FFF2-40B4-BE49-F238E27FC236}">
                  <a16:creationId xmlns:a16="http://schemas.microsoft.com/office/drawing/2014/main" id="{9B7BF2C7-620A-4DB7-B484-0C45664B2209}"/>
                </a:ext>
              </a:extLst>
            </p:cNvPr>
            <p:cNvSpPr/>
            <p:nvPr/>
          </p:nvSpPr>
          <p:spPr>
            <a:xfrm>
              <a:off x="6279950" y="411157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4" y="625"/>
                    <a:pt x="625" y="485"/>
                    <a:pt x="625" y="312"/>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4" name="Google Shape;545;p2">
              <a:extLst>
                <a:ext uri="{FF2B5EF4-FFF2-40B4-BE49-F238E27FC236}">
                  <a16:creationId xmlns:a16="http://schemas.microsoft.com/office/drawing/2014/main" id="{69982D0B-7ED8-47BC-B08F-4CAA18CD7110}"/>
                </a:ext>
              </a:extLst>
            </p:cNvPr>
            <p:cNvSpPr/>
            <p:nvPr/>
          </p:nvSpPr>
          <p:spPr>
            <a:xfrm>
              <a:off x="6303250" y="411157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5" name="Google Shape;546;p2">
              <a:extLst>
                <a:ext uri="{FF2B5EF4-FFF2-40B4-BE49-F238E27FC236}">
                  <a16:creationId xmlns:a16="http://schemas.microsoft.com/office/drawing/2014/main" id="{B520EB13-3AA8-49C7-B551-1D4F8ABA22AC}"/>
                </a:ext>
              </a:extLst>
            </p:cNvPr>
            <p:cNvSpPr/>
            <p:nvPr/>
          </p:nvSpPr>
          <p:spPr>
            <a:xfrm>
              <a:off x="6323950" y="4111575"/>
              <a:ext cx="18300" cy="15650"/>
            </a:xfrm>
            <a:custGeom>
              <a:avLst/>
              <a:gdLst/>
              <a:ahLst/>
              <a:cxnLst/>
              <a:rect l="l" t="t" r="r" b="b"/>
              <a:pathLst>
                <a:path w="732" h="626" extrusionOk="0">
                  <a:moveTo>
                    <a:pt x="419" y="0"/>
                  </a:moveTo>
                  <a:cubicBezTo>
                    <a:pt x="140" y="0"/>
                    <a:pt x="1" y="337"/>
                    <a:pt x="198" y="534"/>
                  </a:cubicBezTo>
                  <a:cubicBezTo>
                    <a:pt x="261" y="597"/>
                    <a:pt x="340" y="626"/>
                    <a:pt x="416" y="626"/>
                  </a:cubicBezTo>
                  <a:cubicBezTo>
                    <a:pt x="577" y="626"/>
                    <a:pt x="731" y="501"/>
                    <a:pt x="731" y="312"/>
                  </a:cubicBezTo>
                  <a:cubicBezTo>
                    <a:pt x="731" y="140"/>
                    <a:pt x="592"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6" name="Google Shape;547;p2">
              <a:extLst>
                <a:ext uri="{FF2B5EF4-FFF2-40B4-BE49-F238E27FC236}">
                  <a16:creationId xmlns:a16="http://schemas.microsoft.com/office/drawing/2014/main" id="{1001A15B-CD76-4276-B09E-8C123C87FD10}"/>
                </a:ext>
              </a:extLst>
            </p:cNvPr>
            <p:cNvSpPr/>
            <p:nvPr/>
          </p:nvSpPr>
          <p:spPr>
            <a:xfrm>
              <a:off x="6349900" y="4111575"/>
              <a:ext cx="15650" cy="15625"/>
            </a:xfrm>
            <a:custGeom>
              <a:avLst/>
              <a:gdLst/>
              <a:ahLst/>
              <a:cxnLst/>
              <a:rect l="l" t="t" r="r" b="b"/>
              <a:pathLst>
                <a:path w="626" h="625" extrusionOk="0">
                  <a:moveTo>
                    <a:pt x="313" y="0"/>
                  </a:moveTo>
                  <a:cubicBezTo>
                    <a:pt x="142" y="0"/>
                    <a:pt x="1" y="140"/>
                    <a:pt x="1" y="312"/>
                  </a:cubicBezTo>
                  <a:cubicBezTo>
                    <a:pt x="1" y="485"/>
                    <a:pt x="142"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7" name="Google Shape;548;p2">
              <a:extLst>
                <a:ext uri="{FF2B5EF4-FFF2-40B4-BE49-F238E27FC236}">
                  <a16:creationId xmlns:a16="http://schemas.microsoft.com/office/drawing/2014/main" id="{C0BC03EA-B289-4A57-B80B-B3AB4FC11332}"/>
                </a:ext>
              </a:extLst>
            </p:cNvPr>
            <p:cNvSpPr/>
            <p:nvPr/>
          </p:nvSpPr>
          <p:spPr>
            <a:xfrm>
              <a:off x="6373250" y="411157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 name="Google Shape;549;p2">
              <a:extLst>
                <a:ext uri="{FF2B5EF4-FFF2-40B4-BE49-F238E27FC236}">
                  <a16:creationId xmlns:a16="http://schemas.microsoft.com/office/drawing/2014/main" id="{B0ABD069-28FA-4833-BACB-23EB8B1AE738}"/>
                </a:ext>
              </a:extLst>
            </p:cNvPr>
            <p:cNvSpPr/>
            <p:nvPr/>
          </p:nvSpPr>
          <p:spPr>
            <a:xfrm>
              <a:off x="6396600" y="4111575"/>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4" y="625"/>
                    <a:pt x="625" y="485"/>
                    <a:pt x="625" y="312"/>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 name="Google Shape;550;p2">
              <a:extLst>
                <a:ext uri="{FF2B5EF4-FFF2-40B4-BE49-F238E27FC236}">
                  <a16:creationId xmlns:a16="http://schemas.microsoft.com/office/drawing/2014/main" id="{BFE3FB3A-E450-4AFB-9494-FC20AFBECE83}"/>
                </a:ext>
              </a:extLst>
            </p:cNvPr>
            <p:cNvSpPr/>
            <p:nvPr/>
          </p:nvSpPr>
          <p:spPr>
            <a:xfrm>
              <a:off x="6419900" y="411157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 name="Google Shape;551;p2">
              <a:extLst>
                <a:ext uri="{FF2B5EF4-FFF2-40B4-BE49-F238E27FC236}">
                  <a16:creationId xmlns:a16="http://schemas.microsoft.com/office/drawing/2014/main" id="{CD6E3AEB-88CB-468B-8AA9-4E74C7BB5F7F}"/>
                </a:ext>
              </a:extLst>
            </p:cNvPr>
            <p:cNvSpPr/>
            <p:nvPr/>
          </p:nvSpPr>
          <p:spPr>
            <a:xfrm>
              <a:off x="6443250" y="4111575"/>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5" y="625"/>
                    <a:pt x="625" y="485"/>
                    <a:pt x="625" y="312"/>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1" name="Google Shape;552;p2">
              <a:extLst>
                <a:ext uri="{FF2B5EF4-FFF2-40B4-BE49-F238E27FC236}">
                  <a16:creationId xmlns:a16="http://schemas.microsoft.com/office/drawing/2014/main" id="{EB750DBA-526F-4A9E-9FB7-D3ED4449745F}"/>
                </a:ext>
              </a:extLst>
            </p:cNvPr>
            <p:cNvSpPr/>
            <p:nvPr/>
          </p:nvSpPr>
          <p:spPr>
            <a:xfrm>
              <a:off x="6466550" y="4111575"/>
              <a:ext cx="15650" cy="15625"/>
            </a:xfrm>
            <a:custGeom>
              <a:avLst/>
              <a:gdLst/>
              <a:ahLst/>
              <a:cxnLst/>
              <a:rect l="l" t="t" r="r" b="b"/>
              <a:pathLst>
                <a:path w="626" h="625" extrusionOk="0">
                  <a:moveTo>
                    <a:pt x="313" y="0"/>
                  </a:moveTo>
                  <a:cubicBezTo>
                    <a:pt x="142" y="0"/>
                    <a:pt x="1" y="140"/>
                    <a:pt x="1" y="312"/>
                  </a:cubicBezTo>
                  <a:cubicBezTo>
                    <a:pt x="1" y="485"/>
                    <a:pt x="142"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2" name="Google Shape;553;p2">
              <a:extLst>
                <a:ext uri="{FF2B5EF4-FFF2-40B4-BE49-F238E27FC236}">
                  <a16:creationId xmlns:a16="http://schemas.microsoft.com/office/drawing/2014/main" id="{A8A50B93-23AD-4933-8063-7210794D082F}"/>
                </a:ext>
              </a:extLst>
            </p:cNvPr>
            <p:cNvSpPr/>
            <p:nvPr/>
          </p:nvSpPr>
          <p:spPr>
            <a:xfrm>
              <a:off x="6487275" y="4111575"/>
              <a:ext cx="18250" cy="15650"/>
            </a:xfrm>
            <a:custGeom>
              <a:avLst/>
              <a:gdLst/>
              <a:ahLst/>
              <a:cxnLst/>
              <a:rect l="l" t="t" r="r" b="b"/>
              <a:pathLst>
                <a:path w="730" h="626" extrusionOk="0">
                  <a:moveTo>
                    <a:pt x="418" y="0"/>
                  </a:moveTo>
                  <a:cubicBezTo>
                    <a:pt x="139" y="0"/>
                    <a:pt x="1" y="337"/>
                    <a:pt x="196" y="534"/>
                  </a:cubicBezTo>
                  <a:cubicBezTo>
                    <a:pt x="260" y="597"/>
                    <a:pt x="338" y="626"/>
                    <a:pt x="415" y="626"/>
                  </a:cubicBezTo>
                  <a:cubicBezTo>
                    <a:pt x="576" y="626"/>
                    <a:pt x="730" y="501"/>
                    <a:pt x="730" y="312"/>
                  </a:cubicBezTo>
                  <a:cubicBezTo>
                    <a:pt x="730" y="140"/>
                    <a:pt x="591"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3" name="Google Shape;554;p2">
              <a:extLst>
                <a:ext uri="{FF2B5EF4-FFF2-40B4-BE49-F238E27FC236}">
                  <a16:creationId xmlns:a16="http://schemas.microsoft.com/office/drawing/2014/main" id="{5E8BB243-C7DA-4750-812B-9B882D5FCF91}"/>
                </a:ext>
              </a:extLst>
            </p:cNvPr>
            <p:cNvSpPr/>
            <p:nvPr/>
          </p:nvSpPr>
          <p:spPr>
            <a:xfrm>
              <a:off x="6513250" y="4111575"/>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4" y="625"/>
                    <a:pt x="625" y="485"/>
                    <a:pt x="625" y="312"/>
                  </a:cubicBezTo>
                  <a:cubicBezTo>
                    <a:pt x="625" y="140"/>
                    <a:pt x="484"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4" name="Google Shape;555;p2">
              <a:extLst>
                <a:ext uri="{FF2B5EF4-FFF2-40B4-BE49-F238E27FC236}">
                  <a16:creationId xmlns:a16="http://schemas.microsoft.com/office/drawing/2014/main" id="{4131E1A6-41B0-4B50-A722-84421345ADAB}"/>
                </a:ext>
              </a:extLst>
            </p:cNvPr>
            <p:cNvSpPr/>
            <p:nvPr/>
          </p:nvSpPr>
          <p:spPr>
            <a:xfrm>
              <a:off x="5930025" y="4091550"/>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5" name="Google Shape;556;p2">
              <a:extLst>
                <a:ext uri="{FF2B5EF4-FFF2-40B4-BE49-F238E27FC236}">
                  <a16:creationId xmlns:a16="http://schemas.microsoft.com/office/drawing/2014/main" id="{E150D4FC-7A65-4D5C-9678-F11E692E71DA}"/>
                </a:ext>
              </a:extLst>
            </p:cNvPr>
            <p:cNvSpPr/>
            <p:nvPr/>
          </p:nvSpPr>
          <p:spPr>
            <a:xfrm>
              <a:off x="5953325" y="4091550"/>
              <a:ext cx="15650" cy="15650"/>
            </a:xfrm>
            <a:custGeom>
              <a:avLst/>
              <a:gdLst/>
              <a:ahLst/>
              <a:cxnLst/>
              <a:rect l="l" t="t" r="r" b="b"/>
              <a:pathLst>
                <a:path w="626" h="626" extrusionOk="0">
                  <a:moveTo>
                    <a:pt x="313" y="1"/>
                  </a:moveTo>
                  <a:cubicBezTo>
                    <a:pt x="141" y="1"/>
                    <a:pt x="0" y="140"/>
                    <a:pt x="0" y="313"/>
                  </a:cubicBezTo>
                  <a:cubicBezTo>
                    <a:pt x="0" y="486"/>
                    <a:pt x="141"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6" name="Google Shape;557;p2">
              <a:extLst>
                <a:ext uri="{FF2B5EF4-FFF2-40B4-BE49-F238E27FC236}">
                  <a16:creationId xmlns:a16="http://schemas.microsoft.com/office/drawing/2014/main" id="{F28D56AB-5D75-45F4-84F3-4CB5E03BF405}"/>
                </a:ext>
              </a:extLst>
            </p:cNvPr>
            <p:cNvSpPr/>
            <p:nvPr/>
          </p:nvSpPr>
          <p:spPr>
            <a:xfrm>
              <a:off x="5976675" y="4091550"/>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7" name="Google Shape;558;p2">
              <a:extLst>
                <a:ext uri="{FF2B5EF4-FFF2-40B4-BE49-F238E27FC236}">
                  <a16:creationId xmlns:a16="http://schemas.microsoft.com/office/drawing/2014/main" id="{73344B3E-CFD5-447B-A943-0868F326977E}"/>
                </a:ext>
              </a:extLst>
            </p:cNvPr>
            <p:cNvSpPr/>
            <p:nvPr/>
          </p:nvSpPr>
          <p:spPr>
            <a:xfrm>
              <a:off x="5999975" y="4091550"/>
              <a:ext cx="15650" cy="15650"/>
            </a:xfrm>
            <a:custGeom>
              <a:avLst/>
              <a:gdLst/>
              <a:ahLst/>
              <a:cxnLst/>
              <a:rect l="l" t="t" r="r" b="b"/>
              <a:pathLst>
                <a:path w="626" h="626" extrusionOk="0">
                  <a:moveTo>
                    <a:pt x="313" y="1"/>
                  </a:moveTo>
                  <a:cubicBezTo>
                    <a:pt x="141" y="1"/>
                    <a:pt x="1" y="140"/>
                    <a:pt x="1" y="313"/>
                  </a:cubicBezTo>
                  <a:cubicBezTo>
                    <a:pt x="1" y="486"/>
                    <a:pt x="141"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8" name="Google Shape;559;p2">
              <a:extLst>
                <a:ext uri="{FF2B5EF4-FFF2-40B4-BE49-F238E27FC236}">
                  <a16:creationId xmlns:a16="http://schemas.microsoft.com/office/drawing/2014/main" id="{4C4FA55A-64B3-496C-B9C9-A990545C656F}"/>
                </a:ext>
              </a:extLst>
            </p:cNvPr>
            <p:cNvSpPr/>
            <p:nvPr/>
          </p:nvSpPr>
          <p:spPr>
            <a:xfrm>
              <a:off x="6023325" y="4091550"/>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 name="Google Shape;560;p2">
              <a:extLst>
                <a:ext uri="{FF2B5EF4-FFF2-40B4-BE49-F238E27FC236}">
                  <a16:creationId xmlns:a16="http://schemas.microsoft.com/office/drawing/2014/main" id="{0E522149-A3EE-4AAF-8B2F-3DF03AEEEAA2}"/>
                </a:ext>
              </a:extLst>
            </p:cNvPr>
            <p:cNvSpPr/>
            <p:nvPr/>
          </p:nvSpPr>
          <p:spPr>
            <a:xfrm>
              <a:off x="6046675" y="4091550"/>
              <a:ext cx="15625" cy="15650"/>
            </a:xfrm>
            <a:custGeom>
              <a:avLst/>
              <a:gdLst/>
              <a:ahLst/>
              <a:cxnLst/>
              <a:rect l="l" t="t" r="r" b="b"/>
              <a:pathLst>
                <a:path w="625" h="626" extrusionOk="0">
                  <a:moveTo>
                    <a:pt x="312" y="1"/>
                  </a:moveTo>
                  <a:cubicBezTo>
                    <a:pt x="139" y="1"/>
                    <a:pt x="0" y="140"/>
                    <a:pt x="0" y="313"/>
                  </a:cubicBezTo>
                  <a:cubicBezTo>
                    <a:pt x="0" y="486"/>
                    <a:pt x="139"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0" name="Google Shape;561;p2">
              <a:extLst>
                <a:ext uri="{FF2B5EF4-FFF2-40B4-BE49-F238E27FC236}">
                  <a16:creationId xmlns:a16="http://schemas.microsoft.com/office/drawing/2014/main" id="{7D92C350-6DB3-40A8-A9E4-406A2FE61760}"/>
                </a:ext>
              </a:extLst>
            </p:cNvPr>
            <p:cNvSpPr/>
            <p:nvPr/>
          </p:nvSpPr>
          <p:spPr>
            <a:xfrm>
              <a:off x="6067350" y="4091550"/>
              <a:ext cx="18250" cy="15650"/>
            </a:xfrm>
            <a:custGeom>
              <a:avLst/>
              <a:gdLst/>
              <a:ahLst/>
              <a:cxnLst/>
              <a:rect l="l" t="t" r="r" b="b"/>
              <a:pathLst>
                <a:path w="730" h="626" extrusionOk="0">
                  <a:moveTo>
                    <a:pt x="418" y="1"/>
                  </a:moveTo>
                  <a:cubicBezTo>
                    <a:pt x="140" y="1"/>
                    <a:pt x="1" y="337"/>
                    <a:pt x="198" y="534"/>
                  </a:cubicBezTo>
                  <a:cubicBezTo>
                    <a:pt x="261" y="598"/>
                    <a:pt x="339" y="626"/>
                    <a:pt x="416" y="626"/>
                  </a:cubicBezTo>
                  <a:cubicBezTo>
                    <a:pt x="576" y="626"/>
                    <a:pt x="730" y="502"/>
                    <a:pt x="730" y="313"/>
                  </a:cubicBezTo>
                  <a:cubicBezTo>
                    <a:pt x="730" y="140"/>
                    <a:pt x="590"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1" name="Google Shape;562;p2">
              <a:extLst>
                <a:ext uri="{FF2B5EF4-FFF2-40B4-BE49-F238E27FC236}">
                  <a16:creationId xmlns:a16="http://schemas.microsoft.com/office/drawing/2014/main" id="{96FECF9C-215C-4720-9435-58A78E268AB7}"/>
                </a:ext>
              </a:extLst>
            </p:cNvPr>
            <p:cNvSpPr/>
            <p:nvPr/>
          </p:nvSpPr>
          <p:spPr>
            <a:xfrm>
              <a:off x="6093325" y="409155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2" name="Google Shape;563;p2">
              <a:extLst>
                <a:ext uri="{FF2B5EF4-FFF2-40B4-BE49-F238E27FC236}">
                  <a16:creationId xmlns:a16="http://schemas.microsoft.com/office/drawing/2014/main" id="{28D3C86F-A123-4AB5-97C0-272DAA55F338}"/>
                </a:ext>
              </a:extLst>
            </p:cNvPr>
            <p:cNvSpPr/>
            <p:nvPr/>
          </p:nvSpPr>
          <p:spPr>
            <a:xfrm>
              <a:off x="6116650" y="409155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3" name="Google Shape;564;p2">
              <a:extLst>
                <a:ext uri="{FF2B5EF4-FFF2-40B4-BE49-F238E27FC236}">
                  <a16:creationId xmlns:a16="http://schemas.microsoft.com/office/drawing/2014/main" id="{94AD27CE-4A74-41C6-A125-C982A4D21E65}"/>
                </a:ext>
              </a:extLst>
            </p:cNvPr>
            <p:cNvSpPr/>
            <p:nvPr/>
          </p:nvSpPr>
          <p:spPr>
            <a:xfrm>
              <a:off x="6139975" y="409155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4" name="Google Shape;565;p2">
              <a:extLst>
                <a:ext uri="{FF2B5EF4-FFF2-40B4-BE49-F238E27FC236}">
                  <a16:creationId xmlns:a16="http://schemas.microsoft.com/office/drawing/2014/main" id="{A01A8595-D484-418B-993D-70ADAC07BB26}"/>
                </a:ext>
              </a:extLst>
            </p:cNvPr>
            <p:cNvSpPr/>
            <p:nvPr/>
          </p:nvSpPr>
          <p:spPr>
            <a:xfrm>
              <a:off x="6160650" y="4091550"/>
              <a:ext cx="18300" cy="15650"/>
            </a:xfrm>
            <a:custGeom>
              <a:avLst/>
              <a:gdLst/>
              <a:ahLst/>
              <a:cxnLst/>
              <a:rect l="l" t="t" r="r" b="b"/>
              <a:pathLst>
                <a:path w="732" h="626" extrusionOk="0">
                  <a:moveTo>
                    <a:pt x="419" y="1"/>
                  </a:moveTo>
                  <a:cubicBezTo>
                    <a:pt x="140" y="1"/>
                    <a:pt x="1" y="337"/>
                    <a:pt x="198" y="534"/>
                  </a:cubicBezTo>
                  <a:cubicBezTo>
                    <a:pt x="261" y="598"/>
                    <a:pt x="340" y="626"/>
                    <a:pt x="417" y="626"/>
                  </a:cubicBezTo>
                  <a:cubicBezTo>
                    <a:pt x="577" y="626"/>
                    <a:pt x="731" y="502"/>
                    <a:pt x="731" y="313"/>
                  </a:cubicBezTo>
                  <a:cubicBezTo>
                    <a:pt x="731" y="140"/>
                    <a:pt x="590"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5" name="Google Shape;566;p2">
              <a:extLst>
                <a:ext uri="{FF2B5EF4-FFF2-40B4-BE49-F238E27FC236}">
                  <a16:creationId xmlns:a16="http://schemas.microsoft.com/office/drawing/2014/main" id="{DF549E19-FA95-4EB6-AD4F-181CD36B019C}"/>
                </a:ext>
              </a:extLst>
            </p:cNvPr>
            <p:cNvSpPr/>
            <p:nvPr/>
          </p:nvSpPr>
          <p:spPr>
            <a:xfrm>
              <a:off x="6186625" y="409155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6" name="Google Shape;567;p2">
              <a:extLst>
                <a:ext uri="{FF2B5EF4-FFF2-40B4-BE49-F238E27FC236}">
                  <a16:creationId xmlns:a16="http://schemas.microsoft.com/office/drawing/2014/main" id="{4981B794-F25A-4E05-A2C4-3F1680AF44BF}"/>
                </a:ext>
              </a:extLst>
            </p:cNvPr>
            <p:cNvSpPr/>
            <p:nvPr/>
          </p:nvSpPr>
          <p:spPr>
            <a:xfrm>
              <a:off x="6209950" y="409155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7" name="Google Shape;568;p2">
              <a:extLst>
                <a:ext uri="{FF2B5EF4-FFF2-40B4-BE49-F238E27FC236}">
                  <a16:creationId xmlns:a16="http://schemas.microsoft.com/office/drawing/2014/main" id="{8A2535CE-9C50-4A94-8BE9-358A9AF645ED}"/>
                </a:ext>
              </a:extLst>
            </p:cNvPr>
            <p:cNvSpPr/>
            <p:nvPr/>
          </p:nvSpPr>
          <p:spPr>
            <a:xfrm>
              <a:off x="6233275" y="4091550"/>
              <a:ext cx="15625" cy="15650"/>
            </a:xfrm>
            <a:custGeom>
              <a:avLst/>
              <a:gdLst/>
              <a:ahLst/>
              <a:cxnLst/>
              <a:rect l="l" t="t" r="r" b="b"/>
              <a:pathLst>
                <a:path w="625" h="626" extrusionOk="0">
                  <a:moveTo>
                    <a:pt x="312" y="1"/>
                  </a:moveTo>
                  <a:cubicBezTo>
                    <a:pt x="141" y="1"/>
                    <a:pt x="0" y="140"/>
                    <a:pt x="0" y="313"/>
                  </a:cubicBezTo>
                  <a:cubicBezTo>
                    <a:pt x="0" y="486"/>
                    <a:pt x="141"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8" name="Google Shape;569;p2">
              <a:extLst>
                <a:ext uri="{FF2B5EF4-FFF2-40B4-BE49-F238E27FC236}">
                  <a16:creationId xmlns:a16="http://schemas.microsoft.com/office/drawing/2014/main" id="{028BF86B-9390-4258-B146-DAB5692B98C8}"/>
                </a:ext>
              </a:extLst>
            </p:cNvPr>
            <p:cNvSpPr/>
            <p:nvPr/>
          </p:nvSpPr>
          <p:spPr>
            <a:xfrm>
              <a:off x="6256600" y="409155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9" name="Google Shape;570;p2">
              <a:extLst>
                <a:ext uri="{FF2B5EF4-FFF2-40B4-BE49-F238E27FC236}">
                  <a16:creationId xmlns:a16="http://schemas.microsoft.com/office/drawing/2014/main" id="{4BFAC87A-47AB-4A7B-8597-A230F85DDE99}"/>
                </a:ext>
              </a:extLst>
            </p:cNvPr>
            <p:cNvSpPr/>
            <p:nvPr/>
          </p:nvSpPr>
          <p:spPr>
            <a:xfrm>
              <a:off x="6279950" y="409155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0" name="Google Shape;571;p2">
              <a:extLst>
                <a:ext uri="{FF2B5EF4-FFF2-40B4-BE49-F238E27FC236}">
                  <a16:creationId xmlns:a16="http://schemas.microsoft.com/office/drawing/2014/main" id="{E8E3138D-FDF7-44A7-B16D-9BECDF73C60E}"/>
                </a:ext>
              </a:extLst>
            </p:cNvPr>
            <p:cNvSpPr/>
            <p:nvPr/>
          </p:nvSpPr>
          <p:spPr>
            <a:xfrm>
              <a:off x="6303250" y="409155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1" name="Google Shape;572;p2">
              <a:extLst>
                <a:ext uri="{FF2B5EF4-FFF2-40B4-BE49-F238E27FC236}">
                  <a16:creationId xmlns:a16="http://schemas.microsoft.com/office/drawing/2014/main" id="{97FFB394-41E5-4A66-B766-4A4EB5800C2F}"/>
                </a:ext>
              </a:extLst>
            </p:cNvPr>
            <p:cNvSpPr/>
            <p:nvPr/>
          </p:nvSpPr>
          <p:spPr>
            <a:xfrm>
              <a:off x="6323950" y="4091550"/>
              <a:ext cx="18300" cy="15650"/>
            </a:xfrm>
            <a:custGeom>
              <a:avLst/>
              <a:gdLst/>
              <a:ahLst/>
              <a:cxnLst/>
              <a:rect l="l" t="t" r="r" b="b"/>
              <a:pathLst>
                <a:path w="732" h="626" extrusionOk="0">
                  <a:moveTo>
                    <a:pt x="419" y="1"/>
                  </a:moveTo>
                  <a:cubicBezTo>
                    <a:pt x="140" y="1"/>
                    <a:pt x="1" y="337"/>
                    <a:pt x="198" y="534"/>
                  </a:cubicBezTo>
                  <a:cubicBezTo>
                    <a:pt x="261" y="598"/>
                    <a:pt x="340" y="626"/>
                    <a:pt x="416" y="626"/>
                  </a:cubicBezTo>
                  <a:cubicBezTo>
                    <a:pt x="577" y="626"/>
                    <a:pt x="731" y="502"/>
                    <a:pt x="731" y="313"/>
                  </a:cubicBezTo>
                  <a:cubicBezTo>
                    <a:pt x="731" y="140"/>
                    <a:pt x="592"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2" name="Google Shape;573;p2">
              <a:extLst>
                <a:ext uri="{FF2B5EF4-FFF2-40B4-BE49-F238E27FC236}">
                  <a16:creationId xmlns:a16="http://schemas.microsoft.com/office/drawing/2014/main" id="{7D61C9E3-9062-4A04-8A99-EF6583DFD1CE}"/>
                </a:ext>
              </a:extLst>
            </p:cNvPr>
            <p:cNvSpPr/>
            <p:nvPr/>
          </p:nvSpPr>
          <p:spPr>
            <a:xfrm>
              <a:off x="6349900" y="4091550"/>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3" name="Google Shape;574;p2">
              <a:extLst>
                <a:ext uri="{FF2B5EF4-FFF2-40B4-BE49-F238E27FC236}">
                  <a16:creationId xmlns:a16="http://schemas.microsoft.com/office/drawing/2014/main" id="{AEBBB6F3-DF6E-4A06-9B88-C753802A73C9}"/>
                </a:ext>
              </a:extLst>
            </p:cNvPr>
            <p:cNvSpPr/>
            <p:nvPr/>
          </p:nvSpPr>
          <p:spPr>
            <a:xfrm>
              <a:off x="6373250" y="409155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4" name="Google Shape;575;p2">
              <a:extLst>
                <a:ext uri="{FF2B5EF4-FFF2-40B4-BE49-F238E27FC236}">
                  <a16:creationId xmlns:a16="http://schemas.microsoft.com/office/drawing/2014/main" id="{DC513866-A553-4110-B1D0-D30D99780FF3}"/>
                </a:ext>
              </a:extLst>
            </p:cNvPr>
            <p:cNvSpPr/>
            <p:nvPr/>
          </p:nvSpPr>
          <p:spPr>
            <a:xfrm>
              <a:off x="6396600" y="4091550"/>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5" name="Google Shape;576;p2">
              <a:extLst>
                <a:ext uri="{FF2B5EF4-FFF2-40B4-BE49-F238E27FC236}">
                  <a16:creationId xmlns:a16="http://schemas.microsoft.com/office/drawing/2014/main" id="{BD85C492-FAD1-46C5-8753-FCA7829228BC}"/>
                </a:ext>
              </a:extLst>
            </p:cNvPr>
            <p:cNvSpPr/>
            <p:nvPr/>
          </p:nvSpPr>
          <p:spPr>
            <a:xfrm>
              <a:off x="6419900" y="409155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6" name="Google Shape;577;p2">
              <a:extLst>
                <a:ext uri="{FF2B5EF4-FFF2-40B4-BE49-F238E27FC236}">
                  <a16:creationId xmlns:a16="http://schemas.microsoft.com/office/drawing/2014/main" id="{3A8DA27E-9FF2-468C-8CEE-A303AC28FBCA}"/>
                </a:ext>
              </a:extLst>
            </p:cNvPr>
            <p:cNvSpPr/>
            <p:nvPr/>
          </p:nvSpPr>
          <p:spPr>
            <a:xfrm>
              <a:off x="6443250" y="4091550"/>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7" name="Google Shape;578;p2">
              <a:extLst>
                <a:ext uri="{FF2B5EF4-FFF2-40B4-BE49-F238E27FC236}">
                  <a16:creationId xmlns:a16="http://schemas.microsoft.com/office/drawing/2014/main" id="{D8BE3F3B-2EFB-4C6C-B262-8F5ECC91CDAD}"/>
                </a:ext>
              </a:extLst>
            </p:cNvPr>
            <p:cNvSpPr/>
            <p:nvPr/>
          </p:nvSpPr>
          <p:spPr>
            <a:xfrm>
              <a:off x="6466550" y="4091550"/>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8" name="Google Shape;579;p2">
              <a:extLst>
                <a:ext uri="{FF2B5EF4-FFF2-40B4-BE49-F238E27FC236}">
                  <a16:creationId xmlns:a16="http://schemas.microsoft.com/office/drawing/2014/main" id="{485648F2-CF07-4D82-82FD-11F42CF56399}"/>
                </a:ext>
              </a:extLst>
            </p:cNvPr>
            <p:cNvSpPr/>
            <p:nvPr/>
          </p:nvSpPr>
          <p:spPr>
            <a:xfrm>
              <a:off x="6487275" y="4091550"/>
              <a:ext cx="18250" cy="15650"/>
            </a:xfrm>
            <a:custGeom>
              <a:avLst/>
              <a:gdLst/>
              <a:ahLst/>
              <a:cxnLst/>
              <a:rect l="l" t="t" r="r" b="b"/>
              <a:pathLst>
                <a:path w="730" h="626" extrusionOk="0">
                  <a:moveTo>
                    <a:pt x="418" y="1"/>
                  </a:moveTo>
                  <a:cubicBezTo>
                    <a:pt x="139" y="1"/>
                    <a:pt x="1" y="337"/>
                    <a:pt x="196" y="534"/>
                  </a:cubicBezTo>
                  <a:cubicBezTo>
                    <a:pt x="260" y="598"/>
                    <a:pt x="338" y="626"/>
                    <a:pt x="415" y="626"/>
                  </a:cubicBezTo>
                  <a:cubicBezTo>
                    <a:pt x="576" y="626"/>
                    <a:pt x="730" y="502"/>
                    <a:pt x="730" y="313"/>
                  </a:cubicBezTo>
                  <a:cubicBezTo>
                    <a:pt x="730" y="140"/>
                    <a:pt x="591"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9" name="Google Shape;580;p2">
              <a:extLst>
                <a:ext uri="{FF2B5EF4-FFF2-40B4-BE49-F238E27FC236}">
                  <a16:creationId xmlns:a16="http://schemas.microsoft.com/office/drawing/2014/main" id="{457709B5-0EA6-40B6-9521-A7F7BE24DBC4}"/>
                </a:ext>
              </a:extLst>
            </p:cNvPr>
            <p:cNvSpPr/>
            <p:nvPr/>
          </p:nvSpPr>
          <p:spPr>
            <a:xfrm>
              <a:off x="6513250" y="409155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4" y="625"/>
                    <a:pt x="625" y="486"/>
                    <a:pt x="625" y="313"/>
                  </a:cubicBezTo>
                  <a:cubicBezTo>
                    <a:pt x="625" y="140"/>
                    <a:pt x="484"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0" name="Google Shape;581;p2">
              <a:extLst>
                <a:ext uri="{FF2B5EF4-FFF2-40B4-BE49-F238E27FC236}">
                  <a16:creationId xmlns:a16="http://schemas.microsoft.com/office/drawing/2014/main" id="{89EF3D54-B1C0-4166-BA91-A66A3A3E0079}"/>
                </a:ext>
              </a:extLst>
            </p:cNvPr>
            <p:cNvSpPr/>
            <p:nvPr/>
          </p:nvSpPr>
          <p:spPr>
            <a:xfrm>
              <a:off x="5930025" y="4071550"/>
              <a:ext cx="15625" cy="15625"/>
            </a:xfrm>
            <a:custGeom>
              <a:avLst/>
              <a:gdLst/>
              <a:ahLst/>
              <a:cxnLst/>
              <a:rect l="l" t="t" r="r" b="b"/>
              <a:pathLst>
                <a:path w="625" h="625" extrusionOk="0">
                  <a:moveTo>
                    <a:pt x="313" y="0"/>
                  </a:moveTo>
                  <a:cubicBezTo>
                    <a:pt x="140" y="0"/>
                    <a:pt x="0" y="140"/>
                    <a:pt x="0" y="313"/>
                  </a:cubicBezTo>
                  <a:cubicBezTo>
                    <a:pt x="0" y="485"/>
                    <a:pt x="140" y="625"/>
                    <a:pt x="313" y="625"/>
                  </a:cubicBezTo>
                  <a:cubicBezTo>
                    <a:pt x="485" y="625"/>
                    <a:pt x="625" y="485"/>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1" name="Google Shape;582;p2">
              <a:extLst>
                <a:ext uri="{FF2B5EF4-FFF2-40B4-BE49-F238E27FC236}">
                  <a16:creationId xmlns:a16="http://schemas.microsoft.com/office/drawing/2014/main" id="{D9A439E8-9A67-4B9E-B352-3928C9A671CA}"/>
                </a:ext>
              </a:extLst>
            </p:cNvPr>
            <p:cNvSpPr/>
            <p:nvPr/>
          </p:nvSpPr>
          <p:spPr>
            <a:xfrm>
              <a:off x="5953325" y="4071550"/>
              <a:ext cx="15650" cy="15625"/>
            </a:xfrm>
            <a:custGeom>
              <a:avLst/>
              <a:gdLst/>
              <a:ahLst/>
              <a:cxnLst/>
              <a:rect l="l" t="t" r="r" b="b"/>
              <a:pathLst>
                <a:path w="626" h="625" extrusionOk="0">
                  <a:moveTo>
                    <a:pt x="313" y="0"/>
                  </a:moveTo>
                  <a:cubicBezTo>
                    <a:pt x="141" y="0"/>
                    <a:pt x="0" y="140"/>
                    <a:pt x="0" y="313"/>
                  </a:cubicBezTo>
                  <a:cubicBezTo>
                    <a:pt x="0" y="485"/>
                    <a:pt x="141"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2" name="Google Shape;583;p2">
              <a:extLst>
                <a:ext uri="{FF2B5EF4-FFF2-40B4-BE49-F238E27FC236}">
                  <a16:creationId xmlns:a16="http://schemas.microsoft.com/office/drawing/2014/main" id="{3FA42947-41EC-4387-A662-D445262225E2}"/>
                </a:ext>
              </a:extLst>
            </p:cNvPr>
            <p:cNvSpPr/>
            <p:nvPr/>
          </p:nvSpPr>
          <p:spPr>
            <a:xfrm>
              <a:off x="5976675" y="4071550"/>
              <a:ext cx="15625" cy="15625"/>
            </a:xfrm>
            <a:custGeom>
              <a:avLst/>
              <a:gdLst/>
              <a:ahLst/>
              <a:cxnLst/>
              <a:rect l="l" t="t" r="r" b="b"/>
              <a:pathLst>
                <a:path w="625" h="625" extrusionOk="0">
                  <a:moveTo>
                    <a:pt x="313" y="0"/>
                  </a:moveTo>
                  <a:cubicBezTo>
                    <a:pt x="140" y="0"/>
                    <a:pt x="0" y="140"/>
                    <a:pt x="0" y="313"/>
                  </a:cubicBezTo>
                  <a:cubicBezTo>
                    <a:pt x="0" y="485"/>
                    <a:pt x="140" y="625"/>
                    <a:pt x="313" y="625"/>
                  </a:cubicBezTo>
                  <a:cubicBezTo>
                    <a:pt x="485" y="625"/>
                    <a:pt x="625" y="485"/>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3" name="Google Shape;584;p2">
              <a:extLst>
                <a:ext uri="{FF2B5EF4-FFF2-40B4-BE49-F238E27FC236}">
                  <a16:creationId xmlns:a16="http://schemas.microsoft.com/office/drawing/2014/main" id="{8BD979B9-1218-410F-8C74-6B6D7EB1A6A3}"/>
                </a:ext>
              </a:extLst>
            </p:cNvPr>
            <p:cNvSpPr/>
            <p:nvPr/>
          </p:nvSpPr>
          <p:spPr>
            <a:xfrm>
              <a:off x="5999975" y="4071550"/>
              <a:ext cx="15650" cy="15625"/>
            </a:xfrm>
            <a:custGeom>
              <a:avLst/>
              <a:gdLst/>
              <a:ahLst/>
              <a:cxnLst/>
              <a:rect l="l" t="t" r="r" b="b"/>
              <a:pathLst>
                <a:path w="626" h="625" extrusionOk="0">
                  <a:moveTo>
                    <a:pt x="313" y="0"/>
                  </a:moveTo>
                  <a:cubicBezTo>
                    <a:pt x="141" y="0"/>
                    <a:pt x="1" y="140"/>
                    <a:pt x="1" y="313"/>
                  </a:cubicBezTo>
                  <a:cubicBezTo>
                    <a:pt x="1" y="485"/>
                    <a:pt x="141"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4" name="Google Shape;585;p2">
              <a:extLst>
                <a:ext uri="{FF2B5EF4-FFF2-40B4-BE49-F238E27FC236}">
                  <a16:creationId xmlns:a16="http://schemas.microsoft.com/office/drawing/2014/main" id="{31D11F99-F897-436E-BC8D-B5B0FE500806}"/>
                </a:ext>
              </a:extLst>
            </p:cNvPr>
            <p:cNvSpPr/>
            <p:nvPr/>
          </p:nvSpPr>
          <p:spPr>
            <a:xfrm>
              <a:off x="6023325" y="4071550"/>
              <a:ext cx="15625" cy="15625"/>
            </a:xfrm>
            <a:custGeom>
              <a:avLst/>
              <a:gdLst/>
              <a:ahLst/>
              <a:cxnLst/>
              <a:rect l="l" t="t" r="r" b="b"/>
              <a:pathLst>
                <a:path w="625" h="625" extrusionOk="0">
                  <a:moveTo>
                    <a:pt x="313" y="0"/>
                  </a:moveTo>
                  <a:cubicBezTo>
                    <a:pt x="140" y="0"/>
                    <a:pt x="0" y="140"/>
                    <a:pt x="0" y="313"/>
                  </a:cubicBezTo>
                  <a:cubicBezTo>
                    <a:pt x="0" y="485"/>
                    <a:pt x="140" y="625"/>
                    <a:pt x="313" y="625"/>
                  </a:cubicBezTo>
                  <a:cubicBezTo>
                    <a:pt x="485" y="625"/>
                    <a:pt x="625" y="485"/>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5" name="Google Shape;586;p2">
              <a:extLst>
                <a:ext uri="{FF2B5EF4-FFF2-40B4-BE49-F238E27FC236}">
                  <a16:creationId xmlns:a16="http://schemas.microsoft.com/office/drawing/2014/main" id="{CFF5F874-FA79-467D-B320-0246C219396B}"/>
                </a:ext>
              </a:extLst>
            </p:cNvPr>
            <p:cNvSpPr/>
            <p:nvPr/>
          </p:nvSpPr>
          <p:spPr>
            <a:xfrm>
              <a:off x="6046675" y="4071550"/>
              <a:ext cx="15625" cy="15625"/>
            </a:xfrm>
            <a:custGeom>
              <a:avLst/>
              <a:gdLst/>
              <a:ahLst/>
              <a:cxnLst/>
              <a:rect l="l" t="t" r="r" b="b"/>
              <a:pathLst>
                <a:path w="625" h="625" extrusionOk="0">
                  <a:moveTo>
                    <a:pt x="312" y="0"/>
                  </a:moveTo>
                  <a:cubicBezTo>
                    <a:pt x="139" y="0"/>
                    <a:pt x="0" y="140"/>
                    <a:pt x="0" y="313"/>
                  </a:cubicBezTo>
                  <a:cubicBezTo>
                    <a:pt x="0" y="485"/>
                    <a:pt x="139"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6" name="Google Shape;587;p2">
              <a:extLst>
                <a:ext uri="{FF2B5EF4-FFF2-40B4-BE49-F238E27FC236}">
                  <a16:creationId xmlns:a16="http://schemas.microsoft.com/office/drawing/2014/main" id="{B952303F-CF61-4407-BB18-C050215AEC07}"/>
                </a:ext>
              </a:extLst>
            </p:cNvPr>
            <p:cNvSpPr/>
            <p:nvPr/>
          </p:nvSpPr>
          <p:spPr>
            <a:xfrm>
              <a:off x="6067350" y="4071550"/>
              <a:ext cx="18250" cy="15650"/>
            </a:xfrm>
            <a:custGeom>
              <a:avLst/>
              <a:gdLst/>
              <a:ahLst/>
              <a:cxnLst/>
              <a:rect l="l" t="t" r="r" b="b"/>
              <a:pathLst>
                <a:path w="730" h="626" extrusionOk="0">
                  <a:moveTo>
                    <a:pt x="418" y="0"/>
                  </a:moveTo>
                  <a:cubicBezTo>
                    <a:pt x="140" y="0"/>
                    <a:pt x="1" y="337"/>
                    <a:pt x="198" y="534"/>
                  </a:cubicBezTo>
                  <a:cubicBezTo>
                    <a:pt x="261" y="597"/>
                    <a:pt x="339" y="625"/>
                    <a:pt x="415" y="625"/>
                  </a:cubicBezTo>
                  <a:cubicBezTo>
                    <a:pt x="575" y="625"/>
                    <a:pt x="730" y="501"/>
                    <a:pt x="730" y="313"/>
                  </a:cubicBezTo>
                  <a:cubicBezTo>
                    <a:pt x="730" y="140"/>
                    <a:pt x="590"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7" name="Google Shape;588;p2">
              <a:extLst>
                <a:ext uri="{FF2B5EF4-FFF2-40B4-BE49-F238E27FC236}">
                  <a16:creationId xmlns:a16="http://schemas.microsoft.com/office/drawing/2014/main" id="{2F6B5066-5EF2-4CDC-A089-AACA63AB7F9D}"/>
                </a:ext>
              </a:extLst>
            </p:cNvPr>
            <p:cNvSpPr/>
            <p:nvPr/>
          </p:nvSpPr>
          <p:spPr>
            <a:xfrm>
              <a:off x="6093325" y="4071550"/>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8" name="Google Shape;589;p2">
              <a:extLst>
                <a:ext uri="{FF2B5EF4-FFF2-40B4-BE49-F238E27FC236}">
                  <a16:creationId xmlns:a16="http://schemas.microsoft.com/office/drawing/2014/main" id="{732F912B-CFE7-4DA5-AB90-150595668CAD}"/>
                </a:ext>
              </a:extLst>
            </p:cNvPr>
            <p:cNvSpPr/>
            <p:nvPr/>
          </p:nvSpPr>
          <p:spPr>
            <a:xfrm>
              <a:off x="6116650" y="407155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4" y="625"/>
                    <a:pt x="625" y="485"/>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9" name="Google Shape;590;p2">
              <a:extLst>
                <a:ext uri="{FF2B5EF4-FFF2-40B4-BE49-F238E27FC236}">
                  <a16:creationId xmlns:a16="http://schemas.microsoft.com/office/drawing/2014/main" id="{9E05D849-9A58-41D3-9023-E4574B0D225B}"/>
                </a:ext>
              </a:extLst>
            </p:cNvPr>
            <p:cNvSpPr/>
            <p:nvPr/>
          </p:nvSpPr>
          <p:spPr>
            <a:xfrm>
              <a:off x="6139975" y="4071550"/>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0" name="Google Shape;591;p2">
              <a:extLst>
                <a:ext uri="{FF2B5EF4-FFF2-40B4-BE49-F238E27FC236}">
                  <a16:creationId xmlns:a16="http://schemas.microsoft.com/office/drawing/2014/main" id="{D690349B-FB51-4600-9261-882048B8727C}"/>
                </a:ext>
              </a:extLst>
            </p:cNvPr>
            <p:cNvSpPr/>
            <p:nvPr/>
          </p:nvSpPr>
          <p:spPr>
            <a:xfrm>
              <a:off x="6160650" y="4071550"/>
              <a:ext cx="18300" cy="15650"/>
            </a:xfrm>
            <a:custGeom>
              <a:avLst/>
              <a:gdLst/>
              <a:ahLst/>
              <a:cxnLst/>
              <a:rect l="l" t="t" r="r" b="b"/>
              <a:pathLst>
                <a:path w="732" h="626" extrusionOk="0">
                  <a:moveTo>
                    <a:pt x="419" y="0"/>
                  </a:moveTo>
                  <a:cubicBezTo>
                    <a:pt x="140" y="0"/>
                    <a:pt x="1" y="337"/>
                    <a:pt x="198" y="534"/>
                  </a:cubicBezTo>
                  <a:cubicBezTo>
                    <a:pt x="261" y="597"/>
                    <a:pt x="339" y="625"/>
                    <a:pt x="416" y="625"/>
                  </a:cubicBezTo>
                  <a:cubicBezTo>
                    <a:pt x="577" y="625"/>
                    <a:pt x="731" y="501"/>
                    <a:pt x="731" y="313"/>
                  </a:cubicBezTo>
                  <a:cubicBezTo>
                    <a:pt x="731" y="140"/>
                    <a:pt x="590"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 name="Google Shape;592;p2">
              <a:extLst>
                <a:ext uri="{FF2B5EF4-FFF2-40B4-BE49-F238E27FC236}">
                  <a16:creationId xmlns:a16="http://schemas.microsoft.com/office/drawing/2014/main" id="{8B6E0092-2FE0-4659-80CF-138A456AB29A}"/>
                </a:ext>
              </a:extLst>
            </p:cNvPr>
            <p:cNvSpPr/>
            <p:nvPr/>
          </p:nvSpPr>
          <p:spPr>
            <a:xfrm>
              <a:off x="6186625" y="4071550"/>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 name="Google Shape;593;p2">
              <a:extLst>
                <a:ext uri="{FF2B5EF4-FFF2-40B4-BE49-F238E27FC236}">
                  <a16:creationId xmlns:a16="http://schemas.microsoft.com/office/drawing/2014/main" id="{1E31013E-7E71-4334-AA61-09B8FE5B47EC}"/>
                </a:ext>
              </a:extLst>
            </p:cNvPr>
            <p:cNvSpPr/>
            <p:nvPr/>
          </p:nvSpPr>
          <p:spPr>
            <a:xfrm>
              <a:off x="6209950" y="407155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3" name="Google Shape;594;p2">
              <a:extLst>
                <a:ext uri="{FF2B5EF4-FFF2-40B4-BE49-F238E27FC236}">
                  <a16:creationId xmlns:a16="http://schemas.microsoft.com/office/drawing/2014/main" id="{6AE4543D-46EA-4458-8EA5-4609ABE3D0B1}"/>
                </a:ext>
              </a:extLst>
            </p:cNvPr>
            <p:cNvSpPr/>
            <p:nvPr/>
          </p:nvSpPr>
          <p:spPr>
            <a:xfrm>
              <a:off x="6233275" y="4071550"/>
              <a:ext cx="15625" cy="15625"/>
            </a:xfrm>
            <a:custGeom>
              <a:avLst/>
              <a:gdLst/>
              <a:ahLst/>
              <a:cxnLst/>
              <a:rect l="l" t="t" r="r" b="b"/>
              <a:pathLst>
                <a:path w="625" h="625" extrusionOk="0">
                  <a:moveTo>
                    <a:pt x="312" y="0"/>
                  </a:moveTo>
                  <a:cubicBezTo>
                    <a:pt x="141" y="0"/>
                    <a:pt x="0" y="140"/>
                    <a:pt x="0" y="313"/>
                  </a:cubicBezTo>
                  <a:cubicBezTo>
                    <a:pt x="0" y="485"/>
                    <a:pt x="141"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4" name="Google Shape;595;p2">
              <a:extLst>
                <a:ext uri="{FF2B5EF4-FFF2-40B4-BE49-F238E27FC236}">
                  <a16:creationId xmlns:a16="http://schemas.microsoft.com/office/drawing/2014/main" id="{B00A384B-4E75-4F5C-B3B9-E4EDCCEFC208}"/>
                </a:ext>
              </a:extLst>
            </p:cNvPr>
            <p:cNvSpPr/>
            <p:nvPr/>
          </p:nvSpPr>
          <p:spPr>
            <a:xfrm>
              <a:off x="6256600" y="407155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5" name="Google Shape;596;p2">
              <a:extLst>
                <a:ext uri="{FF2B5EF4-FFF2-40B4-BE49-F238E27FC236}">
                  <a16:creationId xmlns:a16="http://schemas.microsoft.com/office/drawing/2014/main" id="{A12BF54D-3640-48C7-A0D6-C722673B68E9}"/>
                </a:ext>
              </a:extLst>
            </p:cNvPr>
            <p:cNvSpPr/>
            <p:nvPr/>
          </p:nvSpPr>
          <p:spPr>
            <a:xfrm>
              <a:off x="6279950" y="407155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4" y="625"/>
                    <a:pt x="625" y="485"/>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6" name="Google Shape;597;p2">
              <a:extLst>
                <a:ext uri="{FF2B5EF4-FFF2-40B4-BE49-F238E27FC236}">
                  <a16:creationId xmlns:a16="http://schemas.microsoft.com/office/drawing/2014/main" id="{6B8A15DA-8A05-4354-B7EB-2BDBAD6C9115}"/>
                </a:ext>
              </a:extLst>
            </p:cNvPr>
            <p:cNvSpPr/>
            <p:nvPr/>
          </p:nvSpPr>
          <p:spPr>
            <a:xfrm>
              <a:off x="6303250" y="407155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7" name="Google Shape;598;p2">
              <a:extLst>
                <a:ext uri="{FF2B5EF4-FFF2-40B4-BE49-F238E27FC236}">
                  <a16:creationId xmlns:a16="http://schemas.microsoft.com/office/drawing/2014/main" id="{C6D3E54A-496B-4B22-B028-50975A8FB428}"/>
                </a:ext>
              </a:extLst>
            </p:cNvPr>
            <p:cNvSpPr/>
            <p:nvPr/>
          </p:nvSpPr>
          <p:spPr>
            <a:xfrm>
              <a:off x="6323950" y="4071550"/>
              <a:ext cx="18300" cy="15625"/>
            </a:xfrm>
            <a:custGeom>
              <a:avLst/>
              <a:gdLst/>
              <a:ahLst/>
              <a:cxnLst/>
              <a:rect l="l" t="t" r="r" b="b"/>
              <a:pathLst>
                <a:path w="732" h="625" extrusionOk="0">
                  <a:moveTo>
                    <a:pt x="419" y="0"/>
                  </a:moveTo>
                  <a:cubicBezTo>
                    <a:pt x="140" y="0"/>
                    <a:pt x="1" y="337"/>
                    <a:pt x="198" y="532"/>
                  </a:cubicBezTo>
                  <a:cubicBezTo>
                    <a:pt x="261" y="596"/>
                    <a:pt x="340" y="625"/>
                    <a:pt x="417" y="625"/>
                  </a:cubicBezTo>
                  <a:cubicBezTo>
                    <a:pt x="577" y="625"/>
                    <a:pt x="731" y="500"/>
                    <a:pt x="731" y="313"/>
                  </a:cubicBezTo>
                  <a:cubicBezTo>
                    <a:pt x="731" y="140"/>
                    <a:pt x="592"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8" name="Google Shape;599;p2">
              <a:extLst>
                <a:ext uri="{FF2B5EF4-FFF2-40B4-BE49-F238E27FC236}">
                  <a16:creationId xmlns:a16="http://schemas.microsoft.com/office/drawing/2014/main" id="{6EF8F9F6-69B8-484D-B249-24664C3BAD1C}"/>
                </a:ext>
              </a:extLst>
            </p:cNvPr>
            <p:cNvSpPr/>
            <p:nvPr/>
          </p:nvSpPr>
          <p:spPr>
            <a:xfrm>
              <a:off x="6349900" y="4071550"/>
              <a:ext cx="15650" cy="15625"/>
            </a:xfrm>
            <a:custGeom>
              <a:avLst/>
              <a:gdLst/>
              <a:ahLst/>
              <a:cxnLst/>
              <a:rect l="l" t="t" r="r" b="b"/>
              <a:pathLst>
                <a:path w="626" h="625" extrusionOk="0">
                  <a:moveTo>
                    <a:pt x="313" y="0"/>
                  </a:moveTo>
                  <a:cubicBezTo>
                    <a:pt x="142" y="0"/>
                    <a:pt x="1" y="140"/>
                    <a:pt x="1" y="313"/>
                  </a:cubicBezTo>
                  <a:cubicBezTo>
                    <a:pt x="1" y="485"/>
                    <a:pt x="142"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9" name="Google Shape;600;p2">
              <a:extLst>
                <a:ext uri="{FF2B5EF4-FFF2-40B4-BE49-F238E27FC236}">
                  <a16:creationId xmlns:a16="http://schemas.microsoft.com/office/drawing/2014/main" id="{3AD2D64F-F7E1-4668-BEB4-A049FDC619E2}"/>
                </a:ext>
              </a:extLst>
            </p:cNvPr>
            <p:cNvSpPr/>
            <p:nvPr/>
          </p:nvSpPr>
          <p:spPr>
            <a:xfrm>
              <a:off x="6373250" y="407155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 name="Google Shape;601;p2">
              <a:extLst>
                <a:ext uri="{FF2B5EF4-FFF2-40B4-BE49-F238E27FC236}">
                  <a16:creationId xmlns:a16="http://schemas.microsoft.com/office/drawing/2014/main" id="{A9568AEF-6DD4-406F-A569-766341DB1547}"/>
                </a:ext>
              </a:extLst>
            </p:cNvPr>
            <p:cNvSpPr/>
            <p:nvPr/>
          </p:nvSpPr>
          <p:spPr>
            <a:xfrm>
              <a:off x="6396600" y="4071550"/>
              <a:ext cx="15625" cy="15625"/>
            </a:xfrm>
            <a:custGeom>
              <a:avLst/>
              <a:gdLst/>
              <a:ahLst/>
              <a:cxnLst/>
              <a:rect l="l" t="t" r="r" b="b"/>
              <a:pathLst>
                <a:path w="625" h="625" extrusionOk="0">
                  <a:moveTo>
                    <a:pt x="313" y="0"/>
                  </a:moveTo>
                  <a:cubicBezTo>
                    <a:pt x="140" y="0"/>
                    <a:pt x="0" y="140"/>
                    <a:pt x="0" y="313"/>
                  </a:cubicBezTo>
                  <a:cubicBezTo>
                    <a:pt x="0" y="485"/>
                    <a:pt x="140" y="625"/>
                    <a:pt x="313" y="625"/>
                  </a:cubicBezTo>
                  <a:cubicBezTo>
                    <a:pt x="484" y="625"/>
                    <a:pt x="625" y="485"/>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1" name="Google Shape;602;p2">
              <a:extLst>
                <a:ext uri="{FF2B5EF4-FFF2-40B4-BE49-F238E27FC236}">
                  <a16:creationId xmlns:a16="http://schemas.microsoft.com/office/drawing/2014/main" id="{49E24F99-EB1F-4930-B480-72E4B5372B5D}"/>
                </a:ext>
              </a:extLst>
            </p:cNvPr>
            <p:cNvSpPr/>
            <p:nvPr/>
          </p:nvSpPr>
          <p:spPr>
            <a:xfrm>
              <a:off x="6419900" y="407155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2" name="Google Shape;603;p2">
              <a:extLst>
                <a:ext uri="{FF2B5EF4-FFF2-40B4-BE49-F238E27FC236}">
                  <a16:creationId xmlns:a16="http://schemas.microsoft.com/office/drawing/2014/main" id="{1C0B4C7C-BF01-4706-9507-DD5232C47A99}"/>
                </a:ext>
              </a:extLst>
            </p:cNvPr>
            <p:cNvSpPr/>
            <p:nvPr/>
          </p:nvSpPr>
          <p:spPr>
            <a:xfrm>
              <a:off x="6443250" y="4071550"/>
              <a:ext cx="15625" cy="15625"/>
            </a:xfrm>
            <a:custGeom>
              <a:avLst/>
              <a:gdLst/>
              <a:ahLst/>
              <a:cxnLst/>
              <a:rect l="l" t="t" r="r" b="b"/>
              <a:pathLst>
                <a:path w="625" h="625" extrusionOk="0">
                  <a:moveTo>
                    <a:pt x="313" y="0"/>
                  </a:moveTo>
                  <a:cubicBezTo>
                    <a:pt x="140" y="0"/>
                    <a:pt x="0" y="140"/>
                    <a:pt x="0" y="313"/>
                  </a:cubicBezTo>
                  <a:cubicBezTo>
                    <a:pt x="0" y="485"/>
                    <a:pt x="140" y="625"/>
                    <a:pt x="313" y="625"/>
                  </a:cubicBezTo>
                  <a:cubicBezTo>
                    <a:pt x="485" y="625"/>
                    <a:pt x="625" y="485"/>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 name="Google Shape;604;p2">
              <a:extLst>
                <a:ext uri="{FF2B5EF4-FFF2-40B4-BE49-F238E27FC236}">
                  <a16:creationId xmlns:a16="http://schemas.microsoft.com/office/drawing/2014/main" id="{D86D2456-FFCD-4FD3-9F82-F7174C2C8818}"/>
                </a:ext>
              </a:extLst>
            </p:cNvPr>
            <p:cNvSpPr/>
            <p:nvPr/>
          </p:nvSpPr>
          <p:spPr>
            <a:xfrm>
              <a:off x="6466550" y="4071550"/>
              <a:ext cx="15650" cy="15625"/>
            </a:xfrm>
            <a:custGeom>
              <a:avLst/>
              <a:gdLst/>
              <a:ahLst/>
              <a:cxnLst/>
              <a:rect l="l" t="t" r="r" b="b"/>
              <a:pathLst>
                <a:path w="626" h="625" extrusionOk="0">
                  <a:moveTo>
                    <a:pt x="313" y="0"/>
                  </a:moveTo>
                  <a:cubicBezTo>
                    <a:pt x="142" y="0"/>
                    <a:pt x="1" y="140"/>
                    <a:pt x="1" y="313"/>
                  </a:cubicBezTo>
                  <a:cubicBezTo>
                    <a:pt x="1" y="485"/>
                    <a:pt x="142"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4" name="Google Shape;605;p2">
              <a:extLst>
                <a:ext uri="{FF2B5EF4-FFF2-40B4-BE49-F238E27FC236}">
                  <a16:creationId xmlns:a16="http://schemas.microsoft.com/office/drawing/2014/main" id="{59140267-F2D0-492B-BB11-741D80113DF5}"/>
                </a:ext>
              </a:extLst>
            </p:cNvPr>
            <p:cNvSpPr/>
            <p:nvPr/>
          </p:nvSpPr>
          <p:spPr>
            <a:xfrm>
              <a:off x="6487275" y="4071550"/>
              <a:ext cx="18250" cy="15650"/>
            </a:xfrm>
            <a:custGeom>
              <a:avLst/>
              <a:gdLst/>
              <a:ahLst/>
              <a:cxnLst/>
              <a:rect l="l" t="t" r="r" b="b"/>
              <a:pathLst>
                <a:path w="730" h="626" extrusionOk="0">
                  <a:moveTo>
                    <a:pt x="418" y="0"/>
                  </a:moveTo>
                  <a:cubicBezTo>
                    <a:pt x="139" y="0"/>
                    <a:pt x="1" y="337"/>
                    <a:pt x="196" y="534"/>
                  </a:cubicBezTo>
                  <a:cubicBezTo>
                    <a:pt x="260" y="597"/>
                    <a:pt x="338" y="625"/>
                    <a:pt x="415" y="625"/>
                  </a:cubicBezTo>
                  <a:cubicBezTo>
                    <a:pt x="575" y="625"/>
                    <a:pt x="730" y="501"/>
                    <a:pt x="730" y="313"/>
                  </a:cubicBezTo>
                  <a:cubicBezTo>
                    <a:pt x="730" y="140"/>
                    <a:pt x="591"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5" name="Google Shape;606;p2">
              <a:extLst>
                <a:ext uri="{FF2B5EF4-FFF2-40B4-BE49-F238E27FC236}">
                  <a16:creationId xmlns:a16="http://schemas.microsoft.com/office/drawing/2014/main" id="{DE81BC9D-9B26-4B88-B065-A03E12E38611}"/>
                </a:ext>
              </a:extLst>
            </p:cNvPr>
            <p:cNvSpPr/>
            <p:nvPr/>
          </p:nvSpPr>
          <p:spPr>
            <a:xfrm>
              <a:off x="6513250" y="4071550"/>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4" y="625"/>
                    <a:pt x="625" y="485"/>
                    <a:pt x="625" y="313"/>
                  </a:cubicBezTo>
                  <a:cubicBezTo>
                    <a:pt x="625" y="140"/>
                    <a:pt x="484"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6" name="Google Shape;607;p2">
              <a:extLst>
                <a:ext uri="{FF2B5EF4-FFF2-40B4-BE49-F238E27FC236}">
                  <a16:creationId xmlns:a16="http://schemas.microsoft.com/office/drawing/2014/main" id="{EB4E4703-CBE9-4DE4-BC98-7887D711F337}"/>
                </a:ext>
              </a:extLst>
            </p:cNvPr>
            <p:cNvSpPr/>
            <p:nvPr/>
          </p:nvSpPr>
          <p:spPr>
            <a:xfrm>
              <a:off x="5930025" y="4051525"/>
              <a:ext cx="15625" cy="15650"/>
            </a:xfrm>
            <a:custGeom>
              <a:avLst/>
              <a:gdLst/>
              <a:ahLst/>
              <a:cxnLst/>
              <a:rect l="l" t="t" r="r" b="b"/>
              <a:pathLst>
                <a:path w="625" h="626" extrusionOk="0">
                  <a:moveTo>
                    <a:pt x="313" y="1"/>
                  </a:moveTo>
                  <a:cubicBezTo>
                    <a:pt x="140" y="1"/>
                    <a:pt x="0" y="140"/>
                    <a:pt x="0" y="313"/>
                  </a:cubicBezTo>
                  <a:cubicBezTo>
                    <a:pt x="0" y="486"/>
                    <a:pt x="140" y="626"/>
                    <a:pt x="313" y="626"/>
                  </a:cubicBezTo>
                  <a:cubicBezTo>
                    <a:pt x="485" y="626"/>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7" name="Google Shape;608;p2">
              <a:extLst>
                <a:ext uri="{FF2B5EF4-FFF2-40B4-BE49-F238E27FC236}">
                  <a16:creationId xmlns:a16="http://schemas.microsoft.com/office/drawing/2014/main" id="{1392B816-45C3-47C9-8C0A-BB059DC73E5C}"/>
                </a:ext>
              </a:extLst>
            </p:cNvPr>
            <p:cNvSpPr/>
            <p:nvPr/>
          </p:nvSpPr>
          <p:spPr>
            <a:xfrm>
              <a:off x="5953325" y="4051525"/>
              <a:ext cx="15650" cy="15650"/>
            </a:xfrm>
            <a:custGeom>
              <a:avLst/>
              <a:gdLst/>
              <a:ahLst/>
              <a:cxnLst/>
              <a:rect l="l" t="t" r="r" b="b"/>
              <a:pathLst>
                <a:path w="626" h="626" extrusionOk="0">
                  <a:moveTo>
                    <a:pt x="313" y="1"/>
                  </a:moveTo>
                  <a:cubicBezTo>
                    <a:pt x="141" y="1"/>
                    <a:pt x="0" y="140"/>
                    <a:pt x="0" y="313"/>
                  </a:cubicBezTo>
                  <a:cubicBezTo>
                    <a:pt x="0" y="486"/>
                    <a:pt x="141" y="626"/>
                    <a:pt x="313" y="626"/>
                  </a:cubicBezTo>
                  <a:cubicBezTo>
                    <a:pt x="486" y="626"/>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8" name="Google Shape;609;p2">
              <a:extLst>
                <a:ext uri="{FF2B5EF4-FFF2-40B4-BE49-F238E27FC236}">
                  <a16:creationId xmlns:a16="http://schemas.microsoft.com/office/drawing/2014/main" id="{6F3EC6B8-A03A-404E-9B6F-94FD0A577A8B}"/>
                </a:ext>
              </a:extLst>
            </p:cNvPr>
            <p:cNvSpPr/>
            <p:nvPr/>
          </p:nvSpPr>
          <p:spPr>
            <a:xfrm>
              <a:off x="5976675" y="4051525"/>
              <a:ext cx="15625" cy="15650"/>
            </a:xfrm>
            <a:custGeom>
              <a:avLst/>
              <a:gdLst/>
              <a:ahLst/>
              <a:cxnLst/>
              <a:rect l="l" t="t" r="r" b="b"/>
              <a:pathLst>
                <a:path w="625" h="626" extrusionOk="0">
                  <a:moveTo>
                    <a:pt x="313" y="1"/>
                  </a:moveTo>
                  <a:cubicBezTo>
                    <a:pt x="140" y="1"/>
                    <a:pt x="0" y="140"/>
                    <a:pt x="0" y="313"/>
                  </a:cubicBezTo>
                  <a:cubicBezTo>
                    <a:pt x="0" y="486"/>
                    <a:pt x="140" y="626"/>
                    <a:pt x="313" y="626"/>
                  </a:cubicBezTo>
                  <a:cubicBezTo>
                    <a:pt x="485" y="626"/>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9" name="Google Shape;610;p2">
              <a:extLst>
                <a:ext uri="{FF2B5EF4-FFF2-40B4-BE49-F238E27FC236}">
                  <a16:creationId xmlns:a16="http://schemas.microsoft.com/office/drawing/2014/main" id="{53C3A943-868B-486C-8714-4F52F34FE0EE}"/>
                </a:ext>
              </a:extLst>
            </p:cNvPr>
            <p:cNvSpPr/>
            <p:nvPr/>
          </p:nvSpPr>
          <p:spPr>
            <a:xfrm>
              <a:off x="5999975" y="4051525"/>
              <a:ext cx="15650" cy="15650"/>
            </a:xfrm>
            <a:custGeom>
              <a:avLst/>
              <a:gdLst/>
              <a:ahLst/>
              <a:cxnLst/>
              <a:rect l="l" t="t" r="r" b="b"/>
              <a:pathLst>
                <a:path w="626" h="626" extrusionOk="0">
                  <a:moveTo>
                    <a:pt x="313" y="1"/>
                  </a:moveTo>
                  <a:cubicBezTo>
                    <a:pt x="141" y="1"/>
                    <a:pt x="1" y="140"/>
                    <a:pt x="1" y="313"/>
                  </a:cubicBezTo>
                  <a:cubicBezTo>
                    <a:pt x="1" y="486"/>
                    <a:pt x="141" y="626"/>
                    <a:pt x="313" y="626"/>
                  </a:cubicBezTo>
                  <a:cubicBezTo>
                    <a:pt x="486" y="626"/>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0" name="Google Shape;611;p2">
              <a:extLst>
                <a:ext uri="{FF2B5EF4-FFF2-40B4-BE49-F238E27FC236}">
                  <a16:creationId xmlns:a16="http://schemas.microsoft.com/office/drawing/2014/main" id="{9F8DB779-9F30-4DE0-A7C6-13164EA8195E}"/>
                </a:ext>
              </a:extLst>
            </p:cNvPr>
            <p:cNvSpPr/>
            <p:nvPr/>
          </p:nvSpPr>
          <p:spPr>
            <a:xfrm>
              <a:off x="6023325" y="4051525"/>
              <a:ext cx="15625" cy="15650"/>
            </a:xfrm>
            <a:custGeom>
              <a:avLst/>
              <a:gdLst/>
              <a:ahLst/>
              <a:cxnLst/>
              <a:rect l="l" t="t" r="r" b="b"/>
              <a:pathLst>
                <a:path w="625" h="626" extrusionOk="0">
                  <a:moveTo>
                    <a:pt x="313" y="1"/>
                  </a:moveTo>
                  <a:cubicBezTo>
                    <a:pt x="140" y="1"/>
                    <a:pt x="0" y="140"/>
                    <a:pt x="0" y="313"/>
                  </a:cubicBezTo>
                  <a:cubicBezTo>
                    <a:pt x="0" y="486"/>
                    <a:pt x="140" y="626"/>
                    <a:pt x="313" y="626"/>
                  </a:cubicBezTo>
                  <a:cubicBezTo>
                    <a:pt x="485" y="626"/>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1" name="Google Shape;612;p2">
              <a:extLst>
                <a:ext uri="{FF2B5EF4-FFF2-40B4-BE49-F238E27FC236}">
                  <a16:creationId xmlns:a16="http://schemas.microsoft.com/office/drawing/2014/main" id="{948E998D-1214-448F-B0C7-C3CB8F76C7F0}"/>
                </a:ext>
              </a:extLst>
            </p:cNvPr>
            <p:cNvSpPr/>
            <p:nvPr/>
          </p:nvSpPr>
          <p:spPr>
            <a:xfrm>
              <a:off x="6046675" y="4051525"/>
              <a:ext cx="15625" cy="15650"/>
            </a:xfrm>
            <a:custGeom>
              <a:avLst/>
              <a:gdLst/>
              <a:ahLst/>
              <a:cxnLst/>
              <a:rect l="l" t="t" r="r" b="b"/>
              <a:pathLst>
                <a:path w="625" h="626" extrusionOk="0">
                  <a:moveTo>
                    <a:pt x="312" y="1"/>
                  </a:moveTo>
                  <a:cubicBezTo>
                    <a:pt x="139" y="1"/>
                    <a:pt x="0" y="140"/>
                    <a:pt x="0" y="313"/>
                  </a:cubicBezTo>
                  <a:cubicBezTo>
                    <a:pt x="0" y="486"/>
                    <a:pt x="139" y="626"/>
                    <a:pt x="312" y="626"/>
                  </a:cubicBezTo>
                  <a:cubicBezTo>
                    <a:pt x="485" y="626"/>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2" name="Google Shape;613;p2">
              <a:extLst>
                <a:ext uri="{FF2B5EF4-FFF2-40B4-BE49-F238E27FC236}">
                  <a16:creationId xmlns:a16="http://schemas.microsoft.com/office/drawing/2014/main" id="{3F240699-4EB0-41BE-A938-C28AE93F044F}"/>
                </a:ext>
              </a:extLst>
            </p:cNvPr>
            <p:cNvSpPr/>
            <p:nvPr/>
          </p:nvSpPr>
          <p:spPr>
            <a:xfrm>
              <a:off x="6067350" y="4051525"/>
              <a:ext cx="18250" cy="15650"/>
            </a:xfrm>
            <a:custGeom>
              <a:avLst/>
              <a:gdLst/>
              <a:ahLst/>
              <a:cxnLst/>
              <a:rect l="l" t="t" r="r" b="b"/>
              <a:pathLst>
                <a:path w="730" h="626" extrusionOk="0">
                  <a:moveTo>
                    <a:pt x="418" y="1"/>
                  </a:moveTo>
                  <a:cubicBezTo>
                    <a:pt x="140" y="1"/>
                    <a:pt x="1" y="336"/>
                    <a:pt x="198" y="533"/>
                  </a:cubicBezTo>
                  <a:cubicBezTo>
                    <a:pt x="261" y="597"/>
                    <a:pt x="339" y="625"/>
                    <a:pt x="416" y="625"/>
                  </a:cubicBezTo>
                  <a:cubicBezTo>
                    <a:pt x="576" y="625"/>
                    <a:pt x="730" y="501"/>
                    <a:pt x="730" y="313"/>
                  </a:cubicBezTo>
                  <a:cubicBezTo>
                    <a:pt x="730" y="140"/>
                    <a:pt x="590"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3" name="Google Shape;614;p2">
              <a:extLst>
                <a:ext uri="{FF2B5EF4-FFF2-40B4-BE49-F238E27FC236}">
                  <a16:creationId xmlns:a16="http://schemas.microsoft.com/office/drawing/2014/main" id="{5B1A95CD-0DF3-4D3C-98A2-9BA2A97F373A}"/>
                </a:ext>
              </a:extLst>
            </p:cNvPr>
            <p:cNvSpPr/>
            <p:nvPr/>
          </p:nvSpPr>
          <p:spPr>
            <a:xfrm>
              <a:off x="6093325" y="4051525"/>
              <a:ext cx="15625" cy="15650"/>
            </a:xfrm>
            <a:custGeom>
              <a:avLst/>
              <a:gdLst/>
              <a:ahLst/>
              <a:cxnLst/>
              <a:rect l="l" t="t" r="r" b="b"/>
              <a:pathLst>
                <a:path w="625" h="626" extrusionOk="0">
                  <a:moveTo>
                    <a:pt x="312" y="1"/>
                  </a:moveTo>
                  <a:cubicBezTo>
                    <a:pt x="140" y="1"/>
                    <a:pt x="0" y="140"/>
                    <a:pt x="0" y="313"/>
                  </a:cubicBezTo>
                  <a:cubicBezTo>
                    <a:pt x="0" y="486"/>
                    <a:pt x="140" y="626"/>
                    <a:pt x="312" y="626"/>
                  </a:cubicBezTo>
                  <a:cubicBezTo>
                    <a:pt x="485" y="626"/>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4" name="Google Shape;615;p2">
              <a:extLst>
                <a:ext uri="{FF2B5EF4-FFF2-40B4-BE49-F238E27FC236}">
                  <a16:creationId xmlns:a16="http://schemas.microsoft.com/office/drawing/2014/main" id="{953BFB1E-5191-4C34-BABE-6971F9CE6615}"/>
                </a:ext>
              </a:extLst>
            </p:cNvPr>
            <p:cNvSpPr/>
            <p:nvPr/>
          </p:nvSpPr>
          <p:spPr>
            <a:xfrm>
              <a:off x="6116650" y="4051525"/>
              <a:ext cx="15650" cy="15650"/>
            </a:xfrm>
            <a:custGeom>
              <a:avLst/>
              <a:gdLst/>
              <a:ahLst/>
              <a:cxnLst/>
              <a:rect l="l" t="t" r="r" b="b"/>
              <a:pathLst>
                <a:path w="626" h="626" extrusionOk="0">
                  <a:moveTo>
                    <a:pt x="313" y="1"/>
                  </a:moveTo>
                  <a:cubicBezTo>
                    <a:pt x="140" y="1"/>
                    <a:pt x="1" y="140"/>
                    <a:pt x="1" y="313"/>
                  </a:cubicBezTo>
                  <a:cubicBezTo>
                    <a:pt x="1" y="486"/>
                    <a:pt x="140" y="626"/>
                    <a:pt x="313" y="626"/>
                  </a:cubicBezTo>
                  <a:cubicBezTo>
                    <a:pt x="484" y="626"/>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5" name="Google Shape;616;p2">
              <a:extLst>
                <a:ext uri="{FF2B5EF4-FFF2-40B4-BE49-F238E27FC236}">
                  <a16:creationId xmlns:a16="http://schemas.microsoft.com/office/drawing/2014/main" id="{B9DE9EA3-0923-4073-94FB-9D3D7D067978}"/>
                </a:ext>
              </a:extLst>
            </p:cNvPr>
            <p:cNvSpPr/>
            <p:nvPr/>
          </p:nvSpPr>
          <p:spPr>
            <a:xfrm>
              <a:off x="6139975" y="4051525"/>
              <a:ext cx="15625" cy="15650"/>
            </a:xfrm>
            <a:custGeom>
              <a:avLst/>
              <a:gdLst/>
              <a:ahLst/>
              <a:cxnLst/>
              <a:rect l="l" t="t" r="r" b="b"/>
              <a:pathLst>
                <a:path w="625" h="626" extrusionOk="0">
                  <a:moveTo>
                    <a:pt x="312" y="1"/>
                  </a:moveTo>
                  <a:cubicBezTo>
                    <a:pt x="140" y="1"/>
                    <a:pt x="0" y="140"/>
                    <a:pt x="0" y="313"/>
                  </a:cubicBezTo>
                  <a:cubicBezTo>
                    <a:pt x="0" y="486"/>
                    <a:pt x="140" y="626"/>
                    <a:pt x="312" y="626"/>
                  </a:cubicBezTo>
                  <a:cubicBezTo>
                    <a:pt x="485" y="626"/>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6" name="Google Shape;617;p2">
              <a:extLst>
                <a:ext uri="{FF2B5EF4-FFF2-40B4-BE49-F238E27FC236}">
                  <a16:creationId xmlns:a16="http://schemas.microsoft.com/office/drawing/2014/main" id="{DC73DEC0-259D-43E4-9573-BA61EA8CBCED}"/>
                </a:ext>
              </a:extLst>
            </p:cNvPr>
            <p:cNvSpPr/>
            <p:nvPr/>
          </p:nvSpPr>
          <p:spPr>
            <a:xfrm>
              <a:off x="6160650" y="4051525"/>
              <a:ext cx="18300" cy="15650"/>
            </a:xfrm>
            <a:custGeom>
              <a:avLst/>
              <a:gdLst/>
              <a:ahLst/>
              <a:cxnLst/>
              <a:rect l="l" t="t" r="r" b="b"/>
              <a:pathLst>
                <a:path w="732" h="626" extrusionOk="0">
                  <a:moveTo>
                    <a:pt x="419" y="1"/>
                  </a:moveTo>
                  <a:cubicBezTo>
                    <a:pt x="140" y="1"/>
                    <a:pt x="1" y="336"/>
                    <a:pt x="198" y="533"/>
                  </a:cubicBezTo>
                  <a:cubicBezTo>
                    <a:pt x="262" y="597"/>
                    <a:pt x="340" y="625"/>
                    <a:pt x="417" y="625"/>
                  </a:cubicBezTo>
                  <a:cubicBezTo>
                    <a:pt x="577" y="625"/>
                    <a:pt x="731" y="501"/>
                    <a:pt x="731" y="313"/>
                  </a:cubicBezTo>
                  <a:cubicBezTo>
                    <a:pt x="731" y="140"/>
                    <a:pt x="590"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7" name="Google Shape;618;p2">
              <a:extLst>
                <a:ext uri="{FF2B5EF4-FFF2-40B4-BE49-F238E27FC236}">
                  <a16:creationId xmlns:a16="http://schemas.microsoft.com/office/drawing/2014/main" id="{F818C099-E4F6-46A6-AD30-A3521B4E0ABA}"/>
                </a:ext>
              </a:extLst>
            </p:cNvPr>
            <p:cNvSpPr/>
            <p:nvPr/>
          </p:nvSpPr>
          <p:spPr>
            <a:xfrm>
              <a:off x="6186625" y="4051525"/>
              <a:ext cx="15625" cy="15650"/>
            </a:xfrm>
            <a:custGeom>
              <a:avLst/>
              <a:gdLst/>
              <a:ahLst/>
              <a:cxnLst/>
              <a:rect l="l" t="t" r="r" b="b"/>
              <a:pathLst>
                <a:path w="625" h="626" extrusionOk="0">
                  <a:moveTo>
                    <a:pt x="312" y="1"/>
                  </a:moveTo>
                  <a:cubicBezTo>
                    <a:pt x="140" y="1"/>
                    <a:pt x="0" y="140"/>
                    <a:pt x="0" y="313"/>
                  </a:cubicBezTo>
                  <a:cubicBezTo>
                    <a:pt x="0" y="486"/>
                    <a:pt x="140" y="626"/>
                    <a:pt x="312" y="626"/>
                  </a:cubicBezTo>
                  <a:cubicBezTo>
                    <a:pt x="485" y="626"/>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8" name="Google Shape;619;p2">
              <a:extLst>
                <a:ext uri="{FF2B5EF4-FFF2-40B4-BE49-F238E27FC236}">
                  <a16:creationId xmlns:a16="http://schemas.microsoft.com/office/drawing/2014/main" id="{90435D6F-07BB-45F7-89BC-B230FA916139}"/>
                </a:ext>
              </a:extLst>
            </p:cNvPr>
            <p:cNvSpPr/>
            <p:nvPr/>
          </p:nvSpPr>
          <p:spPr>
            <a:xfrm>
              <a:off x="6209950" y="4051525"/>
              <a:ext cx="15650" cy="15650"/>
            </a:xfrm>
            <a:custGeom>
              <a:avLst/>
              <a:gdLst/>
              <a:ahLst/>
              <a:cxnLst/>
              <a:rect l="l" t="t" r="r" b="b"/>
              <a:pathLst>
                <a:path w="626" h="626" extrusionOk="0">
                  <a:moveTo>
                    <a:pt x="313" y="1"/>
                  </a:moveTo>
                  <a:cubicBezTo>
                    <a:pt x="140" y="1"/>
                    <a:pt x="1" y="140"/>
                    <a:pt x="1" y="313"/>
                  </a:cubicBezTo>
                  <a:cubicBezTo>
                    <a:pt x="1" y="486"/>
                    <a:pt x="140" y="626"/>
                    <a:pt x="313" y="626"/>
                  </a:cubicBezTo>
                  <a:cubicBezTo>
                    <a:pt x="486" y="626"/>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9" name="Google Shape;620;p2">
              <a:extLst>
                <a:ext uri="{FF2B5EF4-FFF2-40B4-BE49-F238E27FC236}">
                  <a16:creationId xmlns:a16="http://schemas.microsoft.com/office/drawing/2014/main" id="{49252827-4326-4F34-920F-8CCC506830AF}"/>
                </a:ext>
              </a:extLst>
            </p:cNvPr>
            <p:cNvSpPr/>
            <p:nvPr/>
          </p:nvSpPr>
          <p:spPr>
            <a:xfrm>
              <a:off x="6233275" y="4051525"/>
              <a:ext cx="15625" cy="15650"/>
            </a:xfrm>
            <a:custGeom>
              <a:avLst/>
              <a:gdLst/>
              <a:ahLst/>
              <a:cxnLst/>
              <a:rect l="l" t="t" r="r" b="b"/>
              <a:pathLst>
                <a:path w="625" h="626" extrusionOk="0">
                  <a:moveTo>
                    <a:pt x="312" y="1"/>
                  </a:moveTo>
                  <a:cubicBezTo>
                    <a:pt x="141" y="1"/>
                    <a:pt x="0" y="140"/>
                    <a:pt x="0" y="313"/>
                  </a:cubicBezTo>
                  <a:cubicBezTo>
                    <a:pt x="0" y="486"/>
                    <a:pt x="141" y="626"/>
                    <a:pt x="312" y="626"/>
                  </a:cubicBezTo>
                  <a:cubicBezTo>
                    <a:pt x="485" y="626"/>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0" name="Google Shape;621;p2">
              <a:extLst>
                <a:ext uri="{FF2B5EF4-FFF2-40B4-BE49-F238E27FC236}">
                  <a16:creationId xmlns:a16="http://schemas.microsoft.com/office/drawing/2014/main" id="{6215A7FB-CE9C-45AD-ADCE-D59D0AEBBED0}"/>
                </a:ext>
              </a:extLst>
            </p:cNvPr>
            <p:cNvSpPr/>
            <p:nvPr/>
          </p:nvSpPr>
          <p:spPr>
            <a:xfrm>
              <a:off x="6256600" y="4051525"/>
              <a:ext cx="15650" cy="15650"/>
            </a:xfrm>
            <a:custGeom>
              <a:avLst/>
              <a:gdLst/>
              <a:ahLst/>
              <a:cxnLst/>
              <a:rect l="l" t="t" r="r" b="b"/>
              <a:pathLst>
                <a:path w="626" h="626" extrusionOk="0">
                  <a:moveTo>
                    <a:pt x="313" y="1"/>
                  </a:moveTo>
                  <a:cubicBezTo>
                    <a:pt x="140" y="1"/>
                    <a:pt x="1" y="140"/>
                    <a:pt x="1" y="313"/>
                  </a:cubicBezTo>
                  <a:cubicBezTo>
                    <a:pt x="1" y="486"/>
                    <a:pt x="140" y="626"/>
                    <a:pt x="313" y="626"/>
                  </a:cubicBezTo>
                  <a:cubicBezTo>
                    <a:pt x="486" y="626"/>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1" name="Google Shape;622;p2">
              <a:extLst>
                <a:ext uri="{FF2B5EF4-FFF2-40B4-BE49-F238E27FC236}">
                  <a16:creationId xmlns:a16="http://schemas.microsoft.com/office/drawing/2014/main" id="{145D9573-DCAD-4F3D-AB03-A03E7B6C7E00}"/>
                </a:ext>
              </a:extLst>
            </p:cNvPr>
            <p:cNvSpPr/>
            <p:nvPr/>
          </p:nvSpPr>
          <p:spPr>
            <a:xfrm>
              <a:off x="6279950" y="4051525"/>
              <a:ext cx="15650" cy="15650"/>
            </a:xfrm>
            <a:custGeom>
              <a:avLst/>
              <a:gdLst/>
              <a:ahLst/>
              <a:cxnLst/>
              <a:rect l="l" t="t" r="r" b="b"/>
              <a:pathLst>
                <a:path w="626" h="626" extrusionOk="0">
                  <a:moveTo>
                    <a:pt x="313" y="1"/>
                  </a:moveTo>
                  <a:cubicBezTo>
                    <a:pt x="140" y="1"/>
                    <a:pt x="1" y="140"/>
                    <a:pt x="1" y="313"/>
                  </a:cubicBezTo>
                  <a:cubicBezTo>
                    <a:pt x="1" y="486"/>
                    <a:pt x="140" y="626"/>
                    <a:pt x="313" y="626"/>
                  </a:cubicBezTo>
                  <a:cubicBezTo>
                    <a:pt x="484" y="626"/>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2" name="Google Shape;623;p2">
              <a:extLst>
                <a:ext uri="{FF2B5EF4-FFF2-40B4-BE49-F238E27FC236}">
                  <a16:creationId xmlns:a16="http://schemas.microsoft.com/office/drawing/2014/main" id="{CED9F6BD-B14A-4ED5-AF8B-68CA3ED81129}"/>
                </a:ext>
              </a:extLst>
            </p:cNvPr>
            <p:cNvSpPr/>
            <p:nvPr/>
          </p:nvSpPr>
          <p:spPr>
            <a:xfrm>
              <a:off x="6303250" y="4051525"/>
              <a:ext cx="15650" cy="15650"/>
            </a:xfrm>
            <a:custGeom>
              <a:avLst/>
              <a:gdLst/>
              <a:ahLst/>
              <a:cxnLst/>
              <a:rect l="l" t="t" r="r" b="b"/>
              <a:pathLst>
                <a:path w="626" h="626" extrusionOk="0">
                  <a:moveTo>
                    <a:pt x="313" y="1"/>
                  </a:moveTo>
                  <a:cubicBezTo>
                    <a:pt x="140" y="1"/>
                    <a:pt x="1" y="140"/>
                    <a:pt x="1" y="313"/>
                  </a:cubicBezTo>
                  <a:cubicBezTo>
                    <a:pt x="1" y="486"/>
                    <a:pt x="140" y="626"/>
                    <a:pt x="313" y="626"/>
                  </a:cubicBezTo>
                  <a:cubicBezTo>
                    <a:pt x="486" y="626"/>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3" name="Google Shape;624;p2">
              <a:extLst>
                <a:ext uri="{FF2B5EF4-FFF2-40B4-BE49-F238E27FC236}">
                  <a16:creationId xmlns:a16="http://schemas.microsoft.com/office/drawing/2014/main" id="{A5F7C51D-4F77-49FC-86BF-E554971647DB}"/>
                </a:ext>
              </a:extLst>
            </p:cNvPr>
            <p:cNvSpPr/>
            <p:nvPr/>
          </p:nvSpPr>
          <p:spPr>
            <a:xfrm>
              <a:off x="6323950" y="4051525"/>
              <a:ext cx="18300" cy="15650"/>
            </a:xfrm>
            <a:custGeom>
              <a:avLst/>
              <a:gdLst/>
              <a:ahLst/>
              <a:cxnLst/>
              <a:rect l="l" t="t" r="r" b="b"/>
              <a:pathLst>
                <a:path w="732" h="626" extrusionOk="0">
                  <a:moveTo>
                    <a:pt x="422" y="1"/>
                  </a:moveTo>
                  <a:cubicBezTo>
                    <a:pt x="421" y="1"/>
                    <a:pt x="420" y="1"/>
                    <a:pt x="419" y="1"/>
                  </a:cubicBezTo>
                  <a:cubicBezTo>
                    <a:pt x="418" y="1"/>
                    <a:pt x="418" y="1"/>
                    <a:pt x="417" y="1"/>
                  </a:cubicBezTo>
                  <a:cubicBezTo>
                    <a:pt x="139" y="1"/>
                    <a:pt x="1" y="336"/>
                    <a:pt x="198" y="533"/>
                  </a:cubicBezTo>
                  <a:cubicBezTo>
                    <a:pt x="261" y="597"/>
                    <a:pt x="340" y="625"/>
                    <a:pt x="417" y="625"/>
                  </a:cubicBezTo>
                  <a:cubicBezTo>
                    <a:pt x="577" y="625"/>
                    <a:pt x="731" y="501"/>
                    <a:pt x="731" y="313"/>
                  </a:cubicBezTo>
                  <a:cubicBezTo>
                    <a:pt x="731" y="141"/>
                    <a:pt x="593" y="1"/>
                    <a:pt x="42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4" name="Google Shape;625;p2">
              <a:extLst>
                <a:ext uri="{FF2B5EF4-FFF2-40B4-BE49-F238E27FC236}">
                  <a16:creationId xmlns:a16="http://schemas.microsoft.com/office/drawing/2014/main" id="{8F0A9981-B667-4163-B710-437819E33037}"/>
                </a:ext>
              </a:extLst>
            </p:cNvPr>
            <p:cNvSpPr/>
            <p:nvPr/>
          </p:nvSpPr>
          <p:spPr>
            <a:xfrm>
              <a:off x="6349900" y="4051525"/>
              <a:ext cx="15650" cy="15650"/>
            </a:xfrm>
            <a:custGeom>
              <a:avLst/>
              <a:gdLst/>
              <a:ahLst/>
              <a:cxnLst/>
              <a:rect l="l" t="t" r="r" b="b"/>
              <a:pathLst>
                <a:path w="626" h="626" extrusionOk="0">
                  <a:moveTo>
                    <a:pt x="313" y="1"/>
                  </a:moveTo>
                  <a:cubicBezTo>
                    <a:pt x="142" y="1"/>
                    <a:pt x="1" y="140"/>
                    <a:pt x="1" y="313"/>
                  </a:cubicBezTo>
                  <a:cubicBezTo>
                    <a:pt x="1" y="486"/>
                    <a:pt x="142" y="626"/>
                    <a:pt x="313" y="626"/>
                  </a:cubicBezTo>
                  <a:cubicBezTo>
                    <a:pt x="486" y="626"/>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5" name="Google Shape;626;p2">
              <a:extLst>
                <a:ext uri="{FF2B5EF4-FFF2-40B4-BE49-F238E27FC236}">
                  <a16:creationId xmlns:a16="http://schemas.microsoft.com/office/drawing/2014/main" id="{C28A7BCA-E5D6-421E-B24A-91012BA0A7BC}"/>
                </a:ext>
              </a:extLst>
            </p:cNvPr>
            <p:cNvSpPr/>
            <p:nvPr/>
          </p:nvSpPr>
          <p:spPr>
            <a:xfrm>
              <a:off x="6373250" y="4051525"/>
              <a:ext cx="15650" cy="15650"/>
            </a:xfrm>
            <a:custGeom>
              <a:avLst/>
              <a:gdLst/>
              <a:ahLst/>
              <a:cxnLst/>
              <a:rect l="l" t="t" r="r" b="b"/>
              <a:pathLst>
                <a:path w="626" h="626" extrusionOk="0">
                  <a:moveTo>
                    <a:pt x="313" y="1"/>
                  </a:moveTo>
                  <a:cubicBezTo>
                    <a:pt x="140" y="1"/>
                    <a:pt x="1" y="140"/>
                    <a:pt x="1" y="313"/>
                  </a:cubicBezTo>
                  <a:cubicBezTo>
                    <a:pt x="1" y="486"/>
                    <a:pt x="140" y="626"/>
                    <a:pt x="313" y="626"/>
                  </a:cubicBezTo>
                  <a:cubicBezTo>
                    <a:pt x="486" y="626"/>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6" name="Google Shape;627;p2">
              <a:extLst>
                <a:ext uri="{FF2B5EF4-FFF2-40B4-BE49-F238E27FC236}">
                  <a16:creationId xmlns:a16="http://schemas.microsoft.com/office/drawing/2014/main" id="{F075A9F7-45AE-4D38-B6E6-E68B115292A5}"/>
                </a:ext>
              </a:extLst>
            </p:cNvPr>
            <p:cNvSpPr/>
            <p:nvPr/>
          </p:nvSpPr>
          <p:spPr>
            <a:xfrm>
              <a:off x="6396600" y="4051525"/>
              <a:ext cx="15625" cy="15650"/>
            </a:xfrm>
            <a:custGeom>
              <a:avLst/>
              <a:gdLst/>
              <a:ahLst/>
              <a:cxnLst/>
              <a:rect l="l" t="t" r="r" b="b"/>
              <a:pathLst>
                <a:path w="625" h="626" extrusionOk="0">
                  <a:moveTo>
                    <a:pt x="313" y="1"/>
                  </a:moveTo>
                  <a:cubicBezTo>
                    <a:pt x="140" y="1"/>
                    <a:pt x="0" y="140"/>
                    <a:pt x="0" y="313"/>
                  </a:cubicBezTo>
                  <a:cubicBezTo>
                    <a:pt x="0" y="486"/>
                    <a:pt x="140" y="626"/>
                    <a:pt x="313" y="626"/>
                  </a:cubicBezTo>
                  <a:cubicBezTo>
                    <a:pt x="484" y="626"/>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7" name="Google Shape;628;p2">
              <a:extLst>
                <a:ext uri="{FF2B5EF4-FFF2-40B4-BE49-F238E27FC236}">
                  <a16:creationId xmlns:a16="http://schemas.microsoft.com/office/drawing/2014/main" id="{B495D56E-062F-45A2-A7C9-AF013964AB67}"/>
                </a:ext>
              </a:extLst>
            </p:cNvPr>
            <p:cNvSpPr/>
            <p:nvPr/>
          </p:nvSpPr>
          <p:spPr>
            <a:xfrm>
              <a:off x="6419900" y="4051525"/>
              <a:ext cx="15650" cy="15650"/>
            </a:xfrm>
            <a:custGeom>
              <a:avLst/>
              <a:gdLst/>
              <a:ahLst/>
              <a:cxnLst/>
              <a:rect l="l" t="t" r="r" b="b"/>
              <a:pathLst>
                <a:path w="626" h="626" extrusionOk="0">
                  <a:moveTo>
                    <a:pt x="313" y="1"/>
                  </a:moveTo>
                  <a:cubicBezTo>
                    <a:pt x="140" y="1"/>
                    <a:pt x="1" y="140"/>
                    <a:pt x="1" y="313"/>
                  </a:cubicBezTo>
                  <a:cubicBezTo>
                    <a:pt x="1" y="486"/>
                    <a:pt x="140" y="626"/>
                    <a:pt x="313" y="626"/>
                  </a:cubicBezTo>
                  <a:cubicBezTo>
                    <a:pt x="486" y="626"/>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8" name="Google Shape;629;p2">
              <a:extLst>
                <a:ext uri="{FF2B5EF4-FFF2-40B4-BE49-F238E27FC236}">
                  <a16:creationId xmlns:a16="http://schemas.microsoft.com/office/drawing/2014/main" id="{8C862925-7B90-4DA3-86EF-2BF7034CCE63}"/>
                </a:ext>
              </a:extLst>
            </p:cNvPr>
            <p:cNvSpPr/>
            <p:nvPr/>
          </p:nvSpPr>
          <p:spPr>
            <a:xfrm>
              <a:off x="6443250" y="4051525"/>
              <a:ext cx="15625" cy="15650"/>
            </a:xfrm>
            <a:custGeom>
              <a:avLst/>
              <a:gdLst/>
              <a:ahLst/>
              <a:cxnLst/>
              <a:rect l="l" t="t" r="r" b="b"/>
              <a:pathLst>
                <a:path w="625" h="626" extrusionOk="0">
                  <a:moveTo>
                    <a:pt x="313" y="1"/>
                  </a:moveTo>
                  <a:cubicBezTo>
                    <a:pt x="140" y="1"/>
                    <a:pt x="0" y="140"/>
                    <a:pt x="0" y="313"/>
                  </a:cubicBezTo>
                  <a:cubicBezTo>
                    <a:pt x="0" y="486"/>
                    <a:pt x="140" y="626"/>
                    <a:pt x="313" y="626"/>
                  </a:cubicBezTo>
                  <a:cubicBezTo>
                    <a:pt x="485" y="626"/>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9" name="Google Shape;630;p2">
              <a:extLst>
                <a:ext uri="{FF2B5EF4-FFF2-40B4-BE49-F238E27FC236}">
                  <a16:creationId xmlns:a16="http://schemas.microsoft.com/office/drawing/2014/main" id="{2C98F59E-D2F5-4696-B344-672083840E1D}"/>
                </a:ext>
              </a:extLst>
            </p:cNvPr>
            <p:cNvSpPr/>
            <p:nvPr/>
          </p:nvSpPr>
          <p:spPr>
            <a:xfrm>
              <a:off x="6466550" y="4051525"/>
              <a:ext cx="15650" cy="15650"/>
            </a:xfrm>
            <a:custGeom>
              <a:avLst/>
              <a:gdLst/>
              <a:ahLst/>
              <a:cxnLst/>
              <a:rect l="l" t="t" r="r" b="b"/>
              <a:pathLst>
                <a:path w="626" h="626" extrusionOk="0">
                  <a:moveTo>
                    <a:pt x="313" y="1"/>
                  </a:moveTo>
                  <a:cubicBezTo>
                    <a:pt x="142" y="1"/>
                    <a:pt x="1" y="140"/>
                    <a:pt x="1" y="313"/>
                  </a:cubicBezTo>
                  <a:cubicBezTo>
                    <a:pt x="1" y="486"/>
                    <a:pt x="142" y="626"/>
                    <a:pt x="313" y="626"/>
                  </a:cubicBezTo>
                  <a:cubicBezTo>
                    <a:pt x="486" y="626"/>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0" name="Google Shape;631;p2">
              <a:extLst>
                <a:ext uri="{FF2B5EF4-FFF2-40B4-BE49-F238E27FC236}">
                  <a16:creationId xmlns:a16="http://schemas.microsoft.com/office/drawing/2014/main" id="{228C1D55-221F-43FD-84E0-3A9BA1A09AD7}"/>
                </a:ext>
              </a:extLst>
            </p:cNvPr>
            <p:cNvSpPr/>
            <p:nvPr/>
          </p:nvSpPr>
          <p:spPr>
            <a:xfrm>
              <a:off x="6487275" y="4051525"/>
              <a:ext cx="18250" cy="15650"/>
            </a:xfrm>
            <a:custGeom>
              <a:avLst/>
              <a:gdLst/>
              <a:ahLst/>
              <a:cxnLst/>
              <a:rect l="l" t="t" r="r" b="b"/>
              <a:pathLst>
                <a:path w="730" h="626" extrusionOk="0">
                  <a:moveTo>
                    <a:pt x="418" y="1"/>
                  </a:moveTo>
                  <a:cubicBezTo>
                    <a:pt x="139" y="1"/>
                    <a:pt x="1" y="336"/>
                    <a:pt x="196" y="533"/>
                  </a:cubicBezTo>
                  <a:cubicBezTo>
                    <a:pt x="260" y="597"/>
                    <a:pt x="339" y="625"/>
                    <a:pt x="415" y="625"/>
                  </a:cubicBezTo>
                  <a:cubicBezTo>
                    <a:pt x="576" y="625"/>
                    <a:pt x="730" y="501"/>
                    <a:pt x="730" y="313"/>
                  </a:cubicBezTo>
                  <a:cubicBezTo>
                    <a:pt x="730" y="140"/>
                    <a:pt x="591"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1" name="Google Shape;632;p2">
              <a:extLst>
                <a:ext uri="{FF2B5EF4-FFF2-40B4-BE49-F238E27FC236}">
                  <a16:creationId xmlns:a16="http://schemas.microsoft.com/office/drawing/2014/main" id="{571073CA-EC36-4EB5-B640-6D29A11679CA}"/>
                </a:ext>
              </a:extLst>
            </p:cNvPr>
            <p:cNvSpPr/>
            <p:nvPr/>
          </p:nvSpPr>
          <p:spPr>
            <a:xfrm>
              <a:off x="6513250" y="4051525"/>
              <a:ext cx="15625" cy="15650"/>
            </a:xfrm>
            <a:custGeom>
              <a:avLst/>
              <a:gdLst/>
              <a:ahLst/>
              <a:cxnLst/>
              <a:rect l="l" t="t" r="r" b="b"/>
              <a:pathLst>
                <a:path w="625" h="626" extrusionOk="0">
                  <a:moveTo>
                    <a:pt x="312" y="1"/>
                  </a:moveTo>
                  <a:cubicBezTo>
                    <a:pt x="140" y="1"/>
                    <a:pt x="0" y="140"/>
                    <a:pt x="0" y="313"/>
                  </a:cubicBezTo>
                  <a:cubicBezTo>
                    <a:pt x="0" y="486"/>
                    <a:pt x="140" y="626"/>
                    <a:pt x="312" y="626"/>
                  </a:cubicBezTo>
                  <a:cubicBezTo>
                    <a:pt x="484" y="626"/>
                    <a:pt x="625" y="486"/>
                    <a:pt x="625" y="313"/>
                  </a:cubicBezTo>
                  <a:cubicBezTo>
                    <a:pt x="625" y="140"/>
                    <a:pt x="484"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2" name="Google Shape;633;p2">
              <a:extLst>
                <a:ext uri="{FF2B5EF4-FFF2-40B4-BE49-F238E27FC236}">
                  <a16:creationId xmlns:a16="http://schemas.microsoft.com/office/drawing/2014/main" id="{4CF29E45-0D04-41C9-8FEE-7C2B35A3A8F9}"/>
                </a:ext>
              </a:extLst>
            </p:cNvPr>
            <p:cNvSpPr/>
            <p:nvPr/>
          </p:nvSpPr>
          <p:spPr>
            <a:xfrm>
              <a:off x="5953325" y="4031525"/>
              <a:ext cx="15650" cy="15650"/>
            </a:xfrm>
            <a:custGeom>
              <a:avLst/>
              <a:gdLst/>
              <a:ahLst/>
              <a:cxnLst/>
              <a:rect l="l" t="t" r="r" b="b"/>
              <a:pathLst>
                <a:path w="626" h="626" extrusionOk="0">
                  <a:moveTo>
                    <a:pt x="313" y="1"/>
                  </a:moveTo>
                  <a:cubicBezTo>
                    <a:pt x="141" y="1"/>
                    <a:pt x="0" y="140"/>
                    <a:pt x="0" y="313"/>
                  </a:cubicBezTo>
                  <a:cubicBezTo>
                    <a:pt x="0" y="486"/>
                    <a:pt x="141"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3" name="Google Shape;634;p2">
              <a:extLst>
                <a:ext uri="{FF2B5EF4-FFF2-40B4-BE49-F238E27FC236}">
                  <a16:creationId xmlns:a16="http://schemas.microsoft.com/office/drawing/2014/main" id="{0C6C8C40-027C-4D56-B7D8-312434F13AB2}"/>
                </a:ext>
              </a:extLst>
            </p:cNvPr>
            <p:cNvSpPr/>
            <p:nvPr/>
          </p:nvSpPr>
          <p:spPr>
            <a:xfrm>
              <a:off x="5976675" y="403152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4" name="Google Shape;635;p2">
              <a:extLst>
                <a:ext uri="{FF2B5EF4-FFF2-40B4-BE49-F238E27FC236}">
                  <a16:creationId xmlns:a16="http://schemas.microsoft.com/office/drawing/2014/main" id="{FE19E80C-2CA5-44C5-B747-2B439ED6234B}"/>
                </a:ext>
              </a:extLst>
            </p:cNvPr>
            <p:cNvSpPr/>
            <p:nvPr/>
          </p:nvSpPr>
          <p:spPr>
            <a:xfrm>
              <a:off x="5930025" y="403152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5" name="Google Shape;636;p2">
              <a:extLst>
                <a:ext uri="{FF2B5EF4-FFF2-40B4-BE49-F238E27FC236}">
                  <a16:creationId xmlns:a16="http://schemas.microsoft.com/office/drawing/2014/main" id="{A62488B2-5EF6-470C-B8EE-EBBFF161A68D}"/>
                </a:ext>
              </a:extLst>
            </p:cNvPr>
            <p:cNvSpPr/>
            <p:nvPr/>
          </p:nvSpPr>
          <p:spPr>
            <a:xfrm>
              <a:off x="5999975" y="4031525"/>
              <a:ext cx="15650" cy="15650"/>
            </a:xfrm>
            <a:custGeom>
              <a:avLst/>
              <a:gdLst/>
              <a:ahLst/>
              <a:cxnLst/>
              <a:rect l="l" t="t" r="r" b="b"/>
              <a:pathLst>
                <a:path w="626" h="626" extrusionOk="0">
                  <a:moveTo>
                    <a:pt x="313" y="1"/>
                  </a:moveTo>
                  <a:cubicBezTo>
                    <a:pt x="141" y="1"/>
                    <a:pt x="1" y="140"/>
                    <a:pt x="1" y="313"/>
                  </a:cubicBezTo>
                  <a:cubicBezTo>
                    <a:pt x="1" y="486"/>
                    <a:pt x="141"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6" name="Google Shape;637;p2">
              <a:extLst>
                <a:ext uri="{FF2B5EF4-FFF2-40B4-BE49-F238E27FC236}">
                  <a16:creationId xmlns:a16="http://schemas.microsoft.com/office/drawing/2014/main" id="{473A3272-807C-47C5-A2AF-8B24360832B0}"/>
                </a:ext>
              </a:extLst>
            </p:cNvPr>
            <p:cNvSpPr/>
            <p:nvPr/>
          </p:nvSpPr>
          <p:spPr>
            <a:xfrm>
              <a:off x="6023325" y="403152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7" name="Google Shape;638;p2">
              <a:extLst>
                <a:ext uri="{FF2B5EF4-FFF2-40B4-BE49-F238E27FC236}">
                  <a16:creationId xmlns:a16="http://schemas.microsoft.com/office/drawing/2014/main" id="{DDD9EABB-D505-439C-8633-5E3C71CE1BCF}"/>
                </a:ext>
              </a:extLst>
            </p:cNvPr>
            <p:cNvSpPr/>
            <p:nvPr/>
          </p:nvSpPr>
          <p:spPr>
            <a:xfrm>
              <a:off x="6046675" y="4031525"/>
              <a:ext cx="15625" cy="15650"/>
            </a:xfrm>
            <a:custGeom>
              <a:avLst/>
              <a:gdLst/>
              <a:ahLst/>
              <a:cxnLst/>
              <a:rect l="l" t="t" r="r" b="b"/>
              <a:pathLst>
                <a:path w="625" h="626" extrusionOk="0">
                  <a:moveTo>
                    <a:pt x="312" y="1"/>
                  </a:moveTo>
                  <a:cubicBezTo>
                    <a:pt x="139" y="1"/>
                    <a:pt x="0" y="140"/>
                    <a:pt x="0" y="313"/>
                  </a:cubicBezTo>
                  <a:cubicBezTo>
                    <a:pt x="0" y="486"/>
                    <a:pt x="139"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8" name="Google Shape;639;p2">
              <a:extLst>
                <a:ext uri="{FF2B5EF4-FFF2-40B4-BE49-F238E27FC236}">
                  <a16:creationId xmlns:a16="http://schemas.microsoft.com/office/drawing/2014/main" id="{C88C95F7-6AD8-42F7-917F-1582135631BA}"/>
                </a:ext>
              </a:extLst>
            </p:cNvPr>
            <p:cNvSpPr/>
            <p:nvPr/>
          </p:nvSpPr>
          <p:spPr>
            <a:xfrm>
              <a:off x="6067350" y="4031525"/>
              <a:ext cx="18250" cy="15625"/>
            </a:xfrm>
            <a:custGeom>
              <a:avLst/>
              <a:gdLst/>
              <a:ahLst/>
              <a:cxnLst/>
              <a:rect l="l" t="t" r="r" b="b"/>
              <a:pathLst>
                <a:path w="730" h="625" extrusionOk="0">
                  <a:moveTo>
                    <a:pt x="418" y="1"/>
                  </a:moveTo>
                  <a:cubicBezTo>
                    <a:pt x="140" y="1"/>
                    <a:pt x="1" y="337"/>
                    <a:pt x="198" y="533"/>
                  </a:cubicBezTo>
                  <a:cubicBezTo>
                    <a:pt x="261" y="596"/>
                    <a:pt x="339" y="625"/>
                    <a:pt x="416" y="625"/>
                  </a:cubicBezTo>
                  <a:cubicBezTo>
                    <a:pt x="576" y="625"/>
                    <a:pt x="730" y="500"/>
                    <a:pt x="730" y="313"/>
                  </a:cubicBezTo>
                  <a:cubicBezTo>
                    <a:pt x="730" y="140"/>
                    <a:pt x="590"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9" name="Google Shape;640;p2">
              <a:extLst>
                <a:ext uri="{FF2B5EF4-FFF2-40B4-BE49-F238E27FC236}">
                  <a16:creationId xmlns:a16="http://schemas.microsoft.com/office/drawing/2014/main" id="{9DC1E94E-1377-4749-9416-47AB52497E9B}"/>
                </a:ext>
              </a:extLst>
            </p:cNvPr>
            <p:cNvSpPr/>
            <p:nvPr/>
          </p:nvSpPr>
          <p:spPr>
            <a:xfrm>
              <a:off x="6093325" y="40315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0" name="Google Shape;641;p2">
              <a:extLst>
                <a:ext uri="{FF2B5EF4-FFF2-40B4-BE49-F238E27FC236}">
                  <a16:creationId xmlns:a16="http://schemas.microsoft.com/office/drawing/2014/main" id="{907764CC-5D51-4AB7-8059-60E8E345BDC8}"/>
                </a:ext>
              </a:extLst>
            </p:cNvPr>
            <p:cNvSpPr/>
            <p:nvPr/>
          </p:nvSpPr>
          <p:spPr>
            <a:xfrm>
              <a:off x="6116650" y="40315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1" name="Google Shape;642;p2">
              <a:extLst>
                <a:ext uri="{FF2B5EF4-FFF2-40B4-BE49-F238E27FC236}">
                  <a16:creationId xmlns:a16="http://schemas.microsoft.com/office/drawing/2014/main" id="{F3CD3FC7-8811-434F-AC9B-039C38779BD1}"/>
                </a:ext>
              </a:extLst>
            </p:cNvPr>
            <p:cNvSpPr/>
            <p:nvPr/>
          </p:nvSpPr>
          <p:spPr>
            <a:xfrm>
              <a:off x="6139975" y="40315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2" name="Google Shape;643;p2">
              <a:extLst>
                <a:ext uri="{FF2B5EF4-FFF2-40B4-BE49-F238E27FC236}">
                  <a16:creationId xmlns:a16="http://schemas.microsoft.com/office/drawing/2014/main" id="{281BDC93-4B20-443F-92E9-5316C8063B53}"/>
                </a:ext>
              </a:extLst>
            </p:cNvPr>
            <p:cNvSpPr/>
            <p:nvPr/>
          </p:nvSpPr>
          <p:spPr>
            <a:xfrm>
              <a:off x="6160650" y="4031525"/>
              <a:ext cx="18300" cy="15625"/>
            </a:xfrm>
            <a:custGeom>
              <a:avLst/>
              <a:gdLst/>
              <a:ahLst/>
              <a:cxnLst/>
              <a:rect l="l" t="t" r="r" b="b"/>
              <a:pathLst>
                <a:path w="732" h="625" extrusionOk="0">
                  <a:moveTo>
                    <a:pt x="419" y="1"/>
                  </a:moveTo>
                  <a:cubicBezTo>
                    <a:pt x="140" y="1"/>
                    <a:pt x="1" y="337"/>
                    <a:pt x="198" y="533"/>
                  </a:cubicBezTo>
                  <a:cubicBezTo>
                    <a:pt x="262" y="596"/>
                    <a:pt x="340" y="625"/>
                    <a:pt x="417" y="625"/>
                  </a:cubicBezTo>
                  <a:cubicBezTo>
                    <a:pt x="577" y="625"/>
                    <a:pt x="731" y="500"/>
                    <a:pt x="731" y="313"/>
                  </a:cubicBezTo>
                  <a:cubicBezTo>
                    <a:pt x="731" y="140"/>
                    <a:pt x="590"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3" name="Google Shape;644;p2">
              <a:extLst>
                <a:ext uri="{FF2B5EF4-FFF2-40B4-BE49-F238E27FC236}">
                  <a16:creationId xmlns:a16="http://schemas.microsoft.com/office/drawing/2014/main" id="{AF855267-8103-41A1-AFAC-FAA26F36D758}"/>
                </a:ext>
              </a:extLst>
            </p:cNvPr>
            <p:cNvSpPr/>
            <p:nvPr/>
          </p:nvSpPr>
          <p:spPr>
            <a:xfrm>
              <a:off x="6186625" y="40315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4" name="Google Shape;645;p2">
              <a:extLst>
                <a:ext uri="{FF2B5EF4-FFF2-40B4-BE49-F238E27FC236}">
                  <a16:creationId xmlns:a16="http://schemas.microsoft.com/office/drawing/2014/main" id="{8F51DA17-D64C-4B92-AA1F-7DB18C648150}"/>
                </a:ext>
              </a:extLst>
            </p:cNvPr>
            <p:cNvSpPr/>
            <p:nvPr/>
          </p:nvSpPr>
          <p:spPr>
            <a:xfrm>
              <a:off x="6209950" y="40315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5" name="Google Shape;646;p2">
              <a:extLst>
                <a:ext uri="{FF2B5EF4-FFF2-40B4-BE49-F238E27FC236}">
                  <a16:creationId xmlns:a16="http://schemas.microsoft.com/office/drawing/2014/main" id="{BB4542A8-40CA-47FA-8B57-C73815C865B6}"/>
                </a:ext>
              </a:extLst>
            </p:cNvPr>
            <p:cNvSpPr/>
            <p:nvPr/>
          </p:nvSpPr>
          <p:spPr>
            <a:xfrm>
              <a:off x="6233275" y="4031525"/>
              <a:ext cx="15625" cy="15650"/>
            </a:xfrm>
            <a:custGeom>
              <a:avLst/>
              <a:gdLst/>
              <a:ahLst/>
              <a:cxnLst/>
              <a:rect l="l" t="t" r="r" b="b"/>
              <a:pathLst>
                <a:path w="625" h="626" extrusionOk="0">
                  <a:moveTo>
                    <a:pt x="312" y="1"/>
                  </a:moveTo>
                  <a:cubicBezTo>
                    <a:pt x="141" y="1"/>
                    <a:pt x="0" y="140"/>
                    <a:pt x="0" y="313"/>
                  </a:cubicBezTo>
                  <a:cubicBezTo>
                    <a:pt x="0" y="486"/>
                    <a:pt x="141"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6" name="Google Shape;647;p2">
              <a:extLst>
                <a:ext uri="{FF2B5EF4-FFF2-40B4-BE49-F238E27FC236}">
                  <a16:creationId xmlns:a16="http://schemas.microsoft.com/office/drawing/2014/main" id="{4E79D9C1-9FB5-4540-BE01-5131DCA4A3C5}"/>
                </a:ext>
              </a:extLst>
            </p:cNvPr>
            <p:cNvSpPr/>
            <p:nvPr/>
          </p:nvSpPr>
          <p:spPr>
            <a:xfrm>
              <a:off x="6256600" y="40315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7" name="Google Shape;648;p2">
              <a:extLst>
                <a:ext uri="{FF2B5EF4-FFF2-40B4-BE49-F238E27FC236}">
                  <a16:creationId xmlns:a16="http://schemas.microsoft.com/office/drawing/2014/main" id="{0B361638-463F-41EB-9426-CDB9545D4D2F}"/>
                </a:ext>
              </a:extLst>
            </p:cNvPr>
            <p:cNvSpPr/>
            <p:nvPr/>
          </p:nvSpPr>
          <p:spPr>
            <a:xfrm>
              <a:off x="6279950" y="40315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8" name="Google Shape;649;p2">
              <a:extLst>
                <a:ext uri="{FF2B5EF4-FFF2-40B4-BE49-F238E27FC236}">
                  <a16:creationId xmlns:a16="http://schemas.microsoft.com/office/drawing/2014/main" id="{E294DB9A-EA7C-4610-88E6-7EEC1BA9EA9B}"/>
                </a:ext>
              </a:extLst>
            </p:cNvPr>
            <p:cNvSpPr/>
            <p:nvPr/>
          </p:nvSpPr>
          <p:spPr>
            <a:xfrm>
              <a:off x="6303250" y="40315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9" name="Google Shape;650;p2">
              <a:extLst>
                <a:ext uri="{FF2B5EF4-FFF2-40B4-BE49-F238E27FC236}">
                  <a16:creationId xmlns:a16="http://schemas.microsoft.com/office/drawing/2014/main" id="{C8CFCFE9-1B35-4421-8EFD-D59A1CCCE61A}"/>
                </a:ext>
              </a:extLst>
            </p:cNvPr>
            <p:cNvSpPr/>
            <p:nvPr/>
          </p:nvSpPr>
          <p:spPr>
            <a:xfrm>
              <a:off x="6323950" y="4031525"/>
              <a:ext cx="18300" cy="15625"/>
            </a:xfrm>
            <a:custGeom>
              <a:avLst/>
              <a:gdLst/>
              <a:ahLst/>
              <a:cxnLst/>
              <a:rect l="l" t="t" r="r" b="b"/>
              <a:pathLst>
                <a:path w="732" h="625" extrusionOk="0">
                  <a:moveTo>
                    <a:pt x="419" y="1"/>
                  </a:moveTo>
                  <a:cubicBezTo>
                    <a:pt x="140" y="1"/>
                    <a:pt x="1" y="337"/>
                    <a:pt x="198" y="533"/>
                  </a:cubicBezTo>
                  <a:cubicBezTo>
                    <a:pt x="261" y="596"/>
                    <a:pt x="340" y="625"/>
                    <a:pt x="417" y="625"/>
                  </a:cubicBezTo>
                  <a:cubicBezTo>
                    <a:pt x="577" y="625"/>
                    <a:pt x="731" y="500"/>
                    <a:pt x="731" y="313"/>
                  </a:cubicBezTo>
                  <a:cubicBezTo>
                    <a:pt x="731" y="140"/>
                    <a:pt x="592"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 name="Google Shape;651;p2">
              <a:extLst>
                <a:ext uri="{FF2B5EF4-FFF2-40B4-BE49-F238E27FC236}">
                  <a16:creationId xmlns:a16="http://schemas.microsoft.com/office/drawing/2014/main" id="{1131EEF7-D6A5-4EB7-A676-2A72F121AEBF}"/>
                </a:ext>
              </a:extLst>
            </p:cNvPr>
            <p:cNvSpPr/>
            <p:nvPr/>
          </p:nvSpPr>
          <p:spPr>
            <a:xfrm>
              <a:off x="6349900" y="4031525"/>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 name="Google Shape;652;p2">
              <a:extLst>
                <a:ext uri="{FF2B5EF4-FFF2-40B4-BE49-F238E27FC236}">
                  <a16:creationId xmlns:a16="http://schemas.microsoft.com/office/drawing/2014/main" id="{C154CF27-E828-40AC-9D4F-EF9C7DC90233}"/>
                </a:ext>
              </a:extLst>
            </p:cNvPr>
            <p:cNvSpPr/>
            <p:nvPr/>
          </p:nvSpPr>
          <p:spPr>
            <a:xfrm>
              <a:off x="6373250" y="40315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 name="Google Shape;653;p2">
              <a:extLst>
                <a:ext uri="{FF2B5EF4-FFF2-40B4-BE49-F238E27FC236}">
                  <a16:creationId xmlns:a16="http://schemas.microsoft.com/office/drawing/2014/main" id="{44F37D8B-63A1-4B59-9B0D-232FE4989B5E}"/>
                </a:ext>
              </a:extLst>
            </p:cNvPr>
            <p:cNvSpPr/>
            <p:nvPr/>
          </p:nvSpPr>
          <p:spPr>
            <a:xfrm>
              <a:off x="6396600" y="403152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3" name="Google Shape;654;p2">
              <a:extLst>
                <a:ext uri="{FF2B5EF4-FFF2-40B4-BE49-F238E27FC236}">
                  <a16:creationId xmlns:a16="http://schemas.microsoft.com/office/drawing/2014/main" id="{D91CD0DF-CEA9-4686-8D24-4E8FD7149903}"/>
                </a:ext>
              </a:extLst>
            </p:cNvPr>
            <p:cNvSpPr/>
            <p:nvPr/>
          </p:nvSpPr>
          <p:spPr>
            <a:xfrm>
              <a:off x="6419900" y="40315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4" name="Google Shape;655;p2">
              <a:extLst>
                <a:ext uri="{FF2B5EF4-FFF2-40B4-BE49-F238E27FC236}">
                  <a16:creationId xmlns:a16="http://schemas.microsoft.com/office/drawing/2014/main" id="{B776CD6E-2DA8-422E-ACD5-60B5498EBAED}"/>
                </a:ext>
              </a:extLst>
            </p:cNvPr>
            <p:cNvSpPr/>
            <p:nvPr/>
          </p:nvSpPr>
          <p:spPr>
            <a:xfrm>
              <a:off x="6443250" y="403152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6;p2">
              <a:extLst>
                <a:ext uri="{FF2B5EF4-FFF2-40B4-BE49-F238E27FC236}">
                  <a16:creationId xmlns:a16="http://schemas.microsoft.com/office/drawing/2014/main" id="{C31686C8-C881-4077-B9DD-0E9983C111EB}"/>
                </a:ext>
              </a:extLst>
            </p:cNvPr>
            <p:cNvSpPr/>
            <p:nvPr/>
          </p:nvSpPr>
          <p:spPr>
            <a:xfrm>
              <a:off x="6466550" y="4031525"/>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 name="Google Shape;657;p2">
              <a:extLst>
                <a:ext uri="{FF2B5EF4-FFF2-40B4-BE49-F238E27FC236}">
                  <a16:creationId xmlns:a16="http://schemas.microsoft.com/office/drawing/2014/main" id="{068ED044-05DE-4181-933E-F87E61D43F70}"/>
                </a:ext>
              </a:extLst>
            </p:cNvPr>
            <p:cNvSpPr/>
            <p:nvPr/>
          </p:nvSpPr>
          <p:spPr>
            <a:xfrm>
              <a:off x="6487275" y="4031525"/>
              <a:ext cx="18250" cy="15625"/>
            </a:xfrm>
            <a:custGeom>
              <a:avLst/>
              <a:gdLst/>
              <a:ahLst/>
              <a:cxnLst/>
              <a:rect l="l" t="t" r="r" b="b"/>
              <a:pathLst>
                <a:path w="730" h="625" extrusionOk="0">
                  <a:moveTo>
                    <a:pt x="418" y="1"/>
                  </a:moveTo>
                  <a:cubicBezTo>
                    <a:pt x="139" y="1"/>
                    <a:pt x="1" y="337"/>
                    <a:pt x="196" y="533"/>
                  </a:cubicBezTo>
                  <a:cubicBezTo>
                    <a:pt x="260" y="596"/>
                    <a:pt x="339" y="625"/>
                    <a:pt x="415" y="625"/>
                  </a:cubicBezTo>
                  <a:cubicBezTo>
                    <a:pt x="576" y="625"/>
                    <a:pt x="730" y="500"/>
                    <a:pt x="730" y="313"/>
                  </a:cubicBezTo>
                  <a:cubicBezTo>
                    <a:pt x="730" y="140"/>
                    <a:pt x="591"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 name="Google Shape;658;p2">
              <a:extLst>
                <a:ext uri="{FF2B5EF4-FFF2-40B4-BE49-F238E27FC236}">
                  <a16:creationId xmlns:a16="http://schemas.microsoft.com/office/drawing/2014/main" id="{E0A87BA9-8BE8-4BBE-AD35-D2C7C7EEFD7E}"/>
                </a:ext>
              </a:extLst>
            </p:cNvPr>
            <p:cNvSpPr/>
            <p:nvPr/>
          </p:nvSpPr>
          <p:spPr>
            <a:xfrm>
              <a:off x="6513250" y="40315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4" y="625"/>
                    <a:pt x="625" y="486"/>
                    <a:pt x="625" y="313"/>
                  </a:cubicBezTo>
                  <a:cubicBezTo>
                    <a:pt x="625" y="140"/>
                    <a:pt x="484"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9;p2">
              <a:extLst>
                <a:ext uri="{FF2B5EF4-FFF2-40B4-BE49-F238E27FC236}">
                  <a16:creationId xmlns:a16="http://schemas.microsoft.com/office/drawing/2014/main" id="{C967F34D-6356-423D-B366-CD8B24F219C6}"/>
                </a:ext>
              </a:extLst>
            </p:cNvPr>
            <p:cNvSpPr/>
            <p:nvPr/>
          </p:nvSpPr>
          <p:spPr>
            <a:xfrm>
              <a:off x="5953325" y="4011525"/>
              <a:ext cx="15650" cy="15625"/>
            </a:xfrm>
            <a:custGeom>
              <a:avLst/>
              <a:gdLst/>
              <a:ahLst/>
              <a:cxnLst/>
              <a:rect l="l" t="t" r="r" b="b"/>
              <a:pathLst>
                <a:path w="626" h="625" extrusionOk="0">
                  <a:moveTo>
                    <a:pt x="313" y="0"/>
                  </a:moveTo>
                  <a:cubicBezTo>
                    <a:pt x="141" y="0"/>
                    <a:pt x="0" y="140"/>
                    <a:pt x="0" y="313"/>
                  </a:cubicBezTo>
                  <a:cubicBezTo>
                    <a:pt x="0" y="484"/>
                    <a:pt x="141" y="625"/>
                    <a:pt x="313" y="625"/>
                  </a:cubicBezTo>
                  <a:cubicBezTo>
                    <a:pt x="486" y="625"/>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60;p2">
              <a:extLst>
                <a:ext uri="{FF2B5EF4-FFF2-40B4-BE49-F238E27FC236}">
                  <a16:creationId xmlns:a16="http://schemas.microsoft.com/office/drawing/2014/main" id="{16300E30-3DBE-4F04-B5E8-356E01786E51}"/>
                </a:ext>
              </a:extLst>
            </p:cNvPr>
            <p:cNvSpPr/>
            <p:nvPr/>
          </p:nvSpPr>
          <p:spPr>
            <a:xfrm>
              <a:off x="5976675" y="4011525"/>
              <a:ext cx="15625" cy="15625"/>
            </a:xfrm>
            <a:custGeom>
              <a:avLst/>
              <a:gdLst/>
              <a:ahLst/>
              <a:cxnLst/>
              <a:rect l="l" t="t" r="r" b="b"/>
              <a:pathLst>
                <a:path w="625" h="625" extrusionOk="0">
                  <a:moveTo>
                    <a:pt x="313" y="0"/>
                  </a:moveTo>
                  <a:cubicBezTo>
                    <a:pt x="140" y="0"/>
                    <a:pt x="0" y="140"/>
                    <a:pt x="0" y="313"/>
                  </a:cubicBezTo>
                  <a:cubicBezTo>
                    <a:pt x="0" y="484"/>
                    <a:pt x="140" y="625"/>
                    <a:pt x="313" y="625"/>
                  </a:cubicBezTo>
                  <a:cubicBezTo>
                    <a:pt x="485" y="625"/>
                    <a:pt x="625" y="484"/>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1;p2">
              <a:extLst>
                <a:ext uri="{FF2B5EF4-FFF2-40B4-BE49-F238E27FC236}">
                  <a16:creationId xmlns:a16="http://schemas.microsoft.com/office/drawing/2014/main" id="{9BDC9E2B-2DB5-4CE4-B94C-7DD6976869BA}"/>
                </a:ext>
              </a:extLst>
            </p:cNvPr>
            <p:cNvSpPr/>
            <p:nvPr/>
          </p:nvSpPr>
          <p:spPr>
            <a:xfrm>
              <a:off x="5999975" y="4011525"/>
              <a:ext cx="15650" cy="15625"/>
            </a:xfrm>
            <a:custGeom>
              <a:avLst/>
              <a:gdLst/>
              <a:ahLst/>
              <a:cxnLst/>
              <a:rect l="l" t="t" r="r" b="b"/>
              <a:pathLst>
                <a:path w="626" h="625" extrusionOk="0">
                  <a:moveTo>
                    <a:pt x="313" y="0"/>
                  </a:moveTo>
                  <a:cubicBezTo>
                    <a:pt x="141" y="0"/>
                    <a:pt x="1" y="140"/>
                    <a:pt x="1" y="313"/>
                  </a:cubicBezTo>
                  <a:cubicBezTo>
                    <a:pt x="1" y="484"/>
                    <a:pt x="141" y="625"/>
                    <a:pt x="313" y="625"/>
                  </a:cubicBezTo>
                  <a:cubicBezTo>
                    <a:pt x="486" y="625"/>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2;p2">
              <a:extLst>
                <a:ext uri="{FF2B5EF4-FFF2-40B4-BE49-F238E27FC236}">
                  <a16:creationId xmlns:a16="http://schemas.microsoft.com/office/drawing/2014/main" id="{ADD609B2-8179-4513-9B23-ED28E3E2A625}"/>
                </a:ext>
              </a:extLst>
            </p:cNvPr>
            <p:cNvSpPr/>
            <p:nvPr/>
          </p:nvSpPr>
          <p:spPr>
            <a:xfrm>
              <a:off x="6023325" y="4011525"/>
              <a:ext cx="15625" cy="15625"/>
            </a:xfrm>
            <a:custGeom>
              <a:avLst/>
              <a:gdLst/>
              <a:ahLst/>
              <a:cxnLst/>
              <a:rect l="l" t="t" r="r" b="b"/>
              <a:pathLst>
                <a:path w="625" h="625" extrusionOk="0">
                  <a:moveTo>
                    <a:pt x="313" y="0"/>
                  </a:moveTo>
                  <a:cubicBezTo>
                    <a:pt x="140" y="0"/>
                    <a:pt x="0" y="140"/>
                    <a:pt x="0" y="313"/>
                  </a:cubicBezTo>
                  <a:cubicBezTo>
                    <a:pt x="0" y="484"/>
                    <a:pt x="140" y="625"/>
                    <a:pt x="313" y="625"/>
                  </a:cubicBezTo>
                  <a:cubicBezTo>
                    <a:pt x="485" y="625"/>
                    <a:pt x="625" y="484"/>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 name="Google Shape;663;p2">
              <a:extLst>
                <a:ext uri="{FF2B5EF4-FFF2-40B4-BE49-F238E27FC236}">
                  <a16:creationId xmlns:a16="http://schemas.microsoft.com/office/drawing/2014/main" id="{035FC714-996A-4FF0-B66E-42228A2EA236}"/>
                </a:ext>
              </a:extLst>
            </p:cNvPr>
            <p:cNvSpPr/>
            <p:nvPr/>
          </p:nvSpPr>
          <p:spPr>
            <a:xfrm>
              <a:off x="6046675" y="4011525"/>
              <a:ext cx="15625" cy="15625"/>
            </a:xfrm>
            <a:custGeom>
              <a:avLst/>
              <a:gdLst/>
              <a:ahLst/>
              <a:cxnLst/>
              <a:rect l="l" t="t" r="r" b="b"/>
              <a:pathLst>
                <a:path w="625" h="625" extrusionOk="0">
                  <a:moveTo>
                    <a:pt x="312" y="0"/>
                  </a:moveTo>
                  <a:cubicBezTo>
                    <a:pt x="139" y="0"/>
                    <a:pt x="0" y="140"/>
                    <a:pt x="0" y="313"/>
                  </a:cubicBezTo>
                  <a:cubicBezTo>
                    <a:pt x="0" y="484"/>
                    <a:pt x="139" y="625"/>
                    <a:pt x="312" y="625"/>
                  </a:cubicBezTo>
                  <a:cubicBezTo>
                    <a:pt x="485" y="625"/>
                    <a:pt x="625" y="484"/>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4;p2">
              <a:extLst>
                <a:ext uri="{FF2B5EF4-FFF2-40B4-BE49-F238E27FC236}">
                  <a16:creationId xmlns:a16="http://schemas.microsoft.com/office/drawing/2014/main" id="{3E843437-C36A-40BF-84F1-E2CF78B9055D}"/>
                </a:ext>
              </a:extLst>
            </p:cNvPr>
            <p:cNvSpPr/>
            <p:nvPr/>
          </p:nvSpPr>
          <p:spPr>
            <a:xfrm>
              <a:off x="6067350" y="4011525"/>
              <a:ext cx="18250" cy="15625"/>
            </a:xfrm>
            <a:custGeom>
              <a:avLst/>
              <a:gdLst/>
              <a:ahLst/>
              <a:cxnLst/>
              <a:rect l="l" t="t" r="r" b="b"/>
              <a:pathLst>
                <a:path w="730" h="625" extrusionOk="0">
                  <a:moveTo>
                    <a:pt x="418" y="0"/>
                  </a:moveTo>
                  <a:cubicBezTo>
                    <a:pt x="140" y="0"/>
                    <a:pt x="1" y="337"/>
                    <a:pt x="198" y="532"/>
                  </a:cubicBezTo>
                  <a:cubicBezTo>
                    <a:pt x="261" y="596"/>
                    <a:pt x="339" y="625"/>
                    <a:pt x="416" y="625"/>
                  </a:cubicBezTo>
                  <a:cubicBezTo>
                    <a:pt x="576" y="625"/>
                    <a:pt x="730" y="500"/>
                    <a:pt x="730" y="313"/>
                  </a:cubicBezTo>
                  <a:cubicBezTo>
                    <a:pt x="730" y="140"/>
                    <a:pt x="590"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 name="Google Shape;665;p2">
              <a:extLst>
                <a:ext uri="{FF2B5EF4-FFF2-40B4-BE49-F238E27FC236}">
                  <a16:creationId xmlns:a16="http://schemas.microsoft.com/office/drawing/2014/main" id="{4DDC0828-433E-4A4E-B0A6-455C253167BD}"/>
                </a:ext>
              </a:extLst>
            </p:cNvPr>
            <p:cNvSpPr/>
            <p:nvPr/>
          </p:nvSpPr>
          <p:spPr>
            <a:xfrm>
              <a:off x="6093325" y="4011525"/>
              <a:ext cx="15625" cy="15625"/>
            </a:xfrm>
            <a:custGeom>
              <a:avLst/>
              <a:gdLst/>
              <a:ahLst/>
              <a:cxnLst/>
              <a:rect l="l" t="t" r="r" b="b"/>
              <a:pathLst>
                <a:path w="625" h="625" extrusionOk="0">
                  <a:moveTo>
                    <a:pt x="312" y="0"/>
                  </a:moveTo>
                  <a:cubicBezTo>
                    <a:pt x="140" y="0"/>
                    <a:pt x="0" y="140"/>
                    <a:pt x="0" y="313"/>
                  </a:cubicBezTo>
                  <a:cubicBezTo>
                    <a:pt x="0" y="484"/>
                    <a:pt x="140" y="625"/>
                    <a:pt x="312" y="625"/>
                  </a:cubicBezTo>
                  <a:cubicBezTo>
                    <a:pt x="485" y="625"/>
                    <a:pt x="625" y="484"/>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6;p2">
              <a:extLst>
                <a:ext uri="{FF2B5EF4-FFF2-40B4-BE49-F238E27FC236}">
                  <a16:creationId xmlns:a16="http://schemas.microsoft.com/office/drawing/2014/main" id="{09B0E27F-B18D-40B6-9C38-AEF0F0042021}"/>
                </a:ext>
              </a:extLst>
            </p:cNvPr>
            <p:cNvSpPr/>
            <p:nvPr/>
          </p:nvSpPr>
          <p:spPr>
            <a:xfrm>
              <a:off x="6116650" y="4011525"/>
              <a:ext cx="15650" cy="15625"/>
            </a:xfrm>
            <a:custGeom>
              <a:avLst/>
              <a:gdLst/>
              <a:ahLst/>
              <a:cxnLst/>
              <a:rect l="l" t="t" r="r" b="b"/>
              <a:pathLst>
                <a:path w="626" h="625" extrusionOk="0">
                  <a:moveTo>
                    <a:pt x="313" y="0"/>
                  </a:moveTo>
                  <a:cubicBezTo>
                    <a:pt x="140" y="0"/>
                    <a:pt x="1" y="140"/>
                    <a:pt x="1" y="313"/>
                  </a:cubicBezTo>
                  <a:cubicBezTo>
                    <a:pt x="1" y="484"/>
                    <a:pt x="140" y="625"/>
                    <a:pt x="313" y="625"/>
                  </a:cubicBezTo>
                  <a:cubicBezTo>
                    <a:pt x="484" y="625"/>
                    <a:pt x="625" y="484"/>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7;p2">
              <a:extLst>
                <a:ext uri="{FF2B5EF4-FFF2-40B4-BE49-F238E27FC236}">
                  <a16:creationId xmlns:a16="http://schemas.microsoft.com/office/drawing/2014/main" id="{8893DEC8-5B38-44DF-B3EC-BDFBC8B1BF3D}"/>
                </a:ext>
              </a:extLst>
            </p:cNvPr>
            <p:cNvSpPr/>
            <p:nvPr/>
          </p:nvSpPr>
          <p:spPr>
            <a:xfrm>
              <a:off x="6139975" y="4011525"/>
              <a:ext cx="15625" cy="15625"/>
            </a:xfrm>
            <a:custGeom>
              <a:avLst/>
              <a:gdLst/>
              <a:ahLst/>
              <a:cxnLst/>
              <a:rect l="l" t="t" r="r" b="b"/>
              <a:pathLst>
                <a:path w="625" h="625" extrusionOk="0">
                  <a:moveTo>
                    <a:pt x="312" y="0"/>
                  </a:moveTo>
                  <a:cubicBezTo>
                    <a:pt x="140" y="0"/>
                    <a:pt x="0" y="140"/>
                    <a:pt x="0" y="313"/>
                  </a:cubicBezTo>
                  <a:cubicBezTo>
                    <a:pt x="0" y="484"/>
                    <a:pt x="140" y="625"/>
                    <a:pt x="312" y="625"/>
                  </a:cubicBezTo>
                  <a:cubicBezTo>
                    <a:pt x="485" y="625"/>
                    <a:pt x="625" y="484"/>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8;p2">
              <a:extLst>
                <a:ext uri="{FF2B5EF4-FFF2-40B4-BE49-F238E27FC236}">
                  <a16:creationId xmlns:a16="http://schemas.microsoft.com/office/drawing/2014/main" id="{15C7DC7F-8971-4FDE-A5D3-A202AA36F9A1}"/>
                </a:ext>
              </a:extLst>
            </p:cNvPr>
            <p:cNvSpPr/>
            <p:nvPr/>
          </p:nvSpPr>
          <p:spPr>
            <a:xfrm>
              <a:off x="6160650" y="4011525"/>
              <a:ext cx="18300" cy="15625"/>
            </a:xfrm>
            <a:custGeom>
              <a:avLst/>
              <a:gdLst/>
              <a:ahLst/>
              <a:cxnLst/>
              <a:rect l="l" t="t" r="r" b="b"/>
              <a:pathLst>
                <a:path w="732" h="625" extrusionOk="0">
                  <a:moveTo>
                    <a:pt x="419" y="0"/>
                  </a:moveTo>
                  <a:cubicBezTo>
                    <a:pt x="140" y="0"/>
                    <a:pt x="1" y="337"/>
                    <a:pt x="198" y="532"/>
                  </a:cubicBezTo>
                  <a:cubicBezTo>
                    <a:pt x="262" y="596"/>
                    <a:pt x="340" y="625"/>
                    <a:pt x="417" y="625"/>
                  </a:cubicBezTo>
                  <a:cubicBezTo>
                    <a:pt x="577" y="625"/>
                    <a:pt x="731" y="500"/>
                    <a:pt x="731" y="313"/>
                  </a:cubicBezTo>
                  <a:cubicBezTo>
                    <a:pt x="731" y="140"/>
                    <a:pt x="590"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8" name="Google Shape;669;p2">
              <a:extLst>
                <a:ext uri="{FF2B5EF4-FFF2-40B4-BE49-F238E27FC236}">
                  <a16:creationId xmlns:a16="http://schemas.microsoft.com/office/drawing/2014/main" id="{AF5FD13A-1BF8-4517-9965-080EAEC1C253}"/>
                </a:ext>
              </a:extLst>
            </p:cNvPr>
            <p:cNvSpPr/>
            <p:nvPr/>
          </p:nvSpPr>
          <p:spPr>
            <a:xfrm>
              <a:off x="6186625" y="4011525"/>
              <a:ext cx="15625" cy="15625"/>
            </a:xfrm>
            <a:custGeom>
              <a:avLst/>
              <a:gdLst/>
              <a:ahLst/>
              <a:cxnLst/>
              <a:rect l="l" t="t" r="r" b="b"/>
              <a:pathLst>
                <a:path w="625" h="625" extrusionOk="0">
                  <a:moveTo>
                    <a:pt x="312" y="0"/>
                  </a:moveTo>
                  <a:cubicBezTo>
                    <a:pt x="140" y="0"/>
                    <a:pt x="0" y="140"/>
                    <a:pt x="0" y="313"/>
                  </a:cubicBezTo>
                  <a:cubicBezTo>
                    <a:pt x="0" y="484"/>
                    <a:pt x="140" y="625"/>
                    <a:pt x="312" y="625"/>
                  </a:cubicBezTo>
                  <a:cubicBezTo>
                    <a:pt x="485" y="625"/>
                    <a:pt x="625" y="484"/>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9" name="Google Shape;670;p2">
              <a:extLst>
                <a:ext uri="{FF2B5EF4-FFF2-40B4-BE49-F238E27FC236}">
                  <a16:creationId xmlns:a16="http://schemas.microsoft.com/office/drawing/2014/main" id="{FFAD5C08-9108-4C93-800C-4478ED94DCB4}"/>
                </a:ext>
              </a:extLst>
            </p:cNvPr>
            <p:cNvSpPr/>
            <p:nvPr/>
          </p:nvSpPr>
          <p:spPr>
            <a:xfrm>
              <a:off x="6209950" y="4011525"/>
              <a:ext cx="15650" cy="15625"/>
            </a:xfrm>
            <a:custGeom>
              <a:avLst/>
              <a:gdLst/>
              <a:ahLst/>
              <a:cxnLst/>
              <a:rect l="l" t="t" r="r" b="b"/>
              <a:pathLst>
                <a:path w="626" h="625" extrusionOk="0">
                  <a:moveTo>
                    <a:pt x="313" y="0"/>
                  </a:moveTo>
                  <a:cubicBezTo>
                    <a:pt x="140" y="0"/>
                    <a:pt x="1" y="140"/>
                    <a:pt x="1" y="313"/>
                  </a:cubicBezTo>
                  <a:cubicBezTo>
                    <a:pt x="1" y="484"/>
                    <a:pt x="140" y="625"/>
                    <a:pt x="313" y="625"/>
                  </a:cubicBezTo>
                  <a:cubicBezTo>
                    <a:pt x="486" y="625"/>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0" name="Google Shape;671;p2">
              <a:extLst>
                <a:ext uri="{FF2B5EF4-FFF2-40B4-BE49-F238E27FC236}">
                  <a16:creationId xmlns:a16="http://schemas.microsoft.com/office/drawing/2014/main" id="{796336E3-CA8A-48D5-BC02-F7961C46C0E7}"/>
                </a:ext>
              </a:extLst>
            </p:cNvPr>
            <p:cNvSpPr/>
            <p:nvPr/>
          </p:nvSpPr>
          <p:spPr>
            <a:xfrm>
              <a:off x="6233275" y="4011525"/>
              <a:ext cx="15625" cy="15625"/>
            </a:xfrm>
            <a:custGeom>
              <a:avLst/>
              <a:gdLst/>
              <a:ahLst/>
              <a:cxnLst/>
              <a:rect l="l" t="t" r="r" b="b"/>
              <a:pathLst>
                <a:path w="625" h="625" extrusionOk="0">
                  <a:moveTo>
                    <a:pt x="312" y="0"/>
                  </a:moveTo>
                  <a:cubicBezTo>
                    <a:pt x="141" y="0"/>
                    <a:pt x="0" y="140"/>
                    <a:pt x="0" y="313"/>
                  </a:cubicBezTo>
                  <a:cubicBezTo>
                    <a:pt x="0" y="484"/>
                    <a:pt x="141" y="625"/>
                    <a:pt x="312" y="625"/>
                  </a:cubicBezTo>
                  <a:cubicBezTo>
                    <a:pt x="485" y="625"/>
                    <a:pt x="625" y="484"/>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1" name="Google Shape;672;p2">
              <a:extLst>
                <a:ext uri="{FF2B5EF4-FFF2-40B4-BE49-F238E27FC236}">
                  <a16:creationId xmlns:a16="http://schemas.microsoft.com/office/drawing/2014/main" id="{16CB5129-DCFB-4BFC-83A9-3F73B0193473}"/>
                </a:ext>
              </a:extLst>
            </p:cNvPr>
            <p:cNvSpPr/>
            <p:nvPr/>
          </p:nvSpPr>
          <p:spPr>
            <a:xfrm>
              <a:off x="6256600" y="4011525"/>
              <a:ext cx="15650" cy="15625"/>
            </a:xfrm>
            <a:custGeom>
              <a:avLst/>
              <a:gdLst/>
              <a:ahLst/>
              <a:cxnLst/>
              <a:rect l="l" t="t" r="r" b="b"/>
              <a:pathLst>
                <a:path w="626" h="625" extrusionOk="0">
                  <a:moveTo>
                    <a:pt x="313" y="0"/>
                  </a:moveTo>
                  <a:cubicBezTo>
                    <a:pt x="140" y="0"/>
                    <a:pt x="1" y="140"/>
                    <a:pt x="1" y="313"/>
                  </a:cubicBezTo>
                  <a:cubicBezTo>
                    <a:pt x="1" y="484"/>
                    <a:pt x="140" y="625"/>
                    <a:pt x="313" y="625"/>
                  </a:cubicBezTo>
                  <a:cubicBezTo>
                    <a:pt x="486" y="625"/>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2" name="Google Shape;673;p2">
              <a:extLst>
                <a:ext uri="{FF2B5EF4-FFF2-40B4-BE49-F238E27FC236}">
                  <a16:creationId xmlns:a16="http://schemas.microsoft.com/office/drawing/2014/main" id="{D484A8AD-EE2A-4088-92EE-37F243E580FC}"/>
                </a:ext>
              </a:extLst>
            </p:cNvPr>
            <p:cNvSpPr/>
            <p:nvPr/>
          </p:nvSpPr>
          <p:spPr>
            <a:xfrm>
              <a:off x="6279950" y="4011525"/>
              <a:ext cx="15650" cy="15625"/>
            </a:xfrm>
            <a:custGeom>
              <a:avLst/>
              <a:gdLst/>
              <a:ahLst/>
              <a:cxnLst/>
              <a:rect l="l" t="t" r="r" b="b"/>
              <a:pathLst>
                <a:path w="626" h="625" extrusionOk="0">
                  <a:moveTo>
                    <a:pt x="313" y="0"/>
                  </a:moveTo>
                  <a:cubicBezTo>
                    <a:pt x="140" y="0"/>
                    <a:pt x="1" y="140"/>
                    <a:pt x="1" y="313"/>
                  </a:cubicBezTo>
                  <a:cubicBezTo>
                    <a:pt x="1" y="484"/>
                    <a:pt x="140" y="625"/>
                    <a:pt x="313" y="625"/>
                  </a:cubicBezTo>
                  <a:cubicBezTo>
                    <a:pt x="484" y="625"/>
                    <a:pt x="625" y="484"/>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3" name="Google Shape;674;p2">
              <a:extLst>
                <a:ext uri="{FF2B5EF4-FFF2-40B4-BE49-F238E27FC236}">
                  <a16:creationId xmlns:a16="http://schemas.microsoft.com/office/drawing/2014/main" id="{8D97DF64-7AE4-46D6-B6EA-2C1170C0AC3A}"/>
                </a:ext>
              </a:extLst>
            </p:cNvPr>
            <p:cNvSpPr/>
            <p:nvPr/>
          </p:nvSpPr>
          <p:spPr>
            <a:xfrm>
              <a:off x="6303250" y="4011525"/>
              <a:ext cx="15650" cy="15625"/>
            </a:xfrm>
            <a:custGeom>
              <a:avLst/>
              <a:gdLst/>
              <a:ahLst/>
              <a:cxnLst/>
              <a:rect l="l" t="t" r="r" b="b"/>
              <a:pathLst>
                <a:path w="626" h="625" extrusionOk="0">
                  <a:moveTo>
                    <a:pt x="313" y="0"/>
                  </a:moveTo>
                  <a:cubicBezTo>
                    <a:pt x="140" y="0"/>
                    <a:pt x="1" y="140"/>
                    <a:pt x="1" y="313"/>
                  </a:cubicBezTo>
                  <a:cubicBezTo>
                    <a:pt x="1" y="484"/>
                    <a:pt x="140" y="625"/>
                    <a:pt x="313" y="625"/>
                  </a:cubicBezTo>
                  <a:cubicBezTo>
                    <a:pt x="486" y="625"/>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4" name="Google Shape;675;p2">
              <a:extLst>
                <a:ext uri="{FF2B5EF4-FFF2-40B4-BE49-F238E27FC236}">
                  <a16:creationId xmlns:a16="http://schemas.microsoft.com/office/drawing/2014/main" id="{F083A2A1-2E2C-409F-88DA-5CEA4A72B228}"/>
                </a:ext>
              </a:extLst>
            </p:cNvPr>
            <p:cNvSpPr/>
            <p:nvPr/>
          </p:nvSpPr>
          <p:spPr>
            <a:xfrm>
              <a:off x="6323950" y="4011525"/>
              <a:ext cx="18300" cy="15625"/>
            </a:xfrm>
            <a:custGeom>
              <a:avLst/>
              <a:gdLst/>
              <a:ahLst/>
              <a:cxnLst/>
              <a:rect l="l" t="t" r="r" b="b"/>
              <a:pathLst>
                <a:path w="732" h="625" extrusionOk="0">
                  <a:moveTo>
                    <a:pt x="419" y="0"/>
                  </a:moveTo>
                  <a:cubicBezTo>
                    <a:pt x="140" y="0"/>
                    <a:pt x="1" y="337"/>
                    <a:pt x="198" y="532"/>
                  </a:cubicBezTo>
                  <a:cubicBezTo>
                    <a:pt x="261" y="596"/>
                    <a:pt x="340" y="625"/>
                    <a:pt x="417" y="625"/>
                  </a:cubicBezTo>
                  <a:cubicBezTo>
                    <a:pt x="577" y="625"/>
                    <a:pt x="731" y="500"/>
                    <a:pt x="731" y="313"/>
                  </a:cubicBezTo>
                  <a:cubicBezTo>
                    <a:pt x="731" y="140"/>
                    <a:pt x="592"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5" name="Google Shape;676;p2">
              <a:extLst>
                <a:ext uri="{FF2B5EF4-FFF2-40B4-BE49-F238E27FC236}">
                  <a16:creationId xmlns:a16="http://schemas.microsoft.com/office/drawing/2014/main" id="{B7BFE627-32EE-4CE8-A2DE-75EF0C5D39C9}"/>
                </a:ext>
              </a:extLst>
            </p:cNvPr>
            <p:cNvSpPr/>
            <p:nvPr/>
          </p:nvSpPr>
          <p:spPr>
            <a:xfrm>
              <a:off x="6349900" y="4011525"/>
              <a:ext cx="15650" cy="15625"/>
            </a:xfrm>
            <a:custGeom>
              <a:avLst/>
              <a:gdLst/>
              <a:ahLst/>
              <a:cxnLst/>
              <a:rect l="l" t="t" r="r" b="b"/>
              <a:pathLst>
                <a:path w="626" h="625" extrusionOk="0">
                  <a:moveTo>
                    <a:pt x="313" y="0"/>
                  </a:moveTo>
                  <a:cubicBezTo>
                    <a:pt x="142" y="0"/>
                    <a:pt x="1" y="140"/>
                    <a:pt x="1" y="313"/>
                  </a:cubicBezTo>
                  <a:cubicBezTo>
                    <a:pt x="1" y="484"/>
                    <a:pt x="142" y="625"/>
                    <a:pt x="313" y="625"/>
                  </a:cubicBezTo>
                  <a:cubicBezTo>
                    <a:pt x="486" y="625"/>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6" name="Google Shape;677;p2">
              <a:extLst>
                <a:ext uri="{FF2B5EF4-FFF2-40B4-BE49-F238E27FC236}">
                  <a16:creationId xmlns:a16="http://schemas.microsoft.com/office/drawing/2014/main" id="{1B413E56-FAD1-4F39-99FF-E2199556F605}"/>
                </a:ext>
              </a:extLst>
            </p:cNvPr>
            <p:cNvSpPr/>
            <p:nvPr/>
          </p:nvSpPr>
          <p:spPr>
            <a:xfrm>
              <a:off x="6373250" y="4011525"/>
              <a:ext cx="15650" cy="15625"/>
            </a:xfrm>
            <a:custGeom>
              <a:avLst/>
              <a:gdLst/>
              <a:ahLst/>
              <a:cxnLst/>
              <a:rect l="l" t="t" r="r" b="b"/>
              <a:pathLst>
                <a:path w="626" h="625" extrusionOk="0">
                  <a:moveTo>
                    <a:pt x="313" y="0"/>
                  </a:moveTo>
                  <a:cubicBezTo>
                    <a:pt x="140" y="0"/>
                    <a:pt x="1" y="140"/>
                    <a:pt x="1" y="313"/>
                  </a:cubicBezTo>
                  <a:cubicBezTo>
                    <a:pt x="1" y="484"/>
                    <a:pt x="140" y="625"/>
                    <a:pt x="313" y="625"/>
                  </a:cubicBezTo>
                  <a:cubicBezTo>
                    <a:pt x="486" y="625"/>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7" name="Google Shape;678;p2">
              <a:extLst>
                <a:ext uri="{FF2B5EF4-FFF2-40B4-BE49-F238E27FC236}">
                  <a16:creationId xmlns:a16="http://schemas.microsoft.com/office/drawing/2014/main" id="{D00A8E7A-B718-485B-BC1F-2B10CF671874}"/>
                </a:ext>
              </a:extLst>
            </p:cNvPr>
            <p:cNvSpPr/>
            <p:nvPr/>
          </p:nvSpPr>
          <p:spPr>
            <a:xfrm>
              <a:off x="6396600" y="4011525"/>
              <a:ext cx="15625" cy="15625"/>
            </a:xfrm>
            <a:custGeom>
              <a:avLst/>
              <a:gdLst/>
              <a:ahLst/>
              <a:cxnLst/>
              <a:rect l="l" t="t" r="r" b="b"/>
              <a:pathLst>
                <a:path w="625" h="625" extrusionOk="0">
                  <a:moveTo>
                    <a:pt x="313" y="0"/>
                  </a:moveTo>
                  <a:cubicBezTo>
                    <a:pt x="140" y="0"/>
                    <a:pt x="0" y="140"/>
                    <a:pt x="0" y="313"/>
                  </a:cubicBezTo>
                  <a:cubicBezTo>
                    <a:pt x="0" y="484"/>
                    <a:pt x="140" y="625"/>
                    <a:pt x="313" y="625"/>
                  </a:cubicBezTo>
                  <a:cubicBezTo>
                    <a:pt x="484" y="625"/>
                    <a:pt x="625" y="484"/>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8" name="Google Shape;679;p2">
              <a:extLst>
                <a:ext uri="{FF2B5EF4-FFF2-40B4-BE49-F238E27FC236}">
                  <a16:creationId xmlns:a16="http://schemas.microsoft.com/office/drawing/2014/main" id="{893B4AA1-C134-4B5F-AB36-7F5EF6AD6587}"/>
                </a:ext>
              </a:extLst>
            </p:cNvPr>
            <p:cNvSpPr/>
            <p:nvPr/>
          </p:nvSpPr>
          <p:spPr>
            <a:xfrm>
              <a:off x="6419900" y="4011525"/>
              <a:ext cx="15650" cy="15625"/>
            </a:xfrm>
            <a:custGeom>
              <a:avLst/>
              <a:gdLst/>
              <a:ahLst/>
              <a:cxnLst/>
              <a:rect l="l" t="t" r="r" b="b"/>
              <a:pathLst>
                <a:path w="626" h="625" extrusionOk="0">
                  <a:moveTo>
                    <a:pt x="313" y="0"/>
                  </a:moveTo>
                  <a:cubicBezTo>
                    <a:pt x="140" y="0"/>
                    <a:pt x="1" y="140"/>
                    <a:pt x="1" y="313"/>
                  </a:cubicBezTo>
                  <a:cubicBezTo>
                    <a:pt x="1" y="484"/>
                    <a:pt x="140" y="625"/>
                    <a:pt x="313" y="625"/>
                  </a:cubicBezTo>
                  <a:cubicBezTo>
                    <a:pt x="486" y="625"/>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9" name="Google Shape;680;p2">
              <a:extLst>
                <a:ext uri="{FF2B5EF4-FFF2-40B4-BE49-F238E27FC236}">
                  <a16:creationId xmlns:a16="http://schemas.microsoft.com/office/drawing/2014/main" id="{56FAF56C-30C5-46A0-AEA2-41FACF49B332}"/>
                </a:ext>
              </a:extLst>
            </p:cNvPr>
            <p:cNvSpPr/>
            <p:nvPr/>
          </p:nvSpPr>
          <p:spPr>
            <a:xfrm>
              <a:off x="6443250" y="4011525"/>
              <a:ext cx="15625" cy="15625"/>
            </a:xfrm>
            <a:custGeom>
              <a:avLst/>
              <a:gdLst/>
              <a:ahLst/>
              <a:cxnLst/>
              <a:rect l="l" t="t" r="r" b="b"/>
              <a:pathLst>
                <a:path w="625" h="625" extrusionOk="0">
                  <a:moveTo>
                    <a:pt x="313" y="0"/>
                  </a:moveTo>
                  <a:cubicBezTo>
                    <a:pt x="140" y="0"/>
                    <a:pt x="0" y="140"/>
                    <a:pt x="0" y="313"/>
                  </a:cubicBezTo>
                  <a:cubicBezTo>
                    <a:pt x="0" y="484"/>
                    <a:pt x="140" y="625"/>
                    <a:pt x="313" y="625"/>
                  </a:cubicBezTo>
                  <a:cubicBezTo>
                    <a:pt x="485" y="625"/>
                    <a:pt x="625" y="484"/>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 name="Google Shape;681;p2">
              <a:extLst>
                <a:ext uri="{FF2B5EF4-FFF2-40B4-BE49-F238E27FC236}">
                  <a16:creationId xmlns:a16="http://schemas.microsoft.com/office/drawing/2014/main" id="{71F50402-0FEE-466C-8F79-16D548EBF7AF}"/>
                </a:ext>
              </a:extLst>
            </p:cNvPr>
            <p:cNvSpPr/>
            <p:nvPr/>
          </p:nvSpPr>
          <p:spPr>
            <a:xfrm>
              <a:off x="6466550" y="4011525"/>
              <a:ext cx="15650" cy="15625"/>
            </a:xfrm>
            <a:custGeom>
              <a:avLst/>
              <a:gdLst/>
              <a:ahLst/>
              <a:cxnLst/>
              <a:rect l="l" t="t" r="r" b="b"/>
              <a:pathLst>
                <a:path w="626" h="625" extrusionOk="0">
                  <a:moveTo>
                    <a:pt x="313" y="0"/>
                  </a:moveTo>
                  <a:cubicBezTo>
                    <a:pt x="142" y="0"/>
                    <a:pt x="1" y="140"/>
                    <a:pt x="1" y="313"/>
                  </a:cubicBezTo>
                  <a:cubicBezTo>
                    <a:pt x="1" y="484"/>
                    <a:pt x="142" y="625"/>
                    <a:pt x="313" y="625"/>
                  </a:cubicBezTo>
                  <a:cubicBezTo>
                    <a:pt x="486" y="625"/>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2;p2">
              <a:extLst>
                <a:ext uri="{FF2B5EF4-FFF2-40B4-BE49-F238E27FC236}">
                  <a16:creationId xmlns:a16="http://schemas.microsoft.com/office/drawing/2014/main" id="{784BF3F9-A86B-4CBF-8655-3D7D0816ED98}"/>
                </a:ext>
              </a:extLst>
            </p:cNvPr>
            <p:cNvSpPr/>
            <p:nvPr/>
          </p:nvSpPr>
          <p:spPr>
            <a:xfrm>
              <a:off x="6487275" y="4011525"/>
              <a:ext cx="18250" cy="15625"/>
            </a:xfrm>
            <a:custGeom>
              <a:avLst/>
              <a:gdLst/>
              <a:ahLst/>
              <a:cxnLst/>
              <a:rect l="l" t="t" r="r" b="b"/>
              <a:pathLst>
                <a:path w="730" h="625" extrusionOk="0">
                  <a:moveTo>
                    <a:pt x="418" y="0"/>
                  </a:moveTo>
                  <a:cubicBezTo>
                    <a:pt x="139" y="0"/>
                    <a:pt x="1" y="337"/>
                    <a:pt x="196" y="532"/>
                  </a:cubicBezTo>
                  <a:cubicBezTo>
                    <a:pt x="260" y="596"/>
                    <a:pt x="339" y="625"/>
                    <a:pt x="415" y="625"/>
                  </a:cubicBezTo>
                  <a:cubicBezTo>
                    <a:pt x="576" y="625"/>
                    <a:pt x="730" y="500"/>
                    <a:pt x="730" y="313"/>
                  </a:cubicBezTo>
                  <a:cubicBezTo>
                    <a:pt x="730" y="140"/>
                    <a:pt x="591"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 name="Google Shape;683;p2">
              <a:extLst>
                <a:ext uri="{FF2B5EF4-FFF2-40B4-BE49-F238E27FC236}">
                  <a16:creationId xmlns:a16="http://schemas.microsoft.com/office/drawing/2014/main" id="{BB05823D-7FC0-4496-A4E8-219978D1C36B}"/>
                </a:ext>
              </a:extLst>
            </p:cNvPr>
            <p:cNvSpPr/>
            <p:nvPr/>
          </p:nvSpPr>
          <p:spPr>
            <a:xfrm>
              <a:off x="6513250" y="4011525"/>
              <a:ext cx="15625" cy="15625"/>
            </a:xfrm>
            <a:custGeom>
              <a:avLst/>
              <a:gdLst/>
              <a:ahLst/>
              <a:cxnLst/>
              <a:rect l="l" t="t" r="r" b="b"/>
              <a:pathLst>
                <a:path w="625" h="625" extrusionOk="0">
                  <a:moveTo>
                    <a:pt x="312" y="0"/>
                  </a:moveTo>
                  <a:cubicBezTo>
                    <a:pt x="140" y="0"/>
                    <a:pt x="0" y="140"/>
                    <a:pt x="0" y="313"/>
                  </a:cubicBezTo>
                  <a:cubicBezTo>
                    <a:pt x="0" y="484"/>
                    <a:pt x="140" y="625"/>
                    <a:pt x="312" y="625"/>
                  </a:cubicBezTo>
                  <a:cubicBezTo>
                    <a:pt x="484" y="625"/>
                    <a:pt x="625" y="484"/>
                    <a:pt x="625" y="313"/>
                  </a:cubicBezTo>
                  <a:cubicBezTo>
                    <a:pt x="625" y="140"/>
                    <a:pt x="484"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3" name="Google Shape;684;p2">
              <a:extLst>
                <a:ext uri="{FF2B5EF4-FFF2-40B4-BE49-F238E27FC236}">
                  <a16:creationId xmlns:a16="http://schemas.microsoft.com/office/drawing/2014/main" id="{454C20F8-550C-4D3B-B602-46538FEDAC1A}"/>
                </a:ext>
              </a:extLst>
            </p:cNvPr>
            <p:cNvSpPr/>
            <p:nvPr/>
          </p:nvSpPr>
          <p:spPr>
            <a:xfrm>
              <a:off x="5953325" y="3991500"/>
              <a:ext cx="15650" cy="15650"/>
            </a:xfrm>
            <a:custGeom>
              <a:avLst/>
              <a:gdLst/>
              <a:ahLst/>
              <a:cxnLst/>
              <a:rect l="l" t="t" r="r" b="b"/>
              <a:pathLst>
                <a:path w="626" h="626" extrusionOk="0">
                  <a:moveTo>
                    <a:pt x="313" y="1"/>
                  </a:moveTo>
                  <a:cubicBezTo>
                    <a:pt x="141" y="1"/>
                    <a:pt x="0" y="140"/>
                    <a:pt x="0" y="313"/>
                  </a:cubicBezTo>
                  <a:cubicBezTo>
                    <a:pt x="0" y="484"/>
                    <a:pt x="141"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4" name="Google Shape;685;p2">
              <a:extLst>
                <a:ext uri="{FF2B5EF4-FFF2-40B4-BE49-F238E27FC236}">
                  <a16:creationId xmlns:a16="http://schemas.microsoft.com/office/drawing/2014/main" id="{581CFDAC-390C-4849-81C7-607D5EA15423}"/>
                </a:ext>
              </a:extLst>
            </p:cNvPr>
            <p:cNvSpPr/>
            <p:nvPr/>
          </p:nvSpPr>
          <p:spPr>
            <a:xfrm>
              <a:off x="5976675" y="399150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 name="Google Shape;686;p2">
              <a:extLst>
                <a:ext uri="{FF2B5EF4-FFF2-40B4-BE49-F238E27FC236}">
                  <a16:creationId xmlns:a16="http://schemas.microsoft.com/office/drawing/2014/main" id="{9831B22C-EC5C-45FB-B9F6-A4ECD99327AA}"/>
                </a:ext>
              </a:extLst>
            </p:cNvPr>
            <p:cNvSpPr/>
            <p:nvPr/>
          </p:nvSpPr>
          <p:spPr>
            <a:xfrm>
              <a:off x="5999975" y="3991500"/>
              <a:ext cx="15650" cy="15650"/>
            </a:xfrm>
            <a:custGeom>
              <a:avLst/>
              <a:gdLst/>
              <a:ahLst/>
              <a:cxnLst/>
              <a:rect l="l" t="t" r="r" b="b"/>
              <a:pathLst>
                <a:path w="626" h="626" extrusionOk="0">
                  <a:moveTo>
                    <a:pt x="313" y="1"/>
                  </a:moveTo>
                  <a:cubicBezTo>
                    <a:pt x="141" y="1"/>
                    <a:pt x="1" y="140"/>
                    <a:pt x="1" y="313"/>
                  </a:cubicBezTo>
                  <a:cubicBezTo>
                    <a:pt x="1" y="484"/>
                    <a:pt x="141"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 name="Google Shape;687;p2">
              <a:extLst>
                <a:ext uri="{FF2B5EF4-FFF2-40B4-BE49-F238E27FC236}">
                  <a16:creationId xmlns:a16="http://schemas.microsoft.com/office/drawing/2014/main" id="{87865304-76D7-4205-9C53-2B82762C99EC}"/>
                </a:ext>
              </a:extLst>
            </p:cNvPr>
            <p:cNvSpPr/>
            <p:nvPr/>
          </p:nvSpPr>
          <p:spPr>
            <a:xfrm>
              <a:off x="6023325" y="399150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 name="Google Shape;688;p2">
              <a:extLst>
                <a:ext uri="{FF2B5EF4-FFF2-40B4-BE49-F238E27FC236}">
                  <a16:creationId xmlns:a16="http://schemas.microsoft.com/office/drawing/2014/main" id="{880302CA-44F3-4CFC-BCB5-6CFCDBC4AA68}"/>
                </a:ext>
              </a:extLst>
            </p:cNvPr>
            <p:cNvSpPr/>
            <p:nvPr/>
          </p:nvSpPr>
          <p:spPr>
            <a:xfrm>
              <a:off x="6046675" y="3991500"/>
              <a:ext cx="15625" cy="15650"/>
            </a:xfrm>
            <a:custGeom>
              <a:avLst/>
              <a:gdLst/>
              <a:ahLst/>
              <a:cxnLst/>
              <a:rect l="l" t="t" r="r" b="b"/>
              <a:pathLst>
                <a:path w="625" h="626" extrusionOk="0">
                  <a:moveTo>
                    <a:pt x="312" y="1"/>
                  </a:moveTo>
                  <a:cubicBezTo>
                    <a:pt x="139" y="1"/>
                    <a:pt x="0" y="140"/>
                    <a:pt x="0" y="313"/>
                  </a:cubicBezTo>
                  <a:cubicBezTo>
                    <a:pt x="0" y="484"/>
                    <a:pt x="139"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 name="Google Shape;689;p2">
              <a:extLst>
                <a:ext uri="{FF2B5EF4-FFF2-40B4-BE49-F238E27FC236}">
                  <a16:creationId xmlns:a16="http://schemas.microsoft.com/office/drawing/2014/main" id="{9BC0E2C1-3F55-4AE9-ABCA-79FCCBA710D3}"/>
                </a:ext>
              </a:extLst>
            </p:cNvPr>
            <p:cNvSpPr/>
            <p:nvPr/>
          </p:nvSpPr>
          <p:spPr>
            <a:xfrm>
              <a:off x="6067350" y="3991500"/>
              <a:ext cx="18250" cy="15650"/>
            </a:xfrm>
            <a:custGeom>
              <a:avLst/>
              <a:gdLst/>
              <a:ahLst/>
              <a:cxnLst/>
              <a:rect l="l" t="t" r="r" b="b"/>
              <a:pathLst>
                <a:path w="730" h="626" extrusionOk="0">
                  <a:moveTo>
                    <a:pt x="418" y="1"/>
                  </a:moveTo>
                  <a:cubicBezTo>
                    <a:pt x="140" y="1"/>
                    <a:pt x="1" y="337"/>
                    <a:pt x="198" y="533"/>
                  </a:cubicBezTo>
                  <a:cubicBezTo>
                    <a:pt x="261" y="597"/>
                    <a:pt x="339" y="625"/>
                    <a:pt x="416" y="625"/>
                  </a:cubicBezTo>
                  <a:cubicBezTo>
                    <a:pt x="576" y="625"/>
                    <a:pt x="730" y="501"/>
                    <a:pt x="730" y="313"/>
                  </a:cubicBezTo>
                  <a:cubicBezTo>
                    <a:pt x="730" y="140"/>
                    <a:pt x="590"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 name="Google Shape;690;p2">
              <a:extLst>
                <a:ext uri="{FF2B5EF4-FFF2-40B4-BE49-F238E27FC236}">
                  <a16:creationId xmlns:a16="http://schemas.microsoft.com/office/drawing/2014/main" id="{E4FD47BF-6D90-412B-95E8-5F4338ABD566}"/>
                </a:ext>
              </a:extLst>
            </p:cNvPr>
            <p:cNvSpPr/>
            <p:nvPr/>
          </p:nvSpPr>
          <p:spPr>
            <a:xfrm>
              <a:off x="6093325" y="399150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0" name="Google Shape;691;p2">
              <a:extLst>
                <a:ext uri="{FF2B5EF4-FFF2-40B4-BE49-F238E27FC236}">
                  <a16:creationId xmlns:a16="http://schemas.microsoft.com/office/drawing/2014/main" id="{00F797EE-BBFA-4723-9EAE-A46896EB3C4D}"/>
                </a:ext>
              </a:extLst>
            </p:cNvPr>
            <p:cNvSpPr/>
            <p:nvPr/>
          </p:nvSpPr>
          <p:spPr>
            <a:xfrm>
              <a:off x="6116650" y="399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4" y="625"/>
                    <a:pt x="625" y="484"/>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1" name="Google Shape;692;p2">
              <a:extLst>
                <a:ext uri="{FF2B5EF4-FFF2-40B4-BE49-F238E27FC236}">
                  <a16:creationId xmlns:a16="http://schemas.microsoft.com/office/drawing/2014/main" id="{8D28F82E-7545-48AD-B639-119487F22F40}"/>
                </a:ext>
              </a:extLst>
            </p:cNvPr>
            <p:cNvSpPr/>
            <p:nvPr/>
          </p:nvSpPr>
          <p:spPr>
            <a:xfrm>
              <a:off x="6139975" y="399150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 name="Google Shape;693;p2">
              <a:extLst>
                <a:ext uri="{FF2B5EF4-FFF2-40B4-BE49-F238E27FC236}">
                  <a16:creationId xmlns:a16="http://schemas.microsoft.com/office/drawing/2014/main" id="{B93AB591-CBCD-44EE-98B5-E71F7388D0BE}"/>
                </a:ext>
              </a:extLst>
            </p:cNvPr>
            <p:cNvSpPr/>
            <p:nvPr/>
          </p:nvSpPr>
          <p:spPr>
            <a:xfrm>
              <a:off x="6160650" y="3991500"/>
              <a:ext cx="18300" cy="15650"/>
            </a:xfrm>
            <a:custGeom>
              <a:avLst/>
              <a:gdLst/>
              <a:ahLst/>
              <a:cxnLst/>
              <a:rect l="l" t="t" r="r" b="b"/>
              <a:pathLst>
                <a:path w="732" h="626" extrusionOk="0">
                  <a:moveTo>
                    <a:pt x="419" y="1"/>
                  </a:moveTo>
                  <a:cubicBezTo>
                    <a:pt x="140" y="1"/>
                    <a:pt x="1" y="337"/>
                    <a:pt x="198" y="533"/>
                  </a:cubicBezTo>
                  <a:cubicBezTo>
                    <a:pt x="262" y="597"/>
                    <a:pt x="340" y="625"/>
                    <a:pt x="417" y="625"/>
                  </a:cubicBezTo>
                  <a:cubicBezTo>
                    <a:pt x="577" y="625"/>
                    <a:pt x="731" y="501"/>
                    <a:pt x="731" y="313"/>
                  </a:cubicBezTo>
                  <a:cubicBezTo>
                    <a:pt x="731" y="140"/>
                    <a:pt x="590"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 name="Google Shape;694;p2">
              <a:extLst>
                <a:ext uri="{FF2B5EF4-FFF2-40B4-BE49-F238E27FC236}">
                  <a16:creationId xmlns:a16="http://schemas.microsoft.com/office/drawing/2014/main" id="{559B8340-8779-484E-8DCD-DE3FBC0DCE84}"/>
                </a:ext>
              </a:extLst>
            </p:cNvPr>
            <p:cNvSpPr/>
            <p:nvPr/>
          </p:nvSpPr>
          <p:spPr>
            <a:xfrm>
              <a:off x="6186625" y="399150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4" name="Google Shape;695;p2">
              <a:extLst>
                <a:ext uri="{FF2B5EF4-FFF2-40B4-BE49-F238E27FC236}">
                  <a16:creationId xmlns:a16="http://schemas.microsoft.com/office/drawing/2014/main" id="{28E9AC73-F748-4427-B325-CF0B41D0894E}"/>
                </a:ext>
              </a:extLst>
            </p:cNvPr>
            <p:cNvSpPr/>
            <p:nvPr/>
          </p:nvSpPr>
          <p:spPr>
            <a:xfrm>
              <a:off x="6209950" y="399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5" name="Google Shape;696;p2">
              <a:extLst>
                <a:ext uri="{FF2B5EF4-FFF2-40B4-BE49-F238E27FC236}">
                  <a16:creationId xmlns:a16="http://schemas.microsoft.com/office/drawing/2014/main" id="{03FD82EF-2D3C-4858-A5E9-246A878780B2}"/>
                </a:ext>
              </a:extLst>
            </p:cNvPr>
            <p:cNvSpPr/>
            <p:nvPr/>
          </p:nvSpPr>
          <p:spPr>
            <a:xfrm>
              <a:off x="6233275" y="3991500"/>
              <a:ext cx="15625" cy="15650"/>
            </a:xfrm>
            <a:custGeom>
              <a:avLst/>
              <a:gdLst/>
              <a:ahLst/>
              <a:cxnLst/>
              <a:rect l="l" t="t" r="r" b="b"/>
              <a:pathLst>
                <a:path w="625" h="626" extrusionOk="0">
                  <a:moveTo>
                    <a:pt x="312" y="1"/>
                  </a:moveTo>
                  <a:cubicBezTo>
                    <a:pt x="141" y="1"/>
                    <a:pt x="0" y="140"/>
                    <a:pt x="0" y="313"/>
                  </a:cubicBezTo>
                  <a:cubicBezTo>
                    <a:pt x="0" y="484"/>
                    <a:pt x="141"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6" name="Google Shape;697;p2">
              <a:extLst>
                <a:ext uri="{FF2B5EF4-FFF2-40B4-BE49-F238E27FC236}">
                  <a16:creationId xmlns:a16="http://schemas.microsoft.com/office/drawing/2014/main" id="{2871F92B-4851-4421-A7C6-4D4CB29722F6}"/>
                </a:ext>
              </a:extLst>
            </p:cNvPr>
            <p:cNvSpPr/>
            <p:nvPr/>
          </p:nvSpPr>
          <p:spPr>
            <a:xfrm>
              <a:off x="6256600" y="399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 name="Google Shape;698;p2">
              <a:extLst>
                <a:ext uri="{FF2B5EF4-FFF2-40B4-BE49-F238E27FC236}">
                  <a16:creationId xmlns:a16="http://schemas.microsoft.com/office/drawing/2014/main" id="{707476C2-4202-406E-A0BC-21C8A0A5A0BA}"/>
                </a:ext>
              </a:extLst>
            </p:cNvPr>
            <p:cNvSpPr/>
            <p:nvPr/>
          </p:nvSpPr>
          <p:spPr>
            <a:xfrm>
              <a:off x="6279950" y="399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4" y="625"/>
                    <a:pt x="625" y="484"/>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9;p2">
              <a:extLst>
                <a:ext uri="{FF2B5EF4-FFF2-40B4-BE49-F238E27FC236}">
                  <a16:creationId xmlns:a16="http://schemas.microsoft.com/office/drawing/2014/main" id="{8A9DAB7B-A1AD-423F-BAE3-6BF764D091B0}"/>
                </a:ext>
              </a:extLst>
            </p:cNvPr>
            <p:cNvSpPr/>
            <p:nvPr/>
          </p:nvSpPr>
          <p:spPr>
            <a:xfrm>
              <a:off x="6303250" y="399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700;p2">
              <a:extLst>
                <a:ext uri="{FF2B5EF4-FFF2-40B4-BE49-F238E27FC236}">
                  <a16:creationId xmlns:a16="http://schemas.microsoft.com/office/drawing/2014/main" id="{758E7AE9-69A0-4CD2-861D-0ED9496485D1}"/>
                </a:ext>
              </a:extLst>
            </p:cNvPr>
            <p:cNvSpPr/>
            <p:nvPr/>
          </p:nvSpPr>
          <p:spPr>
            <a:xfrm>
              <a:off x="6323950" y="3991500"/>
              <a:ext cx="18300" cy="15650"/>
            </a:xfrm>
            <a:custGeom>
              <a:avLst/>
              <a:gdLst/>
              <a:ahLst/>
              <a:cxnLst/>
              <a:rect l="l" t="t" r="r" b="b"/>
              <a:pathLst>
                <a:path w="732" h="626" extrusionOk="0">
                  <a:moveTo>
                    <a:pt x="419" y="1"/>
                  </a:moveTo>
                  <a:cubicBezTo>
                    <a:pt x="140" y="1"/>
                    <a:pt x="1" y="336"/>
                    <a:pt x="198" y="533"/>
                  </a:cubicBezTo>
                  <a:cubicBezTo>
                    <a:pt x="261" y="597"/>
                    <a:pt x="340" y="625"/>
                    <a:pt x="417" y="625"/>
                  </a:cubicBezTo>
                  <a:cubicBezTo>
                    <a:pt x="577" y="625"/>
                    <a:pt x="731" y="501"/>
                    <a:pt x="731" y="313"/>
                  </a:cubicBezTo>
                  <a:cubicBezTo>
                    <a:pt x="731" y="140"/>
                    <a:pt x="592"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1;p2">
              <a:extLst>
                <a:ext uri="{FF2B5EF4-FFF2-40B4-BE49-F238E27FC236}">
                  <a16:creationId xmlns:a16="http://schemas.microsoft.com/office/drawing/2014/main" id="{7AB2AE18-E1AD-4278-9B59-9DED1EDD493F}"/>
                </a:ext>
              </a:extLst>
            </p:cNvPr>
            <p:cNvSpPr/>
            <p:nvPr/>
          </p:nvSpPr>
          <p:spPr>
            <a:xfrm>
              <a:off x="6349900" y="3991500"/>
              <a:ext cx="15650" cy="15650"/>
            </a:xfrm>
            <a:custGeom>
              <a:avLst/>
              <a:gdLst/>
              <a:ahLst/>
              <a:cxnLst/>
              <a:rect l="l" t="t" r="r" b="b"/>
              <a:pathLst>
                <a:path w="626" h="626" extrusionOk="0">
                  <a:moveTo>
                    <a:pt x="313" y="1"/>
                  </a:moveTo>
                  <a:cubicBezTo>
                    <a:pt x="142" y="1"/>
                    <a:pt x="1" y="140"/>
                    <a:pt x="1" y="313"/>
                  </a:cubicBezTo>
                  <a:cubicBezTo>
                    <a:pt x="1" y="484"/>
                    <a:pt x="142"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2;p2">
              <a:extLst>
                <a:ext uri="{FF2B5EF4-FFF2-40B4-BE49-F238E27FC236}">
                  <a16:creationId xmlns:a16="http://schemas.microsoft.com/office/drawing/2014/main" id="{E696541E-1ED9-46EF-882B-F6AB3FA8A335}"/>
                </a:ext>
              </a:extLst>
            </p:cNvPr>
            <p:cNvSpPr/>
            <p:nvPr/>
          </p:nvSpPr>
          <p:spPr>
            <a:xfrm>
              <a:off x="6373250" y="399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2" name="Google Shape;703;p2">
              <a:extLst>
                <a:ext uri="{FF2B5EF4-FFF2-40B4-BE49-F238E27FC236}">
                  <a16:creationId xmlns:a16="http://schemas.microsoft.com/office/drawing/2014/main" id="{9CB6C1B0-9A7F-4D1E-820D-8BB694AEC362}"/>
                </a:ext>
              </a:extLst>
            </p:cNvPr>
            <p:cNvSpPr/>
            <p:nvPr/>
          </p:nvSpPr>
          <p:spPr>
            <a:xfrm>
              <a:off x="6396600" y="399150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4" y="625"/>
                    <a:pt x="625" y="484"/>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3" name="Google Shape;704;p2">
              <a:extLst>
                <a:ext uri="{FF2B5EF4-FFF2-40B4-BE49-F238E27FC236}">
                  <a16:creationId xmlns:a16="http://schemas.microsoft.com/office/drawing/2014/main" id="{00746A90-AE26-4B1F-B189-2944B849493F}"/>
                </a:ext>
              </a:extLst>
            </p:cNvPr>
            <p:cNvSpPr/>
            <p:nvPr/>
          </p:nvSpPr>
          <p:spPr>
            <a:xfrm>
              <a:off x="6419900" y="399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4" name="Google Shape;705;p2">
              <a:extLst>
                <a:ext uri="{FF2B5EF4-FFF2-40B4-BE49-F238E27FC236}">
                  <a16:creationId xmlns:a16="http://schemas.microsoft.com/office/drawing/2014/main" id="{3C4E60FD-499A-4196-9DBE-092F3AC68DF1}"/>
                </a:ext>
              </a:extLst>
            </p:cNvPr>
            <p:cNvSpPr/>
            <p:nvPr/>
          </p:nvSpPr>
          <p:spPr>
            <a:xfrm>
              <a:off x="6443250" y="399150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5" name="Google Shape;706;p2">
              <a:extLst>
                <a:ext uri="{FF2B5EF4-FFF2-40B4-BE49-F238E27FC236}">
                  <a16:creationId xmlns:a16="http://schemas.microsoft.com/office/drawing/2014/main" id="{ED4B1485-DD3D-4117-886D-D6374FB7D52E}"/>
                </a:ext>
              </a:extLst>
            </p:cNvPr>
            <p:cNvSpPr/>
            <p:nvPr/>
          </p:nvSpPr>
          <p:spPr>
            <a:xfrm>
              <a:off x="6466550" y="3991500"/>
              <a:ext cx="15650" cy="15650"/>
            </a:xfrm>
            <a:custGeom>
              <a:avLst/>
              <a:gdLst/>
              <a:ahLst/>
              <a:cxnLst/>
              <a:rect l="l" t="t" r="r" b="b"/>
              <a:pathLst>
                <a:path w="626" h="626" extrusionOk="0">
                  <a:moveTo>
                    <a:pt x="313" y="1"/>
                  </a:moveTo>
                  <a:cubicBezTo>
                    <a:pt x="142" y="1"/>
                    <a:pt x="1" y="140"/>
                    <a:pt x="1" y="313"/>
                  </a:cubicBezTo>
                  <a:cubicBezTo>
                    <a:pt x="1" y="484"/>
                    <a:pt x="142"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 name="Google Shape;707;p2">
              <a:extLst>
                <a:ext uri="{FF2B5EF4-FFF2-40B4-BE49-F238E27FC236}">
                  <a16:creationId xmlns:a16="http://schemas.microsoft.com/office/drawing/2014/main" id="{D8239E4A-0012-4A5F-9FE9-FB0705C7A8A8}"/>
                </a:ext>
              </a:extLst>
            </p:cNvPr>
            <p:cNvSpPr/>
            <p:nvPr/>
          </p:nvSpPr>
          <p:spPr>
            <a:xfrm>
              <a:off x="6487275" y="3991500"/>
              <a:ext cx="18250" cy="15650"/>
            </a:xfrm>
            <a:custGeom>
              <a:avLst/>
              <a:gdLst/>
              <a:ahLst/>
              <a:cxnLst/>
              <a:rect l="l" t="t" r="r" b="b"/>
              <a:pathLst>
                <a:path w="730" h="626" extrusionOk="0">
                  <a:moveTo>
                    <a:pt x="418" y="1"/>
                  </a:moveTo>
                  <a:cubicBezTo>
                    <a:pt x="139" y="1"/>
                    <a:pt x="1" y="337"/>
                    <a:pt x="196" y="533"/>
                  </a:cubicBezTo>
                  <a:cubicBezTo>
                    <a:pt x="260" y="597"/>
                    <a:pt x="339" y="625"/>
                    <a:pt x="415" y="625"/>
                  </a:cubicBezTo>
                  <a:cubicBezTo>
                    <a:pt x="576" y="625"/>
                    <a:pt x="730" y="501"/>
                    <a:pt x="730" y="313"/>
                  </a:cubicBezTo>
                  <a:cubicBezTo>
                    <a:pt x="730" y="140"/>
                    <a:pt x="591"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7" name="Google Shape;708;p2">
              <a:extLst>
                <a:ext uri="{FF2B5EF4-FFF2-40B4-BE49-F238E27FC236}">
                  <a16:creationId xmlns:a16="http://schemas.microsoft.com/office/drawing/2014/main" id="{E28D6AEE-B92F-4150-B827-3C10D0626FFB}"/>
                </a:ext>
              </a:extLst>
            </p:cNvPr>
            <p:cNvSpPr/>
            <p:nvPr/>
          </p:nvSpPr>
          <p:spPr>
            <a:xfrm>
              <a:off x="6513250" y="399150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4" y="625"/>
                    <a:pt x="625" y="484"/>
                    <a:pt x="625" y="313"/>
                  </a:cubicBezTo>
                  <a:cubicBezTo>
                    <a:pt x="625" y="140"/>
                    <a:pt x="484"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8" name="Google Shape;709;p2">
              <a:extLst>
                <a:ext uri="{FF2B5EF4-FFF2-40B4-BE49-F238E27FC236}">
                  <a16:creationId xmlns:a16="http://schemas.microsoft.com/office/drawing/2014/main" id="{376F4E1E-9BBD-423F-9557-5CF20060CAF9}"/>
                </a:ext>
              </a:extLst>
            </p:cNvPr>
            <p:cNvSpPr/>
            <p:nvPr/>
          </p:nvSpPr>
          <p:spPr>
            <a:xfrm>
              <a:off x="5953325" y="3971500"/>
              <a:ext cx="15650" cy="15650"/>
            </a:xfrm>
            <a:custGeom>
              <a:avLst/>
              <a:gdLst/>
              <a:ahLst/>
              <a:cxnLst/>
              <a:rect l="l" t="t" r="r" b="b"/>
              <a:pathLst>
                <a:path w="626" h="626" extrusionOk="0">
                  <a:moveTo>
                    <a:pt x="313" y="1"/>
                  </a:moveTo>
                  <a:cubicBezTo>
                    <a:pt x="141" y="1"/>
                    <a:pt x="0" y="140"/>
                    <a:pt x="0" y="313"/>
                  </a:cubicBezTo>
                  <a:cubicBezTo>
                    <a:pt x="0" y="484"/>
                    <a:pt x="141"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 name="Google Shape;710;p2">
              <a:extLst>
                <a:ext uri="{FF2B5EF4-FFF2-40B4-BE49-F238E27FC236}">
                  <a16:creationId xmlns:a16="http://schemas.microsoft.com/office/drawing/2014/main" id="{DA5902E0-260B-4365-85CC-BE1F9CA8876F}"/>
                </a:ext>
              </a:extLst>
            </p:cNvPr>
            <p:cNvSpPr/>
            <p:nvPr/>
          </p:nvSpPr>
          <p:spPr>
            <a:xfrm>
              <a:off x="5976675" y="397150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 name="Google Shape;711;p2">
              <a:extLst>
                <a:ext uri="{FF2B5EF4-FFF2-40B4-BE49-F238E27FC236}">
                  <a16:creationId xmlns:a16="http://schemas.microsoft.com/office/drawing/2014/main" id="{DE45512D-FB25-4D27-BA9F-679D342CD093}"/>
                </a:ext>
              </a:extLst>
            </p:cNvPr>
            <p:cNvSpPr/>
            <p:nvPr/>
          </p:nvSpPr>
          <p:spPr>
            <a:xfrm>
              <a:off x="5999975" y="3971500"/>
              <a:ext cx="15650" cy="15650"/>
            </a:xfrm>
            <a:custGeom>
              <a:avLst/>
              <a:gdLst/>
              <a:ahLst/>
              <a:cxnLst/>
              <a:rect l="l" t="t" r="r" b="b"/>
              <a:pathLst>
                <a:path w="626" h="626" extrusionOk="0">
                  <a:moveTo>
                    <a:pt x="313" y="1"/>
                  </a:moveTo>
                  <a:cubicBezTo>
                    <a:pt x="141" y="1"/>
                    <a:pt x="1" y="140"/>
                    <a:pt x="1" y="313"/>
                  </a:cubicBezTo>
                  <a:cubicBezTo>
                    <a:pt x="1" y="484"/>
                    <a:pt x="141"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2;p2">
              <a:extLst>
                <a:ext uri="{FF2B5EF4-FFF2-40B4-BE49-F238E27FC236}">
                  <a16:creationId xmlns:a16="http://schemas.microsoft.com/office/drawing/2014/main" id="{89DA4EB4-37F5-432B-8D5C-309A863C6FF5}"/>
                </a:ext>
              </a:extLst>
            </p:cNvPr>
            <p:cNvSpPr/>
            <p:nvPr/>
          </p:nvSpPr>
          <p:spPr>
            <a:xfrm>
              <a:off x="6023325" y="397150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3;p2">
              <a:extLst>
                <a:ext uri="{FF2B5EF4-FFF2-40B4-BE49-F238E27FC236}">
                  <a16:creationId xmlns:a16="http://schemas.microsoft.com/office/drawing/2014/main" id="{18443C11-BC40-448A-8913-004EC4C3D5B3}"/>
                </a:ext>
              </a:extLst>
            </p:cNvPr>
            <p:cNvSpPr/>
            <p:nvPr/>
          </p:nvSpPr>
          <p:spPr>
            <a:xfrm>
              <a:off x="6046675" y="3971500"/>
              <a:ext cx="15625" cy="15650"/>
            </a:xfrm>
            <a:custGeom>
              <a:avLst/>
              <a:gdLst/>
              <a:ahLst/>
              <a:cxnLst/>
              <a:rect l="l" t="t" r="r" b="b"/>
              <a:pathLst>
                <a:path w="625" h="626" extrusionOk="0">
                  <a:moveTo>
                    <a:pt x="312" y="1"/>
                  </a:moveTo>
                  <a:cubicBezTo>
                    <a:pt x="139" y="1"/>
                    <a:pt x="0" y="140"/>
                    <a:pt x="0" y="313"/>
                  </a:cubicBezTo>
                  <a:cubicBezTo>
                    <a:pt x="0" y="484"/>
                    <a:pt x="139"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4;p2">
              <a:extLst>
                <a:ext uri="{FF2B5EF4-FFF2-40B4-BE49-F238E27FC236}">
                  <a16:creationId xmlns:a16="http://schemas.microsoft.com/office/drawing/2014/main" id="{EB97F682-DE3F-4117-8A3B-714351D89845}"/>
                </a:ext>
              </a:extLst>
            </p:cNvPr>
            <p:cNvSpPr/>
            <p:nvPr/>
          </p:nvSpPr>
          <p:spPr>
            <a:xfrm>
              <a:off x="6067350" y="3971475"/>
              <a:ext cx="18250" cy="15650"/>
            </a:xfrm>
            <a:custGeom>
              <a:avLst/>
              <a:gdLst/>
              <a:ahLst/>
              <a:cxnLst/>
              <a:rect l="l" t="t" r="r" b="b"/>
              <a:pathLst>
                <a:path w="730" h="626" extrusionOk="0">
                  <a:moveTo>
                    <a:pt x="418" y="0"/>
                  </a:moveTo>
                  <a:cubicBezTo>
                    <a:pt x="140" y="0"/>
                    <a:pt x="1" y="337"/>
                    <a:pt x="198" y="534"/>
                  </a:cubicBezTo>
                  <a:cubicBezTo>
                    <a:pt x="261" y="597"/>
                    <a:pt x="339" y="625"/>
                    <a:pt x="416" y="625"/>
                  </a:cubicBezTo>
                  <a:cubicBezTo>
                    <a:pt x="576" y="625"/>
                    <a:pt x="730" y="501"/>
                    <a:pt x="730" y="312"/>
                  </a:cubicBezTo>
                  <a:cubicBezTo>
                    <a:pt x="730" y="139"/>
                    <a:pt x="590"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5;p2">
              <a:extLst>
                <a:ext uri="{FF2B5EF4-FFF2-40B4-BE49-F238E27FC236}">
                  <a16:creationId xmlns:a16="http://schemas.microsoft.com/office/drawing/2014/main" id="{C6513D04-A6B0-4494-85E7-51F4D16BDA12}"/>
                </a:ext>
              </a:extLst>
            </p:cNvPr>
            <p:cNvSpPr/>
            <p:nvPr/>
          </p:nvSpPr>
          <p:spPr>
            <a:xfrm>
              <a:off x="6093325" y="397150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5" name="Google Shape;716;p2">
              <a:extLst>
                <a:ext uri="{FF2B5EF4-FFF2-40B4-BE49-F238E27FC236}">
                  <a16:creationId xmlns:a16="http://schemas.microsoft.com/office/drawing/2014/main" id="{603645BE-6B21-46D9-AABB-0F5E10545BE4}"/>
                </a:ext>
              </a:extLst>
            </p:cNvPr>
            <p:cNvSpPr/>
            <p:nvPr/>
          </p:nvSpPr>
          <p:spPr>
            <a:xfrm>
              <a:off x="6116650" y="397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4" y="625"/>
                    <a:pt x="625" y="484"/>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6" name="Google Shape;717;p2">
              <a:extLst>
                <a:ext uri="{FF2B5EF4-FFF2-40B4-BE49-F238E27FC236}">
                  <a16:creationId xmlns:a16="http://schemas.microsoft.com/office/drawing/2014/main" id="{FCC8702F-B6DC-4CDB-BE3D-AED859547818}"/>
                </a:ext>
              </a:extLst>
            </p:cNvPr>
            <p:cNvSpPr/>
            <p:nvPr/>
          </p:nvSpPr>
          <p:spPr>
            <a:xfrm>
              <a:off x="6139975" y="397150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 name="Google Shape;718;p2">
              <a:extLst>
                <a:ext uri="{FF2B5EF4-FFF2-40B4-BE49-F238E27FC236}">
                  <a16:creationId xmlns:a16="http://schemas.microsoft.com/office/drawing/2014/main" id="{07E35C10-1FA8-450B-87D0-5B0C4D99ECB0}"/>
                </a:ext>
              </a:extLst>
            </p:cNvPr>
            <p:cNvSpPr/>
            <p:nvPr/>
          </p:nvSpPr>
          <p:spPr>
            <a:xfrm>
              <a:off x="6160650" y="3971475"/>
              <a:ext cx="18300" cy="15650"/>
            </a:xfrm>
            <a:custGeom>
              <a:avLst/>
              <a:gdLst/>
              <a:ahLst/>
              <a:cxnLst/>
              <a:rect l="l" t="t" r="r" b="b"/>
              <a:pathLst>
                <a:path w="732" h="626" extrusionOk="0">
                  <a:moveTo>
                    <a:pt x="419" y="0"/>
                  </a:moveTo>
                  <a:cubicBezTo>
                    <a:pt x="140" y="0"/>
                    <a:pt x="1" y="337"/>
                    <a:pt x="198" y="534"/>
                  </a:cubicBezTo>
                  <a:cubicBezTo>
                    <a:pt x="261" y="597"/>
                    <a:pt x="340" y="625"/>
                    <a:pt x="417" y="625"/>
                  </a:cubicBezTo>
                  <a:cubicBezTo>
                    <a:pt x="577" y="625"/>
                    <a:pt x="731" y="501"/>
                    <a:pt x="731" y="312"/>
                  </a:cubicBezTo>
                  <a:cubicBezTo>
                    <a:pt x="731" y="139"/>
                    <a:pt x="590"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 name="Google Shape;719;p2">
              <a:extLst>
                <a:ext uri="{FF2B5EF4-FFF2-40B4-BE49-F238E27FC236}">
                  <a16:creationId xmlns:a16="http://schemas.microsoft.com/office/drawing/2014/main" id="{F40FB05F-C217-468D-BDF6-2A1852536801}"/>
                </a:ext>
              </a:extLst>
            </p:cNvPr>
            <p:cNvSpPr/>
            <p:nvPr/>
          </p:nvSpPr>
          <p:spPr>
            <a:xfrm>
              <a:off x="6186625" y="397150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9" name="Google Shape;720;p2">
              <a:extLst>
                <a:ext uri="{FF2B5EF4-FFF2-40B4-BE49-F238E27FC236}">
                  <a16:creationId xmlns:a16="http://schemas.microsoft.com/office/drawing/2014/main" id="{CA10657A-8591-4193-AD07-39E9A233112E}"/>
                </a:ext>
              </a:extLst>
            </p:cNvPr>
            <p:cNvSpPr/>
            <p:nvPr/>
          </p:nvSpPr>
          <p:spPr>
            <a:xfrm>
              <a:off x="6209950" y="397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0" name="Google Shape;721;p2">
              <a:extLst>
                <a:ext uri="{FF2B5EF4-FFF2-40B4-BE49-F238E27FC236}">
                  <a16:creationId xmlns:a16="http://schemas.microsoft.com/office/drawing/2014/main" id="{5AAD9021-3C65-470E-943C-81486469F19C}"/>
                </a:ext>
              </a:extLst>
            </p:cNvPr>
            <p:cNvSpPr/>
            <p:nvPr/>
          </p:nvSpPr>
          <p:spPr>
            <a:xfrm>
              <a:off x="6233275" y="3971500"/>
              <a:ext cx="15625" cy="15650"/>
            </a:xfrm>
            <a:custGeom>
              <a:avLst/>
              <a:gdLst/>
              <a:ahLst/>
              <a:cxnLst/>
              <a:rect l="l" t="t" r="r" b="b"/>
              <a:pathLst>
                <a:path w="625" h="626" extrusionOk="0">
                  <a:moveTo>
                    <a:pt x="312" y="1"/>
                  </a:moveTo>
                  <a:cubicBezTo>
                    <a:pt x="141" y="1"/>
                    <a:pt x="0" y="140"/>
                    <a:pt x="0" y="313"/>
                  </a:cubicBezTo>
                  <a:cubicBezTo>
                    <a:pt x="0" y="484"/>
                    <a:pt x="141"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2;p2">
              <a:extLst>
                <a:ext uri="{FF2B5EF4-FFF2-40B4-BE49-F238E27FC236}">
                  <a16:creationId xmlns:a16="http://schemas.microsoft.com/office/drawing/2014/main" id="{23682B1A-B2E2-4C96-AD8F-2E723492B677}"/>
                </a:ext>
              </a:extLst>
            </p:cNvPr>
            <p:cNvSpPr/>
            <p:nvPr/>
          </p:nvSpPr>
          <p:spPr>
            <a:xfrm>
              <a:off x="6256600" y="397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3;p2">
              <a:extLst>
                <a:ext uri="{FF2B5EF4-FFF2-40B4-BE49-F238E27FC236}">
                  <a16:creationId xmlns:a16="http://schemas.microsoft.com/office/drawing/2014/main" id="{4DA704E8-C050-4A05-A950-9B39826530B1}"/>
                </a:ext>
              </a:extLst>
            </p:cNvPr>
            <p:cNvSpPr/>
            <p:nvPr/>
          </p:nvSpPr>
          <p:spPr>
            <a:xfrm>
              <a:off x="6279950" y="397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4" y="625"/>
                    <a:pt x="625" y="484"/>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4;p2">
              <a:extLst>
                <a:ext uri="{FF2B5EF4-FFF2-40B4-BE49-F238E27FC236}">
                  <a16:creationId xmlns:a16="http://schemas.microsoft.com/office/drawing/2014/main" id="{914F34DD-13DB-4CD5-95ED-5B7C6B2F8DFE}"/>
                </a:ext>
              </a:extLst>
            </p:cNvPr>
            <p:cNvSpPr/>
            <p:nvPr/>
          </p:nvSpPr>
          <p:spPr>
            <a:xfrm>
              <a:off x="6303250" y="397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4" name="Google Shape;725;p2">
              <a:extLst>
                <a:ext uri="{FF2B5EF4-FFF2-40B4-BE49-F238E27FC236}">
                  <a16:creationId xmlns:a16="http://schemas.microsoft.com/office/drawing/2014/main" id="{8BE5EEBD-10D8-4F85-880D-E141F0D13881}"/>
                </a:ext>
              </a:extLst>
            </p:cNvPr>
            <p:cNvSpPr/>
            <p:nvPr/>
          </p:nvSpPr>
          <p:spPr>
            <a:xfrm>
              <a:off x="6323950" y="3971475"/>
              <a:ext cx="18300" cy="15650"/>
            </a:xfrm>
            <a:custGeom>
              <a:avLst/>
              <a:gdLst/>
              <a:ahLst/>
              <a:cxnLst/>
              <a:rect l="l" t="t" r="r" b="b"/>
              <a:pathLst>
                <a:path w="732" h="626" extrusionOk="0">
                  <a:moveTo>
                    <a:pt x="419" y="0"/>
                  </a:moveTo>
                  <a:cubicBezTo>
                    <a:pt x="140" y="0"/>
                    <a:pt x="1" y="337"/>
                    <a:pt x="198" y="534"/>
                  </a:cubicBezTo>
                  <a:cubicBezTo>
                    <a:pt x="261" y="597"/>
                    <a:pt x="340" y="625"/>
                    <a:pt x="416" y="625"/>
                  </a:cubicBezTo>
                  <a:cubicBezTo>
                    <a:pt x="577" y="625"/>
                    <a:pt x="731" y="501"/>
                    <a:pt x="731" y="312"/>
                  </a:cubicBezTo>
                  <a:cubicBezTo>
                    <a:pt x="731" y="139"/>
                    <a:pt x="592"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 name="Google Shape;726;p2">
              <a:extLst>
                <a:ext uri="{FF2B5EF4-FFF2-40B4-BE49-F238E27FC236}">
                  <a16:creationId xmlns:a16="http://schemas.microsoft.com/office/drawing/2014/main" id="{21112DA7-60C5-45D3-A73E-392F355784DF}"/>
                </a:ext>
              </a:extLst>
            </p:cNvPr>
            <p:cNvSpPr/>
            <p:nvPr/>
          </p:nvSpPr>
          <p:spPr>
            <a:xfrm>
              <a:off x="6349900" y="3971500"/>
              <a:ext cx="15650" cy="15650"/>
            </a:xfrm>
            <a:custGeom>
              <a:avLst/>
              <a:gdLst/>
              <a:ahLst/>
              <a:cxnLst/>
              <a:rect l="l" t="t" r="r" b="b"/>
              <a:pathLst>
                <a:path w="626" h="626" extrusionOk="0">
                  <a:moveTo>
                    <a:pt x="313" y="1"/>
                  </a:moveTo>
                  <a:cubicBezTo>
                    <a:pt x="142" y="1"/>
                    <a:pt x="1" y="140"/>
                    <a:pt x="1" y="313"/>
                  </a:cubicBezTo>
                  <a:cubicBezTo>
                    <a:pt x="1" y="484"/>
                    <a:pt x="142"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7;p2">
              <a:extLst>
                <a:ext uri="{FF2B5EF4-FFF2-40B4-BE49-F238E27FC236}">
                  <a16:creationId xmlns:a16="http://schemas.microsoft.com/office/drawing/2014/main" id="{543219C2-FF8E-4E4D-90BB-3F5FA011B1EC}"/>
                </a:ext>
              </a:extLst>
            </p:cNvPr>
            <p:cNvSpPr/>
            <p:nvPr/>
          </p:nvSpPr>
          <p:spPr>
            <a:xfrm>
              <a:off x="6373250" y="397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 name="Google Shape;728;p2">
              <a:extLst>
                <a:ext uri="{FF2B5EF4-FFF2-40B4-BE49-F238E27FC236}">
                  <a16:creationId xmlns:a16="http://schemas.microsoft.com/office/drawing/2014/main" id="{7833D50D-8455-4AF7-AC0B-5B47207ED3F9}"/>
                </a:ext>
              </a:extLst>
            </p:cNvPr>
            <p:cNvSpPr/>
            <p:nvPr/>
          </p:nvSpPr>
          <p:spPr>
            <a:xfrm>
              <a:off x="6396600" y="397150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4" y="625"/>
                    <a:pt x="625" y="484"/>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 name="Google Shape;729;p2">
              <a:extLst>
                <a:ext uri="{FF2B5EF4-FFF2-40B4-BE49-F238E27FC236}">
                  <a16:creationId xmlns:a16="http://schemas.microsoft.com/office/drawing/2014/main" id="{24DDFE28-751A-4C1B-A8F1-6BF0B4B661D4}"/>
                </a:ext>
              </a:extLst>
            </p:cNvPr>
            <p:cNvSpPr/>
            <p:nvPr/>
          </p:nvSpPr>
          <p:spPr>
            <a:xfrm>
              <a:off x="6419900" y="397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30;p2">
              <a:extLst>
                <a:ext uri="{FF2B5EF4-FFF2-40B4-BE49-F238E27FC236}">
                  <a16:creationId xmlns:a16="http://schemas.microsoft.com/office/drawing/2014/main" id="{B7BCB492-9BA9-434D-AE8C-46EBDB93726E}"/>
                </a:ext>
              </a:extLst>
            </p:cNvPr>
            <p:cNvSpPr/>
            <p:nvPr/>
          </p:nvSpPr>
          <p:spPr>
            <a:xfrm>
              <a:off x="6443250" y="397150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1;p2">
              <a:extLst>
                <a:ext uri="{FF2B5EF4-FFF2-40B4-BE49-F238E27FC236}">
                  <a16:creationId xmlns:a16="http://schemas.microsoft.com/office/drawing/2014/main" id="{31052A75-ECED-4057-A972-433DED6DA840}"/>
                </a:ext>
              </a:extLst>
            </p:cNvPr>
            <p:cNvSpPr/>
            <p:nvPr/>
          </p:nvSpPr>
          <p:spPr>
            <a:xfrm>
              <a:off x="6466550" y="3971500"/>
              <a:ext cx="15650" cy="15650"/>
            </a:xfrm>
            <a:custGeom>
              <a:avLst/>
              <a:gdLst/>
              <a:ahLst/>
              <a:cxnLst/>
              <a:rect l="l" t="t" r="r" b="b"/>
              <a:pathLst>
                <a:path w="626" h="626" extrusionOk="0">
                  <a:moveTo>
                    <a:pt x="313" y="1"/>
                  </a:moveTo>
                  <a:cubicBezTo>
                    <a:pt x="142" y="1"/>
                    <a:pt x="1" y="140"/>
                    <a:pt x="1" y="313"/>
                  </a:cubicBezTo>
                  <a:cubicBezTo>
                    <a:pt x="1" y="484"/>
                    <a:pt x="142"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1" name="Google Shape;732;p2">
              <a:extLst>
                <a:ext uri="{FF2B5EF4-FFF2-40B4-BE49-F238E27FC236}">
                  <a16:creationId xmlns:a16="http://schemas.microsoft.com/office/drawing/2014/main" id="{54AB3880-CEE4-47B2-85BA-7849D2E01FD5}"/>
                </a:ext>
              </a:extLst>
            </p:cNvPr>
            <p:cNvSpPr/>
            <p:nvPr/>
          </p:nvSpPr>
          <p:spPr>
            <a:xfrm>
              <a:off x="6487275" y="3971475"/>
              <a:ext cx="18250" cy="15650"/>
            </a:xfrm>
            <a:custGeom>
              <a:avLst/>
              <a:gdLst/>
              <a:ahLst/>
              <a:cxnLst/>
              <a:rect l="l" t="t" r="r" b="b"/>
              <a:pathLst>
                <a:path w="730" h="626" extrusionOk="0">
                  <a:moveTo>
                    <a:pt x="418" y="0"/>
                  </a:moveTo>
                  <a:cubicBezTo>
                    <a:pt x="139" y="0"/>
                    <a:pt x="1" y="337"/>
                    <a:pt x="196" y="534"/>
                  </a:cubicBezTo>
                  <a:cubicBezTo>
                    <a:pt x="260" y="597"/>
                    <a:pt x="338" y="625"/>
                    <a:pt x="415" y="625"/>
                  </a:cubicBezTo>
                  <a:cubicBezTo>
                    <a:pt x="576" y="625"/>
                    <a:pt x="730" y="501"/>
                    <a:pt x="730" y="312"/>
                  </a:cubicBezTo>
                  <a:cubicBezTo>
                    <a:pt x="730" y="139"/>
                    <a:pt x="591"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2" name="Google Shape;733;p2">
              <a:extLst>
                <a:ext uri="{FF2B5EF4-FFF2-40B4-BE49-F238E27FC236}">
                  <a16:creationId xmlns:a16="http://schemas.microsoft.com/office/drawing/2014/main" id="{0089EFEC-EAF0-48B8-B324-A4A7D5825B57}"/>
                </a:ext>
              </a:extLst>
            </p:cNvPr>
            <p:cNvSpPr/>
            <p:nvPr/>
          </p:nvSpPr>
          <p:spPr>
            <a:xfrm>
              <a:off x="6513250" y="397150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4" y="625"/>
                    <a:pt x="625" y="484"/>
                    <a:pt x="625" y="313"/>
                  </a:cubicBezTo>
                  <a:cubicBezTo>
                    <a:pt x="625" y="140"/>
                    <a:pt x="484"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3" name="Google Shape;734;p2">
              <a:extLst>
                <a:ext uri="{FF2B5EF4-FFF2-40B4-BE49-F238E27FC236}">
                  <a16:creationId xmlns:a16="http://schemas.microsoft.com/office/drawing/2014/main" id="{C09F2879-E6F2-42DE-9142-A0094C01AB87}"/>
                </a:ext>
              </a:extLst>
            </p:cNvPr>
            <p:cNvSpPr/>
            <p:nvPr/>
          </p:nvSpPr>
          <p:spPr>
            <a:xfrm>
              <a:off x="5976675" y="3951450"/>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5" y="625"/>
                    <a:pt x="625" y="486"/>
                    <a:pt x="625" y="313"/>
                  </a:cubicBezTo>
                  <a:cubicBezTo>
                    <a:pt x="625" y="142"/>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5;p2">
              <a:extLst>
                <a:ext uri="{FF2B5EF4-FFF2-40B4-BE49-F238E27FC236}">
                  <a16:creationId xmlns:a16="http://schemas.microsoft.com/office/drawing/2014/main" id="{B5118C4B-BC5F-4096-9B55-00E2AEAB1399}"/>
                </a:ext>
              </a:extLst>
            </p:cNvPr>
            <p:cNvSpPr/>
            <p:nvPr/>
          </p:nvSpPr>
          <p:spPr>
            <a:xfrm>
              <a:off x="5999975" y="3951450"/>
              <a:ext cx="15650" cy="15650"/>
            </a:xfrm>
            <a:custGeom>
              <a:avLst/>
              <a:gdLst/>
              <a:ahLst/>
              <a:cxnLst/>
              <a:rect l="l" t="t" r="r" b="b"/>
              <a:pathLst>
                <a:path w="626" h="626" extrusionOk="0">
                  <a:moveTo>
                    <a:pt x="313" y="1"/>
                  </a:moveTo>
                  <a:cubicBezTo>
                    <a:pt x="141" y="1"/>
                    <a:pt x="1" y="142"/>
                    <a:pt x="1" y="313"/>
                  </a:cubicBezTo>
                  <a:cubicBezTo>
                    <a:pt x="1" y="486"/>
                    <a:pt x="141"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6;p2">
              <a:extLst>
                <a:ext uri="{FF2B5EF4-FFF2-40B4-BE49-F238E27FC236}">
                  <a16:creationId xmlns:a16="http://schemas.microsoft.com/office/drawing/2014/main" id="{AF171481-6830-413A-9E8D-5CD5F58EF85F}"/>
                </a:ext>
              </a:extLst>
            </p:cNvPr>
            <p:cNvSpPr/>
            <p:nvPr/>
          </p:nvSpPr>
          <p:spPr>
            <a:xfrm>
              <a:off x="6023325" y="3951450"/>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5" y="625"/>
                    <a:pt x="625" y="486"/>
                    <a:pt x="625" y="313"/>
                  </a:cubicBezTo>
                  <a:cubicBezTo>
                    <a:pt x="625" y="142"/>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7;p2">
              <a:extLst>
                <a:ext uri="{FF2B5EF4-FFF2-40B4-BE49-F238E27FC236}">
                  <a16:creationId xmlns:a16="http://schemas.microsoft.com/office/drawing/2014/main" id="{634A3243-0816-4F4C-AA38-4D012CDFD579}"/>
                </a:ext>
              </a:extLst>
            </p:cNvPr>
            <p:cNvSpPr/>
            <p:nvPr/>
          </p:nvSpPr>
          <p:spPr>
            <a:xfrm>
              <a:off x="6046675" y="3951450"/>
              <a:ext cx="15625" cy="15650"/>
            </a:xfrm>
            <a:custGeom>
              <a:avLst/>
              <a:gdLst/>
              <a:ahLst/>
              <a:cxnLst/>
              <a:rect l="l" t="t" r="r" b="b"/>
              <a:pathLst>
                <a:path w="625" h="626" extrusionOk="0">
                  <a:moveTo>
                    <a:pt x="312" y="1"/>
                  </a:moveTo>
                  <a:cubicBezTo>
                    <a:pt x="139" y="1"/>
                    <a:pt x="0" y="142"/>
                    <a:pt x="0" y="313"/>
                  </a:cubicBezTo>
                  <a:cubicBezTo>
                    <a:pt x="0" y="486"/>
                    <a:pt x="139" y="625"/>
                    <a:pt x="312" y="625"/>
                  </a:cubicBezTo>
                  <a:cubicBezTo>
                    <a:pt x="485" y="625"/>
                    <a:pt x="625" y="486"/>
                    <a:pt x="625" y="313"/>
                  </a:cubicBezTo>
                  <a:cubicBezTo>
                    <a:pt x="625" y="142"/>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7" name="Google Shape;738;p2">
              <a:extLst>
                <a:ext uri="{FF2B5EF4-FFF2-40B4-BE49-F238E27FC236}">
                  <a16:creationId xmlns:a16="http://schemas.microsoft.com/office/drawing/2014/main" id="{1B0145B3-5BB2-481B-98B1-C548802B82CB}"/>
                </a:ext>
              </a:extLst>
            </p:cNvPr>
            <p:cNvSpPr/>
            <p:nvPr/>
          </p:nvSpPr>
          <p:spPr>
            <a:xfrm>
              <a:off x="6067350" y="3951500"/>
              <a:ext cx="18250" cy="15625"/>
            </a:xfrm>
            <a:custGeom>
              <a:avLst/>
              <a:gdLst/>
              <a:ahLst/>
              <a:cxnLst/>
              <a:rect l="l" t="t" r="r" b="b"/>
              <a:pathLst>
                <a:path w="730" h="625" extrusionOk="0">
                  <a:moveTo>
                    <a:pt x="418" y="0"/>
                  </a:moveTo>
                  <a:cubicBezTo>
                    <a:pt x="140" y="0"/>
                    <a:pt x="1" y="335"/>
                    <a:pt x="198" y="532"/>
                  </a:cubicBezTo>
                  <a:cubicBezTo>
                    <a:pt x="261" y="596"/>
                    <a:pt x="339" y="625"/>
                    <a:pt x="416" y="625"/>
                  </a:cubicBezTo>
                  <a:cubicBezTo>
                    <a:pt x="576" y="625"/>
                    <a:pt x="730" y="500"/>
                    <a:pt x="730" y="312"/>
                  </a:cubicBezTo>
                  <a:cubicBezTo>
                    <a:pt x="730" y="140"/>
                    <a:pt x="590"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 name="Google Shape;739;p2">
              <a:extLst>
                <a:ext uri="{FF2B5EF4-FFF2-40B4-BE49-F238E27FC236}">
                  <a16:creationId xmlns:a16="http://schemas.microsoft.com/office/drawing/2014/main" id="{EE5F8FA7-4F68-4D01-BBD0-F04AEE6A232B}"/>
                </a:ext>
              </a:extLst>
            </p:cNvPr>
            <p:cNvSpPr/>
            <p:nvPr/>
          </p:nvSpPr>
          <p:spPr>
            <a:xfrm>
              <a:off x="6093325" y="3951450"/>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5" y="625"/>
                    <a:pt x="625" y="486"/>
                    <a:pt x="625" y="313"/>
                  </a:cubicBezTo>
                  <a:cubicBezTo>
                    <a:pt x="625" y="142"/>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9" name="Google Shape;740;p2">
              <a:extLst>
                <a:ext uri="{FF2B5EF4-FFF2-40B4-BE49-F238E27FC236}">
                  <a16:creationId xmlns:a16="http://schemas.microsoft.com/office/drawing/2014/main" id="{3D301167-4069-47E9-81EB-DC5F6D299F27}"/>
                </a:ext>
              </a:extLst>
            </p:cNvPr>
            <p:cNvSpPr/>
            <p:nvPr/>
          </p:nvSpPr>
          <p:spPr>
            <a:xfrm>
              <a:off x="6116650" y="395145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4" y="625"/>
                    <a:pt x="625" y="486"/>
                    <a:pt x="625" y="313"/>
                  </a:cubicBezTo>
                  <a:cubicBezTo>
                    <a:pt x="625" y="142"/>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0" name="Google Shape;741;p2">
              <a:extLst>
                <a:ext uri="{FF2B5EF4-FFF2-40B4-BE49-F238E27FC236}">
                  <a16:creationId xmlns:a16="http://schemas.microsoft.com/office/drawing/2014/main" id="{EA6FBA9D-B148-41E8-BF70-642B6C44FF24}"/>
                </a:ext>
              </a:extLst>
            </p:cNvPr>
            <p:cNvSpPr/>
            <p:nvPr/>
          </p:nvSpPr>
          <p:spPr>
            <a:xfrm>
              <a:off x="6139975" y="3951450"/>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5" y="625"/>
                    <a:pt x="625" y="486"/>
                    <a:pt x="625" y="313"/>
                  </a:cubicBezTo>
                  <a:cubicBezTo>
                    <a:pt x="625" y="142"/>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1" name="Google Shape;742;p2">
              <a:extLst>
                <a:ext uri="{FF2B5EF4-FFF2-40B4-BE49-F238E27FC236}">
                  <a16:creationId xmlns:a16="http://schemas.microsoft.com/office/drawing/2014/main" id="{05E6BF00-842B-45FC-AD14-57CFA8544C09}"/>
                </a:ext>
              </a:extLst>
            </p:cNvPr>
            <p:cNvSpPr/>
            <p:nvPr/>
          </p:nvSpPr>
          <p:spPr>
            <a:xfrm>
              <a:off x="6160650" y="3951500"/>
              <a:ext cx="18300" cy="15625"/>
            </a:xfrm>
            <a:custGeom>
              <a:avLst/>
              <a:gdLst/>
              <a:ahLst/>
              <a:cxnLst/>
              <a:rect l="l" t="t" r="r" b="b"/>
              <a:pathLst>
                <a:path w="732" h="625" extrusionOk="0">
                  <a:moveTo>
                    <a:pt x="419" y="0"/>
                  </a:moveTo>
                  <a:cubicBezTo>
                    <a:pt x="140" y="0"/>
                    <a:pt x="1" y="335"/>
                    <a:pt x="198" y="532"/>
                  </a:cubicBezTo>
                  <a:cubicBezTo>
                    <a:pt x="262" y="596"/>
                    <a:pt x="340" y="625"/>
                    <a:pt x="417" y="625"/>
                  </a:cubicBezTo>
                  <a:cubicBezTo>
                    <a:pt x="577" y="625"/>
                    <a:pt x="731" y="500"/>
                    <a:pt x="731" y="312"/>
                  </a:cubicBezTo>
                  <a:cubicBezTo>
                    <a:pt x="731" y="140"/>
                    <a:pt x="590"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2" name="Google Shape;743;p2">
              <a:extLst>
                <a:ext uri="{FF2B5EF4-FFF2-40B4-BE49-F238E27FC236}">
                  <a16:creationId xmlns:a16="http://schemas.microsoft.com/office/drawing/2014/main" id="{CA41DB22-DE86-4B51-A85E-24518B65C008}"/>
                </a:ext>
              </a:extLst>
            </p:cNvPr>
            <p:cNvSpPr/>
            <p:nvPr/>
          </p:nvSpPr>
          <p:spPr>
            <a:xfrm>
              <a:off x="6186625" y="3951450"/>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5" y="625"/>
                    <a:pt x="625" y="486"/>
                    <a:pt x="625" y="313"/>
                  </a:cubicBezTo>
                  <a:cubicBezTo>
                    <a:pt x="625" y="142"/>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3" name="Google Shape;744;p2">
              <a:extLst>
                <a:ext uri="{FF2B5EF4-FFF2-40B4-BE49-F238E27FC236}">
                  <a16:creationId xmlns:a16="http://schemas.microsoft.com/office/drawing/2014/main" id="{9610EA6A-0E94-4D39-89F4-CFC92FDD747A}"/>
                </a:ext>
              </a:extLst>
            </p:cNvPr>
            <p:cNvSpPr/>
            <p:nvPr/>
          </p:nvSpPr>
          <p:spPr>
            <a:xfrm>
              <a:off x="6209950" y="395145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4" name="Google Shape;745;p2">
              <a:extLst>
                <a:ext uri="{FF2B5EF4-FFF2-40B4-BE49-F238E27FC236}">
                  <a16:creationId xmlns:a16="http://schemas.microsoft.com/office/drawing/2014/main" id="{D0497BBD-B896-4323-8267-5D943B12701B}"/>
                </a:ext>
              </a:extLst>
            </p:cNvPr>
            <p:cNvSpPr/>
            <p:nvPr/>
          </p:nvSpPr>
          <p:spPr>
            <a:xfrm>
              <a:off x="6233275" y="3951450"/>
              <a:ext cx="15625" cy="15650"/>
            </a:xfrm>
            <a:custGeom>
              <a:avLst/>
              <a:gdLst/>
              <a:ahLst/>
              <a:cxnLst/>
              <a:rect l="l" t="t" r="r" b="b"/>
              <a:pathLst>
                <a:path w="625" h="626" extrusionOk="0">
                  <a:moveTo>
                    <a:pt x="312" y="1"/>
                  </a:moveTo>
                  <a:cubicBezTo>
                    <a:pt x="141" y="1"/>
                    <a:pt x="0" y="142"/>
                    <a:pt x="0" y="313"/>
                  </a:cubicBezTo>
                  <a:cubicBezTo>
                    <a:pt x="0" y="486"/>
                    <a:pt x="141" y="625"/>
                    <a:pt x="312" y="625"/>
                  </a:cubicBezTo>
                  <a:cubicBezTo>
                    <a:pt x="485" y="625"/>
                    <a:pt x="625" y="486"/>
                    <a:pt x="625" y="313"/>
                  </a:cubicBezTo>
                  <a:cubicBezTo>
                    <a:pt x="625" y="142"/>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5" name="Google Shape;746;p2">
              <a:extLst>
                <a:ext uri="{FF2B5EF4-FFF2-40B4-BE49-F238E27FC236}">
                  <a16:creationId xmlns:a16="http://schemas.microsoft.com/office/drawing/2014/main" id="{956764C5-3AEB-4728-9170-502EB6D5DFE1}"/>
                </a:ext>
              </a:extLst>
            </p:cNvPr>
            <p:cNvSpPr/>
            <p:nvPr/>
          </p:nvSpPr>
          <p:spPr>
            <a:xfrm>
              <a:off x="6256600" y="395145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6" name="Google Shape;747;p2">
              <a:extLst>
                <a:ext uri="{FF2B5EF4-FFF2-40B4-BE49-F238E27FC236}">
                  <a16:creationId xmlns:a16="http://schemas.microsoft.com/office/drawing/2014/main" id="{AF218A15-36A1-4B17-A1AF-E75A76988F2A}"/>
                </a:ext>
              </a:extLst>
            </p:cNvPr>
            <p:cNvSpPr/>
            <p:nvPr/>
          </p:nvSpPr>
          <p:spPr>
            <a:xfrm>
              <a:off x="6279950" y="395145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4" y="625"/>
                    <a:pt x="625" y="486"/>
                    <a:pt x="625" y="313"/>
                  </a:cubicBezTo>
                  <a:cubicBezTo>
                    <a:pt x="625" y="142"/>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7" name="Google Shape;748;p2">
              <a:extLst>
                <a:ext uri="{FF2B5EF4-FFF2-40B4-BE49-F238E27FC236}">
                  <a16:creationId xmlns:a16="http://schemas.microsoft.com/office/drawing/2014/main" id="{35AF7F59-093B-4773-8B31-7433665DC2B0}"/>
                </a:ext>
              </a:extLst>
            </p:cNvPr>
            <p:cNvSpPr/>
            <p:nvPr/>
          </p:nvSpPr>
          <p:spPr>
            <a:xfrm>
              <a:off x="6303250" y="395145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8" name="Google Shape;749;p2">
              <a:extLst>
                <a:ext uri="{FF2B5EF4-FFF2-40B4-BE49-F238E27FC236}">
                  <a16:creationId xmlns:a16="http://schemas.microsoft.com/office/drawing/2014/main" id="{150016CD-51AB-4F71-880A-026B3FCD54B6}"/>
                </a:ext>
              </a:extLst>
            </p:cNvPr>
            <p:cNvSpPr/>
            <p:nvPr/>
          </p:nvSpPr>
          <p:spPr>
            <a:xfrm>
              <a:off x="6323950" y="3951500"/>
              <a:ext cx="18300" cy="15625"/>
            </a:xfrm>
            <a:custGeom>
              <a:avLst/>
              <a:gdLst/>
              <a:ahLst/>
              <a:cxnLst/>
              <a:rect l="l" t="t" r="r" b="b"/>
              <a:pathLst>
                <a:path w="732" h="625" extrusionOk="0">
                  <a:moveTo>
                    <a:pt x="422" y="0"/>
                  </a:moveTo>
                  <a:cubicBezTo>
                    <a:pt x="421" y="0"/>
                    <a:pt x="420" y="0"/>
                    <a:pt x="419" y="0"/>
                  </a:cubicBezTo>
                  <a:cubicBezTo>
                    <a:pt x="418" y="0"/>
                    <a:pt x="418" y="0"/>
                    <a:pt x="417" y="0"/>
                  </a:cubicBezTo>
                  <a:cubicBezTo>
                    <a:pt x="139" y="0"/>
                    <a:pt x="1" y="336"/>
                    <a:pt x="198" y="532"/>
                  </a:cubicBezTo>
                  <a:cubicBezTo>
                    <a:pt x="261" y="596"/>
                    <a:pt x="340" y="625"/>
                    <a:pt x="417" y="625"/>
                  </a:cubicBezTo>
                  <a:cubicBezTo>
                    <a:pt x="577" y="625"/>
                    <a:pt x="731" y="500"/>
                    <a:pt x="731" y="312"/>
                  </a:cubicBezTo>
                  <a:cubicBezTo>
                    <a:pt x="731" y="141"/>
                    <a:pt x="593" y="0"/>
                    <a:pt x="42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9" name="Google Shape;750;p2">
              <a:extLst>
                <a:ext uri="{FF2B5EF4-FFF2-40B4-BE49-F238E27FC236}">
                  <a16:creationId xmlns:a16="http://schemas.microsoft.com/office/drawing/2014/main" id="{FD6E08FC-EEA7-40B7-90A6-837745645F7F}"/>
                </a:ext>
              </a:extLst>
            </p:cNvPr>
            <p:cNvSpPr/>
            <p:nvPr/>
          </p:nvSpPr>
          <p:spPr>
            <a:xfrm>
              <a:off x="6349900" y="3951450"/>
              <a:ext cx="15650" cy="15650"/>
            </a:xfrm>
            <a:custGeom>
              <a:avLst/>
              <a:gdLst/>
              <a:ahLst/>
              <a:cxnLst/>
              <a:rect l="l" t="t" r="r" b="b"/>
              <a:pathLst>
                <a:path w="626" h="626" extrusionOk="0">
                  <a:moveTo>
                    <a:pt x="313" y="1"/>
                  </a:moveTo>
                  <a:cubicBezTo>
                    <a:pt x="142" y="1"/>
                    <a:pt x="1" y="142"/>
                    <a:pt x="1" y="313"/>
                  </a:cubicBezTo>
                  <a:cubicBezTo>
                    <a:pt x="1" y="486"/>
                    <a:pt x="142"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0" name="Google Shape;751;p2">
              <a:extLst>
                <a:ext uri="{FF2B5EF4-FFF2-40B4-BE49-F238E27FC236}">
                  <a16:creationId xmlns:a16="http://schemas.microsoft.com/office/drawing/2014/main" id="{372D2E08-134F-40F8-88F7-2AA84C60F6BD}"/>
                </a:ext>
              </a:extLst>
            </p:cNvPr>
            <p:cNvSpPr/>
            <p:nvPr/>
          </p:nvSpPr>
          <p:spPr>
            <a:xfrm>
              <a:off x="6373250" y="395145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1" name="Google Shape;752;p2">
              <a:extLst>
                <a:ext uri="{FF2B5EF4-FFF2-40B4-BE49-F238E27FC236}">
                  <a16:creationId xmlns:a16="http://schemas.microsoft.com/office/drawing/2014/main" id="{4D8BA05C-62CF-4008-B987-9924CA11FF5B}"/>
                </a:ext>
              </a:extLst>
            </p:cNvPr>
            <p:cNvSpPr/>
            <p:nvPr/>
          </p:nvSpPr>
          <p:spPr>
            <a:xfrm>
              <a:off x="6396600" y="3951450"/>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4" y="625"/>
                    <a:pt x="625" y="486"/>
                    <a:pt x="625" y="313"/>
                  </a:cubicBezTo>
                  <a:cubicBezTo>
                    <a:pt x="625" y="142"/>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2" name="Google Shape;753;p2">
              <a:extLst>
                <a:ext uri="{FF2B5EF4-FFF2-40B4-BE49-F238E27FC236}">
                  <a16:creationId xmlns:a16="http://schemas.microsoft.com/office/drawing/2014/main" id="{8A7947CE-56FC-4871-81F3-EE3471CC0573}"/>
                </a:ext>
              </a:extLst>
            </p:cNvPr>
            <p:cNvSpPr/>
            <p:nvPr/>
          </p:nvSpPr>
          <p:spPr>
            <a:xfrm>
              <a:off x="6419900" y="395145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3" name="Google Shape;754;p2">
              <a:extLst>
                <a:ext uri="{FF2B5EF4-FFF2-40B4-BE49-F238E27FC236}">
                  <a16:creationId xmlns:a16="http://schemas.microsoft.com/office/drawing/2014/main" id="{C1F21AB0-2D9B-48C0-A7DA-A0FC818A1800}"/>
                </a:ext>
              </a:extLst>
            </p:cNvPr>
            <p:cNvSpPr/>
            <p:nvPr/>
          </p:nvSpPr>
          <p:spPr>
            <a:xfrm>
              <a:off x="6443250" y="3951450"/>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5" y="625"/>
                    <a:pt x="625" y="486"/>
                    <a:pt x="625" y="313"/>
                  </a:cubicBezTo>
                  <a:cubicBezTo>
                    <a:pt x="625" y="142"/>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4" name="Google Shape;755;p2">
              <a:extLst>
                <a:ext uri="{FF2B5EF4-FFF2-40B4-BE49-F238E27FC236}">
                  <a16:creationId xmlns:a16="http://schemas.microsoft.com/office/drawing/2014/main" id="{3AC91BD0-9E8E-4629-947E-246BCBE2AB2F}"/>
                </a:ext>
              </a:extLst>
            </p:cNvPr>
            <p:cNvSpPr/>
            <p:nvPr/>
          </p:nvSpPr>
          <p:spPr>
            <a:xfrm>
              <a:off x="6466550" y="3951450"/>
              <a:ext cx="15650" cy="15650"/>
            </a:xfrm>
            <a:custGeom>
              <a:avLst/>
              <a:gdLst/>
              <a:ahLst/>
              <a:cxnLst/>
              <a:rect l="l" t="t" r="r" b="b"/>
              <a:pathLst>
                <a:path w="626" h="626" extrusionOk="0">
                  <a:moveTo>
                    <a:pt x="313" y="1"/>
                  </a:moveTo>
                  <a:cubicBezTo>
                    <a:pt x="142" y="1"/>
                    <a:pt x="1" y="142"/>
                    <a:pt x="1" y="313"/>
                  </a:cubicBezTo>
                  <a:cubicBezTo>
                    <a:pt x="1" y="486"/>
                    <a:pt x="142"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5" name="Google Shape;756;p2">
              <a:extLst>
                <a:ext uri="{FF2B5EF4-FFF2-40B4-BE49-F238E27FC236}">
                  <a16:creationId xmlns:a16="http://schemas.microsoft.com/office/drawing/2014/main" id="{CF544092-7D82-48A4-A6AA-8D06AC749D58}"/>
                </a:ext>
              </a:extLst>
            </p:cNvPr>
            <p:cNvSpPr/>
            <p:nvPr/>
          </p:nvSpPr>
          <p:spPr>
            <a:xfrm>
              <a:off x="6487275" y="3951500"/>
              <a:ext cx="18250" cy="15625"/>
            </a:xfrm>
            <a:custGeom>
              <a:avLst/>
              <a:gdLst/>
              <a:ahLst/>
              <a:cxnLst/>
              <a:rect l="l" t="t" r="r" b="b"/>
              <a:pathLst>
                <a:path w="730" h="625" extrusionOk="0">
                  <a:moveTo>
                    <a:pt x="418" y="0"/>
                  </a:moveTo>
                  <a:cubicBezTo>
                    <a:pt x="139" y="0"/>
                    <a:pt x="1" y="335"/>
                    <a:pt x="196" y="532"/>
                  </a:cubicBezTo>
                  <a:cubicBezTo>
                    <a:pt x="260" y="596"/>
                    <a:pt x="339" y="625"/>
                    <a:pt x="415" y="625"/>
                  </a:cubicBezTo>
                  <a:cubicBezTo>
                    <a:pt x="576" y="625"/>
                    <a:pt x="730" y="500"/>
                    <a:pt x="730" y="312"/>
                  </a:cubicBezTo>
                  <a:cubicBezTo>
                    <a:pt x="730" y="140"/>
                    <a:pt x="591"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6" name="Google Shape;757;p2">
              <a:extLst>
                <a:ext uri="{FF2B5EF4-FFF2-40B4-BE49-F238E27FC236}">
                  <a16:creationId xmlns:a16="http://schemas.microsoft.com/office/drawing/2014/main" id="{16BC2B2D-260A-4592-93F9-859D17040A6D}"/>
                </a:ext>
              </a:extLst>
            </p:cNvPr>
            <p:cNvSpPr/>
            <p:nvPr/>
          </p:nvSpPr>
          <p:spPr>
            <a:xfrm>
              <a:off x="6513250" y="3951450"/>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4" y="625"/>
                    <a:pt x="625" y="486"/>
                    <a:pt x="625" y="313"/>
                  </a:cubicBezTo>
                  <a:cubicBezTo>
                    <a:pt x="625" y="142"/>
                    <a:pt x="484"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7" name="Google Shape;758;p2">
              <a:extLst>
                <a:ext uri="{FF2B5EF4-FFF2-40B4-BE49-F238E27FC236}">
                  <a16:creationId xmlns:a16="http://schemas.microsoft.com/office/drawing/2014/main" id="{E41ED9A4-45F5-4873-8398-E6E390A54CC3}"/>
                </a:ext>
              </a:extLst>
            </p:cNvPr>
            <p:cNvSpPr/>
            <p:nvPr/>
          </p:nvSpPr>
          <p:spPr>
            <a:xfrm>
              <a:off x="5976675" y="3931450"/>
              <a:ext cx="15625" cy="15625"/>
            </a:xfrm>
            <a:custGeom>
              <a:avLst/>
              <a:gdLst/>
              <a:ahLst/>
              <a:cxnLst/>
              <a:rect l="l" t="t" r="r" b="b"/>
              <a:pathLst>
                <a:path w="625" h="625" extrusionOk="0">
                  <a:moveTo>
                    <a:pt x="313" y="0"/>
                  </a:moveTo>
                  <a:cubicBezTo>
                    <a:pt x="140" y="0"/>
                    <a:pt x="0" y="141"/>
                    <a:pt x="0" y="313"/>
                  </a:cubicBezTo>
                  <a:cubicBezTo>
                    <a:pt x="0" y="485"/>
                    <a:pt x="140" y="625"/>
                    <a:pt x="313" y="625"/>
                  </a:cubicBezTo>
                  <a:cubicBezTo>
                    <a:pt x="485" y="625"/>
                    <a:pt x="625" y="485"/>
                    <a:pt x="625" y="313"/>
                  </a:cubicBezTo>
                  <a:cubicBezTo>
                    <a:pt x="625" y="141"/>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8" name="Google Shape;759;p2">
              <a:extLst>
                <a:ext uri="{FF2B5EF4-FFF2-40B4-BE49-F238E27FC236}">
                  <a16:creationId xmlns:a16="http://schemas.microsoft.com/office/drawing/2014/main" id="{2C5EC340-34FC-4D45-A556-292D6DE2AD8C}"/>
                </a:ext>
              </a:extLst>
            </p:cNvPr>
            <p:cNvSpPr/>
            <p:nvPr/>
          </p:nvSpPr>
          <p:spPr>
            <a:xfrm>
              <a:off x="5999975" y="3931450"/>
              <a:ext cx="15650" cy="15625"/>
            </a:xfrm>
            <a:custGeom>
              <a:avLst/>
              <a:gdLst/>
              <a:ahLst/>
              <a:cxnLst/>
              <a:rect l="l" t="t" r="r" b="b"/>
              <a:pathLst>
                <a:path w="626" h="625" extrusionOk="0">
                  <a:moveTo>
                    <a:pt x="313" y="0"/>
                  </a:moveTo>
                  <a:cubicBezTo>
                    <a:pt x="141" y="0"/>
                    <a:pt x="1" y="141"/>
                    <a:pt x="1" y="313"/>
                  </a:cubicBezTo>
                  <a:cubicBezTo>
                    <a:pt x="1" y="485"/>
                    <a:pt x="141" y="625"/>
                    <a:pt x="313" y="625"/>
                  </a:cubicBezTo>
                  <a:cubicBezTo>
                    <a:pt x="486" y="625"/>
                    <a:pt x="625" y="485"/>
                    <a:pt x="625" y="313"/>
                  </a:cubicBezTo>
                  <a:cubicBezTo>
                    <a:pt x="625" y="141"/>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9" name="Google Shape;760;p2">
              <a:extLst>
                <a:ext uri="{FF2B5EF4-FFF2-40B4-BE49-F238E27FC236}">
                  <a16:creationId xmlns:a16="http://schemas.microsoft.com/office/drawing/2014/main" id="{106E2229-5900-439B-9EB0-F1A064774383}"/>
                </a:ext>
              </a:extLst>
            </p:cNvPr>
            <p:cNvSpPr/>
            <p:nvPr/>
          </p:nvSpPr>
          <p:spPr>
            <a:xfrm>
              <a:off x="6023325" y="3931450"/>
              <a:ext cx="15625" cy="15625"/>
            </a:xfrm>
            <a:custGeom>
              <a:avLst/>
              <a:gdLst/>
              <a:ahLst/>
              <a:cxnLst/>
              <a:rect l="l" t="t" r="r" b="b"/>
              <a:pathLst>
                <a:path w="625" h="625" extrusionOk="0">
                  <a:moveTo>
                    <a:pt x="313" y="0"/>
                  </a:moveTo>
                  <a:cubicBezTo>
                    <a:pt x="140" y="0"/>
                    <a:pt x="0" y="141"/>
                    <a:pt x="0" y="313"/>
                  </a:cubicBezTo>
                  <a:cubicBezTo>
                    <a:pt x="0" y="485"/>
                    <a:pt x="140" y="625"/>
                    <a:pt x="313" y="625"/>
                  </a:cubicBezTo>
                  <a:cubicBezTo>
                    <a:pt x="485" y="625"/>
                    <a:pt x="625" y="485"/>
                    <a:pt x="625" y="313"/>
                  </a:cubicBezTo>
                  <a:cubicBezTo>
                    <a:pt x="625" y="141"/>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0" name="Google Shape;761;p2">
              <a:extLst>
                <a:ext uri="{FF2B5EF4-FFF2-40B4-BE49-F238E27FC236}">
                  <a16:creationId xmlns:a16="http://schemas.microsoft.com/office/drawing/2014/main" id="{1C452B6A-B0B1-435E-B2D8-AD3DF3706DBB}"/>
                </a:ext>
              </a:extLst>
            </p:cNvPr>
            <p:cNvSpPr/>
            <p:nvPr/>
          </p:nvSpPr>
          <p:spPr>
            <a:xfrm>
              <a:off x="6046675" y="3931450"/>
              <a:ext cx="15625" cy="15625"/>
            </a:xfrm>
            <a:custGeom>
              <a:avLst/>
              <a:gdLst/>
              <a:ahLst/>
              <a:cxnLst/>
              <a:rect l="l" t="t" r="r" b="b"/>
              <a:pathLst>
                <a:path w="625" h="625" extrusionOk="0">
                  <a:moveTo>
                    <a:pt x="312" y="0"/>
                  </a:moveTo>
                  <a:cubicBezTo>
                    <a:pt x="139" y="0"/>
                    <a:pt x="0" y="141"/>
                    <a:pt x="0" y="313"/>
                  </a:cubicBezTo>
                  <a:cubicBezTo>
                    <a:pt x="0" y="485"/>
                    <a:pt x="139" y="625"/>
                    <a:pt x="312" y="625"/>
                  </a:cubicBezTo>
                  <a:cubicBezTo>
                    <a:pt x="485" y="625"/>
                    <a:pt x="625" y="485"/>
                    <a:pt x="625" y="313"/>
                  </a:cubicBezTo>
                  <a:cubicBezTo>
                    <a:pt x="625" y="141"/>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1" name="Google Shape;762;p2">
              <a:extLst>
                <a:ext uri="{FF2B5EF4-FFF2-40B4-BE49-F238E27FC236}">
                  <a16:creationId xmlns:a16="http://schemas.microsoft.com/office/drawing/2014/main" id="{BECABD13-9A9B-4D75-A958-46C33EDE8128}"/>
                </a:ext>
              </a:extLst>
            </p:cNvPr>
            <p:cNvSpPr/>
            <p:nvPr/>
          </p:nvSpPr>
          <p:spPr>
            <a:xfrm>
              <a:off x="6067350" y="3931450"/>
              <a:ext cx="18250" cy="15675"/>
            </a:xfrm>
            <a:custGeom>
              <a:avLst/>
              <a:gdLst/>
              <a:ahLst/>
              <a:cxnLst/>
              <a:rect l="l" t="t" r="r" b="b"/>
              <a:pathLst>
                <a:path w="730" h="627" extrusionOk="0">
                  <a:moveTo>
                    <a:pt x="418" y="0"/>
                  </a:moveTo>
                  <a:cubicBezTo>
                    <a:pt x="140" y="0"/>
                    <a:pt x="1" y="337"/>
                    <a:pt x="198" y="534"/>
                  </a:cubicBezTo>
                  <a:cubicBezTo>
                    <a:pt x="261" y="598"/>
                    <a:pt x="339" y="626"/>
                    <a:pt x="416" y="626"/>
                  </a:cubicBezTo>
                  <a:cubicBezTo>
                    <a:pt x="576" y="626"/>
                    <a:pt x="730" y="501"/>
                    <a:pt x="730" y="313"/>
                  </a:cubicBezTo>
                  <a:cubicBezTo>
                    <a:pt x="730" y="141"/>
                    <a:pt x="590"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2" name="Google Shape;763;p2">
              <a:extLst>
                <a:ext uri="{FF2B5EF4-FFF2-40B4-BE49-F238E27FC236}">
                  <a16:creationId xmlns:a16="http://schemas.microsoft.com/office/drawing/2014/main" id="{F8BBD7BF-3FAB-4151-B104-33FCE50E226B}"/>
                </a:ext>
              </a:extLst>
            </p:cNvPr>
            <p:cNvSpPr/>
            <p:nvPr/>
          </p:nvSpPr>
          <p:spPr>
            <a:xfrm>
              <a:off x="6093325" y="3931450"/>
              <a:ext cx="15625" cy="15625"/>
            </a:xfrm>
            <a:custGeom>
              <a:avLst/>
              <a:gdLst/>
              <a:ahLst/>
              <a:cxnLst/>
              <a:rect l="l" t="t" r="r" b="b"/>
              <a:pathLst>
                <a:path w="625" h="625" extrusionOk="0">
                  <a:moveTo>
                    <a:pt x="312" y="0"/>
                  </a:moveTo>
                  <a:cubicBezTo>
                    <a:pt x="140" y="0"/>
                    <a:pt x="0" y="141"/>
                    <a:pt x="0" y="313"/>
                  </a:cubicBezTo>
                  <a:cubicBezTo>
                    <a:pt x="0" y="485"/>
                    <a:pt x="140" y="625"/>
                    <a:pt x="312" y="625"/>
                  </a:cubicBezTo>
                  <a:cubicBezTo>
                    <a:pt x="485" y="625"/>
                    <a:pt x="625" y="485"/>
                    <a:pt x="625" y="313"/>
                  </a:cubicBezTo>
                  <a:cubicBezTo>
                    <a:pt x="625" y="141"/>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3" name="Google Shape;764;p2">
              <a:extLst>
                <a:ext uri="{FF2B5EF4-FFF2-40B4-BE49-F238E27FC236}">
                  <a16:creationId xmlns:a16="http://schemas.microsoft.com/office/drawing/2014/main" id="{732953DA-A693-4F20-B196-F1D87066F96C}"/>
                </a:ext>
              </a:extLst>
            </p:cNvPr>
            <p:cNvSpPr/>
            <p:nvPr/>
          </p:nvSpPr>
          <p:spPr>
            <a:xfrm>
              <a:off x="6116650" y="3931450"/>
              <a:ext cx="15650" cy="15625"/>
            </a:xfrm>
            <a:custGeom>
              <a:avLst/>
              <a:gdLst/>
              <a:ahLst/>
              <a:cxnLst/>
              <a:rect l="l" t="t" r="r" b="b"/>
              <a:pathLst>
                <a:path w="626" h="625" extrusionOk="0">
                  <a:moveTo>
                    <a:pt x="313" y="0"/>
                  </a:moveTo>
                  <a:cubicBezTo>
                    <a:pt x="140" y="0"/>
                    <a:pt x="1" y="141"/>
                    <a:pt x="1" y="313"/>
                  </a:cubicBezTo>
                  <a:cubicBezTo>
                    <a:pt x="1" y="485"/>
                    <a:pt x="140" y="625"/>
                    <a:pt x="313" y="625"/>
                  </a:cubicBezTo>
                  <a:cubicBezTo>
                    <a:pt x="484" y="625"/>
                    <a:pt x="625" y="485"/>
                    <a:pt x="625" y="313"/>
                  </a:cubicBezTo>
                  <a:cubicBezTo>
                    <a:pt x="625" y="141"/>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4" name="Google Shape;765;p2">
              <a:extLst>
                <a:ext uri="{FF2B5EF4-FFF2-40B4-BE49-F238E27FC236}">
                  <a16:creationId xmlns:a16="http://schemas.microsoft.com/office/drawing/2014/main" id="{7C082E49-CD67-4B96-97AC-9F2358BBD7E9}"/>
                </a:ext>
              </a:extLst>
            </p:cNvPr>
            <p:cNvSpPr/>
            <p:nvPr/>
          </p:nvSpPr>
          <p:spPr>
            <a:xfrm>
              <a:off x="6139975" y="3931450"/>
              <a:ext cx="15625" cy="15625"/>
            </a:xfrm>
            <a:custGeom>
              <a:avLst/>
              <a:gdLst/>
              <a:ahLst/>
              <a:cxnLst/>
              <a:rect l="l" t="t" r="r" b="b"/>
              <a:pathLst>
                <a:path w="625" h="625" extrusionOk="0">
                  <a:moveTo>
                    <a:pt x="312" y="0"/>
                  </a:moveTo>
                  <a:cubicBezTo>
                    <a:pt x="140" y="0"/>
                    <a:pt x="0" y="141"/>
                    <a:pt x="0" y="313"/>
                  </a:cubicBezTo>
                  <a:cubicBezTo>
                    <a:pt x="0" y="485"/>
                    <a:pt x="140" y="625"/>
                    <a:pt x="312" y="625"/>
                  </a:cubicBezTo>
                  <a:cubicBezTo>
                    <a:pt x="485" y="625"/>
                    <a:pt x="625" y="485"/>
                    <a:pt x="625" y="313"/>
                  </a:cubicBezTo>
                  <a:cubicBezTo>
                    <a:pt x="625" y="141"/>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5" name="Google Shape;766;p2">
              <a:extLst>
                <a:ext uri="{FF2B5EF4-FFF2-40B4-BE49-F238E27FC236}">
                  <a16:creationId xmlns:a16="http://schemas.microsoft.com/office/drawing/2014/main" id="{9CC815ED-58F2-428B-B67C-9008B739A8D7}"/>
                </a:ext>
              </a:extLst>
            </p:cNvPr>
            <p:cNvSpPr/>
            <p:nvPr/>
          </p:nvSpPr>
          <p:spPr>
            <a:xfrm>
              <a:off x="6160650" y="3931450"/>
              <a:ext cx="18300" cy="15675"/>
            </a:xfrm>
            <a:custGeom>
              <a:avLst/>
              <a:gdLst/>
              <a:ahLst/>
              <a:cxnLst/>
              <a:rect l="l" t="t" r="r" b="b"/>
              <a:pathLst>
                <a:path w="732" h="627" extrusionOk="0">
                  <a:moveTo>
                    <a:pt x="419" y="0"/>
                  </a:moveTo>
                  <a:cubicBezTo>
                    <a:pt x="140" y="0"/>
                    <a:pt x="1" y="337"/>
                    <a:pt x="198" y="534"/>
                  </a:cubicBezTo>
                  <a:cubicBezTo>
                    <a:pt x="262" y="598"/>
                    <a:pt x="340" y="626"/>
                    <a:pt x="417" y="626"/>
                  </a:cubicBezTo>
                  <a:cubicBezTo>
                    <a:pt x="577" y="626"/>
                    <a:pt x="731" y="501"/>
                    <a:pt x="731" y="313"/>
                  </a:cubicBezTo>
                  <a:cubicBezTo>
                    <a:pt x="731" y="141"/>
                    <a:pt x="590"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6" name="Google Shape;767;p2">
              <a:extLst>
                <a:ext uri="{FF2B5EF4-FFF2-40B4-BE49-F238E27FC236}">
                  <a16:creationId xmlns:a16="http://schemas.microsoft.com/office/drawing/2014/main" id="{5ECBF95E-112A-4A34-858B-7089C0FDBCD9}"/>
                </a:ext>
              </a:extLst>
            </p:cNvPr>
            <p:cNvSpPr/>
            <p:nvPr/>
          </p:nvSpPr>
          <p:spPr>
            <a:xfrm>
              <a:off x="6186625" y="3931450"/>
              <a:ext cx="15625" cy="15625"/>
            </a:xfrm>
            <a:custGeom>
              <a:avLst/>
              <a:gdLst/>
              <a:ahLst/>
              <a:cxnLst/>
              <a:rect l="l" t="t" r="r" b="b"/>
              <a:pathLst>
                <a:path w="625" h="625" extrusionOk="0">
                  <a:moveTo>
                    <a:pt x="312" y="0"/>
                  </a:moveTo>
                  <a:cubicBezTo>
                    <a:pt x="140" y="0"/>
                    <a:pt x="0" y="141"/>
                    <a:pt x="0" y="313"/>
                  </a:cubicBezTo>
                  <a:cubicBezTo>
                    <a:pt x="0" y="485"/>
                    <a:pt x="140" y="625"/>
                    <a:pt x="312" y="625"/>
                  </a:cubicBezTo>
                  <a:cubicBezTo>
                    <a:pt x="485" y="625"/>
                    <a:pt x="625" y="485"/>
                    <a:pt x="625" y="313"/>
                  </a:cubicBezTo>
                  <a:cubicBezTo>
                    <a:pt x="625" y="141"/>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7" name="Google Shape;768;p2">
              <a:extLst>
                <a:ext uri="{FF2B5EF4-FFF2-40B4-BE49-F238E27FC236}">
                  <a16:creationId xmlns:a16="http://schemas.microsoft.com/office/drawing/2014/main" id="{69116045-713E-4B26-B1E1-E1FF14D40EFD}"/>
                </a:ext>
              </a:extLst>
            </p:cNvPr>
            <p:cNvSpPr/>
            <p:nvPr/>
          </p:nvSpPr>
          <p:spPr>
            <a:xfrm>
              <a:off x="6209950" y="3931450"/>
              <a:ext cx="15650" cy="15625"/>
            </a:xfrm>
            <a:custGeom>
              <a:avLst/>
              <a:gdLst/>
              <a:ahLst/>
              <a:cxnLst/>
              <a:rect l="l" t="t" r="r" b="b"/>
              <a:pathLst>
                <a:path w="626" h="625" extrusionOk="0">
                  <a:moveTo>
                    <a:pt x="313" y="0"/>
                  </a:moveTo>
                  <a:cubicBezTo>
                    <a:pt x="140" y="0"/>
                    <a:pt x="1" y="141"/>
                    <a:pt x="1" y="313"/>
                  </a:cubicBezTo>
                  <a:cubicBezTo>
                    <a:pt x="1" y="485"/>
                    <a:pt x="140" y="625"/>
                    <a:pt x="313" y="625"/>
                  </a:cubicBezTo>
                  <a:cubicBezTo>
                    <a:pt x="486" y="625"/>
                    <a:pt x="625" y="485"/>
                    <a:pt x="625" y="313"/>
                  </a:cubicBezTo>
                  <a:cubicBezTo>
                    <a:pt x="625" y="141"/>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8" name="Google Shape;769;p2">
              <a:extLst>
                <a:ext uri="{FF2B5EF4-FFF2-40B4-BE49-F238E27FC236}">
                  <a16:creationId xmlns:a16="http://schemas.microsoft.com/office/drawing/2014/main" id="{5B011D8A-FFD4-441E-9D1D-57725D41632B}"/>
                </a:ext>
              </a:extLst>
            </p:cNvPr>
            <p:cNvSpPr/>
            <p:nvPr/>
          </p:nvSpPr>
          <p:spPr>
            <a:xfrm>
              <a:off x="6233275" y="3931450"/>
              <a:ext cx="15625" cy="15625"/>
            </a:xfrm>
            <a:custGeom>
              <a:avLst/>
              <a:gdLst/>
              <a:ahLst/>
              <a:cxnLst/>
              <a:rect l="l" t="t" r="r" b="b"/>
              <a:pathLst>
                <a:path w="625" h="625" extrusionOk="0">
                  <a:moveTo>
                    <a:pt x="312" y="0"/>
                  </a:moveTo>
                  <a:cubicBezTo>
                    <a:pt x="141" y="0"/>
                    <a:pt x="0" y="141"/>
                    <a:pt x="0" y="313"/>
                  </a:cubicBezTo>
                  <a:cubicBezTo>
                    <a:pt x="0" y="485"/>
                    <a:pt x="141" y="625"/>
                    <a:pt x="312" y="625"/>
                  </a:cubicBezTo>
                  <a:cubicBezTo>
                    <a:pt x="485" y="625"/>
                    <a:pt x="625" y="485"/>
                    <a:pt x="625" y="313"/>
                  </a:cubicBezTo>
                  <a:cubicBezTo>
                    <a:pt x="625" y="141"/>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9" name="Google Shape;770;p2">
              <a:extLst>
                <a:ext uri="{FF2B5EF4-FFF2-40B4-BE49-F238E27FC236}">
                  <a16:creationId xmlns:a16="http://schemas.microsoft.com/office/drawing/2014/main" id="{ED19F046-747E-45E0-A1C5-F440A5D29151}"/>
                </a:ext>
              </a:extLst>
            </p:cNvPr>
            <p:cNvSpPr/>
            <p:nvPr/>
          </p:nvSpPr>
          <p:spPr>
            <a:xfrm>
              <a:off x="6256600" y="3931450"/>
              <a:ext cx="15650" cy="15625"/>
            </a:xfrm>
            <a:custGeom>
              <a:avLst/>
              <a:gdLst/>
              <a:ahLst/>
              <a:cxnLst/>
              <a:rect l="l" t="t" r="r" b="b"/>
              <a:pathLst>
                <a:path w="626" h="625" extrusionOk="0">
                  <a:moveTo>
                    <a:pt x="313" y="0"/>
                  </a:moveTo>
                  <a:cubicBezTo>
                    <a:pt x="140" y="0"/>
                    <a:pt x="1" y="141"/>
                    <a:pt x="1" y="313"/>
                  </a:cubicBezTo>
                  <a:cubicBezTo>
                    <a:pt x="1" y="485"/>
                    <a:pt x="140" y="625"/>
                    <a:pt x="313" y="625"/>
                  </a:cubicBezTo>
                  <a:cubicBezTo>
                    <a:pt x="486" y="625"/>
                    <a:pt x="625" y="485"/>
                    <a:pt x="625" y="313"/>
                  </a:cubicBezTo>
                  <a:cubicBezTo>
                    <a:pt x="625" y="141"/>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0" name="Google Shape;771;p2">
              <a:extLst>
                <a:ext uri="{FF2B5EF4-FFF2-40B4-BE49-F238E27FC236}">
                  <a16:creationId xmlns:a16="http://schemas.microsoft.com/office/drawing/2014/main" id="{F8D671D2-25A8-42C4-A13F-714808441EE4}"/>
                </a:ext>
              </a:extLst>
            </p:cNvPr>
            <p:cNvSpPr/>
            <p:nvPr/>
          </p:nvSpPr>
          <p:spPr>
            <a:xfrm>
              <a:off x="6279950" y="3931450"/>
              <a:ext cx="15650" cy="15625"/>
            </a:xfrm>
            <a:custGeom>
              <a:avLst/>
              <a:gdLst/>
              <a:ahLst/>
              <a:cxnLst/>
              <a:rect l="l" t="t" r="r" b="b"/>
              <a:pathLst>
                <a:path w="626" h="625" extrusionOk="0">
                  <a:moveTo>
                    <a:pt x="313" y="0"/>
                  </a:moveTo>
                  <a:cubicBezTo>
                    <a:pt x="140" y="0"/>
                    <a:pt x="1" y="141"/>
                    <a:pt x="1" y="313"/>
                  </a:cubicBezTo>
                  <a:cubicBezTo>
                    <a:pt x="1" y="485"/>
                    <a:pt x="140" y="625"/>
                    <a:pt x="313" y="625"/>
                  </a:cubicBezTo>
                  <a:cubicBezTo>
                    <a:pt x="484" y="625"/>
                    <a:pt x="625" y="485"/>
                    <a:pt x="625" y="313"/>
                  </a:cubicBezTo>
                  <a:cubicBezTo>
                    <a:pt x="625" y="141"/>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1" name="Google Shape;772;p2">
              <a:extLst>
                <a:ext uri="{FF2B5EF4-FFF2-40B4-BE49-F238E27FC236}">
                  <a16:creationId xmlns:a16="http://schemas.microsoft.com/office/drawing/2014/main" id="{B0DFD39B-53A1-465A-A3A6-7FC3A8AB4ED4}"/>
                </a:ext>
              </a:extLst>
            </p:cNvPr>
            <p:cNvSpPr/>
            <p:nvPr/>
          </p:nvSpPr>
          <p:spPr>
            <a:xfrm>
              <a:off x="6303250" y="3931450"/>
              <a:ext cx="15650" cy="15625"/>
            </a:xfrm>
            <a:custGeom>
              <a:avLst/>
              <a:gdLst/>
              <a:ahLst/>
              <a:cxnLst/>
              <a:rect l="l" t="t" r="r" b="b"/>
              <a:pathLst>
                <a:path w="626" h="625" extrusionOk="0">
                  <a:moveTo>
                    <a:pt x="313" y="0"/>
                  </a:moveTo>
                  <a:cubicBezTo>
                    <a:pt x="140" y="0"/>
                    <a:pt x="1" y="141"/>
                    <a:pt x="1" y="313"/>
                  </a:cubicBezTo>
                  <a:cubicBezTo>
                    <a:pt x="1" y="485"/>
                    <a:pt x="140" y="625"/>
                    <a:pt x="313" y="625"/>
                  </a:cubicBezTo>
                  <a:cubicBezTo>
                    <a:pt x="486" y="625"/>
                    <a:pt x="625" y="485"/>
                    <a:pt x="625" y="313"/>
                  </a:cubicBezTo>
                  <a:cubicBezTo>
                    <a:pt x="625" y="141"/>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2" name="Google Shape;773;p2">
              <a:extLst>
                <a:ext uri="{FF2B5EF4-FFF2-40B4-BE49-F238E27FC236}">
                  <a16:creationId xmlns:a16="http://schemas.microsoft.com/office/drawing/2014/main" id="{9BAE4654-4629-4A0D-A288-D0ECE542C0E1}"/>
                </a:ext>
              </a:extLst>
            </p:cNvPr>
            <p:cNvSpPr/>
            <p:nvPr/>
          </p:nvSpPr>
          <p:spPr>
            <a:xfrm>
              <a:off x="6323950" y="3931450"/>
              <a:ext cx="18300" cy="15675"/>
            </a:xfrm>
            <a:custGeom>
              <a:avLst/>
              <a:gdLst/>
              <a:ahLst/>
              <a:cxnLst/>
              <a:rect l="l" t="t" r="r" b="b"/>
              <a:pathLst>
                <a:path w="732" h="627" extrusionOk="0">
                  <a:moveTo>
                    <a:pt x="419" y="0"/>
                  </a:moveTo>
                  <a:cubicBezTo>
                    <a:pt x="140" y="0"/>
                    <a:pt x="1" y="337"/>
                    <a:pt x="198" y="534"/>
                  </a:cubicBezTo>
                  <a:cubicBezTo>
                    <a:pt x="261" y="598"/>
                    <a:pt x="340" y="626"/>
                    <a:pt x="416" y="626"/>
                  </a:cubicBezTo>
                  <a:cubicBezTo>
                    <a:pt x="577" y="626"/>
                    <a:pt x="731" y="501"/>
                    <a:pt x="731" y="313"/>
                  </a:cubicBezTo>
                  <a:cubicBezTo>
                    <a:pt x="731" y="141"/>
                    <a:pt x="592"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3" name="Google Shape;774;p2">
              <a:extLst>
                <a:ext uri="{FF2B5EF4-FFF2-40B4-BE49-F238E27FC236}">
                  <a16:creationId xmlns:a16="http://schemas.microsoft.com/office/drawing/2014/main" id="{BDCC066E-562D-49DE-8270-1E7A32AD7119}"/>
                </a:ext>
              </a:extLst>
            </p:cNvPr>
            <p:cNvSpPr/>
            <p:nvPr/>
          </p:nvSpPr>
          <p:spPr>
            <a:xfrm>
              <a:off x="6349900" y="3931450"/>
              <a:ext cx="15650" cy="15625"/>
            </a:xfrm>
            <a:custGeom>
              <a:avLst/>
              <a:gdLst/>
              <a:ahLst/>
              <a:cxnLst/>
              <a:rect l="l" t="t" r="r" b="b"/>
              <a:pathLst>
                <a:path w="626" h="625" extrusionOk="0">
                  <a:moveTo>
                    <a:pt x="313" y="0"/>
                  </a:moveTo>
                  <a:cubicBezTo>
                    <a:pt x="142" y="0"/>
                    <a:pt x="1" y="141"/>
                    <a:pt x="1" y="313"/>
                  </a:cubicBezTo>
                  <a:cubicBezTo>
                    <a:pt x="1" y="485"/>
                    <a:pt x="142" y="625"/>
                    <a:pt x="313" y="625"/>
                  </a:cubicBezTo>
                  <a:cubicBezTo>
                    <a:pt x="486" y="625"/>
                    <a:pt x="625" y="485"/>
                    <a:pt x="625" y="313"/>
                  </a:cubicBezTo>
                  <a:cubicBezTo>
                    <a:pt x="625" y="141"/>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4" name="Google Shape;775;p2">
              <a:extLst>
                <a:ext uri="{FF2B5EF4-FFF2-40B4-BE49-F238E27FC236}">
                  <a16:creationId xmlns:a16="http://schemas.microsoft.com/office/drawing/2014/main" id="{E277043A-D916-4309-8864-B7D9BA5DBDF4}"/>
                </a:ext>
              </a:extLst>
            </p:cNvPr>
            <p:cNvSpPr/>
            <p:nvPr/>
          </p:nvSpPr>
          <p:spPr>
            <a:xfrm>
              <a:off x="6373250" y="3931450"/>
              <a:ext cx="15650" cy="15625"/>
            </a:xfrm>
            <a:custGeom>
              <a:avLst/>
              <a:gdLst/>
              <a:ahLst/>
              <a:cxnLst/>
              <a:rect l="l" t="t" r="r" b="b"/>
              <a:pathLst>
                <a:path w="626" h="625" extrusionOk="0">
                  <a:moveTo>
                    <a:pt x="313" y="0"/>
                  </a:moveTo>
                  <a:cubicBezTo>
                    <a:pt x="140" y="0"/>
                    <a:pt x="1" y="141"/>
                    <a:pt x="1" y="313"/>
                  </a:cubicBezTo>
                  <a:cubicBezTo>
                    <a:pt x="1" y="485"/>
                    <a:pt x="140" y="625"/>
                    <a:pt x="313" y="625"/>
                  </a:cubicBezTo>
                  <a:cubicBezTo>
                    <a:pt x="486" y="625"/>
                    <a:pt x="625" y="485"/>
                    <a:pt x="625" y="313"/>
                  </a:cubicBezTo>
                  <a:cubicBezTo>
                    <a:pt x="625" y="141"/>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5" name="Google Shape;776;p2">
              <a:extLst>
                <a:ext uri="{FF2B5EF4-FFF2-40B4-BE49-F238E27FC236}">
                  <a16:creationId xmlns:a16="http://schemas.microsoft.com/office/drawing/2014/main" id="{98962962-FB7C-4C08-8852-1E3AE4ED6C7C}"/>
                </a:ext>
              </a:extLst>
            </p:cNvPr>
            <p:cNvSpPr/>
            <p:nvPr/>
          </p:nvSpPr>
          <p:spPr>
            <a:xfrm>
              <a:off x="6396600" y="3931450"/>
              <a:ext cx="15625" cy="15625"/>
            </a:xfrm>
            <a:custGeom>
              <a:avLst/>
              <a:gdLst/>
              <a:ahLst/>
              <a:cxnLst/>
              <a:rect l="l" t="t" r="r" b="b"/>
              <a:pathLst>
                <a:path w="625" h="625" extrusionOk="0">
                  <a:moveTo>
                    <a:pt x="313" y="0"/>
                  </a:moveTo>
                  <a:cubicBezTo>
                    <a:pt x="140" y="0"/>
                    <a:pt x="0" y="141"/>
                    <a:pt x="0" y="313"/>
                  </a:cubicBezTo>
                  <a:cubicBezTo>
                    <a:pt x="0" y="485"/>
                    <a:pt x="140" y="625"/>
                    <a:pt x="313" y="625"/>
                  </a:cubicBezTo>
                  <a:cubicBezTo>
                    <a:pt x="484" y="625"/>
                    <a:pt x="625" y="485"/>
                    <a:pt x="625" y="313"/>
                  </a:cubicBezTo>
                  <a:cubicBezTo>
                    <a:pt x="625" y="141"/>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6" name="Google Shape;777;p2">
              <a:extLst>
                <a:ext uri="{FF2B5EF4-FFF2-40B4-BE49-F238E27FC236}">
                  <a16:creationId xmlns:a16="http://schemas.microsoft.com/office/drawing/2014/main" id="{342FAA28-64D8-4B0F-B03C-A6AFDA9D6525}"/>
                </a:ext>
              </a:extLst>
            </p:cNvPr>
            <p:cNvSpPr/>
            <p:nvPr/>
          </p:nvSpPr>
          <p:spPr>
            <a:xfrm>
              <a:off x="6419900" y="3931450"/>
              <a:ext cx="15650" cy="15625"/>
            </a:xfrm>
            <a:custGeom>
              <a:avLst/>
              <a:gdLst/>
              <a:ahLst/>
              <a:cxnLst/>
              <a:rect l="l" t="t" r="r" b="b"/>
              <a:pathLst>
                <a:path w="626" h="625" extrusionOk="0">
                  <a:moveTo>
                    <a:pt x="313" y="0"/>
                  </a:moveTo>
                  <a:cubicBezTo>
                    <a:pt x="140" y="0"/>
                    <a:pt x="1" y="141"/>
                    <a:pt x="1" y="313"/>
                  </a:cubicBezTo>
                  <a:cubicBezTo>
                    <a:pt x="1" y="485"/>
                    <a:pt x="140" y="625"/>
                    <a:pt x="313" y="625"/>
                  </a:cubicBezTo>
                  <a:cubicBezTo>
                    <a:pt x="486" y="625"/>
                    <a:pt x="625" y="485"/>
                    <a:pt x="625" y="313"/>
                  </a:cubicBezTo>
                  <a:cubicBezTo>
                    <a:pt x="625" y="141"/>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7" name="Google Shape;778;p2">
              <a:extLst>
                <a:ext uri="{FF2B5EF4-FFF2-40B4-BE49-F238E27FC236}">
                  <a16:creationId xmlns:a16="http://schemas.microsoft.com/office/drawing/2014/main" id="{57D8441C-DC6B-4915-B98A-45EFAF0866E7}"/>
                </a:ext>
              </a:extLst>
            </p:cNvPr>
            <p:cNvSpPr/>
            <p:nvPr/>
          </p:nvSpPr>
          <p:spPr>
            <a:xfrm>
              <a:off x="6443250" y="3931450"/>
              <a:ext cx="15625" cy="15625"/>
            </a:xfrm>
            <a:custGeom>
              <a:avLst/>
              <a:gdLst/>
              <a:ahLst/>
              <a:cxnLst/>
              <a:rect l="l" t="t" r="r" b="b"/>
              <a:pathLst>
                <a:path w="625" h="625" extrusionOk="0">
                  <a:moveTo>
                    <a:pt x="313" y="0"/>
                  </a:moveTo>
                  <a:cubicBezTo>
                    <a:pt x="140" y="0"/>
                    <a:pt x="0" y="141"/>
                    <a:pt x="0" y="313"/>
                  </a:cubicBezTo>
                  <a:cubicBezTo>
                    <a:pt x="0" y="485"/>
                    <a:pt x="140" y="625"/>
                    <a:pt x="313" y="625"/>
                  </a:cubicBezTo>
                  <a:cubicBezTo>
                    <a:pt x="485" y="625"/>
                    <a:pt x="625" y="485"/>
                    <a:pt x="625" y="313"/>
                  </a:cubicBezTo>
                  <a:cubicBezTo>
                    <a:pt x="625" y="141"/>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8" name="Google Shape;779;p2">
              <a:extLst>
                <a:ext uri="{FF2B5EF4-FFF2-40B4-BE49-F238E27FC236}">
                  <a16:creationId xmlns:a16="http://schemas.microsoft.com/office/drawing/2014/main" id="{D53889E8-FD24-47AA-8917-C556FA3FD7F2}"/>
                </a:ext>
              </a:extLst>
            </p:cNvPr>
            <p:cNvSpPr/>
            <p:nvPr/>
          </p:nvSpPr>
          <p:spPr>
            <a:xfrm>
              <a:off x="6466550" y="3931450"/>
              <a:ext cx="15650" cy="15625"/>
            </a:xfrm>
            <a:custGeom>
              <a:avLst/>
              <a:gdLst/>
              <a:ahLst/>
              <a:cxnLst/>
              <a:rect l="l" t="t" r="r" b="b"/>
              <a:pathLst>
                <a:path w="626" h="625" extrusionOk="0">
                  <a:moveTo>
                    <a:pt x="313" y="0"/>
                  </a:moveTo>
                  <a:cubicBezTo>
                    <a:pt x="142" y="0"/>
                    <a:pt x="1" y="141"/>
                    <a:pt x="1" y="313"/>
                  </a:cubicBezTo>
                  <a:cubicBezTo>
                    <a:pt x="1" y="485"/>
                    <a:pt x="142" y="625"/>
                    <a:pt x="313" y="625"/>
                  </a:cubicBezTo>
                  <a:cubicBezTo>
                    <a:pt x="486" y="625"/>
                    <a:pt x="625" y="485"/>
                    <a:pt x="625" y="313"/>
                  </a:cubicBezTo>
                  <a:cubicBezTo>
                    <a:pt x="625" y="141"/>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9" name="Google Shape;780;p2">
              <a:extLst>
                <a:ext uri="{FF2B5EF4-FFF2-40B4-BE49-F238E27FC236}">
                  <a16:creationId xmlns:a16="http://schemas.microsoft.com/office/drawing/2014/main" id="{3FC9EC5D-F615-4A3B-89BE-63EE608A70A8}"/>
                </a:ext>
              </a:extLst>
            </p:cNvPr>
            <p:cNvSpPr/>
            <p:nvPr/>
          </p:nvSpPr>
          <p:spPr>
            <a:xfrm>
              <a:off x="6487275" y="3931450"/>
              <a:ext cx="18250" cy="15675"/>
            </a:xfrm>
            <a:custGeom>
              <a:avLst/>
              <a:gdLst/>
              <a:ahLst/>
              <a:cxnLst/>
              <a:rect l="l" t="t" r="r" b="b"/>
              <a:pathLst>
                <a:path w="730" h="627" extrusionOk="0">
                  <a:moveTo>
                    <a:pt x="418" y="0"/>
                  </a:moveTo>
                  <a:cubicBezTo>
                    <a:pt x="139" y="0"/>
                    <a:pt x="1" y="337"/>
                    <a:pt x="196" y="534"/>
                  </a:cubicBezTo>
                  <a:cubicBezTo>
                    <a:pt x="260" y="598"/>
                    <a:pt x="338" y="626"/>
                    <a:pt x="415" y="626"/>
                  </a:cubicBezTo>
                  <a:cubicBezTo>
                    <a:pt x="576" y="626"/>
                    <a:pt x="730" y="501"/>
                    <a:pt x="730" y="313"/>
                  </a:cubicBezTo>
                  <a:cubicBezTo>
                    <a:pt x="730" y="141"/>
                    <a:pt x="591"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0" name="Google Shape;781;p2">
              <a:extLst>
                <a:ext uri="{FF2B5EF4-FFF2-40B4-BE49-F238E27FC236}">
                  <a16:creationId xmlns:a16="http://schemas.microsoft.com/office/drawing/2014/main" id="{1DF0B0E5-0C91-4CC9-9AD2-650FCCEB499D}"/>
                </a:ext>
              </a:extLst>
            </p:cNvPr>
            <p:cNvSpPr/>
            <p:nvPr/>
          </p:nvSpPr>
          <p:spPr>
            <a:xfrm>
              <a:off x="6513250" y="3931450"/>
              <a:ext cx="15625" cy="15625"/>
            </a:xfrm>
            <a:custGeom>
              <a:avLst/>
              <a:gdLst/>
              <a:ahLst/>
              <a:cxnLst/>
              <a:rect l="l" t="t" r="r" b="b"/>
              <a:pathLst>
                <a:path w="625" h="625" extrusionOk="0">
                  <a:moveTo>
                    <a:pt x="312" y="0"/>
                  </a:moveTo>
                  <a:cubicBezTo>
                    <a:pt x="140" y="0"/>
                    <a:pt x="0" y="141"/>
                    <a:pt x="0" y="313"/>
                  </a:cubicBezTo>
                  <a:cubicBezTo>
                    <a:pt x="0" y="485"/>
                    <a:pt x="140" y="625"/>
                    <a:pt x="312" y="625"/>
                  </a:cubicBezTo>
                  <a:cubicBezTo>
                    <a:pt x="484" y="625"/>
                    <a:pt x="625" y="485"/>
                    <a:pt x="625" y="313"/>
                  </a:cubicBezTo>
                  <a:cubicBezTo>
                    <a:pt x="625" y="141"/>
                    <a:pt x="484"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1" name="Google Shape;782;p2">
              <a:extLst>
                <a:ext uri="{FF2B5EF4-FFF2-40B4-BE49-F238E27FC236}">
                  <a16:creationId xmlns:a16="http://schemas.microsoft.com/office/drawing/2014/main" id="{C1F23EFC-DAE8-4718-974C-970022816CEC}"/>
                </a:ext>
              </a:extLst>
            </p:cNvPr>
            <p:cNvSpPr/>
            <p:nvPr/>
          </p:nvSpPr>
          <p:spPr>
            <a:xfrm>
              <a:off x="5999975" y="3911425"/>
              <a:ext cx="15650" cy="15650"/>
            </a:xfrm>
            <a:custGeom>
              <a:avLst/>
              <a:gdLst/>
              <a:ahLst/>
              <a:cxnLst/>
              <a:rect l="l" t="t" r="r" b="b"/>
              <a:pathLst>
                <a:path w="626" h="626" extrusionOk="0">
                  <a:moveTo>
                    <a:pt x="313" y="1"/>
                  </a:moveTo>
                  <a:cubicBezTo>
                    <a:pt x="141" y="1"/>
                    <a:pt x="1" y="142"/>
                    <a:pt x="1" y="313"/>
                  </a:cubicBezTo>
                  <a:cubicBezTo>
                    <a:pt x="1" y="486"/>
                    <a:pt x="141"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2" name="Google Shape;783;p2">
              <a:extLst>
                <a:ext uri="{FF2B5EF4-FFF2-40B4-BE49-F238E27FC236}">
                  <a16:creationId xmlns:a16="http://schemas.microsoft.com/office/drawing/2014/main" id="{907A8F45-8279-49E2-B76E-E49227641979}"/>
                </a:ext>
              </a:extLst>
            </p:cNvPr>
            <p:cNvSpPr/>
            <p:nvPr/>
          </p:nvSpPr>
          <p:spPr>
            <a:xfrm>
              <a:off x="6023325" y="3911425"/>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5" y="625"/>
                    <a:pt x="625" y="486"/>
                    <a:pt x="625" y="313"/>
                  </a:cubicBezTo>
                  <a:cubicBezTo>
                    <a:pt x="625" y="142"/>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3" name="Google Shape;784;p2">
              <a:extLst>
                <a:ext uri="{FF2B5EF4-FFF2-40B4-BE49-F238E27FC236}">
                  <a16:creationId xmlns:a16="http://schemas.microsoft.com/office/drawing/2014/main" id="{3E954A68-F0BD-4C75-94EC-F015457E8B68}"/>
                </a:ext>
              </a:extLst>
            </p:cNvPr>
            <p:cNvSpPr/>
            <p:nvPr/>
          </p:nvSpPr>
          <p:spPr>
            <a:xfrm>
              <a:off x="6046675" y="3911425"/>
              <a:ext cx="15625" cy="15650"/>
            </a:xfrm>
            <a:custGeom>
              <a:avLst/>
              <a:gdLst/>
              <a:ahLst/>
              <a:cxnLst/>
              <a:rect l="l" t="t" r="r" b="b"/>
              <a:pathLst>
                <a:path w="625" h="626" extrusionOk="0">
                  <a:moveTo>
                    <a:pt x="312" y="1"/>
                  </a:moveTo>
                  <a:cubicBezTo>
                    <a:pt x="139" y="1"/>
                    <a:pt x="0" y="142"/>
                    <a:pt x="0" y="313"/>
                  </a:cubicBezTo>
                  <a:cubicBezTo>
                    <a:pt x="0" y="486"/>
                    <a:pt x="139" y="625"/>
                    <a:pt x="312" y="625"/>
                  </a:cubicBezTo>
                  <a:cubicBezTo>
                    <a:pt x="485" y="625"/>
                    <a:pt x="625" y="486"/>
                    <a:pt x="625" y="313"/>
                  </a:cubicBezTo>
                  <a:cubicBezTo>
                    <a:pt x="625" y="142"/>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4" name="Google Shape;785;p2">
              <a:extLst>
                <a:ext uri="{FF2B5EF4-FFF2-40B4-BE49-F238E27FC236}">
                  <a16:creationId xmlns:a16="http://schemas.microsoft.com/office/drawing/2014/main" id="{CD4C7831-B594-4027-99AA-163A5228A508}"/>
                </a:ext>
              </a:extLst>
            </p:cNvPr>
            <p:cNvSpPr/>
            <p:nvPr/>
          </p:nvSpPr>
          <p:spPr>
            <a:xfrm>
              <a:off x="6067350" y="3911425"/>
              <a:ext cx="18250" cy="15675"/>
            </a:xfrm>
            <a:custGeom>
              <a:avLst/>
              <a:gdLst/>
              <a:ahLst/>
              <a:cxnLst/>
              <a:rect l="l" t="t" r="r" b="b"/>
              <a:pathLst>
                <a:path w="730" h="627" extrusionOk="0">
                  <a:moveTo>
                    <a:pt x="418" y="1"/>
                  </a:moveTo>
                  <a:cubicBezTo>
                    <a:pt x="140" y="1"/>
                    <a:pt x="1" y="337"/>
                    <a:pt x="198" y="534"/>
                  </a:cubicBezTo>
                  <a:cubicBezTo>
                    <a:pt x="261" y="598"/>
                    <a:pt x="339" y="627"/>
                    <a:pt x="416" y="627"/>
                  </a:cubicBezTo>
                  <a:cubicBezTo>
                    <a:pt x="576" y="627"/>
                    <a:pt x="730" y="502"/>
                    <a:pt x="730" y="313"/>
                  </a:cubicBezTo>
                  <a:cubicBezTo>
                    <a:pt x="730" y="142"/>
                    <a:pt x="590"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5" name="Google Shape;786;p2">
              <a:extLst>
                <a:ext uri="{FF2B5EF4-FFF2-40B4-BE49-F238E27FC236}">
                  <a16:creationId xmlns:a16="http://schemas.microsoft.com/office/drawing/2014/main" id="{3249A68D-B605-4DCA-B696-A8518B8F0A24}"/>
                </a:ext>
              </a:extLst>
            </p:cNvPr>
            <p:cNvSpPr/>
            <p:nvPr/>
          </p:nvSpPr>
          <p:spPr>
            <a:xfrm>
              <a:off x="6093325" y="3911425"/>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5" y="625"/>
                    <a:pt x="625" y="486"/>
                    <a:pt x="625" y="313"/>
                  </a:cubicBezTo>
                  <a:cubicBezTo>
                    <a:pt x="625" y="142"/>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6" name="Google Shape;787;p2">
              <a:extLst>
                <a:ext uri="{FF2B5EF4-FFF2-40B4-BE49-F238E27FC236}">
                  <a16:creationId xmlns:a16="http://schemas.microsoft.com/office/drawing/2014/main" id="{D22AB1A3-AED4-47A7-AD98-090218712C1C}"/>
                </a:ext>
              </a:extLst>
            </p:cNvPr>
            <p:cNvSpPr/>
            <p:nvPr/>
          </p:nvSpPr>
          <p:spPr>
            <a:xfrm>
              <a:off x="6116650" y="3911425"/>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4" y="625"/>
                    <a:pt x="625" y="486"/>
                    <a:pt x="625" y="313"/>
                  </a:cubicBezTo>
                  <a:cubicBezTo>
                    <a:pt x="625" y="142"/>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7" name="Google Shape;788;p2">
              <a:extLst>
                <a:ext uri="{FF2B5EF4-FFF2-40B4-BE49-F238E27FC236}">
                  <a16:creationId xmlns:a16="http://schemas.microsoft.com/office/drawing/2014/main" id="{8A0ECEF1-6072-453D-8900-258A6270BB29}"/>
                </a:ext>
              </a:extLst>
            </p:cNvPr>
            <p:cNvSpPr/>
            <p:nvPr/>
          </p:nvSpPr>
          <p:spPr>
            <a:xfrm>
              <a:off x="6139975" y="3911425"/>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5" y="625"/>
                    <a:pt x="625" y="486"/>
                    <a:pt x="625" y="313"/>
                  </a:cubicBezTo>
                  <a:cubicBezTo>
                    <a:pt x="625" y="142"/>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8" name="Google Shape;789;p2">
              <a:extLst>
                <a:ext uri="{FF2B5EF4-FFF2-40B4-BE49-F238E27FC236}">
                  <a16:creationId xmlns:a16="http://schemas.microsoft.com/office/drawing/2014/main" id="{78D27996-CF8F-4C44-99BB-275A9BF0E03E}"/>
                </a:ext>
              </a:extLst>
            </p:cNvPr>
            <p:cNvSpPr/>
            <p:nvPr/>
          </p:nvSpPr>
          <p:spPr>
            <a:xfrm>
              <a:off x="6160650" y="3911425"/>
              <a:ext cx="18300" cy="15675"/>
            </a:xfrm>
            <a:custGeom>
              <a:avLst/>
              <a:gdLst/>
              <a:ahLst/>
              <a:cxnLst/>
              <a:rect l="l" t="t" r="r" b="b"/>
              <a:pathLst>
                <a:path w="732" h="627" extrusionOk="0">
                  <a:moveTo>
                    <a:pt x="419" y="1"/>
                  </a:moveTo>
                  <a:cubicBezTo>
                    <a:pt x="140" y="1"/>
                    <a:pt x="1" y="337"/>
                    <a:pt x="198" y="534"/>
                  </a:cubicBezTo>
                  <a:cubicBezTo>
                    <a:pt x="262" y="598"/>
                    <a:pt x="340" y="627"/>
                    <a:pt x="417" y="627"/>
                  </a:cubicBezTo>
                  <a:cubicBezTo>
                    <a:pt x="577" y="627"/>
                    <a:pt x="731" y="502"/>
                    <a:pt x="731" y="313"/>
                  </a:cubicBezTo>
                  <a:cubicBezTo>
                    <a:pt x="731" y="142"/>
                    <a:pt x="590"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9" name="Google Shape;790;p2">
              <a:extLst>
                <a:ext uri="{FF2B5EF4-FFF2-40B4-BE49-F238E27FC236}">
                  <a16:creationId xmlns:a16="http://schemas.microsoft.com/office/drawing/2014/main" id="{8D22BAC6-0325-48C9-93DC-D3073DDF54F9}"/>
                </a:ext>
              </a:extLst>
            </p:cNvPr>
            <p:cNvSpPr/>
            <p:nvPr/>
          </p:nvSpPr>
          <p:spPr>
            <a:xfrm>
              <a:off x="6186625" y="3911425"/>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5" y="625"/>
                    <a:pt x="625" y="486"/>
                    <a:pt x="625" y="313"/>
                  </a:cubicBezTo>
                  <a:cubicBezTo>
                    <a:pt x="625" y="142"/>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0" name="Google Shape;791;p2">
              <a:extLst>
                <a:ext uri="{FF2B5EF4-FFF2-40B4-BE49-F238E27FC236}">
                  <a16:creationId xmlns:a16="http://schemas.microsoft.com/office/drawing/2014/main" id="{51394BE2-F4DC-4EB9-BEBD-931AFDBD1311}"/>
                </a:ext>
              </a:extLst>
            </p:cNvPr>
            <p:cNvSpPr/>
            <p:nvPr/>
          </p:nvSpPr>
          <p:spPr>
            <a:xfrm>
              <a:off x="6209950" y="3911425"/>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1" name="Google Shape;792;p2">
              <a:extLst>
                <a:ext uri="{FF2B5EF4-FFF2-40B4-BE49-F238E27FC236}">
                  <a16:creationId xmlns:a16="http://schemas.microsoft.com/office/drawing/2014/main" id="{9F6900D0-409B-41BC-A327-8B014264D957}"/>
                </a:ext>
              </a:extLst>
            </p:cNvPr>
            <p:cNvSpPr/>
            <p:nvPr/>
          </p:nvSpPr>
          <p:spPr>
            <a:xfrm>
              <a:off x="6233275" y="3911425"/>
              <a:ext cx="15625" cy="15650"/>
            </a:xfrm>
            <a:custGeom>
              <a:avLst/>
              <a:gdLst/>
              <a:ahLst/>
              <a:cxnLst/>
              <a:rect l="l" t="t" r="r" b="b"/>
              <a:pathLst>
                <a:path w="625" h="626" extrusionOk="0">
                  <a:moveTo>
                    <a:pt x="312" y="1"/>
                  </a:moveTo>
                  <a:cubicBezTo>
                    <a:pt x="141" y="1"/>
                    <a:pt x="0" y="142"/>
                    <a:pt x="0" y="313"/>
                  </a:cubicBezTo>
                  <a:cubicBezTo>
                    <a:pt x="0" y="486"/>
                    <a:pt x="141" y="625"/>
                    <a:pt x="312" y="625"/>
                  </a:cubicBezTo>
                  <a:cubicBezTo>
                    <a:pt x="485" y="625"/>
                    <a:pt x="625" y="486"/>
                    <a:pt x="625" y="313"/>
                  </a:cubicBezTo>
                  <a:cubicBezTo>
                    <a:pt x="625" y="142"/>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2" name="Google Shape;793;p2">
              <a:extLst>
                <a:ext uri="{FF2B5EF4-FFF2-40B4-BE49-F238E27FC236}">
                  <a16:creationId xmlns:a16="http://schemas.microsoft.com/office/drawing/2014/main" id="{39D3ED12-DBAB-4456-8847-0096CA14CFCE}"/>
                </a:ext>
              </a:extLst>
            </p:cNvPr>
            <p:cNvSpPr/>
            <p:nvPr/>
          </p:nvSpPr>
          <p:spPr>
            <a:xfrm>
              <a:off x="6256600" y="3911425"/>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3" name="Google Shape;794;p2">
              <a:extLst>
                <a:ext uri="{FF2B5EF4-FFF2-40B4-BE49-F238E27FC236}">
                  <a16:creationId xmlns:a16="http://schemas.microsoft.com/office/drawing/2014/main" id="{FD8A3BDE-CF85-4404-88C6-6E9CD75A7243}"/>
                </a:ext>
              </a:extLst>
            </p:cNvPr>
            <p:cNvSpPr/>
            <p:nvPr/>
          </p:nvSpPr>
          <p:spPr>
            <a:xfrm>
              <a:off x="6279950" y="3911425"/>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4" y="625"/>
                    <a:pt x="625" y="486"/>
                    <a:pt x="625" y="313"/>
                  </a:cubicBezTo>
                  <a:cubicBezTo>
                    <a:pt x="625" y="142"/>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4" name="Google Shape;795;p2">
              <a:extLst>
                <a:ext uri="{FF2B5EF4-FFF2-40B4-BE49-F238E27FC236}">
                  <a16:creationId xmlns:a16="http://schemas.microsoft.com/office/drawing/2014/main" id="{54C50AEA-2E8C-4B9D-B6C5-285A14AB5F95}"/>
                </a:ext>
              </a:extLst>
            </p:cNvPr>
            <p:cNvSpPr/>
            <p:nvPr/>
          </p:nvSpPr>
          <p:spPr>
            <a:xfrm>
              <a:off x="6303250" y="3911425"/>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5" name="Google Shape;796;p2">
              <a:extLst>
                <a:ext uri="{FF2B5EF4-FFF2-40B4-BE49-F238E27FC236}">
                  <a16:creationId xmlns:a16="http://schemas.microsoft.com/office/drawing/2014/main" id="{BE34131B-A1AE-4DB8-9B74-EFED25C35242}"/>
                </a:ext>
              </a:extLst>
            </p:cNvPr>
            <p:cNvSpPr/>
            <p:nvPr/>
          </p:nvSpPr>
          <p:spPr>
            <a:xfrm>
              <a:off x="6323950" y="3911425"/>
              <a:ext cx="18300" cy="15675"/>
            </a:xfrm>
            <a:custGeom>
              <a:avLst/>
              <a:gdLst/>
              <a:ahLst/>
              <a:cxnLst/>
              <a:rect l="l" t="t" r="r" b="b"/>
              <a:pathLst>
                <a:path w="732" h="627" extrusionOk="0">
                  <a:moveTo>
                    <a:pt x="419" y="1"/>
                  </a:moveTo>
                  <a:cubicBezTo>
                    <a:pt x="140" y="1"/>
                    <a:pt x="1" y="337"/>
                    <a:pt x="198" y="534"/>
                  </a:cubicBezTo>
                  <a:cubicBezTo>
                    <a:pt x="261" y="598"/>
                    <a:pt x="340" y="627"/>
                    <a:pt x="416" y="627"/>
                  </a:cubicBezTo>
                  <a:cubicBezTo>
                    <a:pt x="577" y="627"/>
                    <a:pt x="731" y="502"/>
                    <a:pt x="731" y="313"/>
                  </a:cubicBezTo>
                  <a:cubicBezTo>
                    <a:pt x="731" y="142"/>
                    <a:pt x="592"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6" name="Google Shape;797;p2">
              <a:extLst>
                <a:ext uri="{FF2B5EF4-FFF2-40B4-BE49-F238E27FC236}">
                  <a16:creationId xmlns:a16="http://schemas.microsoft.com/office/drawing/2014/main" id="{B2C06472-7BE9-48A8-85CB-1D5477E86680}"/>
                </a:ext>
              </a:extLst>
            </p:cNvPr>
            <p:cNvSpPr/>
            <p:nvPr/>
          </p:nvSpPr>
          <p:spPr>
            <a:xfrm>
              <a:off x="6349900" y="3911425"/>
              <a:ext cx="15650" cy="15650"/>
            </a:xfrm>
            <a:custGeom>
              <a:avLst/>
              <a:gdLst/>
              <a:ahLst/>
              <a:cxnLst/>
              <a:rect l="l" t="t" r="r" b="b"/>
              <a:pathLst>
                <a:path w="626" h="626" extrusionOk="0">
                  <a:moveTo>
                    <a:pt x="313" y="1"/>
                  </a:moveTo>
                  <a:cubicBezTo>
                    <a:pt x="142" y="1"/>
                    <a:pt x="1" y="142"/>
                    <a:pt x="1" y="313"/>
                  </a:cubicBezTo>
                  <a:cubicBezTo>
                    <a:pt x="1" y="486"/>
                    <a:pt x="142"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7" name="Google Shape;798;p2">
              <a:extLst>
                <a:ext uri="{FF2B5EF4-FFF2-40B4-BE49-F238E27FC236}">
                  <a16:creationId xmlns:a16="http://schemas.microsoft.com/office/drawing/2014/main" id="{057CEDC1-6810-4E03-8E28-5FC19468ED5F}"/>
                </a:ext>
              </a:extLst>
            </p:cNvPr>
            <p:cNvSpPr/>
            <p:nvPr/>
          </p:nvSpPr>
          <p:spPr>
            <a:xfrm>
              <a:off x="6373250" y="3911425"/>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8" name="Google Shape;799;p2">
              <a:extLst>
                <a:ext uri="{FF2B5EF4-FFF2-40B4-BE49-F238E27FC236}">
                  <a16:creationId xmlns:a16="http://schemas.microsoft.com/office/drawing/2014/main" id="{1E31B515-F3D4-4BF3-8E95-DAA5EF55C115}"/>
                </a:ext>
              </a:extLst>
            </p:cNvPr>
            <p:cNvSpPr/>
            <p:nvPr/>
          </p:nvSpPr>
          <p:spPr>
            <a:xfrm>
              <a:off x="6396600" y="3911425"/>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4" y="625"/>
                    <a:pt x="625" y="486"/>
                    <a:pt x="625" y="313"/>
                  </a:cubicBezTo>
                  <a:cubicBezTo>
                    <a:pt x="625" y="142"/>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9" name="Google Shape;800;p2">
              <a:extLst>
                <a:ext uri="{FF2B5EF4-FFF2-40B4-BE49-F238E27FC236}">
                  <a16:creationId xmlns:a16="http://schemas.microsoft.com/office/drawing/2014/main" id="{9F76D60C-95BD-4BDC-B3DC-D4B50E2D6BED}"/>
                </a:ext>
              </a:extLst>
            </p:cNvPr>
            <p:cNvSpPr/>
            <p:nvPr/>
          </p:nvSpPr>
          <p:spPr>
            <a:xfrm>
              <a:off x="6419900" y="3911425"/>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0" name="Google Shape;801;p2">
              <a:extLst>
                <a:ext uri="{FF2B5EF4-FFF2-40B4-BE49-F238E27FC236}">
                  <a16:creationId xmlns:a16="http://schemas.microsoft.com/office/drawing/2014/main" id="{20F3123F-01C4-44CC-B645-BC701A24939B}"/>
                </a:ext>
              </a:extLst>
            </p:cNvPr>
            <p:cNvSpPr/>
            <p:nvPr/>
          </p:nvSpPr>
          <p:spPr>
            <a:xfrm>
              <a:off x="6443250" y="3911425"/>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5" y="625"/>
                    <a:pt x="625" y="486"/>
                    <a:pt x="625" y="313"/>
                  </a:cubicBezTo>
                  <a:cubicBezTo>
                    <a:pt x="625" y="142"/>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1" name="Google Shape;802;p2">
              <a:extLst>
                <a:ext uri="{FF2B5EF4-FFF2-40B4-BE49-F238E27FC236}">
                  <a16:creationId xmlns:a16="http://schemas.microsoft.com/office/drawing/2014/main" id="{B60EE51B-B470-4A6E-BB72-522937D44CE3}"/>
                </a:ext>
              </a:extLst>
            </p:cNvPr>
            <p:cNvSpPr/>
            <p:nvPr/>
          </p:nvSpPr>
          <p:spPr>
            <a:xfrm>
              <a:off x="6466550" y="3911425"/>
              <a:ext cx="15650" cy="15650"/>
            </a:xfrm>
            <a:custGeom>
              <a:avLst/>
              <a:gdLst/>
              <a:ahLst/>
              <a:cxnLst/>
              <a:rect l="l" t="t" r="r" b="b"/>
              <a:pathLst>
                <a:path w="626" h="626" extrusionOk="0">
                  <a:moveTo>
                    <a:pt x="313" y="1"/>
                  </a:moveTo>
                  <a:cubicBezTo>
                    <a:pt x="142" y="1"/>
                    <a:pt x="1" y="142"/>
                    <a:pt x="1" y="313"/>
                  </a:cubicBezTo>
                  <a:cubicBezTo>
                    <a:pt x="1" y="486"/>
                    <a:pt x="142"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2" name="Google Shape;803;p2">
              <a:extLst>
                <a:ext uri="{FF2B5EF4-FFF2-40B4-BE49-F238E27FC236}">
                  <a16:creationId xmlns:a16="http://schemas.microsoft.com/office/drawing/2014/main" id="{0C570DA8-866E-4D4E-A174-1DE08ECF51EC}"/>
                </a:ext>
              </a:extLst>
            </p:cNvPr>
            <p:cNvSpPr/>
            <p:nvPr/>
          </p:nvSpPr>
          <p:spPr>
            <a:xfrm>
              <a:off x="6487275" y="3911425"/>
              <a:ext cx="18250" cy="15675"/>
            </a:xfrm>
            <a:custGeom>
              <a:avLst/>
              <a:gdLst/>
              <a:ahLst/>
              <a:cxnLst/>
              <a:rect l="l" t="t" r="r" b="b"/>
              <a:pathLst>
                <a:path w="730" h="627" extrusionOk="0">
                  <a:moveTo>
                    <a:pt x="418" y="1"/>
                  </a:moveTo>
                  <a:cubicBezTo>
                    <a:pt x="139" y="1"/>
                    <a:pt x="1" y="337"/>
                    <a:pt x="196" y="534"/>
                  </a:cubicBezTo>
                  <a:cubicBezTo>
                    <a:pt x="260" y="598"/>
                    <a:pt x="338" y="627"/>
                    <a:pt x="415" y="627"/>
                  </a:cubicBezTo>
                  <a:cubicBezTo>
                    <a:pt x="576" y="627"/>
                    <a:pt x="730" y="502"/>
                    <a:pt x="730" y="313"/>
                  </a:cubicBezTo>
                  <a:cubicBezTo>
                    <a:pt x="730" y="142"/>
                    <a:pt x="591"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3" name="Google Shape;804;p2">
              <a:extLst>
                <a:ext uri="{FF2B5EF4-FFF2-40B4-BE49-F238E27FC236}">
                  <a16:creationId xmlns:a16="http://schemas.microsoft.com/office/drawing/2014/main" id="{F9244336-CF2F-42AC-B8C5-0C54FF737EE6}"/>
                </a:ext>
              </a:extLst>
            </p:cNvPr>
            <p:cNvSpPr/>
            <p:nvPr/>
          </p:nvSpPr>
          <p:spPr>
            <a:xfrm>
              <a:off x="6513250" y="3911425"/>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4" y="625"/>
                    <a:pt x="625" y="486"/>
                    <a:pt x="625" y="313"/>
                  </a:cubicBezTo>
                  <a:cubicBezTo>
                    <a:pt x="625" y="142"/>
                    <a:pt x="484"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4" name="Google Shape;805;p2">
              <a:extLst>
                <a:ext uri="{FF2B5EF4-FFF2-40B4-BE49-F238E27FC236}">
                  <a16:creationId xmlns:a16="http://schemas.microsoft.com/office/drawing/2014/main" id="{CD41DD51-8557-40BD-9091-CA2D2505DE8B}"/>
                </a:ext>
              </a:extLst>
            </p:cNvPr>
            <p:cNvSpPr/>
            <p:nvPr/>
          </p:nvSpPr>
          <p:spPr>
            <a:xfrm>
              <a:off x="5999975" y="3891425"/>
              <a:ext cx="15650" cy="15650"/>
            </a:xfrm>
            <a:custGeom>
              <a:avLst/>
              <a:gdLst/>
              <a:ahLst/>
              <a:cxnLst/>
              <a:rect l="l" t="t" r="r" b="b"/>
              <a:pathLst>
                <a:path w="626" h="626" extrusionOk="0">
                  <a:moveTo>
                    <a:pt x="313" y="1"/>
                  </a:moveTo>
                  <a:cubicBezTo>
                    <a:pt x="141" y="1"/>
                    <a:pt x="1" y="140"/>
                    <a:pt x="1" y="313"/>
                  </a:cubicBezTo>
                  <a:cubicBezTo>
                    <a:pt x="1" y="486"/>
                    <a:pt x="141"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5" name="Google Shape;806;p2">
              <a:extLst>
                <a:ext uri="{FF2B5EF4-FFF2-40B4-BE49-F238E27FC236}">
                  <a16:creationId xmlns:a16="http://schemas.microsoft.com/office/drawing/2014/main" id="{728D42F4-BF02-4561-B908-908CDD040747}"/>
                </a:ext>
              </a:extLst>
            </p:cNvPr>
            <p:cNvSpPr/>
            <p:nvPr/>
          </p:nvSpPr>
          <p:spPr>
            <a:xfrm>
              <a:off x="6023325" y="389142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6" name="Google Shape;807;p2">
              <a:extLst>
                <a:ext uri="{FF2B5EF4-FFF2-40B4-BE49-F238E27FC236}">
                  <a16:creationId xmlns:a16="http://schemas.microsoft.com/office/drawing/2014/main" id="{20DFB87E-0E7E-48EB-AEF8-2D6705A5B06D}"/>
                </a:ext>
              </a:extLst>
            </p:cNvPr>
            <p:cNvSpPr/>
            <p:nvPr/>
          </p:nvSpPr>
          <p:spPr>
            <a:xfrm>
              <a:off x="6046675" y="3891425"/>
              <a:ext cx="15625" cy="15650"/>
            </a:xfrm>
            <a:custGeom>
              <a:avLst/>
              <a:gdLst/>
              <a:ahLst/>
              <a:cxnLst/>
              <a:rect l="l" t="t" r="r" b="b"/>
              <a:pathLst>
                <a:path w="625" h="626" extrusionOk="0">
                  <a:moveTo>
                    <a:pt x="312" y="1"/>
                  </a:moveTo>
                  <a:cubicBezTo>
                    <a:pt x="139" y="1"/>
                    <a:pt x="0" y="140"/>
                    <a:pt x="0" y="313"/>
                  </a:cubicBezTo>
                  <a:cubicBezTo>
                    <a:pt x="0" y="486"/>
                    <a:pt x="139"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7" name="Google Shape;808;p2">
              <a:extLst>
                <a:ext uri="{FF2B5EF4-FFF2-40B4-BE49-F238E27FC236}">
                  <a16:creationId xmlns:a16="http://schemas.microsoft.com/office/drawing/2014/main" id="{9D0C7B83-E7BA-492B-9AA0-A5A3CED1CD89}"/>
                </a:ext>
              </a:extLst>
            </p:cNvPr>
            <p:cNvSpPr/>
            <p:nvPr/>
          </p:nvSpPr>
          <p:spPr>
            <a:xfrm>
              <a:off x="6067350" y="3891425"/>
              <a:ext cx="18250" cy="15675"/>
            </a:xfrm>
            <a:custGeom>
              <a:avLst/>
              <a:gdLst/>
              <a:ahLst/>
              <a:cxnLst/>
              <a:rect l="l" t="t" r="r" b="b"/>
              <a:pathLst>
                <a:path w="730" h="627" extrusionOk="0">
                  <a:moveTo>
                    <a:pt x="418" y="1"/>
                  </a:moveTo>
                  <a:cubicBezTo>
                    <a:pt x="140" y="1"/>
                    <a:pt x="1" y="337"/>
                    <a:pt x="198" y="534"/>
                  </a:cubicBezTo>
                  <a:cubicBezTo>
                    <a:pt x="261" y="598"/>
                    <a:pt x="339" y="626"/>
                    <a:pt x="416" y="626"/>
                  </a:cubicBezTo>
                  <a:cubicBezTo>
                    <a:pt x="576" y="626"/>
                    <a:pt x="730" y="502"/>
                    <a:pt x="730" y="313"/>
                  </a:cubicBezTo>
                  <a:cubicBezTo>
                    <a:pt x="730" y="140"/>
                    <a:pt x="590"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8" name="Google Shape;809;p2">
              <a:extLst>
                <a:ext uri="{FF2B5EF4-FFF2-40B4-BE49-F238E27FC236}">
                  <a16:creationId xmlns:a16="http://schemas.microsoft.com/office/drawing/2014/main" id="{CD04A24C-5518-40DB-B282-08F05B2026CD}"/>
                </a:ext>
              </a:extLst>
            </p:cNvPr>
            <p:cNvSpPr/>
            <p:nvPr/>
          </p:nvSpPr>
          <p:spPr>
            <a:xfrm>
              <a:off x="6093325" y="38914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9" name="Google Shape;810;p2">
              <a:extLst>
                <a:ext uri="{FF2B5EF4-FFF2-40B4-BE49-F238E27FC236}">
                  <a16:creationId xmlns:a16="http://schemas.microsoft.com/office/drawing/2014/main" id="{072E6283-8ECA-4B53-B715-FF3F10C5A93C}"/>
                </a:ext>
              </a:extLst>
            </p:cNvPr>
            <p:cNvSpPr/>
            <p:nvPr/>
          </p:nvSpPr>
          <p:spPr>
            <a:xfrm>
              <a:off x="6116650" y="38914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0" name="Google Shape;811;p2">
              <a:extLst>
                <a:ext uri="{FF2B5EF4-FFF2-40B4-BE49-F238E27FC236}">
                  <a16:creationId xmlns:a16="http://schemas.microsoft.com/office/drawing/2014/main" id="{425A2624-307F-4AC9-B805-29AF939B858D}"/>
                </a:ext>
              </a:extLst>
            </p:cNvPr>
            <p:cNvSpPr/>
            <p:nvPr/>
          </p:nvSpPr>
          <p:spPr>
            <a:xfrm>
              <a:off x="6139975" y="38914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1" name="Google Shape;812;p2">
              <a:extLst>
                <a:ext uri="{FF2B5EF4-FFF2-40B4-BE49-F238E27FC236}">
                  <a16:creationId xmlns:a16="http://schemas.microsoft.com/office/drawing/2014/main" id="{A91CA647-E9DC-456E-80E2-72CC0E9ED1C1}"/>
                </a:ext>
              </a:extLst>
            </p:cNvPr>
            <p:cNvSpPr/>
            <p:nvPr/>
          </p:nvSpPr>
          <p:spPr>
            <a:xfrm>
              <a:off x="6160650" y="3891425"/>
              <a:ext cx="18300" cy="15675"/>
            </a:xfrm>
            <a:custGeom>
              <a:avLst/>
              <a:gdLst/>
              <a:ahLst/>
              <a:cxnLst/>
              <a:rect l="l" t="t" r="r" b="b"/>
              <a:pathLst>
                <a:path w="732" h="627" extrusionOk="0">
                  <a:moveTo>
                    <a:pt x="419" y="1"/>
                  </a:moveTo>
                  <a:cubicBezTo>
                    <a:pt x="140" y="1"/>
                    <a:pt x="1" y="337"/>
                    <a:pt x="198" y="534"/>
                  </a:cubicBezTo>
                  <a:cubicBezTo>
                    <a:pt x="262" y="598"/>
                    <a:pt x="340" y="626"/>
                    <a:pt x="417" y="626"/>
                  </a:cubicBezTo>
                  <a:cubicBezTo>
                    <a:pt x="577" y="626"/>
                    <a:pt x="731" y="502"/>
                    <a:pt x="731" y="313"/>
                  </a:cubicBezTo>
                  <a:cubicBezTo>
                    <a:pt x="731" y="140"/>
                    <a:pt x="590"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2" name="Google Shape;813;p2">
              <a:extLst>
                <a:ext uri="{FF2B5EF4-FFF2-40B4-BE49-F238E27FC236}">
                  <a16:creationId xmlns:a16="http://schemas.microsoft.com/office/drawing/2014/main" id="{9351F644-ADAB-4A12-8DB6-0BB2178796FD}"/>
                </a:ext>
              </a:extLst>
            </p:cNvPr>
            <p:cNvSpPr/>
            <p:nvPr/>
          </p:nvSpPr>
          <p:spPr>
            <a:xfrm>
              <a:off x="6186625" y="38914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3" name="Google Shape;814;p2">
              <a:extLst>
                <a:ext uri="{FF2B5EF4-FFF2-40B4-BE49-F238E27FC236}">
                  <a16:creationId xmlns:a16="http://schemas.microsoft.com/office/drawing/2014/main" id="{18FA1DCC-001C-4CA3-8749-86933881914A}"/>
                </a:ext>
              </a:extLst>
            </p:cNvPr>
            <p:cNvSpPr/>
            <p:nvPr/>
          </p:nvSpPr>
          <p:spPr>
            <a:xfrm>
              <a:off x="6209950" y="38914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4" name="Google Shape;815;p2">
              <a:extLst>
                <a:ext uri="{FF2B5EF4-FFF2-40B4-BE49-F238E27FC236}">
                  <a16:creationId xmlns:a16="http://schemas.microsoft.com/office/drawing/2014/main" id="{01848665-D3EE-45AC-9175-33C9176557A6}"/>
                </a:ext>
              </a:extLst>
            </p:cNvPr>
            <p:cNvSpPr/>
            <p:nvPr/>
          </p:nvSpPr>
          <p:spPr>
            <a:xfrm>
              <a:off x="6233275" y="3891425"/>
              <a:ext cx="15625" cy="15650"/>
            </a:xfrm>
            <a:custGeom>
              <a:avLst/>
              <a:gdLst/>
              <a:ahLst/>
              <a:cxnLst/>
              <a:rect l="l" t="t" r="r" b="b"/>
              <a:pathLst>
                <a:path w="625" h="626" extrusionOk="0">
                  <a:moveTo>
                    <a:pt x="312" y="1"/>
                  </a:moveTo>
                  <a:cubicBezTo>
                    <a:pt x="141" y="1"/>
                    <a:pt x="0" y="140"/>
                    <a:pt x="0" y="313"/>
                  </a:cubicBezTo>
                  <a:cubicBezTo>
                    <a:pt x="0" y="486"/>
                    <a:pt x="141"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5" name="Google Shape;816;p2">
              <a:extLst>
                <a:ext uri="{FF2B5EF4-FFF2-40B4-BE49-F238E27FC236}">
                  <a16:creationId xmlns:a16="http://schemas.microsoft.com/office/drawing/2014/main" id="{B61C225A-6CB0-46F6-8426-FC7798DFA24A}"/>
                </a:ext>
              </a:extLst>
            </p:cNvPr>
            <p:cNvSpPr/>
            <p:nvPr/>
          </p:nvSpPr>
          <p:spPr>
            <a:xfrm>
              <a:off x="6256600" y="38914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6" name="Google Shape;817;p2">
              <a:extLst>
                <a:ext uri="{FF2B5EF4-FFF2-40B4-BE49-F238E27FC236}">
                  <a16:creationId xmlns:a16="http://schemas.microsoft.com/office/drawing/2014/main" id="{0667E6A8-55EA-460B-9470-725CD1B96B2F}"/>
                </a:ext>
              </a:extLst>
            </p:cNvPr>
            <p:cNvSpPr/>
            <p:nvPr/>
          </p:nvSpPr>
          <p:spPr>
            <a:xfrm>
              <a:off x="6279950" y="38914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7" name="Google Shape;818;p2">
              <a:extLst>
                <a:ext uri="{FF2B5EF4-FFF2-40B4-BE49-F238E27FC236}">
                  <a16:creationId xmlns:a16="http://schemas.microsoft.com/office/drawing/2014/main" id="{41C2A8D0-AF23-413A-9E62-E757A8CA5687}"/>
                </a:ext>
              </a:extLst>
            </p:cNvPr>
            <p:cNvSpPr/>
            <p:nvPr/>
          </p:nvSpPr>
          <p:spPr>
            <a:xfrm>
              <a:off x="6303250" y="38914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8" name="Google Shape;819;p2">
              <a:extLst>
                <a:ext uri="{FF2B5EF4-FFF2-40B4-BE49-F238E27FC236}">
                  <a16:creationId xmlns:a16="http://schemas.microsoft.com/office/drawing/2014/main" id="{B81ED282-DA54-4E89-A1C3-3BA723008449}"/>
                </a:ext>
              </a:extLst>
            </p:cNvPr>
            <p:cNvSpPr/>
            <p:nvPr/>
          </p:nvSpPr>
          <p:spPr>
            <a:xfrm>
              <a:off x="6323950" y="3891425"/>
              <a:ext cx="18300" cy="15675"/>
            </a:xfrm>
            <a:custGeom>
              <a:avLst/>
              <a:gdLst/>
              <a:ahLst/>
              <a:cxnLst/>
              <a:rect l="l" t="t" r="r" b="b"/>
              <a:pathLst>
                <a:path w="732" h="627" extrusionOk="0">
                  <a:moveTo>
                    <a:pt x="419" y="1"/>
                  </a:moveTo>
                  <a:cubicBezTo>
                    <a:pt x="140" y="1"/>
                    <a:pt x="1" y="337"/>
                    <a:pt x="198" y="534"/>
                  </a:cubicBezTo>
                  <a:cubicBezTo>
                    <a:pt x="261" y="598"/>
                    <a:pt x="340" y="626"/>
                    <a:pt x="416" y="626"/>
                  </a:cubicBezTo>
                  <a:cubicBezTo>
                    <a:pt x="577" y="626"/>
                    <a:pt x="731" y="502"/>
                    <a:pt x="731" y="313"/>
                  </a:cubicBezTo>
                  <a:cubicBezTo>
                    <a:pt x="731" y="140"/>
                    <a:pt x="592"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9" name="Google Shape;820;p2">
              <a:extLst>
                <a:ext uri="{FF2B5EF4-FFF2-40B4-BE49-F238E27FC236}">
                  <a16:creationId xmlns:a16="http://schemas.microsoft.com/office/drawing/2014/main" id="{08AC173D-6D70-4196-AAC7-17F70904E5E7}"/>
                </a:ext>
              </a:extLst>
            </p:cNvPr>
            <p:cNvSpPr/>
            <p:nvPr/>
          </p:nvSpPr>
          <p:spPr>
            <a:xfrm>
              <a:off x="6349900" y="3891425"/>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0" name="Google Shape;821;p2">
              <a:extLst>
                <a:ext uri="{FF2B5EF4-FFF2-40B4-BE49-F238E27FC236}">
                  <a16:creationId xmlns:a16="http://schemas.microsoft.com/office/drawing/2014/main" id="{76AC9D89-F744-4BA2-9758-E73EFBE9C5AD}"/>
                </a:ext>
              </a:extLst>
            </p:cNvPr>
            <p:cNvSpPr/>
            <p:nvPr/>
          </p:nvSpPr>
          <p:spPr>
            <a:xfrm>
              <a:off x="6373250" y="38914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1" name="Google Shape;822;p2">
              <a:extLst>
                <a:ext uri="{FF2B5EF4-FFF2-40B4-BE49-F238E27FC236}">
                  <a16:creationId xmlns:a16="http://schemas.microsoft.com/office/drawing/2014/main" id="{FA3D46FE-6FD9-4780-83E3-DE12D15DBABA}"/>
                </a:ext>
              </a:extLst>
            </p:cNvPr>
            <p:cNvSpPr/>
            <p:nvPr/>
          </p:nvSpPr>
          <p:spPr>
            <a:xfrm>
              <a:off x="6396600" y="389142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2" name="Google Shape;823;p2">
              <a:extLst>
                <a:ext uri="{FF2B5EF4-FFF2-40B4-BE49-F238E27FC236}">
                  <a16:creationId xmlns:a16="http://schemas.microsoft.com/office/drawing/2014/main" id="{621BF268-2ADF-426D-AB3E-9607292717A6}"/>
                </a:ext>
              </a:extLst>
            </p:cNvPr>
            <p:cNvSpPr/>
            <p:nvPr/>
          </p:nvSpPr>
          <p:spPr>
            <a:xfrm>
              <a:off x="6419900" y="38914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3" name="Google Shape;824;p2">
              <a:extLst>
                <a:ext uri="{FF2B5EF4-FFF2-40B4-BE49-F238E27FC236}">
                  <a16:creationId xmlns:a16="http://schemas.microsoft.com/office/drawing/2014/main" id="{0EEF0FF1-5C32-4C1D-BEE6-A0D89E763DB2}"/>
                </a:ext>
              </a:extLst>
            </p:cNvPr>
            <p:cNvSpPr/>
            <p:nvPr/>
          </p:nvSpPr>
          <p:spPr>
            <a:xfrm>
              <a:off x="6443250" y="389142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4" name="Google Shape;825;p2">
              <a:extLst>
                <a:ext uri="{FF2B5EF4-FFF2-40B4-BE49-F238E27FC236}">
                  <a16:creationId xmlns:a16="http://schemas.microsoft.com/office/drawing/2014/main" id="{6D5F0A55-1FB3-4CC7-AB71-C88DA0400133}"/>
                </a:ext>
              </a:extLst>
            </p:cNvPr>
            <p:cNvSpPr/>
            <p:nvPr/>
          </p:nvSpPr>
          <p:spPr>
            <a:xfrm>
              <a:off x="6466550" y="3891425"/>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5" name="Google Shape;826;p2">
              <a:extLst>
                <a:ext uri="{FF2B5EF4-FFF2-40B4-BE49-F238E27FC236}">
                  <a16:creationId xmlns:a16="http://schemas.microsoft.com/office/drawing/2014/main" id="{DB51C474-7DAE-4975-A5C9-1F3F0582D452}"/>
                </a:ext>
              </a:extLst>
            </p:cNvPr>
            <p:cNvSpPr/>
            <p:nvPr/>
          </p:nvSpPr>
          <p:spPr>
            <a:xfrm>
              <a:off x="6487275" y="3891425"/>
              <a:ext cx="18250" cy="15675"/>
            </a:xfrm>
            <a:custGeom>
              <a:avLst/>
              <a:gdLst/>
              <a:ahLst/>
              <a:cxnLst/>
              <a:rect l="l" t="t" r="r" b="b"/>
              <a:pathLst>
                <a:path w="730" h="627" extrusionOk="0">
                  <a:moveTo>
                    <a:pt x="418" y="1"/>
                  </a:moveTo>
                  <a:cubicBezTo>
                    <a:pt x="139" y="1"/>
                    <a:pt x="1" y="337"/>
                    <a:pt x="196" y="534"/>
                  </a:cubicBezTo>
                  <a:cubicBezTo>
                    <a:pt x="260" y="598"/>
                    <a:pt x="338" y="626"/>
                    <a:pt x="415" y="626"/>
                  </a:cubicBezTo>
                  <a:cubicBezTo>
                    <a:pt x="576" y="626"/>
                    <a:pt x="730" y="502"/>
                    <a:pt x="730" y="313"/>
                  </a:cubicBezTo>
                  <a:cubicBezTo>
                    <a:pt x="730" y="140"/>
                    <a:pt x="591"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6" name="Google Shape;827;p2">
              <a:extLst>
                <a:ext uri="{FF2B5EF4-FFF2-40B4-BE49-F238E27FC236}">
                  <a16:creationId xmlns:a16="http://schemas.microsoft.com/office/drawing/2014/main" id="{27C9324F-CEC6-4AD9-ACB1-8CFBCA4EBCA0}"/>
                </a:ext>
              </a:extLst>
            </p:cNvPr>
            <p:cNvSpPr/>
            <p:nvPr/>
          </p:nvSpPr>
          <p:spPr>
            <a:xfrm>
              <a:off x="6513250" y="38914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4" y="625"/>
                    <a:pt x="625" y="486"/>
                    <a:pt x="625" y="313"/>
                  </a:cubicBezTo>
                  <a:cubicBezTo>
                    <a:pt x="625" y="140"/>
                    <a:pt x="484"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7" name="Google Shape;828;p2">
              <a:extLst>
                <a:ext uri="{FF2B5EF4-FFF2-40B4-BE49-F238E27FC236}">
                  <a16:creationId xmlns:a16="http://schemas.microsoft.com/office/drawing/2014/main" id="{300781E7-82BA-42E2-964D-86BB3B5D845D}"/>
                </a:ext>
              </a:extLst>
            </p:cNvPr>
            <p:cNvSpPr/>
            <p:nvPr/>
          </p:nvSpPr>
          <p:spPr>
            <a:xfrm>
              <a:off x="6023325" y="3871425"/>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5" y="625"/>
                    <a:pt x="625" y="485"/>
                    <a:pt x="625" y="312"/>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8" name="Google Shape;829;p2">
              <a:extLst>
                <a:ext uri="{FF2B5EF4-FFF2-40B4-BE49-F238E27FC236}">
                  <a16:creationId xmlns:a16="http://schemas.microsoft.com/office/drawing/2014/main" id="{9E6CC6D6-0E52-4994-B1E1-72EE354BBEF6}"/>
                </a:ext>
              </a:extLst>
            </p:cNvPr>
            <p:cNvSpPr/>
            <p:nvPr/>
          </p:nvSpPr>
          <p:spPr>
            <a:xfrm>
              <a:off x="6046675" y="3871425"/>
              <a:ext cx="15625" cy="15625"/>
            </a:xfrm>
            <a:custGeom>
              <a:avLst/>
              <a:gdLst/>
              <a:ahLst/>
              <a:cxnLst/>
              <a:rect l="l" t="t" r="r" b="b"/>
              <a:pathLst>
                <a:path w="625" h="625" extrusionOk="0">
                  <a:moveTo>
                    <a:pt x="312" y="0"/>
                  </a:moveTo>
                  <a:cubicBezTo>
                    <a:pt x="139" y="0"/>
                    <a:pt x="0" y="140"/>
                    <a:pt x="0" y="312"/>
                  </a:cubicBezTo>
                  <a:cubicBezTo>
                    <a:pt x="0" y="485"/>
                    <a:pt x="139"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9" name="Google Shape;830;p2">
              <a:extLst>
                <a:ext uri="{FF2B5EF4-FFF2-40B4-BE49-F238E27FC236}">
                  <a16:creationId xmlns:a16="http://schemas.microsoft.com/office/drawing/2014/main" id="{C7F5333A-41E8-459B-AE91-41A3A606BC08}"/>
                </a:ext>
              </a:extLst>
            </p:cNvPr>
            <p:cNvSpPr/>
            <p:nvPr/>
          </p:nvSpPr>
          <p:spPr>
            <a:xfrm>
              <a:off x="6067350" y="3871425"/>
              <a:ext cx="18250" cy="15675"/>
            </a:xfrm>
            <a:custGeom>
              <a:avLst/>
              <a:gdLst/>
              <a:ahLst/>
              <a:cxnLst/>
              <a:rect l="l" t="t" r="r" b="b"/>
              <a:pathLst>
                <a:path w="730" h="627" extrusionOk="0">
                  <a:moveTo>
                    <a:pt x="418" y="0"/>
                  </a:moveTo>
                  <a:cubicBezTo>
                    <a:pt x="140" y="0"/>
                    <a:pt x="1" y="337"/>
                    <a:pt x="198" y="534"/>
                  </a:cubicBezTo>
                  <a:cubicBezTo>
                    <a:pt x="261" y="597"/>
                    <a:pt x="339" y="626"/>
                    <a:pt x="416" y="626"/>
                  </a:cubicBezTo>
                  <a:cubicBezTo>
                    <a:pt x="576" y="626"/>
                    <a:pt x="730" y="501"/>
                    <a:pt x="730" y="312"/>
                  </a:cubicBezTo>
                  <a:cubicBezTo>
                    <a:pt x="730" y="140"/>
                    <a:pt x="590"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0" name="Google Shape;831;p2">
              <a:extLst>
                <a:ext uri="{FF2B5EF4-FFF2-40B4-BE49-F238E27FC236}">
                  <a16:creationId xmlns:a16="http://schemas.microsoft.com/office/drawing/2014/main" id="{3331CDCA-BAEE-46D1-B4D1-4C7C18836B1E}"/>
                </a:ext>
              </a:extLst>
            </p:cNvPr>
            <p:cNvSpPr/>
            <p:nvPr/>
          </p:nvSpPr>
          <p:spPr>
            <a:xfrm>
              <a:off x="6093325" y="3871425"/>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1" name="Google Shape;832;p2">
              <a:extLst>
                <a:ext uri="{FF2B5EF4-FFF2-40B4-BE49-F238E27FC236}">
                  <a16:creationId xmlns:a16="http://schemas.microsoft.com/office/drawing/2014/main" id="{640411C2-8675-47DD-A86F-A01E5FDF92F8}"/>
                </a:ext>
              </a:extLst>
            </p:cNvPr>
            <p:cNvSpPr/>
            <p:nvPr/>
          </p:nvSpPr>
          <p:spPr>
            <a:xfrm>
              <a:off x="6116650" y="387142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4" y="625"/>
                    <a:pt x="625" y="485"/>
                    <a:pt x="625" y="312"/>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2" name="Google Shape;833;p2">
              <a:extLst>
                <a:ext uri="{FF2B5EF4-FFF2-40B4-BE49-F238E27FC236}">
                  <a16:creationId xmlns:a16="http://schemas.microsoft.com/office/drawing/2014/main" id="{E4D4B21E-EEA8-4D66-9EE1-A8845D42BC53}"/>
                </a:ext>
              </a:extLst>
            </p:cNvPr>
            <p:cNvSpPr/>
            <p:nvPr/>
          </p:nvSpPr>
          <p:spPr>
            <a:xfrm>
              <a:off x="6139975" y="3871425"/>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3" name="Google Shape;834;p2">
              <a:extLst>
                <a:ext uri="{FF2B5EF4-FFF2-40B4-BE49-F238E27FC236}">
                  <a16:creationId xmlns:a16="http://schemas.microsoft.com/office/drawing/2014/main" id="{3D6EBDE0-5037-4C33-8C19-C1F782613CBA}"/>
                </a:ext>
              </a:extLst>
            </p:cNvPr>
            <p:cNvSpPr/>
            <p:nvPr/>
          </p:nvSpPr>
          <p:spPr>
            <a:xfrm>
              <a:off x="6160650" y="3871425"/>
              <a:ext cx="18300" cy="15675"/>
            </a:xfrm>
            <a:custGeom>
              <a:avLst/>
              <a:gdLst/>
              <a:ahLst/>
              <a:cxnLst/>
              <a:rect l="l" t="t" r="r" b="b"/>
              <a:pathLst>
                <a:path w="732" h="627" extrusionOk="0">
                  <a:moveTo>
                    <a:pt x="419" y="0"/>
                  </a:moveTo>
                  <a:cubicBezTo>
                    <a:pt x="140" y="0"/>
                    <a:pt x="1" y="337"/>
                    <a:pt x="198" y="534"/>
                  </a:cubicBezTo>
                  <a:cubicBezTo>
                    <a:pt x="262" y="597"/>
                    <a:pt x="340" y="626"/>
                    <a:pt x="417" y="626"/>
                  </a:cubicBezTo>
                  <a:cubicBezTo>
                    <a:pt x="577" y="626"/>
                    <a:pt x="731" y="501"/>
                    <a:pt x="731" y="312"/>
                  </a:cubicBezTo>
                  <a:cubicBezTo>
                    <a:pt x="731" y="140"/>
                    <a:pt x="590"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4" name="Google Shape;835;p2">
              <a:extLst>
                <a:ext uri="{FF2B5EF4-FFF2-40B4-BE49-F238E27FC236}">
                  <a16:creationId xmlns:a16="http://schemas.microsoft.com/office/drawing/2014/main" id="{6D40ACAF-C9C1-43DE-A5B4-87D9AD9C0A42}"/>
                </a:ext>
              </a:extLst>
            </p:cNvPr>
            <p:cNvSpPr/>
            <p:nvPr/>
          </p:nvSpPr>
          <p:spPr>
            <a:xfrm>
              <a:off x="6186625" y="3871425"/>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5" name="Google Shape;836;p2">
              <a:extLst>
                <a:ext uri="{FF2B5EF4-FFF2-40B4-BE49-F238E27FC236}">
                  <a16:creationId xmlns:a16="http://schemas.microsoft.com/office/drawing/2014/main" id="{81EFFB8D-5C4E-49F4-B030-E7FBBDE3D169}"/>
                </a:ext>
              </a:extLst>
            </p:cNvPr>
            <p:cNvSpPr/>
            <p:nvPr/>
          </p:nvSpPr>
          <p:spPr>
            <a:xfrm>
              <a:off x="6209950" y="387142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6" name="Google Shape;837;p2">
              <a:extLst>
                <a:ext uri="{FF2B5EF4-FFF2-40B4-BE49-F238E27FC236}">
                  <a16:creationId xmlns:a16="http://schemas.microsoft.com/office/drawing/2014/main" id="{A4145072-8EF1-4708-9F41-494B0D56F62D}"/>
                </a:ext>
              </a:extLst>
            </p:cNvPr>
            <p:cNvSpPr/>
            <p:nvPr/>
          </p:nvSpPr>
          <p:spPr>
            <a:xfrm>
              <a:off x="6233275" y="3871425"/>
              <a:ext cx="15625" cy="15625"/>
            </a:xfrm>
            <a:custGeom>
              <a:avLst/>
              <a:gdLst/>
              <a:ahLst/>
              <a:cxnLst/>
              <a:rect l="l" t="t" r="r" b="b"/>
              <a:pathLst>
                <a:path w="625" h="625" extrusionOk="0">
                  <a:moveTo>
                    <a:pt x="312" y="0"/>
                  </a:moveTo>
                  <a:cubicBezTo>
                    <a:pt x="141" y="0"/>
                    <a:pt x="0" y="140"/>
                    <a:pt x="0" y="312"/>
                  </a:cubicBezTo>
                  <a:cubicBezTo>
                    <a:pt x="0" y="485"/>
                    <a:pt x="141"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7" name="Google Shape;838;p2">
              <a:extLst>
                <a:ext uri="{FF2B5EF4-FFF2-40B4-BE49-F238E27FC236}">
                  <a16:creationId xmlns:a16="http://schemas.microsoft.com/office/drawing/2014/main" id="{FFAD02BD-63D5-4D5D-88E4-CF11BFEB4EB1}"/>
                </a:ext>
              </a:extLst>
            </p:cNvPr>
            <p:cNvSpPr/>
            <p:nvPr/>
          </p:nvSpPr>
          <p:spPr>
            <a:xfrm>
              <a:off x="6256600" y="387142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8" name="Google Shape;839;p2">
              <a:extLst>
                <a:ext uri="{FF2B5EF4-FFF2-40B4-BE49-F238E27FC236}">
                  <a16:creationId xmlns:a16="http://schemas.microsoft.com/office/drawing/2014/main" id="{7301B34F-A225-4E9F-89C1-C7AEA30C8FAF}"/>
                </a:ext>
              </a:extLst>
            </p:cNvPr>
            <p:cNvSpPr/>
            <p:nvPr/>
          </p:nvSpPr>
          <p:spPr>
            <a:xfrm>
              <a:off x="6279950" y="387142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4" y="625"/>
                    <a:pt x="625" y="485"/>
                    <a:pt x="625" y="312"/>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9" name="Google Shape;840;p2">
              <a:extLst>
                <a:ext uri="{FF2B5EF4-FFF2-40B4-BE49-F238E27FC236}">
                  <a16:creationId xmlns:a16="http://schemas.microsoft.com/office/drawing/2014/main" id="{B85DC0C2-DC8D-4CA7-BE07-4E81A8A8A961}"/>
                </a:ext>
              </a:extLst>
            </p:cNvPr>
            <p:cNvSpPr/>
            <p:nvPr/>
          </p:nvSpPr>
          <p:spPr>
            <a:xfrm>
              <a:off x="6303250" y="387142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0" name="Google Shape;841;p2">
              <a:extLst>
                <a:ext uri="{FF2B5EF4-FFF2-40B4-BE49-F238E27FC236}">
                  <a16:creationId xmlns:a16="http://schemas.microsoft.com/office/drawing/2014/main" id="{34FED045-31F1-4136-A4A9-831DA5FEF046}"/>
                </a:ext>
              </a:extLst>
            </p:cNvPr>
            <p:cNvSpPr/>
            <p:nvPr/>
          </p:nvSpPr>
          <p:spPr>
            <a:xfrm>
              <a:off x="6323950" y="3871425"/>
              <a:ext cx="18300" cy="15675"/>
            </a:xfrm>
            <a:custGeom>
              <a:avLst/>
              <a:gdLst/>
              <a:ahLst/>
              <a:cxnLst/>
              <a:rect l="l" t="t" r="r" b="b"/>
              <a:pathLst>
                <a:path w="732" h="627" extrusionOk="0">
                  <a:moveTo>
                    <a:pt x="419" y="0"/>
                  </a:moveTo>
                  <a:cubicBezTo>
                    <a:pt x="140" y="0"/>
                    <a:pt x="1" y="337"/>
                    <a:pt x="198" y="534"/>
                  </a:cubicBezTo>
                  <a:cubicBezTo>
                    <a:pt x="261" y="597"/>
                    <a:pt x="340" y="626"/>
                    <a:pt x="416" y="626"/>
                  </a:cubicBezTo>
                  <a:cubicBezTo>
                    <a:pt x="577" y="626"/>
                    <a:pt x="731" y="501"/>
                    <a:pt x="731" y="312"/>
                  </a:cubicBezTo>
                  <a:cubicBezTo>
                    <a:pt x="731" y="140"/>
                    <a:pt x="592"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1" name="Google Shape;842;p2">
              <a:extLst>
                <a:ext uri="{FF2B5EF4-FFF2-40B4-BE49-F238E27FC236}">
                  <a16:creationId xmlns:a16="http://schemas.microsoft.com/office/drawing/2014/main" id="{9E92AE49-257C-4B26-9ECC-22B55923F6FB}"/>
                </a:ext>
              </a:extLst>
            </p:cNvPr>
            <p:cNvSpPr/>
            <p:nvPr/>
          </p:nvSpPr>
          <p:spPr>
            <a:xfrm>
              <a:off x="6349900" y="3871425"/>
              <a:ext cx="15650" cy="15625"/>
            </a:xfrm>
            <a:custGeom>
              <a:avLst/>
              <a:gdLst/>
              <a:ahLst/>
              <a:cxnLst/>
              <a:rect l="l" t="t" r="r" b="b"/>
              <a:pathLst>
                <a:path w="626" h="625" extrusionOk="0">
                  <a:moveTo>
                    <a:pt x="313" y="0"/>
                  </a:moveTo>
                  <a:cubicBezTo>
                    <a:pt x="142" y="0"/>
                    <a:pt x="1" y="140"/>
                    <a:pt x="1" y="312"/>
                  </a:cubicBezTo>
                  <a:cubicBezTo>
                    <a:pt x="1" y="485"/>
                    <a:pt x="142"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2" name="Google Shape;843;p2">
              <a:extLst>
                <a:ext uri="{FF2B5EF4-FFF2-40B4-BE49-F238E27FC236}">
                  <a16:creationId xmlns:a16="http://schemas.microsoft.com/office/drawing/2014/main" id="{9C2E5AC4-4A39-4344-B89B-65A0CEBB163B}"/>
                </a:ext>
              </a:extLst>
            </p:cNvPr>
            <p:cNvSpPr/>
            <p:nvPr/>
          </p:nvSpPr>
          <p:spPr>
            <a:xfrm>
              <a:off x="6373250" y="387142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3" name="Google Shape;844;p2">
              <a:extLst>
                <a:ext uri="{FF2B5EF4-FFF2-40B4-BE49-F238E27FC236}">
                  <a16:creationId xmlns:a16="http://schemas.microsoft.com/office/drawing/2014/main" id="{0A8EAEA0-8380-433D-9AD9-A131652F9E52}"/>
                </a:ext>
              </a:extLst>
            </p:cNvPr>
            <p:cNvSpPr/>
            <p:nvPr/>
          </p:nvSpPr>
          <p:spPr>
            <a:xfrm>
              <a:off x="6396600" y="3871425"/>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4" y="625"/>
                    <a:pt x="625" y="485"/>
                    <a:pt x="625" y="312"/>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4" name="Google Shape;845;p2">
              <a:extLst>
                <a:ext uri="{FF2B5EF4-FFF2-40B4-BE49-F238E27FC236}">
                  <a16:creationId xmlns:a16="http://schemas.microsoft.com/office/drawing/2014/main" id="{83F990E4-0755-45D4-AD5D-A8377A760D2F}"/>
                </a:ext>
              </a:extLst>
            </p:cNvPr>
            <p:cNvSpPr/>
            <p:nvPr/>
          </p:nvSpPr>
          <p:spPr>
            <a:xfrm>
              <a:off x="6419900" y="387142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5" name="Google Shape;846;p2">
              <a:extLst>
                <a:ext uri="{FF2B5EF4-FFF2-40B4-BE49-F238E27FC236}">
                  <a16:creationId xmlns:a16="http://schemas.microsoft.com/office/drawing/2014/main" id="{3BECE691-1B95-4892-BE59-3EC8878029AE}"/>
                </a:ext>
              </a:extLst>
            </p:cNvPr>
            <p:cNvSpPr/>
            <p:nvPr/>
          </p:nvSpPr>
          <p:spPr>
            <a:xfrm>
              <a:off x="6443250" y="3871425"/>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5" y="625"/>
                    <a:pt x="625" y="485"/>
                    <a:pt x="625" y="312"/>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6" name="Google Shape;847;p2">
              <a:extLst>
                <a:ext uri="{FF2B5EF4-FFF2-40B4-BE49-F238E27FC236}">
                  <a16:creationId xmlns:a16="http://schemas.microsoft.com/office/drawing/2014/main" id="{2603F94D-D982-4191-A6E0-5C17C3EDEB20}"/>
                </a:ext>
              </a:extLst>
            </p:cNvPr>
            <p:cNvSpPr/>
            <p:nvPr/>
          </p:nvSpPr>
          <p:spPr>
            <a:xfrm>
              <a:off x="6466550" y="3871425"/>
              <a:ext cx="15650" cy="15625"/>
            </a:xfrm>
            <a:custGeom>
              <a:avLst/>
              <a:gdLst/>
              <a:ahLst/>
              <a:cxnLst/>
              <a:rect l="l" t="t" r="r" b="b"/>
              <a:pathLst>
                <a:path w="626" h="625" extrusionOk="0">
                  <a:moveTo>
                    <a:pt x="313" y="0"/>
                  </a:moveTo>
                  <a:cubicBezTo>
                    <a:pt x="142" y="0"/>
                    <a:pt x="1" y="140"/>
                    <a:pt x="1" y="312"/>
                  </a:cubicBezTo>
                  <a:cubicBezTo>
                    <a:pt x="1" y="485"/>
                    <a:pt x="142"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7" name="Google Shape;848;p2">
              <a:extLst>
                <a:ext uri="{FF2B5EF4-FFF2-40B4-BE49-F238E27FC236}">
                  <a16:creationId xmlns:a16="http://schemas.microsoft.com/office/drawing/2014/main" id="{14C1CD7E-422E-4AD5-BBA6-713E693C4F3D}"/>
                </a:ext>
              </a:extLst>
            </p:cNvPr>
            <p:cNvSpPr/>
            <p:nvPr/>
          </p:nvSpPr>
          <p:spPr>
            <a:xfrm>
              <a:off x="6487275" y="3871425"/>
              <a:ext cx="18250" cy="15675"/>
            </a:xfrm>
            <a:custGeom>
              <a:avLst/>
              <a:gdLst/>
              <a:ahLst/>
              <a:cxnLst/>
              <a:rect l="l" t="t" r="r" b="b"/>
              <a:pathLst>
                <a:path w="730" h="627" extrusionOk="0">
                  <a:moveTo>
                    <a:pt x="418" y="0"/>
                  </a:moveTo>
                  <a:cubicBezTo>
                    <a:pt x="139" y="0"/>
                    <a:pt x="1" y="337"/>
                    <a:pt x="196" y="534"/>
                  </a:cubicBezTo>
                  <a:cubicBezTo>
                    <a:pt x="260" y="597"/>
                    <a:pt x="338" y="626"/>
                    <a:pt x="415" y="626"/>
                  </a:cubicBezTo>
                  <a:cubicBezTo>
                    <a:pt x="576" y="626"/>
                    <a:pt x="730" y="501"/>
                    <a:pt x="730" y="312"/>
                  </a:cubicBezTo>
                  <a:cubicBezTo>
                    <a:pt x="730" y="140"/>
                    <a:pt x="591"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8" name="Google Shape;849;p2">
              <a:extLst>
                <a:ext uri="{FF2B5EF4-FFF2-40B4-BE49-F238E27FC236}">
                  <a16:creationId xmlns:a16="http://schemas.microsoft.com/office/drawing/2014/main" id="{CC6926E2-9098-4874-B1B6-40474771EF6E}"/>
                </a:ext>
              </a:extLst>
            </p:cNvPr>
            <p:cNvSpPr/>
            <p:nvPr/>
          </p:nvSpPr>
          <p:spPr>
            <a:xfrm>
              <a:off x="6046675" y="3851400"/>
              <a:ext cx="15625" cy="15650"/>
            </a:xfrm>
            <a:custGeom>
              <a:avLst/>
              <a:gdLst/>
              <a:ahLst/>
              <a:cxnLst/>
              <a:rect l="l" t="t" r="r" b="b"/>
              <a:pathLst>
                <a:path w="625" h="626" extrusionOk="0">
                  <a:moveTo>
                    <a:pt x="312" y="1"/>
                  </a:moveTo>
                  <a:cubicBezTo>
                    <a:pt x="139" y="1"/>
                    <a:pt x="0" y="140"/>
                    <a:pt x="0" y="313"/>
                  </a:cubicBezTo>
                  <a:cubicBezTo>
                    <a:pt x="0" y="486"/>
                    <a:pt x="139"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9" name="Google Shape;850;p2">
              <a:extLst>
                <a:ext uri="{FF2B5EF4-FFF2-40B4-BE49-F238E27FC236}">
                  <a16:creationId xmlns:a16="http://schemas.microsoft.com/office/drawing/2014/main" id="{B971A9D6-6095-45DB-9D16-56950846F8AE}"/>
                </a:ext>
              </a:extLst>
            </p:cNvPr>
            <p:cNvSpPr/>
            <p:nvPr/>
          </p:nvSpPr>
          <p:spPr>
            <a:xfrm>
              <a:off x="6067350" y="3851400"/>
              <a:ext cx="18250" cy="15675"/>
            </a:xfrm>
            <a:custGeom>
              <a:avLst/>
              <a:gdLst/>
              <a:ahLst/>
              <a:cxnLst/>
              <a:rect l="l" t="t" r="r" b="b"/>
              <a:pathLst>
                <a:path w="730" h="627" extrusionOk="0">
                  <a:moveTo>
                    <a:pt x="418" y="1"/>
                  </a:moveTo>
                  <a:cubicBezTo>
                    <a:pt x="140" y="1"/>
                    <a:pt x="1" y="337"/>
                    <a:pt x="198" y="534"/>
                  </a:cubicBezTo>
                  <a:cubicBezTo>
                    <a:pt x="261" y="598"/>
                    <a:pt x="339" y="627"/>
                    <a:pt x="416" y="627"/>
                  </a:cubicBezTo>
                  <a:cubicBezTo>
                    <a:pt x="576" y="627"/>
                    <a:pt x="730" y="502"/>
                    <a:pt x="730" y="313"/>
                  </a:cubicBezTo>
                  <a:cubicBezTo>
                    <a:pt x="730" y="140"/>
                    <a:pt x="590"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0" name="Google Shape;851;p2">
              <a:extLst>
                <a:ext uri="{FF2B5EF4-FFF2-40B4-BE49-F238E27FC236}">
                  <a16:creationId xmlns:a16="http://schemas.microsoft.com/office/drawing/2014/main" id="{B3C91AE3-59CD-4956-96B3-85DD3AD4DE9D}"/>
                </a:ext>
              </a:extLst>
            </p:cNvPr>
            <p:cNvSpPr/>
            <p:nvPr/>
          </p:nvSpPr>
          <p:spPr>
            <a:xfrm>
              <a:off x="6093325" y="385140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1" name="Google Shape;852;p2">
              <a:extLst>
                <a:ext uri="{FF2B5EF4-FFF2-40B4-BE49-F238E27FC236}">
                  <a16:creationId xmlns:a16="http://schemas.microsoft.com/office/drawing/2014/main" id="{C9DE31EC-BAAA-41CB-A153-D973FCBEA0FA}"/>
                </a:ext>
              </a:extLst>
            </p:cNvPr>
            <p:cNvSpPr/>
            <p:nvPr/>
          </p:nvSpPr>
          <p:spPr>
            <a:xfrm>
              <a:off x="6116650" y="38514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2" name="Google Shape;853;p2">
              <a:extLst>
                <a:ext uri="{FF2B5EF4-FFF2-40B4-BE49-F238E27FC236}">
                  <a16:creationId xmlns:a16="http://schemas.microsoft.com/office/drawing/2014/main" id="{B35B1AAD-5C1B-4EF6-81EB-550A8E082698}"/>
                </a:ext>
              </a:extLst>
            </p:cNvPr>
            <p:cNvSpPr/>
            <p:nvPr/>
          </p:nvSpPr>
          <p:spPr>
            <a:xfrm>
              <a:off x="6139975" y="385140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3" name="Google Shape;854;p2">
              <a:extLst>
                <a:ext uri="{FF2B5EF4-FFF2-40B4-BE49-F238E27FC236}">
                  <a16:creationId xmlns:a16="http://schemas.microsoft.com/office/drawing/2014/main" id="{A3E5372F-7706-4011-93CE-9B5FB7FAAFB1}"/>
                </a:ext>
              </a:extLst>
            </p:cNvPr>
            <p:cNvSpPr/>
            <p:nvPr/>
          </p:nvSpPr>
          <p:spPr>
            <a:xfrm>
              <a:off x="6160650" y="3851400"/>
              <a:ext cx="18300" cy="15675"/>
            </a:xfrm>
            <a:custGeom>
              <a:avLst/>
              <a:gdLst/>
              <a:ahLst/>
              <a:cxnLst/>
              <a:rect l="l" t="t" r="r" b="b"/>
              <a:pathLst>
                <a:path w="732" h="627" extrusionOk="0">
                  <a:moveTo>
                    <a:pt x="419" y="1"/>
                  </a:moveTo>
                  <a:cubicBezTo>
                    <a:pt x="140" y="1"/>
                    <a:pt x="1" y="337"/>
                    <a:pt x="198" y="534"/>
                  </a:cubicBezTo>
                  <a:cubicBezTo>
                    <a:pt x="262" y="598"/>
                    <a:pt x="340" y="627"/>
                    <a:pt x="417" y="627"/>
                  </a:cubicBezTo>
                  <a:cubicBezTo>
                    <a:pt x="577" y="627"/>
                    <a:pt x="731" y="502"/>
                    <a:pt x="731" y="313"/>
                  </a:cubicBezTo>
                  <a:cubicBezTo>
                    <a:pt x="731" y="140"/>
                    <a:pt x="590"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4" name="Google Shape;855;p2">
              <a:extLst>
                <a:ext uri="{FF2B5EF4-FFF2-40B4-BE49-F238E27FC236}">
                  <a16:creationId xmlns:a16="http://schemas.microsoft.com/office/drawing/2014/main" id="{08DE9197-AC92-40BF-AE46-139FF21C6D21}"/>
                </a:ext>
              </a:extLst>
            </p:cNvPr>
            <p:cNvSpPr/>
            <p:nvPr/>
          </p:nvSpPr>
          <p:spPr>
            <a:xfrm>
              <a:off x="6186625" y="385140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5" name="Google Shape;856;p2">
              <a:extLst>
                <a:ext uri="{FF2B5EF4-FFF2-40B4-BE49-F238E27FC236}">
                  <a16:creationId xmlns:a16="http://schemas.microsoft.com/office/drawing/2014/main" id="{59AE92EC-BAA2-4113-8443-60E1D686B0A7}"/>
                </a:ext>
              </a:extLst>
            </p:cNvPr>
            <p:cNvSpPr/>
            <p:nvPr/>
          </p:nvSpPr>
          <p:spPr>
            <a:xfrm>
              <a:off x="6209950" y="38514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6" name="Google Shape;857;p2">
              <a:extLst>
                <a:ext uri="{FF2B5EF4-FFF2-40B4-BE49-F238E27FC236}">
                  <a16:creationId xmlns:a16="http://schemas.microsoft.com/office/drawing/2014/main" id="{FBEFC3ED-872C-43C7-93D2-6518F3F8A141}"/>
                </a:ext>
              </a:extLst>
            </p:cNvPr>
            <p:cNvSpPr/>
            <p:nvPr/>
          </p:nvSpPr>
          <p:spPr>
            <a:xfrm>
              <a:off x="6233275" y="3851400"/>
              <a:ext cx="15625" cy="15650"/>
            </a:xfrm>
            <a:custGeom>
              <a:avLst/>
              <a:gdLst/>
              <a:ahLst/>
              <a:cxnLst/>
              <a:rect l="l" t="t" r="r" b="b"/>
              <a:pathLst>
                <a:path w="625" h="626" extrusionOk="0">
                  <a:moveTo>
                    <a:pt x="312" y="1"/>
                  </a:moveTo>
                  <a:cubicBezTo>
                    <a:pt x="141" y="1"/>
                    <a:pt x="0" y="140"/>
                    <a:pt x="0" y="313"/>
                  </a:cubicBezTo>
                  <a:cubicBezTo>
                    <a:pt x="0" y="486"/>
                    <a:pt x="141"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7" name="Google Shape;858;p2">
              <a:extLst>
                <a:ext uri="{FF2B5EF4-FFF2-40B4-BE49-F238E27FC236}">
                  <a16:creationId xmlns:a16="http://schemas.microsoft.com/office/drawing/2014/main" id="{FB9B15C2-35CF-465B-8F05-00C6768940DD}"/>
                </a:ext>
              </a:extLst>
            </p:cNvPr>
            <p:cNvSpPr/>
            <p:nvPr/>
          </p:nvSpPr>
          <p:spPr>
            <a:xfrm>
              <a:off x="6256600" y="38514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8" name="Google Shape;859;p2">
              <a:extLst>
                <a:ext uri="{FF2B5EF4-FFF2-40B4-BE49-F238E27FC236}">
                  <a16:creationId xmlns:a16="http://schemas.microsoft.com/office/drawing/2014/main" id="{81A84127-CDDF-4D8B-B53D-38B13849AE90}"/>
                </a:ext>
              </a:extLst>
            </p:cNvPr>
            <p:cNvSpPr/>
            <p:nvPr/>
          </p:nvSpPr>
          <p:spPr>
            <a:xfrm>
              <a:off x="6279950" y="38514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9" name="Google Shape;860;p2">
              <a:extLst>
                <a:ext uri="{FF2B5EF4-FFF2-40B4-BE49-F238E27FC236}">
                  <a16:creationId xmlns:a16="http://schemas.microsoft.com/office/drawing/2014/main" id="{CB197068-DE24-41DA-94AE-DAF90994CD91}"/>
                </a:ext>
              </a:extLst>
            </p:cNvPr>
            <p:cNvSpPr/>
            <p:nvPr/>
          </p:nvSpPr>
          <p:spPr>
            <a:xfrm>
              <a:off x="6303250" y="38514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0" name="Google Shape;861;p2">
              <a:extLst>
                <a:ext uri="{FF2B5EF4-FFF2-40B4-BE49-F238E27FC236}">
                  <a16:creationId xmlns:a16="http://schemas.microsoft.com/office/drawing/2014/main" id="{0BA03B17-2E4E-426D-A480-35F8D005E2DE}"/>
                </a:ext>
              </a:extLst>
            </p:cNvPr>
            <p:cNvSpPr/>
            <p:nvPr/>
          </p:nvSpPr>
          <p:spPr>
            <a:xfrm>
              <a:off x="6323950" y="3851400"/>
              <a:ext cx="18300" cy="15675"/>
            </a:xfrm>
            <a:custGeom>
              <a:avLst/>
              <a:gdLst/>
              <a:ahLst/>
              <a:cxnLst/>
              <a:rect l="l" t="t" r="r" b="b"/>
              <a:pathLst>
                <a:path w="732" h="627" extrusionOk="0">
                  <a:moveTo>
                    <a:pt x="419" y="1"/>
                  </a:moveTo>
                  <a:cubicBezTo>
                    <a:pt x="140" y="1"/>
                    <a:pt x="1" y="337"/>
                    <a:pt x="198" y="534"/>
                  </a:cubicBezTo>
                  <a:cubicBezTo>
                    <a:pt x="261" y="598"/>
                    <a:pt x="340" y="627"/>
                    <a:pt x="416" y="627"/>
                  </a:cubicBezTo>
                  <a:cubicBezTo>
                    <a:pt x="577" y="627"/>
                    <a:pt x="731" y="502"/>
                    <a:pt x="731" y="313"/>
                  </a:cubicBezTo>
                  <a:cubicBezTo>
                    <a:pt x="731" y="140"/>
                    <a:pt x="592"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1" name="Google Shape;862;p2">
              <a:extLst>
                <a:ext uri="{FF2B5EF4-FFF2-40B4-BE49-F238E27FC236}">
                  <a16:creationId xmlns:a16="http://schemas.microsoft.com/office/drawing/2014/main" id="{9C52EF4F-B0FB-498E-892C-14561F4582A0}"/>
                </a:ext>
              </a:extLst>
            </p:cNvPr>
            <p:cNvSpPr/>
            <p:nvPr/>
          </p:nvSpPr>
          <p:spPr>
            <a:xfrm>
              <a:off x="6349900" y="3851400"/>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2" name="Google Shape;863;p2">
              <a:extLst>
                <a:ext uri="{FF2B5EF4-FFF2-40B4-BE49-F238E27FC236}">
                  <a16:creationId xmlns:a16="http://schemas.microsoft.com/office/drawing/2014/main" id="{53E0CE6F-260B-49B1-82E0-4587D88391E3}"/>
                </a:ext>
              </a:extLst>
            </p:cNvPr>
            <p:cNvSpPr/>
            <p:nvPr/>
          </p:nvSpPr>
          <p:spPr>
            <a:xfrm>
              <a:off x="6373250" y="38514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3" name="Google Shape;864;p2">
              <a:extLst>
                <a:ext uri="{FF2B5EF4-FFF2-40B4-BE49-F238E27FC236}">
                  <a16:creationId xmlns:a16="http://schemas.microsoft.com/office/drawing/2014/main" id="{3B057C61-73C4-4A3B-B84F-492C78CF9CC6}"/>
                </a:ext>
              </a:extLst>
            </p:cNvPr>
            <p:cNvSpPr/>
            <p:nvPr/>
          </p:nvSpPr>
          <p:spPr>
            <a:xfrm>
              <a:off x="6396600" y="3851400"/>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4" name="Google Shape;865;p2">
              <a:extLst>
                <a:ext uri="{FF2B5EF4-FFF2-40B4-BE49-F238E27FC236}">
                  <a16:creationId xmlns:a16="http://schemas.microsoft.com/office/drawing/2014/main" id="{1403A41E-8004-4E64-AD3C-6902CF9992A5}"/>
                </a:ext>
              </a:extLst>
            </p:cNvPr>
            <p:cNvSpPr/>
            <p:nvPr/>
          </p:nvSpPr>
          <p:spPr>
            <a:xfrm>
              <a:off x="6419900" y="38514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5" name="Google Shape;866;p2">
              <a:extLst>
                <a:ext uri="{FF2B5EF4-FFF2-40B4-BE49-F238E27FC236}">
                  <a16:creationId xmlns:a16="http://schemas.microsoft.com/office/drawing/2014/main" id="{AADE2417-57BA-4D09-B4BA-D94D81054CAD}"/>
                </a:ext>
              </a:extLst>
            </p:cNvPr>
            <p:cNvSpPr/>
            <p:nvPr/>
          </p:nvSpPr>
          <p:spPr>
            <a:xfrm>
              <a:off x="6443250" y="3851400"/>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6" name="Google Shape;867;p2">
              <a:extLst>
                <a:ext uri="{FF2B5EF4-FFF2-40B4-BE49-F238E27FC236}">
                  <a16:creationId xmlns:a16="http://schemas.microsoft.com/office/drawing/2014/main" id="{D058578F-3E9E-4D63-8783-03064D19057C}"/>
                </a:ext>
              </a:extLst>
            </p:cNvPr>
            <p:cNvSpPr/>
            <p:nvPr/>
          </p:nvSpPr>
          <p:spPr>
            <a:xfrm>
              <a:off x="6466550" y="3851400"/>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7" name="Google Shape;868;p2">
              <a:extLst>
                <a:ext uri="{FF2B5EF4-FFF2-40B4-BE49-F238E27FC236}">
                  <a16:creationId xmlns:a16="http://schemas.microsoft.com/office/drawing/2014/main" id="{28F38245-9BDC-40DC-B264-B40829739770}"/>
                </a:ext>
              </a:extLst>
            </p:cNvPr>
            <p:cNvSpPr/>
            <p:nvPr/>
          </p:nvSpPr>
          <p:spPr>
            <a:xfrm>
              <a:off x="6067350" y="3831400"/>
              <a:ext cx="18250" cy="15650"/>
            </a:xfrm>
            <a:custGeom>
              <a:avLst/>
              <a:gdLst/>
              <a:ahLst/>
              <a:cxnLst/>
              <a:rect l="l" t="t" r="r" b="b"/>
              <a:pathLst>
                <a:path w="730" h="626" extrusionOk="0">
                  <a:moveTo>
                    <a:pt x="418" y="0"/>
                  </a:moveTo>
                  <a:cubicBezTo>
                    <a:pt x="140" y="0"/>
                    <a:pt x="1" y="337"/>
                    <a:pt x="198" y="534"/>
                  </a:cubicBezTo>
                  <a:cubicBezTo>
                    <a:pt x="261" y="597"/>
                    <a:pt x="339" y="626"/>
                    <a:pt x="416" y="626"/>
                  </a:cubicBezTo>
                  <a:cubicBezTo>
                    <a:pt x="576" y="626"/>
                    <a:pt x="730" y="501"/>
                    <a:pt x="730" y="313"/>
                  </a:cubicBezTo>
                  <a:cubicBezTo>
                    <a:pt x="730" y="140"/>
                    <a:pt x="590"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8" name="Google Shape;869;p2">
              <a:extLst>
                <a:ext uri="{FF2B5EF4-FFF2-40B4-BE49-F238E27FC236}">
                  <a16:creationId xmlns:a16="http://schemas.microsoft.com/office/drawing/2014/main" id="{5B7F606D-A119-4479-A4C4-2B343EE57960}"/>
                </a:ext>
              </a:extLst>
            </p:cNvPr>
            <p:cNvSpPr/>
            <p:nvPr/>
          </p:nvSpPr>
          <p:spPr>
            <a:xfrm>
              <a:off x="6093325" y="3831400"/>
              <a:ext cx="15625" cy="15625"/>
            </a:xfrm>
            <a:custGeom>
              <a:avLst/>
              <a:gdLst/>
              <a:ahLst/>
              <a:cxnLst/>
              <a:rect l="l" t="t" r="r" b="b"/>
              <a:pathLst>
                <a:path w="625" h="625" extrusionOk="0">
                  <a:moveTo>
                    <a:pt x="312" y="0"/>
                  </a:moveTo>
                  <a:cubicBezTo>
                    <a:pt x="140" y="0"/>
                    <a:pt x="0" y="140"/>
                    <a:pt x="0" y="313"/>
                  </a:cubicBezTo>
                  <a:cubicBezTo>
                    <a:pt x="0" y="486"/>
                    <a:pt x="140" y="625"/>
                    <a:pt x="312" y="625"/>
                  </a:cubicBezTo>
                  <a:cubicBezTo>
                    <a:pt x="485" y="625"/>
                    <a:pt x="625" y="486"/>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9" name="Google Shape;870;p2">
              <a:extLst>
                <a:ext uri="{FF2B5EF4-FFF2-40B4-BE49-F238E27FC236}">
                  <a16:creationId xmlns:a16="http://schemas.microsoft.com/office/drawing/2014/main" id="{4754C812-C47E-4635-BCDB-1D78B9CED7A4}"/>
                </a:ext>
              </a:extLst>
            </p:cNvPr>
            <p:cNvSpPr/>
            <p:nvPr/>
          </p:nvSpPr>
          <p:spPr>
            <a:xfrm>
              <a:off x="6116650" y="3831400"/>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4" y="625"/>
                    <a:pt x="625" y="486"/>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0" name="Google Shape;871;p2">
              <a:extLst>
                <a:ext uri="{FF2B5EF4-FFF2-40B4-BE49-F238E27FC236}">
                  <a16:creationId xmlns:a16="http://schemas.microsoft.com/office/drawing/2014/main" id="{E20ECEB9-536F-4183-B2D4-5067B1F6507C}"/>
                </a:ext>
              </a:extLst>
            </p:cNvPr>
            <p:cNvSpPr/>
            <p:nvPr/>
          </p:nvSpPr>
          <p:spPr>
            <a:xfrm>
              <a:off x="6139975" y="3831400"/>
              <a:ext cx="15625" cy="15625"/>
            </a:xfrm>
            <a:custGeom>
              <a:avLst/>
              <a:gdLst/>
              <a:ahLst/>
              <a:cxnLst/>
              <a:rect l="l" t="t" r="r" b="b"/>
              <a:pathLst>
                <a:path w="625" h="625" extrusionOk="0">
                  <a:moveTo>
                    <a:pt x="312" y="0"/>
                  </a:moveTo>
                  <a:cubicBezTo>
                    <a:pt x="140" y="0"/>
                    <a:pt x="0" y="140"/>
                    <a:pt x="0" y="313"/>
                  </a:cubicBezTo>
                  <a:cubicBezTo>
                    <a:pt x="0" y="486"/>
                    <a:pt x="140" y="625"/>
                    <a:pt x="312" y="625"/>
                  </a:cubicBezTo>
                  <a:cubicBezTo>
                    <a:pt x="485" y="625"/>
                    <a:pt x="625" y="486"/>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1" name="Google Shape;872;p2">
              <a:extLst>
                <a:ext uri="{FF2B5EF4-FFF2-40B4-BE49-F238E27FC236}">
                  <a16:creationId xmlns:a16="http://schemas.microsoft.com/office/drawing/2014/main" id="{E19F2850-017A-4819-B8CD-4AB15B556209}"/>
                </a:ext>
              </a:extLst>
            </p:cNvPr>
            <p:cNvSpPr/>
            <p:nvPr/>
          </p:nvSpPr>
          <p:spPr>
            <a:xfrm>
              <a:off x="6160650" y="3831400"/>
              <a:ext cx="18300" cy="15650"/>
            </a:xfrm>
            <a:custGeom>
              <a:avLst/>
              <a:gdLst/>
              <a:ahLst/>
              <a:cxnLst/>
              <a:rect l="l" t="t" r="r" b="b"/>
              <a:pathLst>
                <a:path w="732" h="626" extrusionOk="0">
                  <a:moveTo>
                    <a:pt x="419" y="0"/>
                  </a:moveTo>
                  <a:cubicBezTo>
                    <a:pt x="140" y="0"/>
                    <a:pt x="1" y="337"/>
                    <a:pt x="198" y="534"/>
                  </a:cubicBezTo>
                  <a:cubicBezTo>
                    <a:pt x="261" y="597"/>
                    <a:pt x="340" y="626"/>
                    <a:pt x="417" y="626"/>
                  </a:cubicBezTo>
                  <a:cubicBezTo>
                    <a:pt x="577" y="626"/>
                    <a:pt x="731" y="501"/>
                    <a:pt x="731" y="313"/>
                  </a:cubicBezTo>
                  <a:cubicBezTo>
                    <a:pt x="731" y="140"/>
                    <a:pt x="590"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2" name="Google Shape;873;p2">
              <a:extLst>
                <a:ext uri="{FF2B5EF4-FFF2-40B4-BE49-F238E27FC236}">
                  <a16:creationId xmlns:a16="http://schemas.microsoft.com/office/drawing/2014/main" id="{BC5165F4-5F60-4D44-8171-03CE381F783C}"/>
                </a:ext>
              </a:extLst>
            </p:cNvPr>
            <p:cNvSpPr/>
            <p:nvPr/>
          </p:nvSpPr>
          <p:spPr>
            <a:xfrm>
              <a:off x="6186625" y="3831400"/>
              <a:ext cx="15625" cy="15625"/>
            </a:xfrm>
            <a:custGeom>
              <a:avLst/>
              <a:gdLst/>
              <a:ahLst/>
              <a:cxnLst/>
              <a:rect l="l" t="t" r="r" b="b"/>
              <a:pathLst>
                <a:path w="625" h="625" extrusionOk="0">
                  <a:moveTo>
                    <a:pt x="312" y="0"/>
                  </a:moveTo>
                  <a:cubicBezTo>
                    <a:pt x="140" y="0"/>
                    <a:pt x="0" y="140"/>
                    <a:pt x="0" y="313"/>
                  </a:cubicBezTo>
                  <a:cubicBezTo>
                    <a:pt x="0" y="486"/>
                    <a:pt x="140" y="625"/>
                    <a:pt x="312" y="625"/>
                  </a:cubicBezTo>
                  <a:cubicBezTo>
                    <a:pt x="485" y="625"/>
                    <a:pt x="625" y="486"/>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3" name="Google Shape;874;p2">
              <a:extLst>
                <a:ext uri="{FF2B5EF4-FFF2-40B4-BE49-F238E27FC236}">
                  <a16:creationId xmlns:a16="http://schemas.microsoft.com/office/drawing/2014/main" id="{2C28668D-6BB7-4B23-9D43-26EEE7C78432}"/>
                </a:ext>
              </a:extLst>
            </p:cNvPr>
            <p:cNvSpPr/>
            <p:nvPr/>
          </p:nvSpPr>
          <p:spPr>
            <a:xfrm>
              <a:off x="6209950" y="3831400"/>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6" y="625"/>
                    <a:pt x="625" y="486"/>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4" name="Google Shape;875;p2">
              <a:extLst>
                <a:ext uri="{FF2B5EF4-FFF2-40B4-BE49-F238E27FC236}">
                  <a16:creationId xmlns:a16="http://schemas.microsoft.com/office/drawing/2014/main" id="{6FC7D057-CB62-48C5-BC41-B3F79E610949}"/>
                </a:ext>
              </a:extLst>
            </p:cNvPr>
            <p:cNvSpPr/>
            <p:nvPr/>
          </p:nvSpPr>
          <p:spPr>
            <a:xfrm>
              <a:off x="6233275" y="3831400"/>
              <a:ext cx="15625" cy="15625"/>
            </a:xfrm>
            <a:custGeom>
              <a:avLst/>
              <a:gdLst/>
              <a:ahLst/>
              <a:cxnLst/>
              <a:rect l="l" t="t" r="r" b="b"/>
              <a:pathLst>
                <a:path w="625" h="625" extrusionOk="0">
                  <a:moveTo>
                    <a:pt x="312" y="0"/>
                  </a:moveTo>
                  <a:cubicBezTo>
                    <a:pt x="141" y="0"/>
                    <a:pt x="0" y="140"/>
                    <a:pt x="0" y="313"/>
                  </a:cubicBezTo>
                  <a:cubicBezTo>
                    <a:pt x="0" y="486"/>
                    <a:pt x="141" y="625"/>
                    <a:pt x="312" y="625"/>
                  </a:cubicBezTo>
                  <a:cubicBezTo>
                    <a:pt x="485" y="625"/>
                    <a:pt x="625" y="486"/>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5" name="Google Shape;876;p2">
              <a:extLst>
                <a:ext uri="{FF2B5EF4-FFF2-40B4-BE49-F238E27FC236}">
                  <a16:creationId xmlns:a16="http://schemas.microsoft.com/office/drawing/2014/main" id="{9C696DC6-F547-4A51-9AD2-C47F06BEB64D}"/>
                </a:ext>
              </a:extLst>
            </p:cNvPr>
            <p:cNvSpPr/>
            <p:nvPr/>
          </p:nvSpPr>
          <p:spPr>
            <a:xfrm>
              <a:off x="6256600" y="3831400"/>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6" y="625"/>
                    <a:pt x="625" y="486"/>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6" name="Google Shape;877;p2">
              <a:extLst>
                <a:ext uri="{FF2B5EF4-FFF2-40B4-BE49-F238E27FC236}">
                  <a16:creationId xmlns:a16="http://schemas.microsoft.com/office/drawing/2014/main" id="{BA305290-3A42-47F0-8DCA-314E5E73E0BE}"/>
                </a:ext>
              </a:extLst>
            </p:cNvPr>
            <p:cNvSpPr/>
            <p:nvPr/>
          </p:nvSpPr>
          <p:spPr>
            <a:xfrm>
              <a:off x="6279950" y="3831400"/>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4" y="625"/>
                    <a:pt x="625" y="486"/>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7" name="Google Shape;878;p2">
              <a:extLst>
                <a:ext uri="{FF2B5EF4-FFF2-40B4-BE49-F238E27FC236}">
                  <a16:creationId xmlns:a16="http://schemas.microsoft.com/office/drawing/2014/main" id="{DD981B68-101A-4E39-9D03-145CD0A406C1}"/>
                </a:ext>
              </a:extLst>
            </p:cNvPr>
            <p:cNvSpPr/>
            <p:nvPr/>
          </p:nvSpPr>
          <p:spPr>
            <a:xfrm>
              <a:off x="6303250" y="3831400"/>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6" y="625"/>
                    <a:pt x="625" y="486"/>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8" name="Google Shape;879;p2">
              <a:extLst>
                <a:ext uri="{FF2B5EF4-FFF2-40B4-BE49-F238E27FC236}">
                  <a16:creationId xmlns:a16="http://schemas.microsoft.com/office/drawing/2014/main" id="{14A5E06F-435E-4908-A58A-CAA40D3D3300}"/>
                </a:ext>
              </a:extLst>
            </p:cNvPr>
            <p:cNvSpPr/>
            <p:nvPr/>
          </p:nvSpPr>
          <p:spPr>
            <a:xfrm>
              <a:off x="6323950" y="3831400"/>
              <a:ext cx="18300" cy="15650"/>
            </a:xfrm>
            <a:custGeom>
              <a:avLst/>
              <a:gdLst/>
              <a:ahLst/>
              <a:cxnLst/>
              <a:rect l="l" t="t" r="r" b="b"/>
              <a:pathLst>
                <a:path w="732" h="626" extrusionOk="0">
                  <a:moveTo>
                    <a:pt x="419" y="0"/>
                  </a:moveTo>
                  <a:cubicBezTo>
                    <a:pt x="140" y="0"/>
                    <a:pt x="1" y="337"/>
                    <a:pt x="198" y="534"/>
                  </a:cubicBezTo>
                  <a:cubicBezTo>
                    <a:pt x="261" y="597"/>
                    <a:pt x="340" y="626"/>
                    <a:pt x="416" y="626"/>
                  </a:cubicBezTo>
                  <a:cubicBezTo>
                    <a:pt x="577" y="626"/>
                    <a:pt x="731" y="501"/>
                    <a:pt x="731" y="313"/>
                  </a:cubicBezTo>
                  <a:cubicBezTo>
                    <a:pt x="731" y="140"/>
                    <a:pt x="592"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9" name="Google Shape;880;p2">
              <a:extLst>
                <a:ext uri="{FF2B5EF4-FFF2-40B4-BE49-F238E27FC236}">
                  <a16:creationId xmlns:a16="http://schemas.microsoft.com/office/drawing/2014/main" id="{B70F398A-7428-4BC9-81C0-BB3DF46B0FCE}"/>
                </a:ext>
              </a:extLst>
            </p:cNvPr>
            <p:cNvSpPr/>
            <p:nvPr/>
          </p:nvSpPr>
          <p:spPr>
            <a:xfrm>
              <a:off x="6349900" y="3831400"/>
              <a:ext cx="15650" cy="15625"/>
            </a:xfrm>
            <a:custGeom>
              <a:avLst/>
              <a:gdLst/>
              <a:ahLst/>
              <a:cxnLst/>
              <a:rect l="l" t="t" r="r" b="b"/>
              <a:pathLst>
                <a:path w="626" h="625" extrusionOk="0">
                  <a:moveTo>
                    <a:pt x="313" y="0"/>
                  </a:moveTo>
                  <a:cubicBezTo>
                    <a:pt x="142" y="0"/>
                    <a:pt x="1" y="140"/>
                    <a:pt x="1" y="313"/>
                  </a:cubicBezTo>
                  <a:cubicBezTo>
                    <a:pt x="1" y="486"/>
                    <a:pt x="142" y="625"/>
                    <a:pt x="313" y="625"/>
                  </a:cubicBezTo>
                  <a:cubicBezTo>
                    <a:pt x="486" y="625"/>
                    <a:pt x="625" y="486"/>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0" name="Google Shape;881;p2">
              <a:extLst>
                <a:ext uri="{FF2B5EF4-FFF2-40B4-BE49-F238E27FC236}">
                  <a16:creationId xmlns:a16="http://schemas.microsoft.com/office/drawing/2014/main" id="{E487127E-4052-4074-AF69-800F0235BF81}"/>
                </a:ext>
              </a:extLst>
            </p:cNvPr>
            <p:cNvSpPr/>
            <p:nvPr/>
          </p:nvSpPr>
          <p:spPr>
            <a:xfrm>
              <a:off x="6373250" y="3831400"/>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6" y="625"/>
                    <a:pt x="625" y="486"/>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1" name="Google Shape;882;p2">
              <a:extLst>
                <a:ext uri="{FF2B5EF4-FFF2-40B4-BE49-F238E27FC236}">
                  <a16:creationId xmlns:a16="http://schemas.microsoft.com/office/drawing/2014/main" id="{926A9CC9-6B90-444E-8350-8E3BC3B34D2D}"/>
                </a:ext>
              </a:extLst>
            </p:cNvPr>
            <p:cNvSpPr/>
            <p:nvPr/>
          </p:nvSpPr>
          <p:spPr>
            <a:xfrm>
              <a:off x="6396600" y="3831400"/>
              <a:ext cx="15625" cy="15625"/>
            </a:xfrm>
            <a:custGeom>
              <a:avLst/>
              <a:gdLst/>
              <a:ahLst/>
              <a:cxnLst/>
              <a:rect l="l" t="t" r="r" b="b"/>
              <a:pathLst>
                <a:path w="625" h="625" extrusionOk="0">
                  <a:moveTo>
                    <a:pt x="313" y="0"/>
                  </a:moveTo>
                  <a:cubicBezTo>
                    <a:pt x="140" y="0"/>
                    <a:pt x="0" y="140"/>
                    <a:pt x="0" y="313"/>
                  </a:cubicBezTo>
                  <a:cubicBezTo>
                    <a:pt x="0" y="486"/>
                    <a:pt x="140" y="625"/>
                    <a:pt x="313" y="625"/>
                  </a:cubicBezTo>
                  <a:cubicBezTo>
                    <a:pt x="484" y="625"/>
                    <a:pt x="625" y="486"/>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2" name="Google Shape;883;p2">
              <a:extLst>
                <a:ext uri="{FF2B5EF4-FFF2-40B4-BE49-F238E27FC236}">
                  <a16:creationId xmlns:a16="http://schemas.microsoft.com/office/drawing/2014/main" id="{CCC00AD7-AE4D-4AFC-8306-DE0C447AA26F}"/>
                </a:ext>
              </a:extLst>
            </p:cNvPr>
            <p:cNvSpPr/>
            <p:nvPr/>
          </p:nvSpPr>
          <p:spPr>
            <a:xfrm>
              <a:off x="6419900" y="3831400"/>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6" y="625"/>
                    <a:pt x="625" y="486"/>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3" name="Google Shape;884;p2">
              <a:extLst>
                <a:ext uri="{FF2B5EF4-FFF2-40B4-BE49-F238E27FC236}">
                  <a16:creationId xmlns:a16="http://schemas.microsoft.com/office/drawing/2014/main" id="{8B60579D-1232-4C6F-A43D-EA4B5411DD09}"/>
                </a:ext>
              </a:extLst>
            </p:cNvPr>
            <p:cNvSpPr/>
            <p:nvPr/>
          </p:nvSpPr>
          <p:spPr>
            <a:xfrm>
              <a:off x="6443250" y="3831400"/>
              <a:ext cx="15625" cy="15625"/>
            </a:xfrm>
            <a:custGeom>
              <a:avLst/>
              <a:gdLst/>
              <a:ahLst/>
              <a:cxnLst/>
              <a:rect l="l" t="t" r="r" b="b"/>
              <a:pathLst>
                <a:path w="625" h="625" extrusionOk="0">
                  <a:moveTo>
                    <a:pt x="313" y="0"/>
                  </a:moveTo>
                  <a:cubicBezTo>
                    <a:pt x="140" y="0"/>
                    <a:pt x="0" y="140"/>
                    <a:pt x="0" y="313"/>
                  </a:cubicBezTo>
                  <a:cubicBezTo>
                    <a:pt x="0" y="486"/>
                    <a:pt x="140" y="625"/>
                    <a:pt x="313" y="625"/>
                  </a:cubicBezTo>
                  <a:cubicBezTo>
                    <a:pt x="485" y="625"/>
                    <a:pt x="625" y="486"/>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4" name="Google Shape;885;p2">
              <a:extLst>
                <a:ext uri="{FF2B5EF4-FFF2-40B4-BE49-F238E27FC236}">
                  <a16:creationId xmlns:a16="http://schemas.microsoft.com/office/drawing/2014/main" id="{951DC138-E097-4801-875F-AE27B0CFD038}"/>
                </a:ext>
              </a:extLst>
            </p:cNvPr>
            <p:cNvSpPr/>
            <p:nvPr/>
          </p:nvSpPr>
          <p:spPr>
            <a:xfrm>
              <a:off x="6093325" y="3811400"/>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5" name="Google Shape;886;p2">
              <a:extLst>
                <a:ext uri="{FF2B5EF4-FFF2-40B4-BE49-F238E27FC236}">
                  <a16:creationId xmlns:a16="http://schemas.microsoft.com/office/drawing/2014/main" id="{7C0AA00D-39C8-4ACC-9A31-924220B841C4}"/>
                </a:ext>
              </a:extLst>
            </p:cNvPr>
            <p:cNvSpPr/>
            <p:nvPr/>
          </p:nvSpPr>
          <p:spPr>
            <a:xfrm>
              <a:off x="6116650" y="38114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4" y="625"/>
                    <a:pt x="625" y="485"/>
                    <a:pt x="625" y="312"/>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6" name="Google Shape;887;p2">
              <a:extLst>
                <a:ext uri="{FF2B5EF4-FFF2-40B4-BE49-F238E27FC236}">
                  <a16:creationId xmlns:a16="http://schemas.microsoft.com/office/drawing/2014/main" id="{37DC5CDB-30CF-4B7E-A030-692759197653}"/>
                </a:ext>
              </a:extLst>
            </p:cNvPr>
            <p:cNvSpPr/>
            <p:nvPr/>
          </p:nvSpPr>
          <p:spPr>
            <a:xfrm>
              <a:off x="6139975" y="3811400"/>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7" name="Google Shape;888;p2">
              <a:extLst>
                <a:ext uri="{FF2B5EF4-FFF2-40B4-BE49-F238E27FC236}">
                  <a16:creationId xmlns:a16="http://schemas.microsoft.com/office/drawing/2014/main" id="{24D9F36F-22E3-4847-B46A-F5689EA10E3D}"/>
                </a:ext>
              </a:extLst>
            </p:cNvPr>
            <p:cNvSpPr/>
            <p:nvPr/>
          </p:nvSpPr>
          <p:spPr>
            <a:xfrm>
              <a:off x="6160650" y="3811400"/>
              <a:ext cx="18300" cy="15650"/>
            </a:xfrm>
            <a:custGeom>
              <a:avLst/>
              <a:gdLst/>
              <a:ahLst/>
              <a:cxnLst/>
              <a:rect l="l" t="t" r="r" b="b"/>
              <a:pathLst>
                <a:path w="732" h="626" extrusionOk="0">
                  <a:moveTo>
                    <a:pt x="419" y="0"/>
                  </a:moveTo>
                  <a:cubicBezTo>
                    <a:pt x="140" y="0"/>
                    <a:pt x="1" y="337"/>
                    <a:pt x="198" y="534"/>
                  </a:cubicBezTo>
                  <a:cubicBezTo>
                    <a:pt x="261" y="597"/>
                    <a:pt x="340" y="625"/>
                    <a:pt x="417" y="625"/>
                  </a:cubicBezTo>
                  <a:cubicBezTo>
                    <a:pt x="577" y="625"/>
                    <a:pt x="731" y="501"/>
                    <a:pt x="731" y="312"/>
                  </a:cubicBezTo>
                  <a:cubicBezTo>
                    <a:pt x="731" y="140"/>
                    <a:pt x="590"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8" name="Google Shape;889;p2">
              <a:extLst>
                <a:ext uri="{FF2B5EF4-FFF2-40B4-BE49-F238E27FC236}">
                  <a16:creationId xmlns:a16="http://schemas.microsoft.com/office/drawing/2014/main" id="{18D916B2-0B69-46F2-A1B8-7A9C0C22CFBB}"/>
                </a:ext>
              </a:extLst>
            </p:cNvPr>
            <p:cNvSpPr/>
            <p:nvPr/>
          </p:nvSpPr>
          <p:spPr>
            <a:xfrm>
              <a:off x="6186625" y="3811400"/>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9" name="Google Shape;890;p2">
              <a:extLst>
                <a:ext uri="{FF2B5EF4-FFF2-40B4-BE49-F238E27FC236}">
                  <a16:creationId xmlns:a16="http://schemas.microsoft.com/office/drawing/2014/main" id="{FDEB11AB-2932-4421-AADD-2550F00E8C7B}"/>
                </a:ext>
              </a:extLst>
            </p:cNvPr>
            <p:cNvSpPr/>
            <p:nvPr/>
          </p:nvSpPr>
          <p:spPr>
            <a:xfrm>
              <a:off x="6209950" y="38114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0" name="Google Shape;891;p2">
              <a:extLst>
                <a:ext uri="{FF2B5EF4-FFF2-40B4-BE49-F238E27FC236}">
                  <a16:creationId xmlns:a16="http://schemas.microsoft.com/office/drawing/2014/main" id="{C1D67A27-C908-44B2-BED9-F1723549666A}"/>
                </a:ext>
              </a:extLst>
            </p:cNvPr>
            <p:cNvSpPr/>
            <p:nvPr/>
          </p:nvSpPr>
          <p:spPr>
            <a:xfrm>
              <a:off x="6233275" y="3811400"/>
              <a:ext cx="15625" cy="15625"/>
            </a:xfrm>
            <a:custGeom>
              <a:avLst/>
              <a:gdLst/>
              <a:ahLst/>
              <a:cxnLst/>
              <a:rect l="l" t="t" r="r" b="b"/>
              <a:pathLst>
                <a:path w="625" h="625" extrusionOk="0">
                  <a:moveTo>
                    <a:pt x="312" y="0"/>
                  </a:moveTo>
                  <a:cubicBezTo>
                    <a:pt x="141" y="0"/>
                    <a:pt x="0" y="140"/>
                    <a:pt x="0" y="312"/>
                  </a:cubicBezTo>
                  <a:cubicBezTo>
                    <a:pt x="0" y="485"/>
                    <a:pt x="141"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1" name="Google Shape;892;p2">
              <a:extLst>
                <a:ext uri="{FF2B5EF4-FFF2-40B4-BE49-F238E27FC236}">
                  <a16:creationId xmlns:a16="http://schemas.microsoft.com/office/drawing/2014/main" id="{78E08097-3D40-4DE9-A751-CFE45B85519B}"/>
                </a:ext>
              </a:extLst>
            </p:cNvPr>
            <p:cNvSpPr/>
            <p:nvPr/>
          </p:nvSpPr>
          <p:spPr>
            <a:xfrm>
              <a:off x="6256600" y="38114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2" name="Google Shape;893;p2">
              <a:extLst>
                <a:ext uri="{FF2B5EF4-FFF2-40B4-BE49-F238E27FC236}">
                  <a16:creationId xmlns:a16="http://schemas.microsoft.com/office/drawing/2014/main" id="{9E2A95CF-3E05-446C-9119-D9B7C6EA60E1}"/>
                </a:ext>
              </a:extLst>
            </p:cNvPr>
            <p:cNvSpPr/>
            <p:nvPr/>
          </p:nvSpPr>
          <p:spPr>
            <a:xfrm>
              <a:off x="6279950" y="38114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4" y="625"/>
                    <a:pt x="625" y="485"/>
                    <a:pt x="625" y="312"/>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3" name="Google Shape;894;p2">
              <a:extLst>
                <a:ext uri="{FF2B5EF4-FFF2-40B4-BE49-F238E27FC236}">
                  <a16:creationId xmlns:a16="http://schemas.microsoft.com/office/drawing/2014/main" id="{9F06E7E9-083D-40C1-B63F-908FBB6FE5FC}"/>
                </a:ext>
              </a:extLst>
            </p:cNvPr>
            <p:cNvSpPr/>
            <p:nvPr/>
          </p:nvSpPr>
          <p:spPr>
            <a:xfrm>
              <a:off x="6303250" y="38114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4" name="Google Shape;895;p2">
              <a:extLst>
                <a:ext uri="{FF2B5EF4-FFF2-40B4-BE49-F238E27FC236}">
                  <a16:creationId xmlns:a16="http://schemas.microsoft.com/office/drawing/2014/main" id="{F59167DA-A163-4ECD-94F8-F6E5F18C0A31}"/>
                </a:ext>
              </a:extLst>
            </p:cNvPr>
            <p:cNvSpPr/>
            <p:nvPr/>
          </p:nvSpPr>
          <p:spPr>
            <a:xfrm>
              <a:off x="6323950" y="3811400"/>
              <a:ext cx="18300" cy="15650"/>
            </a:xfrm>
            <a:custGeom>
              <a:avLst/>
              <a:gdLst/>
              <a:ahLst/>
              <a:cxnLst/>
              <a:rect l="l" t="t" r="r" b="b"/>
              <a:pathLst>
                <a:path w="732" h="626" extrusionOk="0">
                  <a:moveTo>
                    <a:pt x="419" y="0"/>
                  </a:moveTo>
                  <a:cubicBezTo>
                    <a:pt x="140" y="0"/>
                    <a:pt x="1" y="337"/>
                    <a:pt x="198" y="534"/>
                  </a:cubicBezTo>
                  <a:cubicBezTo>
                    <a:pt x="261" y="597"/>
                    <a:pt x="340" y="625"/>
                    <a:pt x="416" y="625"/>
                  </a:cubicBezTo>
                  <a:cubicBezTo>
                    <a:pt x="577" y="625"/>
                    <a:pt x="731" y="501"/>
                    <a:pt x="731" y="312"/>
                  </a:cubicBezTo>
                  <a:cubicBezTo>
                    <a:pt x="731" y="140"/>
                    <a:pt x="592"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5" name="Google Shape;896;p2">
              <a:extLst>
                <a:ext uri="{FF2B5EF4-FFF2-40B4-BE49-F238E27FC236}">
                  <a16:creationId xmlns:a16="http://schemas.microsoft.com/office/drawing/2014/main" id="{FC114695-6389-426C-840D-06FA7244B77F}"/>
                </a:ext>
              </a:extLst>
            </p:cNvPr>
            <p:cNvSpPr/>
            <p:nvPr/>
          </p:nvSpPr>
          <p:spPr>
            <a:xfrm>
              <a:off x="6349900" y="3811400"/>
              <a:ext cx="15650" cy="15625"/>
            </a:xfrm>
            <a:custGeom>
              <a:avLst/>
              <a:gdLst/>
              <a:ahLst/>
              <a:cxnLst/>
              <a:rect l="l" t="t" r="r" b="b"/>
              <a:pathLst>
                <a:path w="626" h="625" extrusionOk="0">
                  <a:moveTo>
                    <a:pt x="313" y="0"/>
                  </a:moveTo>
                  <a:cubicBezTo>
                    <a:pt x="142" y="0"/>
                    <a:pt x="1" y="140"/>
                    <a:pt x="1" y="312"/>
                  </a:cubicBezTo>
                  <a:cubicBezTo>
                    <a:pt x="1" y="485"/>
                    <a:pt x="142"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6" name="Google Shape;897;p2">
              <a:extLst>
                <a:ext uri="{FF2B5EF4-FFF2-40B4-BE49-F238E27FC236}">
                  <a16:creationId xmlns:a16="http://schemas.microsoft.com/office/drawing/2014/main" id="{579E1E1D-9F23-43F4-9E27-6F69B3560629}"/>
                </a:ext>
              </a:extLst>
            </p:cNvPr>
            <p:cNvSpPr/>
            <p:nvPr/>
          </p:nvSpPr>
          <p:spPr>
            <a:xfrm>
              <a:off x="6373250" y="38114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7" name="Google Shape;898;p2">
              <a:extLst>
                <a:ext uri="{FF2B5EF4-FFF2-40B4-BE49-F238E27FC236}">
                  <a16:creationId xmlns:a16="http://schemas.microsoft.com/office/drawing/2014/main" id="{C546B255-94BD-4EA3-B0E5-45546135FFC7}"/>
                </a:ext>
              </a:extLst>
            </p:cNvPr>
            <p:cNvSpPr/>
            <p:nvPr/>
          </p:nvSpPr>
          <p:spPr>
            <a:xfrm>
              <a:off x="6396600" y="3811400"/>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4" y="625"/>
                    <a:pt x="625" y="485"/>
                    <a:pt x="625" y="312"/>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8" name="Google Shape;899;p2">
              <a:extLst>
                <a:ext uri="{FF2B5EF4-FFF2-40B4-BE49-F238E27FC236}">
                  <a16:creationId xmlns:a16="http://schemas.microsoft.com/office/drawing/2014/main" id="{24DB3393-1787-450F-A5F2-911B44341579}"/>
                </a:ext>
              </a:extLst>
            </p:cNvPr>
            <p:cNvSpPr/>
            <p:nvPr/>
          </p:nvSpPr>
          <p:spPr>
            <a:xfrm>
              <a:off x="6419900" y="38114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9" name="Google Shape;900;p2">
              <a:extLst>
                <a:ext uri="{FF2B5EF4-FFF2-40B4-BE49-F238E27FC236}">
                  <a16:creationId xmlns:a16="http://schemas.microsoft.com/office/drawing/2014/main" id="{3077915C-F7ED-40E4-BFC9-A52A3B496BF0}"/>
                </a:ext>
              </a:extLst>
            </p:cNvPr>
            <p:cNvSpPr/>
            <p:nvPr/>
          </p:nvSpPr>
          <p:spPr>
            <a:xfrm>
              <a:off x="6139975" y="37913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0" name="Google Shape;901;p2">
              <a:extLst>
                <a:ext uri="{FF2B5EF4-FFF2-40B4-BE49-F238E27FC236}">
                  <a16:creationId xmlns:a16="http://schemas.microsoft.com/office/drawing/2014/main" id="{1E5300F3-A55F-44C2-BC77-13D6A936F700}"/>
                </a:ext>
              </a:extLst>
            </p:cNvPr>
            <p:cNvSpPr/>
            <p:nvPr/>
          </p:nvSpPr>
          <p:spPr>
            <a:xfrm>
              <a:off x="6160650" y="3791375"/>
              <a:ext cx="18300" cy="15650"/>
            </a:xfrm>
            <a:custGeom>
              <a:avLst/>
              <a:gdLst/>
              <a:ahLst/>
              <a:cxnLst/>
              <a:rect l="l" t="t" r="r" b="b"/>
              <a:pathLst>
                <a:path w="732" h="626" extrusionOk="0">
                  <a:moveTo>
                    <a:pt x="419" y="1"/>
                  </a:moveTo>
                  <a:cubicBezTo>
                    <a:pt x="140" y="1"/>
                    <a:pt x="1" y="337"/>
                    <a:pt x="198" y="534"/>
                  </a:cubicBezTo>
                  <a:cubicBezTo>
                    <a:pt x="261" y="597"/>
                    <a:pt x="339" y="626"/>
                    <a:pt x="416" y="626"/>
                  </a:cubicBezTo>
                  <a:cubicBezTo>
                    <a:pt x="577" y="626"/>
                    <a:pt x="731" y="501"/>
                    <a:pt x="731" y="313"/>
                  </a:cubicBezTo>
                  <a:cubicBezTo>
                    <a:pt x="731" y="140"/>
                    <a:pt x="590"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1" name="Google Shape;902;p2">
              <a:extLst>
                <a:ext uri="{FF2B5EF4-FFF2-40B4-BE49-F238E27FC236}">
                  <a16:creationId xmlns:a16="http://schemas.microsoft.com/office/drawing/2014/main" id="{3EE55504-A487-4859-B168-026296AF4C82}"/>
                </a:ext>
              </a:extLst>
            </p:cNvPr>
            <p:cNvSpPr/>
            <p:nvPr/>
          </p:nvSpPr>
          <p:spPr>
            <a:xfrm>
              <a:off x="6186625" y="37913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2" name="Google Shape;903;p2">
              <a:extLst>
                <a:ext uri="{FF2B5EF4-FFF2-40B4-BE49-F238E27FC236}">
                  <a16:creationId xmlns:a16="http://schemas.microsoft.com/office/drawing/2014/main" id="{B73C50A5-BC0F-4C91-926F-AC612B620440}"/>
                </a:ext>
              </a:extLst>
            </p:cNvPr>
            <p:cNvSpPr/>
            <p:nvPr/>
          </p:nvSpPr>
          <p:spPr>
            <a:xfrm>
              <a:off x="6209950" y="37913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3" name="Google Shape;904;p2">
              <a:extLst>
                <a:ext uri="{FF2B5EF4-FFF2-40B4-BE49-F238E27FC236}">
                  <a16:creationId xmlns:a16="http://schemas.microsoft.com/office/drawing/2014/main" id="{81673DB2-08EA-4813-869D-FE7792012463}"/>
                </a:ext>
              </a:extLst>
            </p:cNvPr>
            <p:cNvSpPr/>
            <p:nvPr/>
          </p:nvSpPr>
          <p:spPr>
            <a:xfrm>
              <a:off x="6233275" y="3791375"/>
              <a:ext cx="15625" cy="15650"/>
            </a:xfrm>
            <a:custGeom>
              <a:avLst/>
              <a:gdLst/>
              <a:ahLst/>
              <a:cxnLst/>
              <a:rect l="l" t="t" r="r" b="b"/>
              <a:pathLst>
                <a:path w="625" h="626" extrusionOk="0">
                  <a:moveTo>
                    <a:pt x="312" y="1"/>
                  </a:moveTo>
                  <a:cubicBezTo>
                    <a:pt x="141" y="1"/>
                    <a:pt x="0" y="140"/>
                    <a:pt x="0" y="313"/>
                  </a:cubicBezTo>
                  <a:cubicBezTo>
                    <a:pt x="0" y="486"/>
                    <a:pt x="141"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4" name="Google Shape;905;p2">
              <a:extLst>
                <a:ext uri="{FF2B5EF4-FFF2-40B4-BE49-F238E27FC236}">
                  <a16:creationId xmlns:a16="http://schemas.microsoft.com/office/drawing/2014/main" id="{EAAEE3A3-828F-4181-A7F7-CBF74D3C55F2}"/>
                </a:ext>
              </a:extLst>
            </p:cNvPr>
            <p:cNvSpPr/>
            <p:nvPr/>
          </p:nvSpPr>
          <p:spPr>
            <a:xfrm>
              <a:off x="6256600" y="37913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5" name="Google Shape;906;p2">
              <a:extLst>
                <a:ext uri="{FF2B5EF4-FFF2-40B4-BE49-F238E27FC236}">
                  <a16:creationId xmlns:a16="http://schemas.microsoft.com/office/drawing/2014/main" id="{56E12017-1F98-4569-9009-E74FCF71FA3D}"/>
                </a:ext>
              </a:extLst>
            </p:cNvPr>
            <p:cNvSpPr/>
            <p:nvPr/>
          </p:nvSpPr>
          <p:spPr>
            <a:xfrm>
              <a:off x="6279950" y="37913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6" name="Google Shape;907;p2">
              <a:extLst>
                <a:ext uri="{FF2B5EF4-FFF2-40B4-BE49-F238E27FC236}">
                  <a16:creationId xmlns:a16="http://schemas.microsoft.com/office/drawing/2014/main" id="{3B94EBB6-F64E-428A-ADAB-5E4E86CC5882}"/>
                </a:ext>
              </a:extLst>
            </p:cNvPr>
            <p:cNvSpPr/>
            <p:nvPr/>
          </p:nvSpPr>
          <p:spPr>
            <a:xfrm>
              <a:off x="6303250" y="37913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7" name="Google Shape;908;p2">
              <a:extLst>
                <a:ext uri="{FF2B5EF4-FFF2-40B4-BE49-F238E27FC236}">
                  <a16:creationId xmlns:a16="http://schemas.microsoft.com/office/drawing/2014/main" id="{66B9EB56-D5AA-42BD-8E33-935A88E097E7}"/>
                </a:ext>
              </a:extLst>
            </p:cNvPr>
            <p:cNvSpPr/>
            <p:nvPr/>
          </p:nvSpPr>
          <p:spPr>
            <a:xfrm>
              <a:off x="6323950" y="3791375"/>
              <a:ext cx="18300" cy="15650"/>
            </a:xfrm>
            <a:custGeom>
              <a:avLst/>
              <a:gdLst/>
              <a:ahLst/>
              <a:cxnLst/>
              <a:rect l="l" t="t" r="r" b="b"/>
              <a:pathLst>
                <a:path w="732" h="626" extrusionOk="0">
                  <a:moveTo>
                    <a:pt x="419" y="1"/>
                  </a:moveTo>
                  <a:cubicBezTo>
                    <a:pt x="140" y="1"/>
                    <a:pt x="1" y="337"/>
                    <a:pt x="198" y="533"/>
                  </a:cubicBezTo>
                  <a:cubicBezTo>
                    <a:pt x="261" y="597"/>
                    <a:pt x="340" y="625"/>
                    <a:pt x="417" y="625"/>
                  </a:cubicBezTo>
                  <a:cubicBezTo>
                    <a:pt x="577" y="625"/>
                    <a:pt x="731" y="501"/>
                    <a:pt x="731" y="313"/>
                  </a:cubicBezTo>
                  <a:cubicBezTo>
                    <a:pt x="731" y="140"/>
                    <a:pt x="592"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8" name="Google Shape;909;p2">
              <a:extLst>
                <a:ext uri="{FF2B5EF4-FFF2-40B4-BE49-F238E27FC236}">
                  <a16:creationId xmlns:a16="http://schemas.microsoft.com/office/drawing/2014/main" id="{5CF1D53A-312D-4120-974D-9B385AD77B36}"/>
                </a:ext>
              </a:extLst>
            </p:cNvPr>
            <p:cNvSpPr/>
            <p:nvPr/>
          </p:nvSpPr>
          <p:spPr>
            <a:xfrm>
              <a:off x="6349900" y="3791375"/>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9" name="Google Shape;910;p2">
              <a:extLst>
                <a:ext uri="{FF2B5EF4-FFF2-40B4-BE49-F238E27FC236}">
                  <a16:creationId xmlns:a16="http://schemas.microsoft.com/office/drawing/2014/main" id="{00ADA9D8-92C5-4FBD-9C36-7CDE6BB0A4D9}"/>
                </a:ext>
              </a:extLst>
            </p:cNvPr>
            <p:cNvSpPr/>
            <p:nvPr/>
          </p:nvSpPr>
          <p:spPr>
            <a:xfrm>
              <a:off x="6373250" y="37913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0" name="Google Shape;911;p2">
              <a:extLst>
                <a:ext uri="{FF2B5EF4-FFF2-40B4-BE49-F238E27FC236}">
                  <a16:creationId xmlns:a16="http://schemas.microsoft.com/office/drawing/2014/main" id="{B9577CF2-E3B0-4F18-B86E-C5D92AE7385A}"/>
                </a:ext>
              </a:extLst>
            </p:cNvPr>
            <p:cNvSpPr/>
            <p:nvPr/>
          </p:nvSpPr>
          <p:spPr>
            <a:xfrm>
              <a:off x="6186625" y="3771375"/>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1" name="Google Shape;912;p2">
              <a:extLst>
                <a:ext uri="{FF2B5EF4-FFF2-40B4-BE49-F238E27FC236}">
                  <a16:creationId xmlns:a16="http://schemas.microsoft.com/office/drawing/2014/main" id="{B272AF46-2630-47FE-8E8B-D5C79143A91F}"/>
                </a:ext>
              </a:extLst>
            </p:cNvPr>
            <p:cNvSpPr/>
            <p:nvPr/>
          </p:nvSpPr>
          <p:spPr>
            <a:xfrm>
              <a:off x="6209950" y="377137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2" name="Google Shape;913;p2">
              <a:extLst>
                <a:ext uri="{FF2B5EF4-FFF2-40B4-BE49-F238E27FC236}">
                  <a16:creationId xmlns:a16="http://schemas.microsoft.com/office/drawing/2014/main" id="{2D1E2F18-6127-4510-BA8C-06297D9E4B70}"/>
                </a:ext>
              </a:extLst>
            </p:cNvPr>
            <p:cNvSpPr/>
            <p:nvPr/>
          </p:nvSpPr>
          <p:spPr>
            <a:xfrm>
              <a:off x="6233275" y="3771375"/>
              <a:ext cx="15625" cy="15625"/>
            </a:xfrm>
            <a:custGeom>
              <a:avLst/>
              <a:gdLst/>
              <a:ahLst/>
              <a:cxnLst/>
              <a:rect l="l" t="t" r="r" b="b"/>
              <a:pathLst>
                <a:path w="625" h="625" extrusionOk="0">
                  <a:moveTo>
                    <a:pt x="312" y="0"/>
                  </a:moveTo>
                  <a:cubicBezTo>
                    <a:pt x="141" y="0"/>
                    <a:pt x="0" y="140"/>
                    <a:pt x="0" y="313"/>
                  </a:cubicBezTo>
                  <a:cubicBezTo>
                    <a:pt x="0" y="485"/>
                    <a:pt x="141"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3" name="Google Shape;914;p2">
              <a:extLst>
                <a:ext uri="{FF2B5EF4-FFF2-40B4-BE49-F238E27FC236}">
                  <a16:creationId xmlns:a16="http://schemas.microsoft.com/office/drawing/2014/main" id="{7EEB8232-C5DC-4A88-A1A7-0A1A32544363}"/>
                </a:ext>
              </a:extLst>
            </p:cNvPr>
            <p:cNvSpPr/>
            <p:nvPr/>
          </p:nvSpPr>
          <p:spPr>
            <a:xfrm>
              <a:off x="6256600" y="377137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4" name="Google Shape;915;p2">
              <a:extLst>
                <a:ext uri="{FF2B5EF4-FFF2-40B4-BE49-F238E27FC236}">
                  <a16:creationId xmlns:a16="http://schemas.microsoft.com/office/drawing/2014/main" id="{AF698C16-2E82-4FEA-A9BE-0DC97C7E1D99}"/>
                </a:ext>
              </a:extLst>
            </p:cNvPr>
            <p:cNvSpPr/>
            <p:nvPr/>
          </p:nvSpPr>
          <p:spPr>
            <a:xfrm>
              <a:off x="6279950" y="377137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4" y="625"/>
                    <a:pt x="625" y="485"/>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5" name="Google Shape;916;p2">
              <a:extLst>
                <a:ext uri="{FF2B5EF4-FFF2-40B4-BE49-F238E27FC236}">
                  <a16:creationId xmlns:a16="http://schemas.microsoft.com/office/drawing/2014/main" id="{3B2FDE46-60AA-4AE0-88BE-F1EB935188B0}"/>
                </a:ext>
              </a:extLst>
            </p:cNvPr>
            <p:cNvSpPr/>
            <p:nvPr/>
          </p:nvSpPr>
          <p:spPr>
            <a:xfrm>
              <a:off x="6303250" y="377137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6" name="Google Shape;917;p2">
              <a:extLst>
                <a:ext uri="{FF2B5EF4-FFF2-40B4-BE49-F238E27FC236}">
                  <a16:creationId xmlns:a16="http://schemas.microsoft.com/office/drawing/2014/main" id="{101CDBC4-91C4-46E8-9AAF-C504223ADC61}"/>
                </a:ext>
              </a:extLst>
            </p:cNvPr>
            <p:cNvSpPr/>
            <p:nvPr/>
          </p:nvSpPr>
          <p:spPr>
            <a:xfrm>
              <a:off x="6323950" y="3771375"/>
              <a:ext cx="18300" cy="15625"/>
            </a:xfrm>
            <a:custGeom>
              <a:avLst/>
              <a:gdLst/>
              <a:ahLst/>
              <a:cxnLst/>
              <a:rect l="l" t="t" r="r" b="b"/>
              <a:pathLst>
                <a:path w="732" h="625" extrusionOk="0">
                  <a:moveTo>
                    <a:pt x="419" y="0"/>
                  </a:moveTo>
                  <a:cubicBezTo>
                    <a:pt x="140" y="0"/>
                    <a:pt x="1" y="337"/>
                    <a:pt x="198" y="532"/>
                  </a:cubicBezTo>
                  <a:cubicBezTo>
                    <a:pt x="261" y="596"/>
                    <a:pt x="340" y="625"/>
                    <a:pt x="417" y="625"/>
                  </a:cubicBezTo>
                  <a:cubicBezTo>
                    <a:pt x="577" y="625"/>
                    <a:pt x="731" y="500"/>
                    <a:pt x="731" y="313"/>
                  </a:cubicBezTo>
                  <a:cubicBezTo>
                    <a:pt x="731" y="140"/>
                    <a:pt x="592"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7" name="Google Shape;918;p2">
              <a:extLst>
                <a:ext uri="{FF2B5EF4-FFF2-40B4-BE49-F238E27FC236}">
                  <a16:creationId xmlns:a16="http://schemas.microsoft.com/office/drawing/2014/main" id="{BA94D5C0-90E0-4EC1-A863-4DF245F9800B}"/>
                </a:ext>
              </a:extLst>
            </p:cNvPr>
            <p:cNvSpPr/>
            <p:nvPr/>
          </p:nvSpPr>
          <p:spPr>
            <a:xfrm>
              <a:off x="6139975" y="43917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8" name="Google Shape;919;p2">
              <a:extLst>
                <a:ext uri="{FF2B5EF4-FFF2-40B4-BE49-F238E27FC236}">
                  <a16:creationId xmlns:a16="http://schemas.microsoft.com/office/drawing/2014/main" id="{3BB67DBC-7FEB-4BCF-BB0B-2B71D687FA02}"/>
                </a:ext>
              </a:extLst>
            </p:cNvPr>
            <p:cNvSpPr/>
            <p:nvPr/>
          </p:nvSpPr>
          <p:spPr>
            <a:xfrm>
              <a:off x="6160650" y="4391725"/>
              <a:ext cx="18300" cy="15675"/>
            </a:xfrm>
            <a:custGeom>
              <a:avLst/>
              <a:gdLst/>
              <a:ahLst/>
              <a:cxnLst/>
              <a:rect l="l" t="t" r="r" b="b"/>
              <a:pathLst>
                <a:path w="732" h="627" extrusionOk="0">
                  <a:moveTo>
                    <a:pt x="419" y="1"/>
                  </a:moveTo>
                  <a:cubicBezTo>
                    <a:pt x="140" y="1"/>
                    <a:pt x="1" y="337"/>
                    <a:pt x="198" y="534"/>
                  </a:cubicBezTo>
                  <a:cubicBezTo>
                    <a:pt x="262" y="598"/>
                    <a:pt x="340" y="627"/>
                    <a:pt x="417" y="627"/>
                  </a:cubicBezTo>
                  <a:cubicBezTo>
                    <a:pt x="577" y="627"/>
                    <a:pt x="731" y="502"/>
                    <a:pt x="731" y="313"/>
                  </a:cubicBezTo>
                  <a:cubicBezTo>
                    <a:pt x="731" y="140"/>
                    <a:pt x="590"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9" name="Google Shape;920;p2">
              <a:extLst>
                <a:ext uri="{FF2B5EF4-FFF2-40B4-BE49-F238E27FC236}">
                  <a16:creationId xmlns:a16="http://schemas.microsoft.com/office/drawing/2014/main" id="{EBF68CBB-5094-42E5-9AB5-3A0E0CCA632A}"/>
                </a:ext>
              </a:extLst>
            </p:cNvPr>
            <p:cNvSpPr/>
            <p:nvPr/>
          </p:nvSpPr>
          <p:spPr>
            <a:xfrm>
              <a:off x="6186625" y="43917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0" name="Google Shape;921;p2">
              <a:extLst>
                <a:ext uri="{FF2B5EF4-FFF2-40B4-BE49-F238E27FC236}">
                  <a16:creationId xmlns:a16="http://schemas.microsoft.com/office/drawing/2014/main" id="{CF40B038-E4C2-4AAE-AB60-C70085D07473}"/>
                </a:ext>
              </a:extLst>
            </p:cNvPr>
            <p:cNvSpPr/>
            <p:nvPr/>
          </p:nvSpPr>
          <p:spPr>
            <a:xfrm>
              <a:off x="6209950" y="43917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1" name="Google Shape;922;p2">
              <a:extLst>
                <a:ext uri="{FF2B5EF4-FFF2-40B4-BE49-F238E27FC236}">
                  <a16:creationId xmlns:a16="http://schemas.microsoft.com/office/drawing/2014/main" id="{0CC57429-8789-4013-B66E-625352100423}"/>
                </a:ext>
              </a:extLst>
            </p:cNvPr>
            <p:cNvSpPr/>
            <p:nvPr/>
          </p:nvSpPr>
          <p:spPr>
            <a:xfrm>
              <a:off x="6233275" y="4391725"/>
              <a:ext cx="15625" cy="15650"/>
            </a:xfrm>
            <a:custGeom>
              <a:avLst/>
              <a:gdLst/>
              <a:ahLst/>
              <a:cxnLst/>
              <a:rect l="l" t="t" r="r" b="b"/>
              <a:pathLst>
                <a:path w="625" h="626" extrusionOk="0">
                  <a:moveTo>
                    <a:pt x="312" y="1"/>
                  </a:moveTo>
                  <a:cubicBezTo>
                    <a:pt x="141" y="1"/>
                    <a:pt x="0" y="140"/>
                    <a:pt x="0" y="313"/>
                  </a:cubicBezTo>
                  <a:cubicBezTo>
                    <a:pt x="0" y="486"/>
                    <a:pt x="141"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2" name="Google Shape;923;p2">
              <a:extLst>
                <a:ext uri="{FF2B5EF4-FFF2-40B4-BE49-F238E27FC236}">
                  <a16:creationId xmlns:a16="http://schemas.microsoft.com/office/drawing/2014/main" id="{CC82C92D-6B06-4FFA-9EBF-32F37630519F}"/>
                </a:ext>
              </a:extLst>
            </p:cNvPr>
            <p:cNvSpPr/>
            <p:nvPr/>
          </p:nvSpPr>
          <p:spPr>
            <a:xfrm>
              <a:off x="6256600" y="43917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3" name="Google Shape;924;p2">
              <a:extLst>
                <a:ext uri="{FF2B5EF4-FFF2-40B4-BE49-F238E27FC236}">
                  <a16:creationId xmlns:a16="http://schemas.microsoft.com/office/drawing/2014/main" id="{01AA4979-FAEE-499A-B9BD-A759B2BE02E8}"/>
                </a:ext>
              </a:extLst>
            </p:cNvPr>
            <p:cNvSpPr/>
            <p:nvPr/>
          </p:nvSpPr>
          <p:spPr>
            <a:xfrm>
              <a:off x="6279950" y="43917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4" name="Google Shape;925;p2">
              <a:extLst>
                <a:ext uri="{FF2B5EF4-FFF2-40B4-BE49-F238E27FC236}">
                  <a16:creationId xmlns:a16="http://schemas.microsoft.com/office/drawing/2014/main" id="{25C8890A-9398-43C8-B5F0-558BA6C61AAD}"/>
                </a:ext>
              </a:extLst>
            </p:cNvPr>
            <p:cNvSpPr/>
            <p:nvPr/>
          </p:nvSpPr>
          <p:spPr>
            <a:xfrm>
              <a:off x="6303250" y="43917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5" name="Google Shape;926;p2">
              <a:extLst>
                <a:ext uri="{FF2B5EF4-FFF2-40B4-BE49-F238E27FC236}">
                  <a16:creationId xmlns:a16="http://schemas.microsoft.com/office/drawing/2014/main" id="{DD189416-639D-4A57-AA6F-E97D552205FC}"/>
                </a:ext>
              </a:extLst>
            </p:cNvPr>
            <p:cNvSpPr/>
            <p:nvPr/>
          </p:nvSpPr>
          <p:spPr>
            <a:xfrm>
              <a:off x="6323950" y="4391725"/>
              <a:ext cx="18300" cy="15675"/>
            </a:xfrm>
            <a:custGeom>
              <a:avLst/>
              <a:gdLst/>
              <a:ahLst/>
              <a:cxnLst/>
              <a:rect l="l" t="t" r="r" b="b"/>
              <a:pathLst>
                <a:path w="732" h="627" extrusionOk="0">
                  <a:moveTo>
                    <a:pt x="419" y="1"/>
                  </a:moveTo>
                  <a:cubicBezTo>
                    <a:pt x="140" y="1"/>
                    <a:pt x="1" y="337"/>
                    <a:pt x="198" y="534"/>
                  </a:cubicBezTo>
                  <a:cubicBezTo>
                    <a:pt x="261" y="598"/>
                    <a:pt x="340" y="627"/>
                    <a:pt x="416" y="627"/>
                  </a:cubicBezTo>
                  <a:cubicBezTo>
                    <a:pt x="577" y="627"/>
                    <a:pt x="731" y="502"/>
                    <a:pt x="731" y="313"/>
                  </a:cubicBezTo>
                  <a:cubicBezTo>
                    <a:pt x="731" y="140"/>
                    <a:pt x="592"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6" name="Google Shape;927;p2">
              <a:extLst>
                <a:ext uri="{FF2B5EF4-FFF2-40B4-BE49-F238E27FC236}">
                  <a16:creationId xmlns:a16="http://schemas.microsoft.com/office/drawing/2014/main" id="{B9E5123A-9549-4A39-8938-088EDC00BED2}"/>
                </a:ext>
              </a:extLst>
            </p:cNvPr>
            <p:cNvSpPr/>
            <p:nvPr/>
          </p:nvSpPr>
          <p:spPr>
            <a:xfrm>
              <a:off x="6349900" y="4391725"/>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7" name="Google Shape;928;p2">
              <a:extLst>
                <a:ext uri="{FF2B5EF4-FFF2-40B4-BE49-F238E27FC236}">
                  <a16:creationId xmlns:a16="http://schemas.microsoft.com/office/drawing/2014/main" id="{AF12E423-07D1-4AC3-8453-AC9272F2780E}"/>
                </a:ext>
              </a:extLst>
            </p:cNvPr>
            <p:cNvSpPr/>
            <p:nvPr/>
          </p:nvSpPr>
          <p:spPr>
            <a:xfrm>
              <a:off x="6373250" y="43917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8" name="Google Shape;929;p2">
              <a:extLst>
                <a:ext uri="{FF2B5EF4-FFF2-40B4-BE49-F238E27FC236}">
                  <a16:creationId xmlns:a16="http://schemas.microsoft.com/office/drawing/2014/main" id="{08DF6DD4-34F1-4319-B489-4D848B6619D8}"/>
                </a:ext>
              </a:extLst>
            </p:cNvPr>
            <p:cNvSpPr/>
            <p:nvPr/>
          </p:nvSpPr>
          <p:spPr>
            <a:xfrm>
              <a:off x="6093325" y="4371725"/>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9" name="Google Shape;930;p2">
              <a:extLst>
                <a:ext uri="{FF2B5EF4-FFF2-40B4-BE49-F238E27FC236}">
                  <a16:creationId xmlns:a16="http://schemas.microsoft.com/office/drawing/2014/main" id="{14A02EA2-ED6E-4E80-AEF7-14CAC58AE8A3}"/>
                </a:ext>
              </a:extLst>
            </p:cNvPr>
            <p:cNvSpPr/>
            <p:nvPr/>
          </p:nvSpPr>
          <p:spPr>
            <a:xfrm>
              <a:off x="6116650" y="437172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4" y="625"/>
                    <a:pt x="625" y="485"/>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0" name="Google Shape;931;p2">
              <a:extLst>
                <a:ext uri="{FF2B5EF4-FFF2-40B4-BE49-F238E27FC236}">
                  <a16:creationId xmlns:a16="http://schemas.microsoft.com/office/drawing/2014/main" id="{B28DB7DC-C384-4F59-A4ED-E7A8D8B19D97}"/>
                </a:ext>
              </a:extLst>
            </p:cNvPr>
            <p:cNvSpPr/>
            <p:nvPr/>
          </p:nvSpPr>
          <p:spPr>
            <a:xfrm>
              <a:off x="6139975" y="4371725"/>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1" name="Google Shape;932;p2">
              <a:extLst>
                <a:ext uri="{FF2B5EF4-FFF2-40B4-BE49-F238E27FC236}">
                  <a16:creationId xmlns:a16="http://schemas.microsoft.com/office/drawing/2014/main" id="{8903C4C1-A503-4514-9C99-40622E732F65}"/>
                </a:ext>
              </a:extLst>
            </p:cNvPr>
            <p:cNvSpPr/>
            <p:nvPr/>
          </p:nvSpPr>
          <p:spPr>
            <a:xfrm>
              <a:off x="6160650" y="4371750"/>
              <a:ext cx="18300" cy="15650"/>
            </a:xfrm>
            <a:custGeom>
              <a:avLst/>
              <a:gdLst/>
              <a:ahLst/>
              <a:cxnLst/>
              <a:rect l="l" t="t" r="r" b="b"/>
              <a:pathLst>
                <a:path w="732" h="626" extrusionOk="0">
                  <a:moveTo>
                    <a:pt x="422" y="1"/>
                  </a:moveTo>
                  <a:cubicBezTo>
                    <a:pt x="421" y="1"/>
                    <a:pt x="420" y="1"/>
                    <a:pt x="419" y="1"/>
                  </a:cubicBezTo>
                  <a:cubicBezTo>
                    <a:pt x="140" y="1"/>
                    <a:pt x="1" y="336"/>
                    <a:pt x="198" y="533"/>
                  </a:cubicBezTo>
                  <a:cubicBezTo>
                    <a:pt x="262" y="597"/>
                    <a:pt x="340" y="625"/>
                    <a:pt x="417" y="625"/>
                  </a:cubicBezTo>
                  <a:cubicBezTo>
                    <a:pt x="577" y="625"/>
                    <a:pt x="731" y="501"/>
                    <a:pt x="731" y="313"/>
                  </a:cubicBezTo>
                  <a:cubicBezTo>
                    <a:pt x="731" y="141"/>
                    <a:pt x="592" y="1"/>
                    <a:pt x="42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2" name="Google Shape;933;p2">
              <a:extLst>
                <a:ext uri="{FF2B5EF4-FFF2-40B4-BE49-F238E27FC236}">
                  <a16:creationId xmlns:a16="http://schemas.microsoft.com/office/drawing/2014/main" id="{77F61108-DD9F-4897-B877-4597CA56ECF5}"/>
                </a:ext>
              </a:extLst>
            </p:cNvPr>
            <p:cNvSpPr/>
            <p:nvPr/>
          </p:nvSpPr>
          <p:spPr>
            <a:xfrm>
              <a:off x="6186625" y="4371725"/>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3" name="Google Shape;934;p2">
              <a:extLst>
                <a:ext uri="{FF2B5EF4-FFF2-40B4-BE49-F238E27FC236}">
                  <a16:creationId xmlns:a16="http://schemas.microsoft.com/office/drawing/2014/main" id="{6731AC10-67B0-437C-8D9A-B8F0F8137D3B}"/>
                </a:ext>
              </a:extLst>
            </p:cNvPr>
            <p:cNvSpPr/>
            <p:nvPr/>
          </p:nvSpPr>
          <p:spPr>
            <a:xfrm>
              <a:off x="6186625" y="4411750"/>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4" name="Google Shape;935;p2">
              <a:extLst>
                <a:ext uri="{FF2B5EF4-FFF2-40B4-BE49-F238E27FC236}">
                  <a16:creationId xmlns:a16="http://schemas.microsoft.com/office/drawing/2014/main" id="{C84F97BC-BD51-404E-B146-52F0665C9E6F}"/>
                </a:ext>
              </a:extLst>
            </p:cNvPr>
            <p:cNvSpPr/>
            <p:nvPr/>
          </p:nvSpPr>
          <p:spPr>
            <a:xfrm>
              <a:off x="6209950" y="441175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5" name="Google Shape;936;p2">
              <a:extLst>
                <a:ext uri="{FF2B5EF4-FFF2-40B4-BE49-F238E27FC236}">
                  <a16:creationId xmlns:a16="http://schemas.microsoft.com/office/drawing/2014/main" id="{1BB1D97F-7C96-48AB-9A63-A783D1535551}"/>
                </a:ext>
              </a:extLst>
            </p:cNvPr>
            <p:cNvSpPr/>
            <p:nvPr/>
          </p:nvSpPr>
          <p:spPr>
            <a:xfrm>
              <a:off x="6233275" y="4411750"/>
              <a:ext cx="15625" cy="15625"/>
            </a:xfrm>
            <a:custGeom>
              <a:avLst/>
              <a:gdLst/>
              <a:ahLst/>
              <a:cxnLst/>
              <a:rect l="l" t="t" r="r" b="b"/>
              <a:pathLst>
                <a:path w="625" h="625" extrusionOk="0">
                  <a:moveTo>
                    <a:pt x="312" y="0"/>
                  </a:moveTo>
                  <a:cubicBezTo>
                    <a:pt x="141" y="0"/>
                    <a:pt x="0" y="140"/>
                    <a:pt x="0" y="312"/>
                  </a:cubicBezTo>
                  <a:cubicBezTo>
                    <a:pt x="0" y="485"/>
                    <a:pt x="141"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6" name="Google Shape;937;p2">
              <a:extLst>
                <a:ext uri="{FF2B5EF4-FFF2-40B4-BE49-F238E27FC236}">
                  <a16:creationId xmlns:a16="http://schemas.microsoft.com/office/drawing/2014/main" id="{16891355-07B8-4E9D-B49A-898A05A3F12A}"/>
                </a:ext>
              </a:extLst>
            </p:cNvPr>
            <p:cNvSpPr/>
            <p:nvPr/>
          </p:nvSpPr>
          <p:spPr>
            <a:xfrm>
              <a:off x="6256600" y="441175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7" name="Google Shape;938;p2">
              <a:extLst>
                <a:ext uri="{FF2B5EF4-FFF2-40B4-BE49-F238E27FC236}">
                  <a16:creationId xmlns:a16="http://schemas.microsoft.com/office/drawing/2014/main" id="{C44371AF-78AA-4321-94E7-F0FF8DDF453D}"/>
                </a:ext>
              </a:extLst>
            </p:cNvPr>
            <p:cNvSpPr/>
            <p:nvPr/>
          </p:nvSpPr>
          <p:spPr>
            <a:xfrm>
              <a:off x="6279950" y="441175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4" y="625"/>
                    <a:pt x="625" y="485"/>
                    <a:pt x="625" y="312"/>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8" name="Google Shape;939;p2">
              <a:extLst>
                <a:ext uri="{FF2B5EF4-FFF2-40B4-BE49-F238E27FC236}">
                  <a16:creationId xmlns:a16="http://schemas.microsoft.com/office/drawing/2014/main" id="{7087E533-FBA5-402E-811D-3A916141AEC8}"/>
                </a:ext>
              </a:extLst>
            </p:cNvPr>
            <p:cNvSpPr/>
            <p:nvPr/>
          </p:nvSpPr>
          <p:spPr>
            <a:xfrm>
              <a:off x="6303250" y="441175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9" name="Google Shape;940;p2">
              <a:extLst>
                <a:ext uri="{FF2B5EF4-FFF2-40B4-BE49-F238E27FC236}">
                  <a16:creationId xmlns:a16="http://schemas.microsoft.com/office/drawing/2014/main" id="{C8E190E9-43DF-4CCD-A1E4-A1EE98E195A1}"/>
                </a:ext>
              </a:extLst>
            </p:cNvPr>
            <p:cNvSpPr/>
            <p:nvPr/>
          </p:nvSpPr>
          <p:spPr>
            <a:xfrm>
              <a:off x="6323950" y="4411750"/>
              <a:ext cx="18300" cy="15650"/>
            </a:xfrm>
            <a:custGeom>
              <a:avLst/>
              <a:gdLst/>
              <a:ahLst/>
              <a:cxnLst/>
              <a:rect l="l" t="t" r="r" b="b"/>
              <a:pathLst>
                <a:path w="732" h="626" extrusionOk="0">
                  <a:moveTo>
                    <a:pt x="419" y="0"/>
                  </a:moveTo>
                  <a:cubicBezTo>
                    <a:pt x="140" y="0"/>
                    <a:pt x="1" y="337"/>
                    <a:pt x="198" y="534"/>
                  </a:cubicBezTo>
                  <a:cubicBezTo>
                    <a:pt x="261" y="597"/>
                    <a:pt x="340" y="626"/>
                    <a:pt x="416" y="626"/>
                  </a:cubicBezTo>
                  <a:cubicBezTo>
                    <a:pt x="577" y="626"/>
                    <a:pt x="731" y="501"/>
                    <a:pt x="731" y="312"/>
                  </a:cubicBezTo>
                  <a:cubicBezTo>
                    <a:pt x="731" y="140"/>
                    <a:pt x="592"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0" name="Google Shape;941;p2">
              <a:extLst>
                <a:ext uri="{FF2B5EF4-FFF2-40B4-BE49-F238E27FC236}">
                  <a16:creationId xmlns:a16="http://schemas.microsoft.com/office/drawing/2014/main" id="{DE232263-5566-4242-9958-6C4957C2DABA}"/>
                </a:ext>
              </a:extLst>
            </p:cNvPr>
            <p:cNvSpPr/>
            <p:nvPr/>
          </p:nvSpPr>
          <p:spPr>
            <a:xfrm>
              <a:off x="6209950" y="437172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1" name="Google Shape;942;p2">
              <a:extLst>
                <a:ext uri="{FF2B5EF4-FFF2-40B4-BE49-F238E27FC236}">
                  <a16:creationId xmlns:a16="http://schemas.microsoft.com/office/drawing/2014/main" id="{AF04727B-477A-4C14-9854-25DBE2A7F3F1}"/>
                </a:ext>
              </a:extLst>
            </p:cNvPr>
            <p:cNvSpPr/>
            <p:nvPr/>
          </p:nvSpPr>
          <p:spPr>
            <a:xfrm>
              <a:off x="6233275" y="4371725"/>
              <a:ext cx="15625" cy="15625"/>
            </a:xfrm>
            <a:custGeom>
              <a:avLst/>
              <a:gdLst/>
              <a:ahLst/>
              <a:cxnLst/>
              <a:rect l="l" t="t" r="r" b="b"/>
              <a:pathLst>
                <a:path w="625" h="625" extrusionOk="0">
                  <a:moveTo>
                    <a:pt x="312" y="0"/>
                  </a:moveTo>
                  <a:cubicBezTo>
                    <a:pt x="141" y="0"/>
                    <a:pt x="0" y="140"/>
                    <a:pt x="0" y="313"/>
                  </a:cubicBezTo>
                  <a:cubicBezTo>
                    <a:pt x="0" y="485"/>
                    <a:pt x="141"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2" name="Google Shape;943;p2">
              <a:extLst>
                <a:ext uri="{FF2B5EF4-FFF2-40B4-BE49-F238E27FC236}">
                  <a16:creationId xmlns:a16="http://schemas.microsoft.com/office/drawing/2014/main" id="{97B335CE-808B-4B19-951B-8B045DEFDBCD}"/>
                </a:ext>
              </a:extLst>
            </p:cNvPr>
            <p:cNvSpPr/>
            <p:nvPr/>
          </p:nvSpPr>
          <p:spPr>
            <a:xfrm>
              <a:off x="6256600" y="437172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3" name="Google Shape;944;p2">
              <a:extLst>
                <a:ext uri="{FF2B5EF4-FFF2-40B4-BE49-F238E27FC236}">
                  <a16:creationId xmlns:a16="http://schemas.microsoft.com/office/drawing/2014/main" id="{7C2930F8-9EA5-4B82-964E-148A15A8ADDA}"/>
                </a:ext>
              </a:extLst>
            </p:cNvPr>
            <p:cNvSpPr/>
            <p:nvPr/>
          </p:nvSpPr>
          <p:spPr>
            <a:xfrm>
              <a:off x="6279950" y="437172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4" y="625"/>
                    <a:pt x="625" y="485"/>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4" name="Google Shape;945;p2">
              <a:extLst>
                <a:ext uri="{FF2B5EF4-FFF2-40B4-BE49-F238E27FC236}">
                  <a16:creationId xmlns:a16="http://schemas.microsoft.com/office/drawing/2014/main" id="{EF9AF49F-CD70-429B-8BEF-58293AF093A8}"/>
                </a:ext>
              </a:extLst>
            </p:cNvPr>
            <p:cNvSpPr/>
            <p:nvPr/>
          </p:nvSpPr>
          <p:spPr>
            <a:xfrm>
              <a:off x="6303250" y="437172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5" name="Google Shape;946;p2">
              <a:extLst>
                <a:ext uri="{FF2B5EF4-FFF2-40B4-BE49-F238E27FC236}">
                  <a16:creationId xmlns:a16="http://schemas.microsoft.com/office/drawing/2014/main" id="{B28A3DD1-791E-4086-82AF-A55EA5DE843A}"/>
                </a:ext>
              </a:extLst>
            </p:cNvPr>
            <p:cNvSpPr/>
            <p:nvPr/>
          </p:nvSpPr>
          <p:spPr>
            <a:xfrm>
              <a:off x="6323950" y="4371750"/>
              <a:ext cx="18300" cy="15650"/>
            </a:xfrm>
            <a:custGeom>
              <a:avLst/>
              <a:gdLst/>
              <a:ahLst/>
              <a:cxnLst/>
              <a:rect l="l" t="t" r="r" b="b"/>
              <a:pathLst>
                <a:path w="732" h="626" extrusionOk="0">
                  <a:moveTo>
                    <a:pt x="422" y="1"/>
                  </a:moveTo>
                  <a:cubicBezTo>
                    <a:pt x="421" y="1"/>
                    <a:pt x="420" y="1"/>
                    <a:pt x="419" y="1"/>
                  </a:cubicBezTo>
                  <a:cubicBezTo>
                    <a:pt x="418" y="1"/>
                    <a:pt x="418" y="1"/>
                    <a:pt x="417" y="1"/>
                  </a:cubicBezTo>
                  <a:cubicBezTo>
                    <a:pt x="139" y="1"/>
                    <a:pt x="1" y="336"/>
                    <a:pt x="198" y="533"/>
                  </a:cubicBezTo>
                  <a:cubicBezTo>
                    <a:pt x="261" y="597"/>
                    <a:pt x="340" y="625"/>
                    <a:pt x="417" y="625"/>
                  </a:cubicBezTo>
                  <a:cubicBezTo>
                    <a:pt x="577" y="625"/>
                    <a:pt x="731" y="501"/>
                    <a:pt x="731" y="313"/>
                  </a:cubicBezTo>
                  <a:cubicBezTo>
                    <a:pt x="731" y="141"/>
                    <a:pt x="593" y="1"/>
                    <a:pt x="42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6" name="Google Shape;947;p2">
              <a:extLst>
                <a:ext uri="{FF2B5EF4-FFF2-40B4-BE49-F238E27FC236}">
                  <a16:creationId xmlns:a16="http://schemas.microsoft.com/office/drawing/2014/main" id="{A34242C3-6A53-4544-A434-C2DACAA3FB4F}"/>
                </a:ext>
              </a:extLst>
            </p:cNvPr>
            <p:cNvSpPr/>
            <p:nvPr/>
          </p:nvSpPr>
          <p:spPr>
            <a:xfrm>
              <a:off x="6349900" y="4371725"/>
              <a:ext cx="15650" cy="15625"/>
            </a:xfrm>
            <a:custGeom>
              <a:avLst/>
              <a:gdLst/>
              <a:ahLst/>
              <a:cxnLst/>
              <a:rect l="l" t="t" r="r" b="b"/>
              <a:pathLst>
                <a:path w="626" h="625" extrusionOk="0">
                  <a:moveTo>
                    <a:pt x="313" y="0"/>
                  </a:moveTo>
                  <a:cubicBezTo>
                    <a:pt x="142" y="0"/>
                    <a:pt x="1" y="140"/>
                    <a:pt x="1" y="313"/>
                  </a:cubicBezTo>
                  <a:cubicBezTo>
                    <a:pt x="1" y="485"/>
                    <a:pt x="142"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7" name="Google Shape;948;p2">
              <a:extLst>
                <a:ext uri="{FF2B5EF4-FFF2-40B4-BE49-F238E27FC236}">
                  <a16:creationId xmlns:a16="http://schemas.microsoft.com/office/drawing/2014/main" id="{638FDB3C-75AB-4F6F-A111-90B00EFAA7CA}"/>
                </a:ext>
              </a:extLst>
            </p:cNvPr>
            <p:cNvSpPr/>
            <p:nvPr/>
          </p:nvSpPr>
          <p:spPr>
            <a:xfrm>
              <a:off x="6373250" y="437172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8" name="Google Shape;949;p2">
              <a:extLst>
                <a:ext uri="{FF2B5EF4-FFF2-40B4-BE49-F238E27FC236}">
                  <a16:creationId xmlns:a16="http://schemas.microsoft.com/office/drawing/2014/main" id="{1C7061B3-1A47-4CE3-AEE4-2333B6093482}"/>
                </a:ext>
              </a:extLst>
            </p:cNvPr>
            <p:cNvSpPr/>
            <p:nvPr/>
          </p:nvSpPr>
          <p:spPr>
            <a:xfrm>
              <a:off x="6396600" y="4371725"/>
              <a:ext cx="15625" cy="15625"/>
            </a:xfrm>
            <a:custGeom>
              <a:avLst/>
              <a:gdLst/>
              <a:ahLst/>
              <a:cxnLst/>
              <a:rect l="l" t="t" r="r" b="b"/>
              <a:pathLst>
                <a:path w="625" h="625" extrusionOk="0">
                  <a:moveTo>
                    <a:pt x="313" y="0"/>
                  </a:moveTo>
                  <a:cubicBezTo>
                    <a:pt x="140" y="0"/>
                    <a:pt x="0" y="140"/>
                    <a:pt x="0" y="313"/>
                  </a:cubicBezTo>
                  <a:cubicBezTo>
                    <a:pt x="0" y="485"/>
                    <a:pt x="140" y="625"/>
                    <a:pt x="313" y="625"/>
                  </a:cubicBezTo>
                  <a:cubicBezTo>
                    <a:pt x="484" y="625"/>
                    <a:pt x="625" y="485"/>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9" name="Google Shape;950;p2">
              <a:extLst>
                <a:ext uri="{FF2B5EF4-FFF2-40B4-BE49-F238E27FC236}">
                  <a16:creationId xmlns:a16="http://schemas.microsoft.com/office/drawing/2014/main" id="{1E7D4629-9F15-4FB2-88C3-E7D5F2C2DDB2}"/>
                </a:ext>
              </a:extLst>
            </p:cNvPr>
            <p:cNvSpPr/>
            <p:nvPr/>
          </p:nvSpPr>
          <p:spPr>
            <a:xfrm>
              <a:off x="6419900" y="437172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0" name="Google Shape;951;p2">
              <a:extLst>
                <a:ext uri="{FF2B5EF4-FFF2-40B4-BE49-F238E27FC236}">
                  <a16:creationId xmlns:a16="http://schemas.microsoft.com/office/drawing/2014/main" id="{AC939FB7-5E4A-4C65-8039-FC5C733F4E2D}"/>
                </a:ext>
              </a:extLst>
            </p:cNvPr>
            <p:cNvSpPr/>
            <p:nvPr/>
          </p:nvSpPr>
          <p:spPr>
            <a:xfrm>
              <a:off x="6536550" y="4251675"/>
              <a:ext cx="15625" cy="15625"/>
            </a:xfrm>
            <a:custGeom>
              <a:avLst/>
              <a:gdLst/>
              <a:ahLst/>
              <a:cxnLst/>
              <a:rect l="l" t="t" r="r" b="b"/>
              <a:pathLst>
                <a:path w="625" h="625" extrusionOk="0">
                  <a:moveTo>
                    <a:pt x="313" y="0"/>
                  </a:moveTo>
                  <a:cubicBezTo>
                    <a:pt x="140" y="0"/>
                    <a:pt x="0" y="140"/>
                    <a:pt x="0" y="312"/>
                  </a:cubicBezTo>
                  <a:cubicBezTo>
                    <a:pt x="0" y="484"/>
                    <a:pt x="140" y="625"/>
                    <a:pt x="313" y="625"/>
                  </a:cubicBezTo>
                  <a:cubicBezTo>
                    <a:pt x="486" y="625"/>
                    <a:pt x="625" y="484"/>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1" name="Google Shape;952;p2">
              <a:extLst>
                <a:ext uri="{FF2B5EF4-FFF2-40B4-BE49-F238E27FC236}">
                  <a16:creationId xmlns:a16="http://schemas.microsoft.com/office/drawing/2014/main" id="{0B3FDD35-123E-42E0-8248-C9C948053D1B}"/>
                </a:ext>
              </a:extLst>
            </p:cNvPr>
            <p:cNvSpPr/>
            <p:nvPr/>
          </p:nvSpPr>
          <p:spPr>
            <a:xfrm>
              <a:off x="6536550" y="423165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2" name="Google Shape;953;p2">
              <a:extLst>
                <a:ext uri="{FF2B5EF4-FFF2-40B4-BE49-F238E27FC236}">
                  <a16:creationId xmlns:a16="http://schemas.microsoft.com/office/drawing/2014/main" id="{C6AB8549-C4F2-4AED-8A7A-841864EBAB5F}"/>
                </a:ext>
              </a:extLst>
            </p:cNvPr>
            <p:cNvSpPr/>
            <p:nvPr/>
          </p:nvSpPr>
          <p:spPr>
            <a:xfrm>
              <a:off x="6536550" y="4211650"/>
              <a:ext cx="15625" cy="15600"/>
            </a:xfrm>
            <a:custGeom>
              <a:avLst/>
              <a:gdLst/>
              <a:ahLst/>
              <a:cxnLst/>
              <a:rect l="l" t="t" r="r" b="b"/>
              <a:pathLst>
                <a:path w="625" h="624" extrusionOk="0">
                  <a:moveTo>
                    <a:pt x="313" y="0"/>
                  </a:moveTo>
                  <a:cubicBezTo>
                    <a:pt x="140" y="0"/>
                    <a:pt x="0" y="140"/>
                    <a:pt x="0" y="313"/>
                  </a:cubicBezTo>
                  <a:cubicBezTo>
                    <a:pt x="0" y="484"/>
                    <a:pt x="140" y="623"/>
                    <a:pt x="313" y="623"/>
                  </a:cubicBezTo>
                  <a:cubicBezTo>
                    <a:pt x="486" y="623"/>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3" name="Google Shape;954;p2">
              <a:extLst>
                <a:ext uri="{FF2B5EF4-FFF2-40B4-BE49-F238E27FC236}">
                  <a16:creationId xmlns:a16="http://schemas.microsoft.com/office/drawing/2014/main" id="{52C78CAD-C06A-49AC-B0F8-E92B45BC6ABE}"/>
                </a:ext>
              </a:extLst>
            </p:cNvPr>
            <p:cNvSpPr/>
            <p:nvPr/>
          </p:nvSpPr>
          <p:spPr>
            <a:xfrm>
              <a:off x="6559900" y="4211650"/>
              <a:ext cx="15625" cy="15600"/>
            </a:xfrm>
            <a:custGeom>
              <a:avLst/>
              <a:gdLst/>
              <a:ahLst/>
              <a:cxnLst/>
              <a:rect l="l" t="t" r="r" b="b"/>
              <a:pathLst>
                <a:path w="625" h="624" extrusionOk="0">
                  <a:moveTo>
                    <a:pt x="312" y="0"/>
                  </a:moveTo>
                  <a:cubicBezTo>
                    <a:pt x="140" y="0"/>
                    <a:pt x="0" y="140"/>
                    <a:pt x="0" y="313"/>
                  </a:cubicBezTo>
                  <a:cubicBezTo>
                    <a:pt x="0" y="484"/>
                    <a:pt x="140" y="623"/>
                    <a:pt x="312" y="623"/>
                  </a:cubicBezTo>
                  <a:cubicBezTo>
                    <a:pt x="485" y="623"/>
                    <a:pt x="625" y="484"/>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4" name="Google Shape;955;p2">
              <a:extLst>
                <a:ext uri="{FF2B5EF4-FFF2-40B4-BE49-F238E27FC236}">
                  <a16:creationId xmlns:a16="http://schemas.microsoft.com/office/drawing/2014/main" id="{35823304-5F02-461B-8C23-F33CE7963C31}"/>
                </a:ext>
              </a:extLst>
            </p:cNvPr>
            <p:cNvSpPr/>
            <p:nvPr/>
          </p:nvSpPr>
          <p:spPr>
            <a:xfrm>
              <a:off x="6536550" y="4191600"/>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5" name="Google Shape;956;p2">
              <a:extLst>
                <a:ext uri="{FF2B5EF4-FFF2-40B4-BE49-F238E27FC236}">
                  <a16:creationId xmlns:a16="http://schemas.microsoft.com/office/drawing/2014/main" id="{50828A9B-4C44-4998-8E92-5CFC63706C10}"/>
                </a:ext>
              </a:extLst>
            </p:cNvPr>
            <p:cNvSpPr/>
            <p:nvPr/>
          </p:nvSpPr>
          <p:spPr>
            <a:xfrm>
              <a:off x="6559900" y="4191600"/>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5" y="625"/>
                    <a:pt x="625" y="486"/>
                    <a:pt x="625" y="313"/>
                  </a:cubicBezTo>
                  <a:cubicBezTo>
                    <a:pt x="625" y="142"/>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6" name="Google Shape;957;p2">
              <a:extLst>
                <a:ext uri="{FF2B5EF4-FFF2-40B4-BE49-F238E27FC236}">
                  <a16:creationId xmlns:a16="http://schemas.microsoft.com/office/drawing/2014/main" id="{20EFA1EB-A7B5-4BF9-9FBE-C8BA49196B69}"/>
                </a:ext>
              </a:extLst>
            </p:cNvPr>
            <p:cNvSpPr/>
            <p:nvPr/>
          </p:nvSpPr>
          <p:spPr>
            <a:xfrm>
              <a:off x="6536550" y="4171600"/>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7" name="Google Shape;958;p2">
              <a:extLst>
                <a:ext uri="{FF2B5EF4-FFF2-40B4-BE49-F238E27FC236}">
                  <a16:creationId xmlns:a16="http://schemas.microsoft.com/office/drawing/2014/main" id="{A55A70A5-E22D-42CD-A9F6-581E60C6AF80}"/>
                </a:ext>
              </a:extLst>
            </p:cNvPr>
            <p:cNvSpPr/>
            <p:nvPr/>
          </p:nvSpPr>
          <p:spPr>
            <a:xfrm>
              <a:off x="6559900" y="4171600"/>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8" name="Google Shape;959;p2">
              <a:extLst>
                <a:ext uri="{FF2B5EF4-FFF2-40B4-BE49-F238E27FC236}">
                  <a16:creationId xmlns:a16="http://schemas.microsoft.com/office/drawing/2014/main" id="{C7BE5FF4-8D7E-486D-91CC-08310DE2047B}"/>
                </a:ext>
              </a:extLst>
            </p:cNvPr>
            <p:cNvSpPr/>
            <p:nvPr/>
          </p:nvSpPr>
          <p:spPr>
            <a:xfrm>
              <a:off x="6536550" y="415157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9" name="Google Shape;960;p2">
              <a:extLst>
                <a:ext uri="{FF2B5EF4-FFF2-40B4-BE49-F238E27FC236}">
                  <a16:creationId xmlns:a16="http://schemas.microsoft.com/office/drawing/2014/main" id="{D9D43094-6C01-4177-BF3C-B9C1B7FE072D}"/>
                </a:ext>
              </a:extLst>
            </p:cNvPr>
            <p:cNvSpPr/>
            <p:nvPr/>
          </p:nvSpPr>
          <p:spPr>
            <a:xfrm>
              <a:off x="6559900" y="41515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0" name="Google Shape;961;p2">
              <a:extLst>
                <a:ext uri="{FF2B5EF4-FFF2-40B4-BE49-F238E27FC236}">
                  <a16:creationId xmlns:a16="http://schemas.microsoft.com/office/drawing/2014/main" id="{89CE4A7E-E4C9-4860-9D9A-18DC337DE958}"/>
                </a:ext>
              </a:extLst>
            </p:cNvPr>
            <p:cNvSpPr/>
            <p:nvPr/>
          </p:nvSpPr>
          <p:spPr>
            <a:xfrm>
              <a:off x="6580575" y="4151575"/>
              <a:ext cx="18250" cy="15675"/>
            </a:xfrm>
            <a:custGeom>
              <a:avLst/>
              <a:gdLst/>
              <a:ahLst/>
              <a:cxnLst/>
              <a:rect l="l" t="t" r="r" b="b"/>
              <a:pathLst>
                <a:path w="730" h="627" extrusionOk="0">
                  <a:moveTo>
                    <a:pt x="418" y="1"/>
                  </a:moveTo>
                  <a:cubicBezTo>
                    <a:pt x="140" y="1"/>
                    <a:pt x="1" y="337"/>
                    <a:pt x="198" y="534"/>
                  </a:cubicBezTo>
                  <a:cubicBezTo>
                    <a:pt x="261" y="598"/>
                    <a:pt x="339" y="627"/>
                    <a:pt x="416" y="627"/>
                  </a:cubicBezTo>
                  <a:cubicBezTo>
                    <a:pt x="576" y="627"/>
                    <a:pt x="730" y="502"/>
                    <a:pt x="730" y="313"/>
                  </a:cubicBezTo>
                  <a:cubicBezTo>
                    <a:pt x="730" y="140"/>
                    <a:pt x="591"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1" name="Google Shape;962;p2">
              <a:extLst>
                <a:ext uri="{FF2B5EF4-FFF2-40B4-BE49-F238E27FC236}">
                  <a16:creationId xmlns:a16="http://schemas.microsoft.com/office/drawing/2014/main" id="{5E28619F-0EE2-4FED-9C6D-AC40A3BB1EDE}"/>
                </a:ext>
              </a:extLst>
            </p:cNvPr>
            <p:cNvSpPr/>
            <p:nvPr/>
          </p:nvSpPr>
          <p:spPr>
            <a:xfrm>
              <a:off x="6536550" y="4131575"/>
              <a:ext cx="15625" cy="15625"/>
            </a:xfrm>
            <a:custGeom>
              <a:avLst/>
              <a:gdLst/>
              <a:ahLst/>
              <a:cxnLst/>
              <a:rect l="l" t="t" r="r" b="b"/>
              <a:pathLst>
                <a:path w="625" h="625" extrusionOk="0">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2" name="Google Shape;963;p2">
              <a:extLst>
                <a:ext uri="{FF2B5EF4-FFF2-40B4-BE49-F238E27FC236}">
                  <a16:creationId xmlns:a16="http://schemas.microsoft.com/office/drawing/2014/main" id="{9C6D2ECA-0AF0-4E6A-B3DA-73503067DA5F}"/>
                </a:ext>
              </a:extLst>
            </p:cNvPr>
            <p:cNvSpPr/>
            <p:nvPr/>
          </p:nvSpPr>
          <p:spPr>
            <a:xfrm>
              <a:off x="6559900" y="4131575"/>
              <a:ext cx="15625" cy="15625"/>
            </a:xfrm>
            <a:custGeom>
              <a:avLst/>
              <a:gdLst/>
              <a:ahLst/>
              <a:cxnLst/>
              <a:rect l="l" t="t" r="r" b="b"/>
              <a:pathLst>
                <a:path w="625" h="625" extrusionOk="0">
                  <a:moveTo>
                    <a:pt x="312" y="0"/>
                  </a:moveTo>
                  <a:cubicBezTo>
                    <a:pt x="140" y="0"/>
                    <a:pt x="0" y="140"/>
                    <a:pt x="0" y="313"/>
                  </a:cubicBezTo>
                  <a:cubicBezTo>
                    <a:pt x="0" y="486"/>
                    <a:pt x="140" y="625"/>
                    <a:pt x="312" y="625"/>
                  </a:cubicBezTo>
                  <a:cubicBezTo>
                    <a:pt x="485" y="625"/>
                    <a:pt x="625" y="486"/>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3" name="Google Shape;964;p2">
              <a:extLst>
                <a:ext uri="{FF2B5EF4-FFF2-40B4-BE49-F238E27FC236}">
                  <a16:creationId xmlns:a16="http://schemas.microsoft.com/office/drawing/2014/main" id="{9320FD29-E125-4BE1-80A8-C49BD29B0EDC}"/>
                </a:ext>
              </a:extLst>
            </p:cNvPr>
            <p:cNvSpPr/>
            <p:nvPr/>
          </p:nvSpPr>
          <p:spPr>
            <a:xfrm>
              <a:off x="6580575" y="4131575"/>
              <a:ext cx="18250" cy="15650"/>
            </a:xfrm>
            <a:custGeom>
              <a:avLst/>
              <a:gdLst/>
              <a:ahLst/>
              <a:cxnLst/>
              <a:rect l="l" t="t" r="r" b="b"/>
              <a:pathLst>
                <a:path w="730" h="626" extrusionOk="0">
                  <a:moveTo>
                    <a:pt x="418" y="0"/>
                  </a:moveTo>
                  <a:cubicBezTo>
                    <a:pt x="140" y="0"/>
                    <a:pt x="1" y="337"/>
                    <a:pt x="198" y="534"/>
                  </a:cubicBezTo>
                  <a:cubicBezTo>
                    <a:pt x="261" y="597"/>
                    <a:pt x="339" y="626"/>
                    <a:pt x="416" y="626"/>
                  </a:cubicBezTo>
                  <a:cubicBezTo>
                    <a:pt x="576" y="626"/>
                    <a:pt x="730" y="501"/>
                    <a:pt x="730" y="313"/>
                  </a:cubicBezTo>
                  <a:cubicBezTo>
                    <a:pt x="730" y="140"/>
                    <a:pt x="591"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4" name="Google Shape;965;p2">
              <a:extLst>
                <a:ext uri="{FF2B5EF4-FFF2-40B4-BE49-F238E27FC236}">
                  <a16:creationId xmlns:a16="http://schemas.microsoft.com/office/drawing/2014/main" id="{AC7506C0-3A8E-4774-93AA-D26ED8D60B38}"/>
                </a:ext>
              </a:extLst>
            </p:cNvPr>
            <p:cNvSpPr/>
            <p:nvPr/>
          </p:nvSpPr>
          <p:spPr>
            <a:xfrm>
              <a:off x="6536550" y="4111575"/>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5" name="Google Shape;966;p2">
              <a:extLst>
                <a:ext uri="{FF2B5EF4-FFF2-40B4-BE49-F238E27FC236}">
                  <a16:creationId xmlns:a16="http://schemas.microsoft.com/office/drawing/2014/main" id="{56FA1F9E-048E-43C0-8FF2-B3BC179198B2}"/>
                </a:ext>
              </a:extLst>
            </p:cNvPr>
            <p:cNvSpPr/>
            <p:nvPr/>
          </p:nvSpPr>
          <p:spPr>
            <a:xfrm>
              <a:off x="6559900" y="4111575"/>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6" name="Google Shape;967;p2">
              <a:extLst>
                <a:ext uri="{FF2B5EF4-FFF2-40B4-BE49-F238E27FC236}">
                  <a16:creationId xmlns:a16="http://schemas.microsoft.com/office/drawing/2014/main" id="{022DFDF4-A53F-452A-96F9-4C184DA927D2}"/>
                </a:ext>
              </a:extLst>
            </p:cNvPr>
            <p:cNvSpPr/>
            <p:nvPr/>
          </p:nvSpPr>
          <p:spPr>
            <a:xfrm>
              <a:off x="6580575" y="4111575"/>
              <a:ext cx="18250" cy="15650"/>
            </a:xfrm>
            <a:custGeom>
              <a:avLst/>
              <a:gdLst/>
              <a:ahLst/>
              <a:cxnLst/>
              <a:rect l="l" t="t" r="r" b="b"/>
              <a:pathLst>
                <a:path w="730" h="626" extrusionOk="0">
                  <a:moveTo>
                    <a:pt x="418" y="0"/>
                  </a:moveTo>
                  <a:cubicBezTo>
                    <a:pt x="140" y="0"/>
                    <a:pt x="1" y="337"/>
                    <a:pt x="198" y="534"/>
                  </a:cubicBezTo>
                  <a:cubicBezTo>
                    <a:pt x="261" y="597"/>
                    <a:pt x="339" y="626"/>
                    <a:pt x="416" y="626"/>
                  </a:cubicBezTo>
                  <a:cubicBezTo>
                    <a:pt x="576" y="626"/>
                    <a:pt x="730" y="501"/>
                    <a:pt x="730" y="312"/>
                  </a:cubicBezTo>
                  <a:cubicBezTo>
                    <a:pt x="730" y="140"/>
                    <a:pt x="591"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7" name="Google Shape;968;p2">
              <a:extLst>
                <a:ext uri="{FF2B5EF4-FFF2-40B4-BE49-F238E27FC236}">
                  <a16:creationId xmlns:a16="http://schemas.microsoft.com/office/drawing/2014/main" id="{8B24E4AB-E595-44CC-B1CF-5A9FB1A5A677}"/>
                </a:ext>
              </a:extLst>
            </p:cNvPr>
            <p:cNvSpPr/>
            <p:nvPr/>
          </p:nvSpPr>
          <p:spPr>
            <a:xfrm>
              <a:off x="6536550" y="4091550"/>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8" name="Google Shape;969;p2">
              <a:extLst>
                <a:ext uri="{FF2B5EF4-FFF2-40B4-BE49-F238E27FC236}">
                  <a16:creationId xmlns:a16="http://schemas.microsoft.com/office/drawing/2014/main" id="{3EC12BE8-D6BA-430E-94D6-C3ADEDBC0ACD}"/>
                </a:ext>
              </a:extLst>
            </p:cNvPr>
            <p:cNvSpPr/>
            <p:nvPr/>
          </p:nvSpPr>
          <p:spPr>
            <a:xfrm>
              <a:off x="6559900" y="409155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9" name="Google Shape;970;p2">
              <a:extLst>
                <a:ext uri="{FF2B5EF4-FFF2-40B4-BE49-F238E27FC236}">
                  <a16:creationId xmlns:a16="http://schemas.microsoft.com/office/drawing/2014/main" id="{B75605D3-6EAF-4B11-8681-2CA358933527}"/>
                </a:ext>
              </a:extLst>
            </p:cNvPr>
            <p:cNvSpPr/>
            <p:nvPr/>
          </p:nvSpPr>
          <p:spPr>
            <a:xfrm>
              <a:off x="6580575" y="4091550"/>
              <a:ext cx="18250" cy="15650"/>
            </a:xfrm>
            <a:custGeom>
              <a:avLst/>
              <a:gdLst/>
              <a:ahLst/>
              <a:cxnLst/>
              <a:rect l="l" t="t" r="r" b="b"/>
              <a:pathLst>
                <a:path w="730" h="626" extrusionOk="0">
                  <a:moveTo>
                    <a:pt x="418" y="1"/>
                  </a:moveTo>
                  <a:cubicBezTo>
                    <a:pt x="140" y="1"/>
                    <a:pt x="1" y="337"/>
                    <a:pt x="198" y="534"/>
                  </a:cubicBezTo>
                  <a:cubicBezTo>
                    <a:pt x="261" y="598"/>
                    <a:pt x="339" y="626"/>
                    <a:pt x="416" y="626"/>
                  </a:cubicBezTo>
                  <a:cubicBezTo>
                    <a:pt x="576" y="626"/>
                    <a:pt x="730" y="502"/>
                    <a:pt x="730" y="313"/>
                  </a:cubicBezTo>
                  <a:cubicBezTo>
                    <a:pt x="730" y="140"/>
                    <a:pt x="591"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0" name="Google Shape;971;p2">
              <a:extLst>
                <a:ext uri="{FF2B5EF4-FFF2-40B4-BE49-F238E27FC236}">
                  <a16:creationId xmlns:a16="http://schemas.microsoft.com/office/drawing/2014/main" id="{16D91859-09DF-4606-93EC-2C65B52D11FA}"/>
                </a:ext>
              </a:extLst>
            </p:cNvPr>
            <p:cNvSpPr/>
            <p:nvPr/>
          </p:nvSpPr>
          <p:spPr>
            <a:xfrm>
              <a:off x="6536550" y="4071550"/>
              <a:ext cx="15625" cy="15625"/>
            </a:xfrm>
            <a:custGeom>
              <a:avLst/>
              <a:gdLst/>
              <a:ahLst/>
              <a:cxnLst/>
              <a:rect l="l" t="t" r="r" b="b"/>
              <a:pathLst>
                <a:path w="625" h="625" extrusionOk="0">
                  <a:moveTo>
                    <a:pt x="313" y="0"/>
                  </a:moveTo>
                  <a:cubicBezTo>
                    <a:pt x="140" y="0"/>
                    <a:pt x="0" y="140"/>
                    <a:pt x="0" y="313"/>
                  </a:cubicBezTo>
                  <a:cubicBezTo>
                    <a:pt x="0"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1" name="Google Shape;972;p2">
              <a:extLst>
                <a:ext uri="{FF2B5EF4-FFF2-40B4-BE49-F238E27FC236}">
                  <a16:creationId xmlns:a16="http://schemas.microsoft.com/office/drawing/2014/main" id="{D56789A7-8F55-4387-A128-D15B304BAB1F}"/>
                </a:ext>
              </a:extLst>
            </p:cNvPr>
            <p:cNvSpPr/>
            <p:nvPr/>
          </p:nvSpPr>
          <p:spPr>
            <a:xfrm>
              <a:off x="6559900" y="4071550"/>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2" name="Google Shape;973;p2">
              <a:extLst>
                <a:ext uri="{FF2B5EF4-FFF2-40B4-BE49-F238E27FC236}">
                  <a16:creationId xmlns:a16="http://schemas.microsoft.com/office/drawing/2014/main" id="{7A0BC001-B1D3-4F25-A0B0-C1F664227C21}"/>
                </a:ext>
              </a:extLst>
            </p:cNvPr>
            <p:cNvSpPr/>
            <p:nvPr/>
          </p:nvSpPr>
          <p:spPr>
            <a:xfrm>
              <a:off x="6580575" y="4071550"/>
              <a:ext cx="18250" cy="15625"/>
            </a:xfrm>
            <a:custGeom>
              <a:avLst/>
              <a:gdLst/>
              <a:ahLst/>
              <a:cxnLst/>
              <a:rect l="l" t="t" r="r" b="b"/>
              <a:pathLst>
                <a:path w="730" h="625" extrusionOk="0">
                  <a:moveTo>
                    <a:pt x="418" y="0"/>
                  </a:moveTo>
                  <a:cubicBezTo>
                    <a:pt x="140" y="0"/>
                    <a:pt x="1" y="337"/>
                    <a:pt x="198" y="532"/>
                  </a:cubicBezTo>
                  <a:cubicBezTo>
                    <a:pt x="261" y="596"/>
                    <a:pt x="339" y="625"/>
                    <a:pt x="416" y="625"/>
                  </a:cubicBezTo>
                  <a:cubicBezTo>
                    <a:pt x="576" y="625"/>
                    <a:pt x="730" y="500"/>
                    <a:pt x="730" y="313"/>
                  </a:cubicBezTo>
                  <a:cubicBezTo>
                    <a:pt x="730" y="140"/>
                    <a:pt x="591"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3" name="Google Shape;974;p2">
              <a:extLst>
                <a:ext uri="{FF2B5EF4-FFF2-40B4-BE49-F238E27FC236}">
                  <a16:creationId xmlns:a16="http://schemas.microsoft.com/office/drawing/2014/main" id="{D4ED48D4-FDC4-4B88-8124-D4133EB3DA4A}"/>
                </a:ext>
              </a:extLst>
            </p:cNvPr>
            <p:cNvSpPr/>
            <p:nvPr/>
          </p:nvSpPr>
          <p:spPr>
            <a:xfrm>
              <a:off x="6536550" y="4051525"/>
              <a:ext cx="15625" cy="15650"/>
            </a:xfrm>
            <a:custGeom>
              <a:avLst/>
              <a:gdLst/>
              <a:ahLst/>
              <a:cxnLst/>
              <a:rect l="l" t="t" r="r" b="b"/>
              <a:pathLst>
                <a:path w="625" h="626" extrusionOk="0">
                  <a:moveTo>
                    <a:pt x="313" y="1"/>
                  </a:moveTo>
                  <a:cubicBezTo>
                    <a:pt x="140" y="1"/>
                    <a:pt x="0" y="140"/>
                    <a:pt x="0" y="313"/>
                  </a:cubicBezTo>
                  <a:cubicBezTo>
                    <a:pt x="0" y="486"/>
                    <a:pt x="140" y="626"/>
                    <a:pt x="313" y="626"/>
                  </a:cubicBezTo>
                  <a:cubicBezTo>
                    <a:pt x="486" y="626"/>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4" name="Google Shape;975;p2">
              <a:extLst>
                <a:ext uri="{FF2B5EF4-FFF2-40B4-BE49-F238E27FC236}">
                  <a16:creationId xmlns:a16="http://schemas.microsoft.com/office/drawing/2014/main" id="{4C378243-D2E6-4B3B-91FE-EC125323D2A2}"/>
                </a:ext>
              </a:extLst>
            </p:cNvPr>
            <p:cNvSpPr/>
            <p:nvPr/>
          </p:nvSpPr>
          <p:spPr>
            <a:xfrm>
              <a:off x="6559900" y="4051525"/>
              <a:ext cx="15625" cy="15650"/>
            </a:xfrm>
            <a:custGeom>
              <a:avLst/>
              <a:gdLst/>
              <a:ahLst/>
              <a:cxnLst/>
              <a:rect l="l" t="t" r="r" b="b"/>
              <a:pathLst>
                <a:path w="625" h="626" extrusionOk="0">
                  <a:moveTo>
                    <a:pt x="312" y="1"/>
                  </a:moveTo>
                  <a:cubicBezTo>
                    <a:pt x="140" y="1"/>
                    <a:pt x="0" y="140"/>
                    <a:pt x="0" y="313"/>
                  </a:cubicBezTo>
                  <a:cubicBezTo>
                    <a:pt x="0" y="486"/>
                    <a:pt x="140" y="626"/>
                    <a:pt x="312" y="626"/>
                  </a:cubicBezTo>
                  <a:cubicBezTo>
                    <a:pt x="485" y="626"/>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5" name="Google Shape;976;p2">
              <a:extLst>
                <a:ext uri="{FF2B5EF4-FFF2-40B4-BE49-F238E27FC236}">
                  <a16:creationId xmlns:a16="http://schemas.microsoft.com/office/drawing/2014/main" id="{AEDC3A44-9CEE-4A12-A64A-9C5615F6D7AC}"/>
                </a:ext>
              </a:extLst>
            </p:cNvPr>
            <p:cNvSpPr/>
            <p:nvPr/>
          </p:nvSpPr>
          <p:spPr>
            <a:xfrm>
              <a:off x="6580600" y="4051525"/>
              <a:ext cx="18225" cy="15650"/>
            </a:xfrm>
            <a:custGeom>
              <a:avLst/>
              <a:gdLst/>
              <a:ahLst/>
              <a:cxnLst/>
              <a:rect l="l" t="t" r="r" b="b"/>
              <a:pathLst>
                <a:path w="729" h="626" extrusionOk="0">
                  <a:moveTo>
                    <a:pt x="419" y="1"/>
                  </a:moveTo>
                  <a:cubicBezTo>
                    <a:pt x="419" y="1"/>
                    <a:pt x="418" y="1"/>
                    <a:pt x="417" y="1"/>
                  </a:cubicBezTo>
                  <a:cubicBezTo>
                    <a:pt x="416" y="1"/>
                    <a:pt x="415" y="1"/>
                    <a:pt x="415" y="1"/>
                  </a:cubicBezTo>
                  <a:cubicBezTo>
                    <a:pt x="139" y="1"/>
                    <a:pt x="0" y="336"/>
                    <a:pt x="197" y="533"/>
                  </a:cubicBezTo>
                  <a:cubicBezTo>
                    <a:pt x="260" y="597"/>
                    <a:pt x="338" y="625"/>
                    <a:pt x="415" y="625"/>
                  </a:cubicBezTo>
                  <a:cubicBezTo>
                    <a:pt x="575" y="625"/>
                    <a:pt x="729" y="501"/>
                    <a:pt x="729" y="313"/>
                  </a:cubicBezTo>
                  <a:cubicBezTo>
                    <a:pt x="729" y="141"/>
                    <a:pt x="591"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6" name="Google Shape;977;p2">
              <a:extLst>
                <a:ext uri="{FF2B5EF4-FFF2-40B4-BE49-F238E27FC236}">
                  <a16:creationId xmlns:a16="http://schemas.microsoft.com/office/drawing/2014/main" id="{8416C75A-E123-4993-A852-930271852CD7}"/>
                </a:ext>
              </a:extLst>
            </p:cNvPr>
            <p:cNvSpPr/>
            <p:nvPr/>
          </p:nvSpPr>
          <p:spPr>
            <a:xfrm>
              <a:off x="6536550" y="403152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7" name="Google Shape;978;p2">
              <a:extLst>
                <a:ext uri="{FF2B5EF4-FFF2-40B4-BE49-F238E27FC236}">
                  <a16:creationId xmlns:a16="http://schemas.microsoft.com/office/drawing/2014/main" id="{CD4284DE-93F1-4BA7-9B97-F02C331254C7}"/>
                </a:ext>
              </a:extLst>
            </p:cNvPr>
            <p:cNvSpPr/>
            <p:nvPr/>
          </p:nvSpPr>
          <p:spPr>
            <a:xfrm>
              <a:off x="6559900" y="40315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8" name="Google Shape;979;p2">
              <a:extLst>
                <a:ext uri="{FF2B5EF4-FFF2-40B4-BE49-F238E27FC236}">
                  <a16:creationId xmlns:a16="http://schemas.microsoft.com/office/drawing/2014/main" id="{DB229909-36F6-43AA-A791-BE02E9E99905}"/>
                </a:ext>
              </a:extLst>
            </p:cNvPr>
            <p:cNvSpPr/>
            <p:nvPr/>
          </p:nvSpPr>
          <p:spPr>
            <a:xfrm>
              <a:off x="6580575" y="4031525"/>
              <a:ext cx="18250" cy="15625"/>
            </a:xfrm>
            <a:custGeom>
              <a:avLst/>
              <a:gdLst/>
              <a:ahLst/>
              <a:cxnLst/>
              <a:rect l="l" t="t" r="r" b="b"/>
              <a:pathLst>
                <a:path w="730" h="625" extrusionOk="0">
                  <a:moveTo>
                    <a:pt x="418" y="1"/>
                  </a:moveTo>
                  <a:cubicBezTo>
                    <a:pt x="140" y="1"/>
                    <a:pt x="1" y="337"/>
                    <a:pt x="198" y="533"/>
                  </a:cubicBezTo>
                  <a:cubicBezTo>
                    <a:pt x="261" y="596"/>
                    <a:pt x="339" y="625"/>
                    <a:pt x="416" y="625"/>
                  </a:cubicBezTo>
                  <a:cubicBezTo>
                    <a:pt x="576" y="625"/>
                    <a:pt x="730" y="500"/>
                    <a:pt x="730" y="313"/>
                  </a:cubicBezTo>
                  <a:cubicBezTo>
                    <a:pt x="730" y="140"/>
                    <a:pt x="591"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9" name="Google Shape;980;p2">
              <a:extLst>
                <a:ext uri="{FF2B5EF4-FFF2-40B4-BE49-F238E27FC236}">
                  <a16:creationId xmlns:a16="http://schemas.microsoft.com/office/drawing/2014/main" id="{26A1DB9F-0BA9-4857-8DBC-015F0F095B9C}"/>
                </a:ext>
              </a:extLst>
            </p:cNvPr>
            <p:cNvSpPr/>
            <p:nvPr/>
          </p:nvSpPr>
          <p:spPr>
            <a:xfrm>
              <a:off x="6536550" y="4011525"/>
              <a:ext cx="15625" cy="15625"/>
            </a:xfrm>
            <a:custGeom>
              <a:avLst/>
              <a:gdLst/>
              <a:ahLst/>
              <a:cxnLst/>
              <a:rect l="l" t="t" r="r" b="b"/>
              <a:pathLst>
                <a:path w="625" h="625" extrusionOk="0">
                  <a:moveTo>
                    <a:pt x="313" y="0"/>
                  </a:moveTo>
                  <a:cubicBezTo>
                    <a:pt x="140" y="0"/>
                    <a:pt x="0" y="140"/>
                    <a:pt x="0" y="313"/>
                  </a:cubicBezTo>
                  <a:cubicBezTo>
                    <a:pt x="0" y="484"/>
                    <a:pt x="140" y="625"/>
                    <a:pt x="313" y="625"/>
                  </a:cubicBezTo>
                  <a:cubicBezTo>
                    <a:pt x="486" y="625"/>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0" name="Google Shape;981;p2">
              <a:extLst>
                <a:ext uri="{FF2B5EF4-FFF2-40B4-BE49-F238E27FC236}">
                  <a16:creationId xmlns:a16="http://schemas.microsoft.com/office/drawing/2014/main" id="{77B24CBE-44C5-47AC-931D-41556D8CA9FA}"/>
                </a:ext>
              </a:extLst>
            </p:cNvPr>
            <p:cNvSpPr/>
            <p:nvPr/>
          </p:nvSpPr>
          <p:spPr>
            <a:xfrm>
              <a:off x="6559900" y="4011525"/>
              <a:ext cx="15625" cy="15625"/>
            </a:xfrm>
            <a:custGeom>
              <a:avLst/>
              <a:gdLst/>
              <a:ahLst/>
              <a:cxnLst/>
              <a:rect l="l" t="t" r="r" b="b"/>
              <a:pathLst>
                <a:path w="625" h="625" extrusionOk="0">
                  <a:moveTo>
                    <a:pt x="312" y="0"/>
                  </a:moveTo>
                  <a:cubicBezTo>
                    <a:pt x="140" y="0"/>
                    <a:pt x="0" y="140"/>
                    <a:pt x="0" y="313"/>
                  </a:cubicBezTo>
                  <a:cubicBezTo>
                    <a:pt x="0" y="484"/>
                    <a:pt x="140" y="625"/>
                    <a:pt x="312" y="625"/>
                  </a:cubicBezTo>
                  <a:cubicBezTo>
                    <a:pt x="485" y="625"/>
                    <a:pt x="625" y="484"/>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1" name="Google Shape;982;p2">
              <a:extLst>
                <a:ext uri="{FF2B5EF4-FFF2-40B4-BE49-F238E27FC236}">
                  <a16:creationId xmlns:a16="http://schemas.microsoft.com/office/drawing/2014/main" id="{7AC4975B-2925-4764-A69E-AEF2638F01F6}"/>
                </a:ext>
              </a:extLst>
            </p:cNvPr>
            <p:cNvSpPr/>
            <p:nvPr/>
          </p:nvSpPr>
          <p:spPr>
            <a:xfrm>
              <a:off x="6536550" y="399150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2" name="Google Shape;983;p2">
              <a:extLst>
                <a:ext uri="{FF2B5EF4-FFF2-40B4-BE49-F238E27FC236}">
                  <a16:creationId xmlns:a16="http://schemas.microsoft.com/office/drawing/2014/main" id="{3F4BB4AD-B417-40C5-B71A-78257A70F92E}"/>
                </a:ext>
              </a:extLst>
            </p:cNvPr>
            <p:cNvSpPr/>
            <p:nvPr/>
          </p:nvSpPr>
          <p:spPr>
            <a:xfrm>
              <a:off x="6559900" y="399150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3" name="Google Shape;984;p2">
              <a:extLst>
                <a:ext uri="{FF2B5EF4-FFF2-40B4-BE49-F238E27FC236}">
                  <a16:creationId xmlns:a16="http://schemas.microsoft.com/office/drawing/2014/main" id="{023CF81D-784B-4FFD-90D5-BE5BE4615058}"/>
                </a:ext>
              </a:extLst>
            </p:cNvPr>
            <p:cNvSpPr/>
            <p:nvPr/>
          </p:nvSpPr>
          <p:spPr>
            <a:xfrm>
              <a:off x="6536550" y="397150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4" name="Google Shape;985;p2">
              <a:extLst>
                <a:ext uri="{FF2B5EF4-FFF2-40B4-BE49-F238E27FC236}">
                  <a16:creationId xmlns:a16="http://schemas.microsoft.com/office/drawing/2014/main" id="{F0767784-8637-4E2F-8A8D-EDC7A8701FF1}"/>
                </a:ext>
              </a:extLst>
            </p:cNvPr>
            <p:cNvSpPr/>
            <p:nvPr/>
          </p:nvSpPr>
          <p:spPr>
            <a:xfrm>
              <a:off x="6559900" y="397150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5" name="Google Shape;986;p2">
              <a:extLst>
                <a:ext uri="{FF2B5EF4-FFF2-40B4-BE49-F238E27FC236}">
                  <a16:creationId xmlns:a16="http://schemas.microsoft.com/office/drawing/2014/main" id="{CC4C24DC-A263-4FD7-8148-0ECC74C22FE5}"/>
                </a:ext>
              </a:extLst>
            </p:cNvPr>
            <p:cNvSpPr/>
            <p:nvPr/>
          </p:nvSpPr>
          <p:spPr>
            <a:xfrm>
              <a:off x="6536550" y="3951450"/>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6" name="Google Shape;987;p2">
              <a:extLst>
                <a:ext uri="{FF2B5EF4-FFF2-40B4-BE49-F238E27FC236}">
                  <a16:creationId xmlns:a16="http://schemas.microsoft.com/office/drawing/2014/main" id="{34E8C6F1-B273-4916-A106-0380A93DB301}"/>
                </a:ext>
              </a:extLst>
            </p:cNvPr>
            <p:cNvSpPr/>
            <p:nvPr/>
          </p:nvSpPr>
          <p:spPr>
            <a:xfrm>
              <a:off x="6536550" y="3931450"/>
              <a:ext cx="15625" cy="15625"/>
            </a:xfrm>
            <a:custGeom>
              <a:avLst/>
              <a:gdLst/>
              <a:ahLst/>
              <a:cxnLst/>
              <a:rect l="l" t="t" r="r" b="b"/>
              <a:pathLst>
                <a:path w="625" h="625" extrusionOk="0">
                  <a:moveTo>
                    <a:pt x="313" y="0"/>
                  </a:moveTo>
                  <a:cubicBezTo>
                    <a:pt x="140" y="0"/>
                    <a:pt x="0" y="141"/>
                    <a:pt x="0" y="313"/>
                  </a:cubicBezTo>
                  <a:cubicBezTo>
                    <a:pt x="0" y="485"/>
                    <a:pt x="140" y="625"/>
                    <a:pt x="313" y="625"/>
                  </a:cubicBezTo>
                  <a:cubicBezTo>
                    <a:pt x="486" y="625"/>
                    <a:pt x="625" y="485"/>
                    <a:pt x="625" y="313"/>
                  </a:cubicBezTo>
                  <a:cubicBezTo>
                    <a:pt x="625" y="141"/>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87" name="Google Shape;988;p2">
            <a:extLst>
              <a:ext uri="{FF2B5EF4-FFF2-40B4-BE49-F238E27FC236}">
                <a16:creationId xmlns:a16="http://schemas.microsoft.com/office/drawing/2014/main" id="{E7B52ABF-8562-4254-9C7D-1CFC9037BE8A}"/>
              </a:ext>
            </a:extLst>
          </p:cNvPr>
          <p:cNvGrpSpPr/>
          <p:nvPr/>
        </p:nvGrpSpPr>
        <p:grpSpPr>
          <a:xfrm>
            <a:off x="3543938" y="4281490"/>
            <a:ext cx="1490178" cy="21378"/>
            <a:chOff x="2940000" y="3484425"/>
            <a:chExt cx="876575" cy="12575"/>
          </a:xfrm>
        </p:grpSpPr>
        <p:sp>
          <p:nvSpPr>
            <p:cNvPr id="988" name="Google Shape;989;p2">
              <a:extLst>
                <a:ext uri="{FF2B5EF4-FFF2-40B4-BE49-F238E27FC236}">
                  <a16:creationId xmlns:a16="http://schemas.microsoft.com/office/drawing/2014/main" id="{F66E5851-5D2A-4832-BA5C-BCE637EEF2B5}"/>
                </a:ext>
              </a:extLst>
            </p:cNvPr>
            <p:cNvSpPr/>
            <p:nvPr/>
          </p:nvSpPr>
          <p:spPr>
            <a:xfrm>
              <a:off x="3566825" y="3484425"/>
              <a:ext cx="14675" cy="12575"/>
            </a:xfrm>
            <a:custGeom>
              <a:avLst/>
              <a:gdLst/>
              <a:ahLst/>
              <a:cxnLst/>
              <a:rect l="l" t="t" r="r" b="b"/>
              <a:pathLst>
                <a:path w="587" h="503" extrusionOk="0">
                  <a:moveTo>
                    <a:pt x="254" y="1"/>
                  </a:moveTo>
                  <a:cubicBezTo>
                    <a:pt x="124" y="1"/>
                    <a:pt x="0" y="101"/>
                    <a:pt x="1" y="252"/>
                  </a:cubicBezTo>
                  <a:cubicBezTo>
                    <a:pt x="1" y="389"/>
                    <a:pt x="112" y="502"/>
                    <a:pt x="249" y="502"/>
                  </a:cubicBezTo>
                  <a:cubicBezTo>
                    <a:pt x="250" y="502"/>
                    <a:pt x="251" y="502"/>
                    <a:pt x="251" y="502"/>
                  </a:cubicBezTo>
                  <a:cubicBezTo>
                    <a:pt x="474" y="502"/>
                    <a:pt x="586" y="232"/>
                    <a:pt x="429"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9" name="Google Shape;990;p2">
              <a:extLst>
                <a:ext uri="{FF2B5EF4-FFF2-40B4-BE49-F238E27FC236}">
                  <a16:creationId xmlns:a16="http://schemas.microsoft.com/office/drawing/2014/main" id="{92746427-9852-4D18-B220-DE4EC94066B6}"/>
                </a:ext>
              </a:extLst>
            </p:cNvPr>
            <p:cNvSpPr/>
            <p:nvPr/>
          </p:nvSpPr>
          <p:spPr>
            <a:xfrm>
              <a:off x="3488475"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5"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0" name="Google Shape;991;p2">
              <a:extLst>
                <a:ext uri="{FF2B5EF4-FFF2-40B4-BE49-F238E27FC236}">
                  <a16:creationId xmlns:a16="http://schemas.microsoft.com/office/drawing/2014/main" id="{A457EB92-7421-4253-8CC7-79D4644C7515}"/>
                </a:ext>
              </a:extLst>
            </p:cNvPr>
            <p:cNvSpPr/>
            <p:nvPr/>
          </p:nvSpPr>
          <p:spPr>
            <a:xfrm>
              <a:off x="3410100"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1" name="Google Shape;992;p2">
              <a:extLst>
                <a:ext uri="{FF2B5EF4-FFF2-40B4-BE49-F238E27FC236}">
                  <a16:creationId xmlns:a16="http://schemas.microsoft.com/office/drawing/2014/main" id="{C8CD12D5-F7CB-4979-B5E1-9676DF4F62A5}"/>
                </a:ext>
              </a:extLst>
            </p:cNvPr>
            <p:cNvSpPr/>
            <p:nvPr/>
          </p:nvSpPr>
          <p:spPr>
            <a:xfrm>
              <a:off x="3331775" y="3484425"/>
              <a:ext cx="14650" cy="12575"/>
            </a:xfrm>
            <a:custGeom>
              <a:avLst/>
              <a:gdLst/>
              <a:ahLst/>
              <a:cxnLst/>
              <a:rect l="l" t="t" r="r" b="b"/>
              <a:pathLst>
                <a:path w="586" h="503" extrusionOk="0">
                  <a:moveTo>
                    <a:pt x="253" y="1"/>
                  </a:moveTo>
                  <a:cubicBezTo>
                    <a:pt x="124" y="1"/>
                    <a:pt x="0" y="101"/>
                    <a:pt x="0" y="252"/>
                  </a:cubicBezTo>
                  <a:cubicBezTo>
                    <a:pt x="0" y="390"/>
                    <a:pt x="113" y="502"/>
                    <a:pt x="251" y="502"/>
                  </a:cubicBezTo>
                  <a:cubicBezTo>
                    <a:pt x="473" y="502"/>
                    <a:pt x="586"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2" name="Google Shape;993;p2">
              <a:extLst>
                <a:ext uri="{FF2B5EF4-FFF2-40B4-BE49-F238E27FC236}">
                  <a16:creationId xmlns:a16="http://schemas.microsoft.com/office/drawing/2014/main" id="{95CD30DB-CB70-438E-94F0-6F29A72DDEA1}"/>
                </a:ext>
              </a:extLst>
            </p:cNvPr>
            <p:cNvSpPr/>
            <p:nvPr/>
          </p:nvSpPr>
          <p:spPr>
            <a:xfrm>
              <a:off x="3801875"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3" name="Google Shape;994;p2">
              <a:extLst>
                <a:ext uri="{FF2B5EF4-FFF2-40B4-BE49-F238E27FC236}">
                  <a16:creationId xmlns:a16="http://schemas.microsoft.com/office/drawing/2014/main" id="{115F053B-00A6-4E76-8C03-80773063DB72}"/>
                </a:ext>
              </a:extLst>
            </p:cNvPr>
            <p:cNvSpPr/>
            <p:nvPr/>
          </p:nvSpPr>
          <p:spPr>
            <a:xfrm>
              <a:off x="3723550" y="3484425"/>
              <a:ext cx="14650" cy="12575"/>
            </a:xfrm>
            <a:custGeom>
              <a:avLst/>
              <a:gdLst/>
              <a:ahLst/>
              <a:cxnLst/>
              <a:rect l="l" t="t" r="r" b="b"/>
              <a:pathLst>
                <a:path w="586" h="503" extrusionOk="0">
                  <a:moveTo>
                    <a:pt x="253" y="1"/>
                  </a:moveTo>
                  <a:cubicBezTo>
                    <a:pt x="124" y="1"/>
                    <a:pt x="0" y="101"/>
                    <a:pt x="0" y="252"/>
                  </a:cubicBezTo>
                  <a:cubicBezTo>
                    <a:pt x="0" y="390"/>
                    <a:pt x="113" y="502"/>
                    <a:pt x="250" y="502"/>
                  </a:cubicBezTo>
                  <a:cubicBezTo>
                    <a:pt x="473" y="502"/>
                    <a:pt x="585"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4" name="Google Shape;995;p2">
              <a:extLst>
                <a:ext uri="{FF2B5EF4-FFF2-40B4-BE49-F238E27FC236}">
                  <a16:creationId xmlns:a16="http://schemas.microsoft.com/office/drawing/2014/main" id="{E9880B0D-4F76-4A50-9F6B-A74CC4BEFABE}"/>
                </a:ext>
              </a:extLst>
            </p:cNvPr>
            <p:cNvSpPr/>
            <p:nvPr/>
          </p:nvSpPr>
          <p:spPr>
            <a:xfrm>
              <a:off x="3645175"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5" name="Google Shape;996;p2">
              <a:extLst>
                <a:ext uri="{FF2B5EF4-FFF2-40B4-BE49-F238E27FC236}">
                  <a16:creationId xmlns:a16="http://schemas.microsoft.com/office/drawing/2014/main" id="{C4513329-375C-4036-8B25-F16F08B8A91E}"/>
                </a:ext>
              </a:extLst>
            </p:cNvPr>
            <p:cNvSpPr/>
            <p:nvPr/>
          </p:nvSpPr>
          <p:spPr>
            <a:xfrm>
              <a:off x="3253400"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6" name="Google Shape;997;p2">
              <a:extLst>
                <a:ext uri="{FF2B5EF4-FFF2-40B4-BE49-F238E27FC236}">
                  <a16:creationId xmlns:a16="http://schemas.microsoft.com/office/drawing/2014/main" id="{48A5D9D5-0DEC-47C8-BF46-FCAD599FD718}"/>
                </a:ext>
              </a:extLst>
            </p:cNvPr>
            <p:cNvSpPr/>
            <p:nvPr/>
          </p:nvSpPr>
          <p:spPr>
            <a:xfrm>
              <a:off x="3175075" y="3484425"/>
              <a:ext cx="14700" cy="12575"/>
            </a:xfrm>
            <a:custGeom>
              <a:avLst/>
              <a:gdLst/>
              <a:ahLst/>
              <a:cxnLst/>
              <a:rect l="l" t="t" r="r" b="b"/>
              <a:pathLst>
                <a:path w="588" h="503" extrusionOk="0">
                  <a:moveTo>
                    <a:pt x="253" y="1"/>
                  </a:moveTo>
                  <a:cubicBezTo>
                    <a:pt x="124" y="1"/>
                    <a:pt x="0" y="101"/>
                    <a:pt x="0" y="252"/>
                  </a:cubicBezTo>
                  <a:cubicBezTo>
                    <a:pt x="0" y="389"/>
                    <a:pt x="111" y="502"/>
                    <a:pt x="249" y="502"/>
                  </a:cubicBezTo>
                  <a:cubicBezTo>
                    <a:pt x="250" y="502"/>
                    <a:pt x="251" y="502"/>
                    <a:pt x="252" y="502"/>
                  </a:cubicBezTo>
                  <a:cubicBezTo>
                    <a:pt x="475" y="502"/>
                    <a:pt x="587"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7" name="Google Shape;998;p2">
              <a:extLst>
                <a:ext uri="{FF2B5EF4-FFF2-40B4-BE49-F238E27FC236}">
                  <a16:creationId xmlns:a16="http://schemas.microsoft.com/office/drawing/2014/main" id="{FB26F9CA-AFA3-4DE5-A8DA-015A59CED56D}"/>
                </a:ext>
              </a:extLst>
            </p:cNvPr>
            <p:cNvSpPr/>
            <p:nvPr/>
          </p:nvSpPr>
          <p:spPr>
            <a:xfrm>
              <a:off x="3096700" y="3484425"/>
              <a:ext cx="14700" cy="12575"/>
            </a:xfrm>
            <a:custGeom>
              <a:avLst/>
              <a:gdLst/>
              <a:ahLst/>
              <a:cxnLst/>
              <a:rect l="l" t="t" r="r" b="b"/>
              <a:pathLst>
                <a:path w="588" h="503" extrusionOk="0">
                  <a:moveTo>
                    <a:pt x="253" y="1"/>
                  </a:moveTo>
                  <a:cubicBezTo>
                    <a:pt x="124" y="1"/>
                    <a:pt x="1" y="101"/>
                    <a:pt x="1" y="252"/>
                  </a:cubicBezTo>
                  <a:cubicBezTo>
                    <a:pt x="1" y="389"/>
                    <a:pt x="111" y="502"/>
                    <a:pt x="248" y="502"/>
                  </a:cubicBezTo>
                  <a:cubicBezTo>
                    <a:pt x="249" y="502"/>
                    <a:pt x="250" y="502"/>
                    <a:pt x="251" y="502"/>
                  </a:cubicBezTo>
                  <a:cubicBezTo>
                    <a:pt x="475" y="502"/>
                    <a:pt x="587"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8" name="Google Shape;999;p2">
              <a:extLst>
                <a:ext uri="{FF2B5EF4-FFF2-40B4-BE49-F238E27FC236}">
                  <a16:creationId xmlns:a16="http://schemas.microsoft.com/office/drawing/2014/main" id="{9FC653EE-B1B9-4A71-B612-31A9731D9E7F}"/>
                </a:ext>
              </a:extLst>
            </p:cNvPr>
            <p:cNvSpPr/>
            <p:nvPr/>
          </p:nvSpPr>
          <p:spPr>
            <a:xfrm>
              <a:off x="3018325" y="3484425"/>
              <a:ext cx="14700" cy="12575"/>
            </a:xfrm>
            <a:custGeom>
              <a:avLst/>
              <a:gdLst/>
              <a:ahLst/>
              <a:cxnLst/>
              <a:rect l="l" t="t" r="r" b="b"/>
              <a:pathLst>
                <a:path w="588" h="503" extrusionOk="0">
                  <a:moveTo>
                    <a:pt x="254" y="1"/>
                  </a:moveTo>
                  <a:cubicBezTo>
                    <a:pt x="125" y="1"/>
                    <a:pt x="1" y="101"/>
                    <a:pt x="1" y="252"/>
                  </a:cubicBezTo>
                  <a:cubicBezTo>
                    <a:pt x="1" y="390"/>
                    <a:pt x="113" y="502"/>
                    <a:pt x="253" y="502"/>
                  </a:cubicBezTo>
                  <a:cubicBezTo>
                    <a:pt x="475" y="502"/>
                    <a:pt x="588" y="232"/>
                    <a:pt x="430" y="75"/>
                  </a:cubicBezTo>
                  <a:cubicBezTo>
                    <a:pt x="378" y="24"/>
                    <a:pt x="316"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9" name="Google Shape;1000;p2">
              <a:extLst>
                <a:ext uri="{FF2B5EF4-FFF2-40B4-BE49-F238E27FC236}">
                  <a16:creationId xmlns:a16="http://schemas.microsoft.com/office/drawing/2014/main" id="{022F4739-869B-431D-A0AD-0D1DC28380F6}"/>
                </a:ext>
              </a:extLst>
            </p:cNvPr>
            <p:cNvSpPr/>
            <p:nvPr/>
          </p:nvSpPr>
          <p:spPr>
            <a:xfrm>
              <a:off x="2940000"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4"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00" name="Google Shape;1003;p2">
            <a:extLst>
              <a:ext uri="{FF2B5EF4-FFF2-40B4-BE49-F238E27FC236}">
                <a16:creationId xmlns:a16="http://schemas.microsoft.com/office/drawing/2014/main" id="{66402D4D-4815-498B-AAD9-D30FD0113A04}"/>
              </a:ext>
            </a:extLst>
          </p:cNvPr>
          <p:cNvGrpSpPr/>
          <p:nvPr/>
        </p:nvGrpSpPr>
        <p:grpSpPr>
          <a:xfrm>
            <a:off x="1448644" y="4527366"/>
            <a:ext cx="3123368" cy="3058236"/>
            <a:chOff x="236475" y="527300"/>
            <a:chExt cx="1124525" cy="1101075"/>
          </a:xfrm>
        </p:grpSpPr>
        <p:sp>
          <p:nvSpPr>
            <p:cNvPr id="1001" name="Google Shape;1004;p2">
              <a:extLst>
                <a:ext uri="{FF2B5EF4-FFF2-40B4-BE49-F238E27FC236}">
                  <a16:creationId xmlns:a16="http://schemas.microsoft.com/office/drawing/2014/main" id="{E9218142-7A95-46F1-846F-01427EFEC90A}"/>
                </a:ext>
              </a:extLst>
            </p:cNvPr>
            <p:cNvSpPr/>
            <p:nvPr/>
          </p:nvSpPr>
          <p:spPr>
            <a:xfrm>
              <a:off x="435250" y="1482225"/>
              <a:ext cx="11350" cy="9725"/>
            </a:xfrm>
            <a:custGeom>
              <a:avLst/>
              <a:gdLst/>
              <a:ahLst/>
              <a:cxnLst/>
              <a:rect l="l" t="t" r="r" b="b"/>
              <a:pathLst>
                <a:path w="454" h="389" extrusionOk="0">
                  <a:moveTo>
                    <a:pt x="260" y="0"/>
                  </a:moveTo>
                  <a:cubicBezTo>
                    <a:pt x="87" y="0"/>
                    <a:pt x="0" y="209"/>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2" name="Google Shape;1005;p2">
              <a:extLst>
                <a:ext uri="{FF2B5EF4-FFF2-40B4-BE49-F238E27FC236}">
                  <a16:creationId xmlns:a16="http://schemas.microsoft.com/office/drawing/2014/main" id="{DDBA6A09-949B-44FF-9E44-B1078E7215F8}"/>
                </a:ext>
              </a:extLst>
            </p:cNvPr>
            <p:cNvSpPr/>
            <p:nvPr/>
          </p:nvSpPr>
          <p:spPr>
            <a:xfrm>
              <a:off x="475000" y="1482225"/>
              <a:ext cx="11350" cy="9725"/>
            </a:xfrm>
            <a:custGeom>
              <a:avLst/>
              <a:gdLst/>
              <a:ahLst/>
              <a:cxnLst/>
              <a:rect l="l" t="t" r="r" b="b"/>
              <a:pathLst>
                <a:path w="454" h="389" extrusionOk="0">
                  <a:moveTo>
                    <a:pt x="260" y="0"/>
                  </a:moveTo>
                  <a:cubicBezTo>
                    <a:pt x="87" y="0"/>
                    <a:pt x="1" y="209"/>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3" name="Google Shape;1006;p2">
              <a:extLst>
                <a:ext uri="{FF2B5EF4-FFF2-40B4-BE49-F238E27FC236}">
                  <a16:creationId xmlns:a16="http://schemas.microsoft.com/office/drawing/2014/main" id="{F4002926-977B-447F-A148-0B2901234DA1}"/>
                </a:ext>
              </a:extLst>
            </p:cNvPr>
            <p:cNvSpPr/>
            <p:nvPr/>
          </p:nvSpPr>
          <p:spPr>
            <a:xfrm>
              <a:off x="514750" y="1482225"/>
              <a:ext cx="11350" cy="9725"/>
            </a:xfrm>
            <a:custGeom>
              <a:avLst/>
              <a:gdLst/>
              <a:ahLst/>
              <a:cxnLst/>
              <a:rect l="l" t="t" r="r" b="b"/>
              <a:pathLst>
                <a:path w="454" h="389" extrusionOk="0">
                  <a:moveTo>
                    <a:pt x="260" y="0"/>
                  </a:moveTo>
                  <a:cubicBezTo>
                    <a:pt x="87" y="0"/>
                    <a:pt x="1" y="209"/>
                    <a:pt x="123" y="331"/>
                  </a:cubicBezTo>
                  <a:cubicBezTo>
                    <a:pt x="163" y="371"/>
                    <a:pt x="212" y="388"/>
                    <a:pt x="260"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4" name="Google Shape;1007;p2">
              <a:extLst>
                <a:ext uri="{FF2B5EF4-FFF2-40B4-BE49-F238E27FC236}">
                  <a16:creationId xmlns:a16="http://schemas.microsoft.com/office/drawing/2014/main" id="{24C0E49F-05D8-4912-95A8-97DA9D7CBEEE}"/>
                </a:ext>
              </a:extLst>
            </p:cNvPr>
            <p:cNvSpPr/>
            <p:nvPr/>
          </p:nvSpPr>
          <p:spPr>
            <a:xfrm>
              <a:off x="554500" y="1482225"/>
              <a:ext cx="11375" cy="9725"/>
            </a:xfrm>
            <a:custGeom>
              <a:avLst/>
              <a:gdLst/>
              <a:ahLst/>
              <a:cxnLst/>
              <a:rect l="l" t="t" r="r" b="b"/>
              <a:pathLst>
                <a:path w="455" h="389" extrusionOk="0">
                  <a:moveTo>
                    <a:pt x="262" y="0"/>
                  </a:moveTo>
                  <a:cubicBezTo>
                    <a:pt x="87" y="0"/>
                    <a:pt x="1" y="209"/>
                    <a:pt x="124" y="331"/>
                  </a:cubicBezTo>
                  <a:cubicBezTo>
                    <a:pt x="163" y="371"/>
                    <a:pt x="212" y="388"/>
                    <a:pt x="260" y="388"/>
                  </a:cubicBezTo>
                  <a:cubicBezTo>
                    <a:pt x="359" y="388"/>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5" name="Google Shape;1008;p2">
              <a:extLst>
                <a:ext uri="{FF2B5EF4-FFF2-40B4-BE49-F238E27FC236}">
                  <a16:creationId xmlns:a16="http://schemas.microsoft.com/office/drawing/2014/main" id="{91BBF5DB-F1C5-4871-9622-D8B9852EED20}"/>
                </a:ext>
              </a:extLst>
            </p:cNvPr>
            <p:cNvSpPr/>
            <p:nvPr/>
          </p:nvSpPr>
          <p:spPr>
            <a:xfrm>
              <a:off x="594250" y="1482225"/>
              <a:ext cx="11400" cy="9725"/>
            </a:xfrm>
            <a:custGeom>
              <a:avLst/>
              <a:gdLst/>
              <a:ahLst/>
              <a:cxnLst/>
              <a:rect l="l" t="t" r="r" b="b"/>
              <a:pathLst>
                <a:path w="456" h="389" extrusionOk="0">
                  <a:moveTo>
                    <a:pt x="262" y="0"/>
                  </a:moveTo>
                  <a:cubicBezTo>
                    <a:pt x="87" y="0"/>
                    <a:pt x="1" y="209"/>
                    <a:pt x="124" y="331"/>
                  </a:cubicBezTo>
                  <a:cubicBezTo>
                    <a:pt x="164" y="371"/>
                    <a:pt x="212" y="388"/>
                    <a:pt x="260" y="388"/>
                  </a:cubicBezTo>
                  <a:cubicBezTo>
                    <a:pt x="360" y="388"/>
                    <a:pt x="456" y="311"/>
                    <a:pt x="456"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6" name="Google Shape;1009;p2">
              <a:extLst>
                <a:ext uri="{FF2B5EF4-FFF2-40B4-BE49-F238E27FC236}">
                  <a16:creationId xmlns:a16="http://schemas.microsoft.com/office/drawing/2014/main" id="{988BDF26-728D-4033-8C7D-27948CECA82C}"/>
                </a:ext>
              </a:extLst>
            </p:cNvPr>
            <p:cNvSpPr/>
            <p:nvPr/>
          </p:nvSpPr>
          <p:spPr>
            <a:xfrm>
              <a:off x="634025" y="1482225"/>
              <a:ext cx="11375" cy="9725"/>
            </a:xfrm>
            <a:custGeom>
              <a:avLst/>
              <a:gdLst/>
              <a:ahLst/>
              <a:cxnLst/>
              <a:rect l="l" t="t" r="r" b="b"/>
              <a:pathLst>
                <a:path w="455" h="389" extrusionOk="0">
                  <a:moveTo>
                    <a:pt x="261" y="0"/>
                  </a:moveTo>
                  <a:cubicBezTo>
                    <a:pt x="88" y="0"/>
                    <a:pt x="0" y="209"/>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7" name="Google Shape;1010;p2">
              <a:extLst>
                <a:ext uri="{FF2B5EF4-FFF2-40B4-BE49-F238E27FC236}">
                  <a16:creationId xmlns:a16="http://schemas.microsoft.com/office/drawing/2014/main" id="{C5B97A20-5E83-4EAA-A873-335E7DB519BC}"/>
                </a:ext>
              </a:extLst>
            </p:cNvPr>
            <p:cNvSpPr/>
            <p:nvPr/>
          </p:nvSpPr>
          <p:spPr>
            <a:xfrm>
              <a:off x="673775" y="1482225"/>
              <a:ext cx="11375" cy="9725"/>
            </a:xfrm>
            <a:custGeom>
              <a:avLst/>
              <a:gdLst/>
              <a:ahLst/>
              <a:cxnLst/>
              <a:rect l="l" t="t" r="r" b="b"/>
              <a:pathLst>
                <a:path w="455" h="389" extrusionOk="0">
                  <a:moveTo>
                    <a:pt x="261" y="0"/>
                  </a:moveTo>
                  <a:cubicBezTo>
                    <a:pt x="88" y="0"/>
                    <a:pt x="0" y="209"/>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8" name="Google Shape;1011;p2">
              <a:extLst>
                <a:ext uri="{FF2B5EF4-FFF2-40B4-BE49-F238E27FC236}">
                  <a16:creationId xmlns:a16="http://schemas.microsoft.com/office/drawing/2014/main" id="{4849902F-9DBA-4570-8575-19211FFB739F}"/>
                </a:ext>
              </a:extLst>
            </p:cNvPr>
            <p:cNvSpPr/>
            <p:nvPr/>
          </p:nvSpPr>
          <p:spPr>
            <a:xfrm>
              <a:off x="713525" y="1482225"/>
              <a:ext cx="11400" cy="9725"/>
            </a:xfrm>
            <a:custGeom>
              <a:avLst/>
              <a:gdLst/>
              <a:ahLst/>
              <a:cxnLst/>
              <a:rect l="l" t="t" r="r" b="b"/>
              <a:pathLst>
                <a:path w="456" h="389" extrusionOk="0">
                  <a:moveTo>
                    <a:pt x="261" y="0"/>
                  </a:moveTo>
                  <a:cubicBezTo>
                    <a:pt x="88" y="0"/>
                    <a:pt x="0" y="209"/>
                    <a:pt x="123" y="331"/>
                  </a:cubicBezTo>
                  <a:cubicBezTo>
                    <a:pt x="163" y="371"/>
                    <a:pt x="212" y="388"/>
                    <a:pt x="260" y="388"/>
                  </a:cubicBezTo>
                  <a:cubicBezTo>
                    <a:pt x="360"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9" name="Google Shape;1012;p2">
              <a:extLst>
                <a:ext uri="{FF2B5EF4-FFF2-40B4-BE49-F238E27FC236}">
                  <a16:creationId xmlns:a16="http://schemas.microsoft.com/office/drawing/2014/main" id="{D6593D93-D584-4EFA-AB53-EA389B163A7F}"/>
                </a:ext>
              </a:extLst>
            </p:cNvPr>
            <p:cNvSpPr/>
            <p:nvPr/>
          </p:nvSpPr>
          <p:spPr>
            <a:xfrm>
              <a:off x="753300" y="1482225"/>
              <a:ext cx="11375" cy="9725"/>
            </a:xfrm>
            <a:custGeom>
              <a:avLst/>
              <a:gdLst/>
              <a:ahLst/>
              <a:cxnLst/>
              <a:rect l="l" t="t" r="r" b="b"/>
              <a:pathLst>
                <a:path w="455" h="389" extrusionOk="0">
                  <a:moveTo>
                    <a:pt x="260" y="0"/>
                  </a:moveTo>
                  <a:cubicBezTo>
                    <a:pt x="87" y="0"/>
                    <a:pt x="1" y="209"/>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0" name="Google Shape;1013;p2">
              <a:extLst>
                <a:ext uri="{FF2B5EF4-FFF2-40B4-BE49-F238E27FC236}">
                  <a16:creationId xmlns:a16="http://schemas.microsoft.com/office/drawing/2014/main" id="{2602465B-C01E-40A7-9178-ADDFFE442A1A}"/>
                </a:ext>
              </a:extLst>
            </p:cNvPr>
            <p:cNvSpPr/>
            <p:nvPr/>
          </p:nvSpPr>
          <p:spPr>
            <a:xfrm>
              <a:off x="793075" y="1482225"/>
              <a:ext cx="11350" cy="9725"/>
            </a:xfrm>
            <a:custGeom>
              <a:avLst/>
              <a:gdLst/>
              <a:ahLst/>
              <a:cxnLst/>
              <a:rect l="l" t="t" r="r" b="b"/>
              <a:pathLst>
                <a:path w="454" h="389" extrusionOk="0">
                  <a:moveTo>
                    <a:pt x="259" y="0"/>
                  </a:moveTo>
                  <a:cubicBezTo>
                    <a:pt x="87" y="0"/>
                    <a:pt x="0" y="209"/>
                    <a:pt x="121" y="331"/>
                  </a:cubicBezTo>
                  <a:cubicBezTo>
                    <a:pt x="161" y="371"/>
                    <a:pt x="210" y="388"/>
                    <a:pt x="258" y="388"/>
                  </a:cubicBezTo>
                  <a:cubicBezTo>
                    <a:pt x="358" y="388"/>
                    <a:pt x="453" y="311"/>
                    <a:pt x="453" y="194"/>
                  </a:cubicBezTo>
                  <a:cubicBezTo>
                    <a:pt x="453" y="87"/>
                    <a:pt x="365"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1" name="Google Shape;1014;p2">
              <a:extLst>
                <a:ext uri="{FF2B5EF4-FFF2-40B4-BE49-F238E27FC236}">
                  <a16:creationId xmlns:a16="http://schemas.microsoft.com/office/drawing/2014/main" id="{5E1ED627-5133-447F-AB41-1F190BD8D2F7}"/>
                </a:ext>
              </a:extLst>
            </p:cNvPr>
            <p:cNvSpPr/>
            <p:nvPr/>
          </p:nvSpPr>
          <p:spPr>
            <a:xfrm>
              <a:off x="832825" y="1482225"/>
              <a:ext cx="11350" cy="9725"/>
            </a:xfrm>
            <a:custGeom>
              <a:avLst/>
              <a:gdLst/>
              <a:ahLst/>
              <a:cxnLst/>
              <a:rect l="l" t="t" r="r" b="b"/>
              <a:pathLst>
                <a:path w="454" h="389" extrusionOk="0">
                  <a:moveTo>
                    <a:pt x="259" y="0"/>
                  </a:moveTo>
                  <a:cubicBezTo>
                    <a:pt x="87" y="0"/>
                    <a:pt x="0" y="209"/>
                    <a:pt x="122" y="331"/>
                  </a:cubicBezTo>
                  <a:cubicBezTo>
                    <a:pt x="161" y="371"/>
                    <a:pt x="210" y="388"/>
                    <a:pt x="258" y="388"/>
                  </a:cubicBezTo>
                  <a:cubicBezTo>
                    <a:pt x="358" y="388"/>
                    <a:pt x="453" y="311"/>
                    <a:pt x="453" y="194"/>
                  </a:cubicBezTo>
                  <a:cubicBezTo>
                    <a:pt x="453" y="87"/>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2" name="Google Shape;1015;p2">
              <a:extLst>
                <a:ext uri="{FF2B5EF4-FFF2-40B4-BE49-F238E27FC236}">
                  <a16:creationId xmlns:a16="http://schemas.microsoft.com/office/drawing/2014/main" id="{38920317-4D8A-4E12-B21A-D6C1D3670BD9}"/>
                </a:ext>
              </a:extLst>
            </p:cNvPr>
            <p:cNvSpPr/>
            <p:nvPr/>
          </p:nvSpPr>
          <p:spPr>
            <a:xfrm>
              <a:off x="872575" y="1482225"/>
              <a:ext cx="11350" cy="9725"/>
            </a:xfrm>
            <a:custGeom>
              <a:avLst/>
              <a:gdLst/>
              <a:ahLst/>
              <a:cxnLst/>
              <a:rect l="l" t="t" r="r" b="b"/>
              <a:pathLst>
                <a:path w="454" h="389" extrusionOk="0">
                  <a:moveTo>
                    <a:pt x="260" y="0"/>
                  </a:moveTo>
                  <a:cubicBezTo>
                    <a:pt x="87" y="0"/>
                    <a:pt x="0" y="209"/>
                    <a:pt x="122" y="331"/>
                  </a:cubicBezTo>
                  <a:cubicBezTo>
                    <a:pt x="161" y="371"/>
                    <a:pt x="210" y="388"/>
                    <a:pt x="258"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3" name="Google Shape;1016;p2">
              <a:extLst>
                <a:ext uri="{FF2B5EF4-FFF2-40B4-BE49-F238E27FC236}">
                  <a16:creationId xmlns:a16="http://schemas.microsoft.com/office/drawing/2014/main" id="{AF5041F6-454D-4B05-BF83-B4FC21FB13B1}"/>
                </a:ext>
              </a:extLst>
            </p:cNvPr>
            <p:cNvSpPr/>
            <p:nvPr/>
          </p:nvSpPr>
          <p:spPr>
            <a:xfrm>
              <a:off x="912325" y="1482225"/>
              <a:ext cx="11350" cy="9725"/>
            </a:xfrm>
            <a:custGeom>
              <a:avLst/>
              <a:gdLst/>
              <a:ahLst/>
              <a:cxnLst/>
              <a:rect l="l" t="t" r="r" b="b"/>
              <a:pathLst>
                <a:path w="454" h="389" extrusionOk="0">
                  <a:moveTo>
                    <a:pt x="260" y="0"/>
                  </a:moveTo>
                  <a:cubicBezTo>
                    <a:pt x="87" y="0"/>
                    <a:pt x="1" y="209"/>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4" name="Google Shape;1017;p2">
              <a:extLst>
                <a:ext uri="{FF2B5EF4-FFF2-40B4-BE49-F238E27FC236}">
                  <a16:creationId xmlns:a16="http://schemas.microsoft.com/office/drawing/2014/main" id="{F0736996-31D9-41BD-9F1A-7320FC86AE25}"/>
                </a:ext>
              </a:extLst>
            </p:cNvPr>
            <p:cNvSpPr/>
            <p:nvPr/>
          </p:nvSpPr>
          <p:spPr>
            <a:xfrm>
              <a:off x="952075" y="1482225"/>
              <a:ext cx="11350" cy="9725"/>
            </a:xfrm>
            <a:custGeom>
              <a:avLst/>
              <a:gdLst/>
              <a:ahLst/>
              <a:cxnLst/>
              <a:rect l="l" t="t" r="r" b="b"/>
              <a:pathLst>
                <a:path w="454" h="389" extrusionOk="0">
                  <a:moveTo>
                    <a:pt x="260" y="0"/>
                  </a:moveTo>
                  <a:cubicBezTo>
                    <a:pt x="87" y="0"/>
                    <a:pt x="1" y="209"/>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5" name="Google Shape;1018;p2">
              <a:extLst>
                <a:ext uri="{FF2B5EF4-FFF2-40B4-BE49-F238E27FC236}">
                  <a16:creationId xmlns:a16="http://schemas.microsoft.com/office/drawing/2014/main" id="{7477B69B-D24A-4894-8A5D-AC715C553D22}"/>
                </a:ext>
              </a:extLst>
            </p:cNvPr>
            <p:cNvSpPr/>
            <p:nvPr/>
          </p:nvSpPr>
          <p:spPr>
            <a:xfrm>
              <a:off x="991825" y="1482225"/>
              <a:ext cx="11350" cy="9725"/>
            </a:xfrm>
            <a:custGeom>
              <a:avLst/>
              <a:gdLst/>
              <a:ahLst/>
              <a:cxnLst/>
              <a:rect l="l" t="t" r="r" b="b"/>
              <a:pathLst>
                <a:path w="454" h="389" extrusionOk="0">
                  <a:moveTo>
                    <a:pt x="260" y="0"/>
                  </a:moveTo>
                  <a:cubicBezTo>
                    <a:pt x="87" y="0"/>
                    <a:pt x="1" y="209"/>
                    <a:pt x="124" y="331"/>
                  </a:cubicBezTo>
                  <a:cubicBezTo>
                    <a:pt x="163" y="371"/>
                    <a:pt x="211" y="388"/>
                    <a:pt x="259"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6" name="Google Shape;1019;p2">
              <a:extLst>
                <a:ext uri="{FF2B5EF4-FFF2-40B4-BE49-F238E27FC236}">
                  <a16:creationId xmlns:a16="http://schemas.microsoft.com/office/drawing/2014/main" id="{061D9513-AF26-400A-A66B-00E29EECDA65}"/>
                </a:ext>
              </a:extLst>
            </p:cNvPr>
            <p:cNvSpPr/>
            <p:nvPr/>
          </p:nvSpPr>
          <p:spPr>
            <a:xfrm>
              <a:off x="1031575" y="1482225"/>
              <a:ext cx="11400" cy="9725"/>
            </a:xfrm>
            <a:custGeom>
              <a:avLst/>
              <a:gdLst/>
              <a:ahLst/>
              <a:cxnLst/>
              <a:rect l="l" t="t" r="r" b="b"/>
              <a:pathLst>
                <a:path w="456" h="389" extrusionOk="0">
                  <a:moveTo>
                    <a:pt x="262" y="0"/>
                  </a:moveTo>
                  <a:cubicBezTo>
                    <a:pt x="89" y="0"/>
                    <a:pt x="1" y="209"/>
                    <a:pt x="124" y="331"/>
                  </a:cubicBezTo>
                  <a:cubicBezTo>
                    <a:pt x="163" y="371"/>
                    <a:pt x="212" y="388"/>
                    <a:pt x="260" y="388"/>
                  </a:cubicBezTo>
                  <a:cubicBezTo>
                    <a:pt x="360" y="388"/>
                    <a:pt x="456" y="311"/>
                    <a:pt x="456"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7" name="Google Shape;1020;p2">
              <a:extLst>
                <a:ext uri="{FF2B5EF4-FFF2-40B4-BE49-F238E27FC236}">
                  <a16:creationId xmlns:a16="http://schemas.microsoft.com/office/drawing/2014/main" id="{26AA69A9-9BE1-454B-83DD-50B27388EBA2}"/>
                </a:ext>
              </a:extLst>
            </p:cNvPr>
            <p:cNvSpPr/>
            <p:nvPr/>
          </p:nvSpPr>
          <p:spPr>
            <a:xfrm>
              <a:off x="1071350" y="1482225"/>
              <a:ext cx="11350" cy="9725"/>
            </a:xfrm>
            <a:custGeom>
              <a:avLst/>
              <a:gdLst/>
              <a:ahLst/>
              <a:cxnLst/>
              <a:rect l="l" t="t" r="r" b="b"/>
              <a:pathLst>
                <a:path w="454" h="389" extrusionOk="0">
                  <a:moveTo>
                    <a:pt x="259" y="0"/>
                  </a:moveTo>
                  <a:cubicBezTo>
                    <a:pt x="86" y="0"/>
                    <a:pt x="0" y="209"/>
                    <a:pt x="123" y="331"/>
                  </a:cubicBezTo>
                  <a:cubicBezTo>
                    <a:pt x="162" y="371"/>
                    <a:pt x="211" y="388"/>
                    <a:pt x="258"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8" name="Google Shape;1021;p2">
              <a:extLst>
                <a:ext uri="{FF2B5EF4-FFF2-40B4-BE49-F238E27FC236}">
                  <a16:creationId xmlns:a16="http://schemas.microsoft.com/office/drawing/2014/main" id="{65C2DE5B-2306-44C4-B0BA-4B0C09E1BAE2}"/>
                </a:ext>
              </a:extLst>
            </p:cNvPr>
            <p:cNvSpPr/>
            <p:nvPr/>
          </p:nvSpPr>
          <p:spPr>
            <a:xfrm>
              <a:off x="1111100" y="1482225"/>
              <a:ext cx="11350" cy="9725"/>
            </a:xfrm>
            <a:custGeom>
              <a:avLst/>
              <a:gdLst/>
              <a:ahLst/>
              <a:cxnLst/>
              <a:rect l="l" t="t" r="r" b="b"/>
              <a:pathLst>
                <a:path w="454" h="389" extrusionOk="0">
                  <a:moveTo>
                    <a:pt x="259" y="0"/>
                  </a:moveTo>
                  <a:cubicBezTo>
                    <a:pt x="87" y="0"/>
                    <a:pt x="0" y="209"/>
                    <a:pt x="123" y="331"/>
                  </a:cubicBezTo>
                  <a:cubicBezTo>
                    <a:pt x="162" y="371"/>
                    <a:pt x="211" y="388"/>
                    <a:pt x="259"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9" name="Google Shape;1022;p2">
              <a:extLst>
                <a:ext uri="{FF2B5EF4-FFF2-40B4-BE49-F238E27FC236}">
                  <a16:creationId xmlns:a16="http://schemas.microsoft.com/office/drawing/2014/main" id="{25910CCF-7CBF-4241-9199-8454C4602908}"/>
                </a:ext>
              </a:extLst>
            </p:cNvPr>
            <p:cNvSpPr/>
            <p:nvPr/>
          </p:nvSpPr>
          <p:spPr>
            <a:xfrm>
              <a:off x="1150850" y="1482225"/>
              <a:ext cx="11350" cy="9725"/>
            </a:xfrm>
            <a:custGeom>
              <a:avLst/>
              <a:gdLst/>
              <a:ahLst/>
              <a:cxnLst/>
              <a:rect l="l" t="t" r="r" b="b"/>
              <a:pathLst>
                <a:path w="454" h="389" extrusionOk="0">
                  <a:moveTo>
                    <a:pt x="259" y="0"/>
                  </a:moveTo>
                  <a:cubicBezTo>
                    <a:pt x="87" y="0"/>
                    <a:pt x="0" y="209"/>
                    <a:pt x="123" y="331"/>
                  </a:cubicBezTo>
                  <a:cubicBezTo>
                    <a:pt x="163" y="371"/>
                    <a:pt x="212" y="388"/>
                    <a:pt x="259" y="388"/>
                  </a:cubicBezTo>
                  <a:cubicBezTo>
                    <a:pt x="359" y="388"/>
                    <a:pt x="454" y="311"/>
                    <a:pt x="454" y="194"/>
                  </a:cubicBezTo>
                  <a:cubicBezTo>
                    <a:pt x="454"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0" name="Google Shape;1023;p2">
              <a:extLst>
                <a:ext uri="{FF2B5EF4-FFF2-40B4-BE49-F238E27FC236}">
                  <a16:creationId xmlns:a16="http://schemas.microsoft.com/office/drawing/2014/main" id="{4259FB0B-0ECF-45C4-9BFC-33A38780E883}"/>
                </a:ext>
              </a:extLst>
            </p:cNvPr>
            <p:cNvSpPr/>
            <p:nvPr/>
          </p:nvSpPr>
          <p:spPr>
            <a:xfrm>
              <a:off x="397125" y="1448100"/>
              <a:ext cx="9725" cy="9750"/>
            </a:xfrm>
            <a:custGeom>
              <a:avLst/>
              <a:gdLst/>
              <a:ahLst/>
              <a:cxnLst/>
              <a:rect l="l" t="t" r="r" b="b"/>
              <a:pathLst>
                <a:path w="389" h="390"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1" name="Google Shape;1024;p2">
              <a:extLst>
                <a:ext uri="{FF2B5EF4-FFF2-40B4-BE49-F238E27FC236}">
                  <a16:creationId xmlns:a16="http://schemas.microsoft.com/office/drawing/2014/main" id="{910C2458-5D05-45A0-9528-07B3788BAEE2}"/>
                </a:ext>
              </a:extLst>
            </p:cNvPr>
            <p:cNvSpPr/>
            <p:nvPr/>
          </p:nvSpPr>
          <p:spPr>
            <a:xfrm>
              <a:off x="435250" y="1448100"/>
              <a:ext cx="11350" cy="9750"/>
            </a:xfrm>
            <a:custGeom>
              <a:avLst/>
              <a:gdLst/>
              <a:ahLst/>
              <a:cxnLst/>
              <a:rect l="l" t="t" r="r" b="b"/>
              <a:pathLst>
                <a:path w="454" h="390" extrusionOk="0">
                  <a:moveTo>
                    <a:pt x="260" y="1"/>
                  </a:moveTo>
                  <a:cubicBezTo>
                    <a:pt x="87" y="1"/>
                    <a:pt x="0" y="210"/>
                    <a:pt x="123" y="331"/>
                  </a:cubicBezTo>
                  <a:cubicBezTo>
                    <a:pt x="163"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2" name="Google Shape;1025;p2">
              <a:extLst>
                <a:ext uri="{FF2B5EF4-FFF2-40B4-BE49-F238E27FC236}">
                  <a16:creationId xmlns:a16="http://schemas.microsoft.com/office/drawing/2014/main" id="{D4DEB4BE-9A7C-4593-8DE5-DB30DE0B00EF}"/>
                </a:ext>
              </a:extLst>
            </p:cNvPr>
            <p:cNvSpPr/>
            <p:nvPr/>
          </p:nvSpPr>
          <p:spPr>
            <a:xfrm>
              <a:off x="475000" y="1448100"/>
              <a:ext cx="11350" cy="9750"/>
            </a:xfrm>
            <a:custGeom>
              <a:avLst/>
              <a:gdLst/>
              <a:ahLst/>
              <a:cxnLst/>
              <a:rect l="l" t="t" r="r" b="b"/>
              <a:pathLst>
                <a:path w="454" h="390" extrusionOk="0">
                  <a:moveTo>
                    <a:pt x="260" y="1"/>
                  </a:moveTo>
                  <a:cubicBezTo>
                    <a:pt x="87" y="1"/>
                    <a:pt x="1" y="210"/>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3" name="Google Shape;1026;p2">
              <a:extLst>
                <a:ext uri="{FF2B5EF4-FFF2-40B4-BE49-F238E27FC236}">
                  <a16:creationId xmlns:a16="http://schemas.microsoft.com/office/drawing/2014/main" id="{86BA1231-DC5A-41F6-8ADC-7D895B994D1C}"/>
                </a:ext>
              </a:extLst>
            </p:cNvPr>
            <p:cNvSpPr/>
            <p:nvPr/>
          </p:nvSpPr>
          <p:spPr>
            <a:xfrm>
              <a:off x="516425" y="1448100"/>
              <a:ext cx="9675" cy="9750"/>
            </a:xfrm>
            <a:custGeom>
              <a:avLst/>
              <a:gdLst/>
              <a:ahLst/>
              <a:cxnLst/>
              <a:rect l="l" t="t" r="r" b="b"/>
              <a:pathLst>
                <a:path w="387" h="390"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4" name="Google Shape;1027;p2">
              <a:extLst>
                <a:ext uri="{FF2B5EF4-FFF2-40B4-BE49-F238E27FC236}">
                  <a16:creationId xmlns:a16="http://schemas.microsoft.com/office/drawing/2014/main" id="{F70783D4-A534-4A8D-8E7C-4FFCB989177F}"/>
                </a:ext>
              </a:extLst>
            </p:cNvPr>
            <p:cNvSpPr/>
            <p:nvPr/>
          </p:nvSpPr>
          <p:spPr>
            <a:xfrm>
              <a:off x="554500" y="1448100"/>
              <a:ext cx="11375" cy="9750"/>
            </a:xfrm>
            <a:custGeom>
              <a:avLst/>
              <a:gdLst/>
              <a:ahLst/>
              <a:cxnLst/>
              <a:rect l="l" t="t" r="r" b="b"/>
              <a:pathLst>
                <a:path w="455" h="390" extrusionOk="0">
                  <a:moveTo>
                    <a:pt x="262" y="1"/>
                  </a:moveTo>
                  <a:cubicBezTo>
                    <a:pt x="87" y="1"/>
                    <a:pt x="1" y="210"/>
                    <a:pt x="124" y="331"/>
                  </a:cubicBezTo>
                  <a:cubicBezTo>
                    <a:pt x="163" y="371"/>
                    <a:pt x="212" y="389"/>
                    <a:pt x="259"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5" name="Google Shape;1028;p2">
              <a:extLst>
                <a:ext uri="{FF2B5EF4-FFF2-40B4-BE49-F238E27FC236}">
                  <a16:creationId xmlns:a16="http://schemas.microsoft.com/office/drawing/2014/main" id="{3F478CCD-C7EC-4975-906A-270879873F15}"/>
                </a:ext>
              </a:extLst>
            </p:cNvPr>
            <p:cNvSpPr/>
            <p:nvPr/>
          </p:nvSpPr>
          <p:spPr>
            <a:xfrm>
              <a:off x="595925" y="1448100"/>
              <a:ext cx="9700" cy="9750"/>
            </a:xfrm>
            <a:custGeom>
              <a:avLst/>
              <a:gdLst/>
              <a:ahLst/>
              <a:cxnLst/>
              <a:rect l="l" t="t" r="r" b="b"/>
              <a:pathLst>
                <a:path w="388" h="390"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6" name="Google Shape;1029;p2">
              <a:extLst>
                <a:ext uri="{FF2B5EF4-FFF2-40B4-BE49-F238E27FC236}">
                  <a16:creationId xmlns:a16="http://schemas.microsoft.com/office/drawing/2014/main" id="{AA8118DC-DB4E-4E62-A84B-7241B0142EAF}"/>
                </a:ext>
              </a:extLst>
            </p:cNvPr>
            <p:cNvSpPr/>
            <p:nvPr/>
          </p:nvSpPr>
          <p:spPr>
            <a:xfrm>
              <a:off x="634025" y="1448100"/>
              <a:ext cx="11375" cy="9750"/>
            </a:xfrm>
            <a:custGeom>
              <a:avLst/>
              <a:gdLst/>
              <a:ahLst/>
              <a:cxnLst/>
              <a:rect l="l" t="t" r="r" b="b"/>
              <a:pathLst>
                <a:path w="455" h="390" extrusionOk="0">
                  <a:moveTo>
                    <a:pt x="261" y="1"/>
                  </a:moveTo>
                  <a:cubicBezTo>
                    <a:pt x="88" y="1"/>
                    <a:pt x="0" y="210"/>
                    <a:pt x="123" y="331"/>
                  </a:cubicBezTo>
                  <a:cubicBezTo>
                    <a:pt x="163" y="371"/>
                    <a:pt x="211" y="389"/>
                    <a:pt x="259" y="389"/>
                  </a:cubicBezTo>
                  <a:cubicBezTo>
                    <a:pt x="359" y="389"/>
                    <a:pt x="454"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7" name="Google Shape;1030;p2">
              <a:extLst>
                <a:ext uri="{FF2B5EF4-FFF2-40B4-BE49-F238E27FC236}">
                  <a16:creationId xmlns:a16="http://schemas.microsoft.com/office/drawing/2014/main" id="{A3E120A0-A4C1-41A1-948E-D77BB8D07979}"/>
                </a:ext>
              </a:extLst>
            </p:cNvPr>
            <p:cNvSpPr/>
            <p:nvPr/>
          </p:nvSpPr>
          <p:spPr>
            <a:xfrm>
              <a:off x="673775" y="1448100"/>
              <a:ext cx="11375" cy="9750"/>
            </a:xfrm>
            <a:custGeom>
              <a:avLst/>
              <a:gdLst/>
              <a:ahLst/>
              <a:cxnLst/>
              <a:rect l="l" t="t" r="r" b="b"/>
              <a:pathLst>
                <a:path w="455" h="390" extrusionOk="0">
                  <a:moveTo>
                    <a:pt x="261" y="1"/>
                  </a:moveTo>
                  <a:cubicBezTo>
                    <a:pt x="88" y="1"/>
                    <a:pt x="0" y="210"/>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8" name="Google Shape;1031;p2">
              <a:extLst>
                <a:ext uri="{FF2B5EF4-FFF2-40B4-BE49-F238E27FC236}">
                  <a16:creationId xmlns:a16="http://schemas.microsoft.com/office/drawing/2014/main" id="{F453EDF0-F1C5-418C-AD98-20B4CDA12909}"/>
                </a:ext>
              </a:extLst>
            </p:cNvPr>
            <p:cNvSpPr/>
            <p:nvPr/>
          </p:nvSpPr>
          <p:spPr>
            <a:xfrm>
              <a:off x="475000" y="1516325"/>
              <a:ext cx="11350" cy="9725"/>
            </a:xfrm>
            <a:custGeom>
              <a:avLst/>
              <a:gdLst/>
              <a:ahLst/>
              <a:cxnLst/>
              <a:rect l="l" t="t" r="r" b="b"/>
              <a:pathLst>
                <a:path w="454" h="389" extrusionOk="0">
                  <a:moveTo>
                    <a:pt x="260" y="1"/>
                  </a:moveTo>
                  <a:cubicBezTo>
                    <a:pt x="87" y="1"/>
                    <a:pt x="1" y="210"/>
                    <a:pt x="122" y="331"/>
                  </a:cubicBezTo>
                  <a:cubicBezTo>
                    <a:pt x="162"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9" name="Google Shape;1032;p2">
              <a:extLst>
                <a:ext uri="{FF2B5EF4-FFF2-40B4-BE49-F238E27FC236}">
                  <a16:creationId xmlns:a16="http://schemas.microsoft.com/office/drawing/2014/main" id="{834AC3D5-D603-4F65-8776-78263ED02EA3}"/>
                </a:ext>
              </a:extLst>
            </p:cNvPr>
            <p:cNvSpPr/>
            <p:nvPr/>
          </p:nvSpPr>
          <p:spPr>
            <a:xfrm>
              <a:off x="514750" y="1516325"/>
              <a:ext cx="11350" cy="9725"/>
            </a:xfrm>
            <a:custGeom>
              <a:avLst/>
              <a:gdLst/>
              <a:ahLst/>
              <a:cxnLst/>
              <a:rect l="l" t="t" r="r" b="b"/>
              <a:pathLst>
                <a:path w="454" h="389" extrusionOk="0">
                  <a:moveTo>
                    <a:pt x="260" y="1"/>
                  </a:moveTo>
                  <a:cubicBezTo>
                    <a:pt x="87" y="1"/>
                    <a:pt x="1" y="208"/>
                    <a:pt x="123" y="331"/>
                  </a:cubicBezTo>
                  <a:cubicBezTo>
                    <a:pt x="163" y="371"/>
                    <a:pt x="212" y="389"/>
                    <a:pt x="260" y="389"/>
                  </a:cubicBezTo>
                  <a:cubicBezTo>
                    <a:pt x="359" y="389"/>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0" name="Google Shape;1033;p2">
              <a:extLst>
                <a:ext uri="{FF2B5EF4-FFF2-40B4-BE49-F238E27FC236}">
                  <a16:creationId xmlns:a16="http://schemas.microsoft.com/office/drawing/2014/main" id="{4FF6D64D-EEE4-4EC1-8551-EA9FEFA29CB3}"/>
                </a:ext>
              </a:extLst>
            </p:cNvPr>
            <p:cNvSpPr/>
            <p:nvPr/>
          </p:nvSpPr>
          <p:spPr>
            <a:xfrm>
              <a:off x="554500" y="1516325"/>
              <a:ext cx="11375" cy="9725"/>
            </a:xfrm>
            <a:custGeom>
              <a:avLst/>
              <a:gdLst/>
              <a:ahLst/>
              <a:cxnLst/>
              <a:rect l="l" t="t" r="r" b="b"/>
              <a:pathLst>
                <a:path w="455" h="389" extrusionOk="0">
                  <a:moveTo>
                    <a:pt x="262" y="1"/>
                  </a:moveTo>
                  <a:cubicBezTo>
                    <a:pt x="87" y="1"/>
                    <a:pt x="1" y="210"/>
                    <a:pt x="124" y="331"/>
                  </a:cubicBezTo>
                  <a:cubicBezTo>
                    <a:pt x="163" y="371"/>
                    <a:pt x="212" y="389"/>
                    <a:pt x="260" y="389"/>
                  </a:cubicBezTo>
                  <a:cubicBezTo>
                    <a:pt x="359" y="389"/>
                    <a:pt x="454" y="311"/>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1" name="Google Shape;1034;p2">
              <a:extLst>
                <a:ext uri="{FF2B5EF4-FFF2-40B4-BE49-F238E27FC236}">
                  <a16:creationId xmlns:a16="http://schemas.microsoft.com/office/drawing/2014/main" id="{B665BB68-5DE5-4C0E-8310-B72A3AD6B3FC}"/>
                </a:ext>
              </a:extLst>
            </p:cNvPr>
            <p:cNvSpPr/>
            <p:nvPr/>
          </p:nvSpPr>
          <p:spPr>
            <a:xfrm>
              <a:off x="594250" y="1516325"/>
              <a:ext cx="11400" cy="9725"/>
            </a:xfrm>
            <a:custGeom>
              <a:avLst/>
              <a:gdLst/>
              <a:ahLst/>
              <a:cxnLst/>
              <a:rect l="l" t="t" r="r" b="b"/>
              <a:pathLst>
                <a:path w="456" h="389" extrusionOk="0">
                  <a:moveTo>
                    <a:pt x="262" y="1"/>
                  </a:moveTo>
                  <a:cubicBezTo>
                    <a:pt x="87" y="1"/>
                    <a:pt x="1" y="210"/>
                    <a:pt x="124" y="331"/>
                  </a:cubicBezTo>
                  <a:cubicBezTo>
                    <a:pt x="164" y="371"/>
                    <a:pt x="212" y="389"/>
                    <a:pt x="260" y="389"/>
                  </a:cubicBezTo>
                  <a:cubicBezTo>
                    <a:pt x="360" y="389"/>
                    <a:pt x="456" y="311"/>
                    <a:pt x="456"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2" name="Google Shape;1035;p2">
              <a:extLst>
                <a:ext uri="{FF2B5EF4-FFF2-40B4-BE49-F238E27FC236}">
                  <a16:creationId xmlns:a16="http://schemas.microsoft.com/office/drawing/2014/main" id="{6CF0D52C-B3EA-4117-AA0A-6A68940C9D9F}"/>
                </a:ext>
              </a:extLst>
            </p:cNvPr>
            <p:cNvSpPr/>
            <p:nvPr/>
          </p:nvSpPr>
          <p:spPr>
            <a:xfrm>
              <a:off x="634025" y="151632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3" name="Google Shape;1036;p2">
              <a:extLst>
                <a:ext uri="{FF2B5EF4-FFF2-40B4-BE49-F238E27FC236}">
                  <a16:creationId xmlns:a16="http://schemas.microsoft.com/office/drawing/2014/main" id="{6F91FB60-DBAA-4609-8F95-241874990093}"/>
                </a:ext>
              </a:extLst>
            </p:cNvPr>
            <p:cNvSpPr/>
            <p:nvPr/>
          </p:nvSpPr>
          <p:spPr>
            <a:xfrm>
              <a:off x="673775" y="151632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4" name="Google Shape;1037;p2">
              <a:extLst>
                <a:ext uri="{FF2B5EF4-FFF2-40B4-BE49-F238E27FC236}">
                  <a16:creationId xmlns:a16="http://schemas.microsoft.com/office/drawing/2014/main" id="{58B92FB9-B496-4C6D-BEAB-C242E9CC0154}"/>
                </a:ext>
              </a:extLst>
            </p:cNvPr>
            <p:cNvSpPr/>
            <p:nvPr/>
          </p:nvSpPr>
          <p:spPr>
            <a:xfrm>
              <a:off x="713525" y="1516325"/>
              <a:ext cx="11400" cy="9725"/>
            </a:xfrm>
            <a:custGeom>
              <a:avLst/>
              <a:gdLst/>
              <a:ahLst/>
              <a:cxnLst/>
              <a:rect l="l" t="t" r="r" b="b"/>
              <a:pathLst>
                <a:path w="456" h="389" extrusionOk="0">
                  <a:moveTo>
                    <a:pt x="261" y="1"/>
                  </a:moveTo>
                  <a:cubicBezTo>
                    <a:pt x="88" y="1"/>
                    <a:pt x="0" y="210"/>
                    <a:pt x="123" y="331"/>
                  </a:cubicBezTo>
                  <a:cubicBezTo>
                    <a:pt x="163" y="371"/>
                    <a:pt x="212" y="389"/>
                    <a:pt x="260" y="389"/>
                  </a:cubicBezTo>
                  <a:cubicBezTo>
                    <a:pt x="360"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5" name="Google Shape;1038;p2">
              <a:extLst>
                <a:ext uri="{FF2B5EF4-FFF2-40B4-BE49-F238E27FC236}">
                  <a16:creationId xmlns:a16="http://schemas.microsoft.com/office/drawing/2014/main" id="{C19AD41B-5DFF-480D-B011-960EE1CB00C7}"/>
                </a:ext>
              </a:extLst>
            </p:cNvPr>
            <p:cNvSpPr/>
            <p:nvPr/>
          </p:nvSpPr>
          <p:spPr>
            <a:xfrm>
              <a:off x="753300" y="151632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1"/>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6" name="Google Shape;1039;p2">
              <a:extLst>
                <a:ext uri="{FF2B5EF4-FFF2-40B4-BE49-F238E27FC236}">
                  <a16:creationId xmlns:a16="http://schemas.microsoft.com/office/drawing/2014/main" id="{B79C32BC-CB70-4AC2-AF48-4BCC0B15F91D}"/>
                </a:ext>
              </a:extLst>
            </p:cNvPr>
            <p:cNvSpPr/>
            <p:nvPr/>
          </p:nvSpPr>
          <p:spPr>
            <a:xfrm>
              <a:off x="793075" y="1516325"/>
              <a:ext cx="11350" cy="9725"/>
            </a:xfrm>
            <a:custGeom>
              <a:avLst/>
              <a:gdLst/>
              <a:ahLst/>
              <a:cxnLst/>
              <a:rect l="l" t="t" r="r" b="b"/>
              <a:pathLst>
                <a:path w="454" h="389" extrusionOk="0">
                  <a:moveTo>
                    <a:pt x="259" y="1"/>
                  </a:moveTo>
                  <a:cubicBezTo>
                    <a:pt x="87" y="1"/>
                    <a:pt x="0" y="210"/>
                    <a:pt x="121" y="331"/>
                  </a:cubicBezTo>
                  <a:cubicBezTo>
                    <a:pt x="161" y="371"/>
                    <a:pt x="210" y="389"/>
                    <a:pt x="258" y="389"/>
                  </a:cubicBezTo>
                  <a:cubicBezTo>
                    <a:pt x="358" y="389"/>
                    <a:pt x="453" y="311"/>
                    <a:pt x="453" y="195"/>
                  </a:cubicBezTo>
                  <a:cubicBezTo>
                    <a:pt x="453" y="87"/>
                    <a:pt x="365"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7" name="Google Shape;1040;p2">
              <a:extLst>
                <a:ext uri="{FF2B5EF4-FFF2-40B4-BE49-F238E27FC236}">
                  <a16:creationId xmlns:a16="http://schemas.microsoft.com/office/drawing/2014/main" id="{534DD5AD-9F58-4776-8A23-35F444D7EAB6}"/>
                </a:ext>
              </a:extLst>
            </p:cNvPr>
            <p:cNvSpPr/>
            <p:nvPr/>
          </p:nvSpPr>
          <p:spPr>
            <a:xfrm>
              <a:off x="832825" y="151632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8" name="Google Shape;1041;p2">
              <a:extLst>
                <a:ext uri="{FF2B5EF4-FFF2-40B4-BE49-F238E27FC236}">
                  <a16:creationId xmlns:a16="http://schemas.microsoft.com/office/drawing/2014/main" id="{2B0E082D-FCDE-4B1B-86E4-D552928B725B}"/>
                </a:ext>
              </a:extLst>
            </p:cNvPr>
            <p:cNvSpPr/>
            <p:nvPr/>
          </p:nvSpPr>
          <p:spPr>
            <a:xfrm>
              <a:off x="872575" y="1516325"/>
              <a:ext cx="11350" cy="9725"/>
            </a:xfrm>
            <a:custGeom>
              <a:avLst/>
              <a:gdLst/>
              <a:ahLst/>
              <a:cxnLst/>
              <a:rect l="l" t="t" r="r" b="b"/>
              <a:pathLst>
                <a:path w="454" h="389" extrusionOk="0">
                  <a:moveTo>
                    <a:pt x="260" y="1"/>
                  </a:moveTo>
                  <a:cubicBezTo>
                    <a:pt x="87" y="1"/>
                    <a:pt x="0" y="210"/>
                    <a:pt x="122" y="331"/>
                  </a:cubicBezTo>
                  <a:cubicBezTo>
                    <a:pt x="161" y="371"/>
                    <a:pt x="210" y="389"/>
                    <a:pt x="258"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9" name="Google Shape;1042;p2">
              <a:extLst>
                <a:ext uri="{FF2B5EF4-FFF2-40B4-BE49-F238E27FC236}">
                  <a16:creationId xmlns:a16="http://schemas.microsoft.com/office/drawing/2014/main" id="{D84F851A-4F95-4ACF-A69E-95AD5ED122F3}"/>
                </a:ext>
              </a:extLst>
            </p:cNvPr>
            <p:cNvSpPr/>
            <p:nvPr/>
          </p:nvSpPr>
          <p:spPr>
            <a:xfrm>
              <a:off x="912325" y="1516325"/>
              <a:ext cx="11350" cy="9725"/>
            </a:xfrm>
            <a:custGeom>
              <a:avLst/>
              <a:gdLst/>
              <a:ahLst/>
              <a:cxnLst/>
              <a:rect l="l" t="t" r="r" b="b"/>
              <a:pathLst>
                <a:path w="454" h="389" extrusionOk="0">
                  <a:moveTo>
                    <a:pt x="260" y="1"/>
                  </a:moveTo>
                  <a:cubicBezTo>
                    <a:pt x="87" y="1"/>
                    <a:pt x="1" y="210"/>
                    <a:pt x="123" y="331"/>
                  </a:cubicBezTo>
                  <a:cubicBezTo>
                    <a:pt x="163"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0" name="Google Shape;1043;p2">
              <a:extLst>
                <a:ext uri="{FF2B5EF4-FFF2-40B4-BE49-F238E27FC236}">
                  <a16:creationId xmlns:a16="http://schemas.microsoft.com/office/drawing/2014/main" id="{91AF047A-52EC-4217-B0F3-544999107E80}"/>
                </a:ext>
              </a:extLst>
            </p:cNvPr>
            <p:cNvSpPr/>
            <p:nvPr/>
          </p:nvSpPr>
          <p:spPr>
            <a:xfrm>
              <a:off x="952075" y="1516325"/>
              <a:ext cx="11350" cy="9725"/>
            </a:xfrm>
            <a:custGeom>
              <a:avLst/>
              <a:gdLst/>
              <a:ahLst/>
              <a:cxnLst/>
              <a:rect l="l" t="t" r="r" b="b"/>
              <a:pathLst>
                <a:path w="454" h="389" extrusionOk="0">
                  <a:moveTo>
                    <a:pt x="260" y="1"/>
                  </a:moveTo>
                  <a:cubicBezTo>
                    <a:pt x="87" y="1"/>
                    <a:pt x="1" y="210"/>
                    <a:pt x="122" y="331"/>
                  </a:cubicBezTo>
                  <a:cubicBezTo>
                    <a:pt x="162"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1" name="Google Shape;1044;p2">
              <a:extLst>
                <a:ext uri="{FF2B5EF4-FFF2-40B4-BE49-F238E27FC236}">
                  <a16:creationId xmlns:a16="http://schemas.microsoft.com/office/drawing/2014/main" id="{ACC6C2E7-0C3B-4FB0-8D62-1C491A905933}"/>
                </a:ext>
              </a:extLst>
            </p:cNvPr>
            <p:cNvSpPr/>
            <p:nvPr/>
          </p:nvSpPr>
          <p:spPr>
            <a:xfrm>
              <a:off x="991825" y="1516325"/>
              <a:ext cx="11350" cy="9725"/>
            </a:xfrm>
            <a:custGeom>
              <a:avLst/>
              <a:gdLst/>
              <a:ahLst/>
              <a:cxnLst/>
              <a:rect l="l" t="t" r="r" b="b"/>
              <a:pathLst>
                <a:path w="454" h="389" extrusionOk="0">
                  <a:moveTo>
                    <a:pt x="260" y="1"/>
                  </a:moveTo>
                  <a:cubicBezTo>
                    <a:pt x="87" y="1"/>
                    <a:pt x="1" y="210"/>
                    <a:pt x="124" y="331"/>
                  </a:cubicBezTo>
                  <a:cubicBezTo>
                    <a:pt x="163" y="371"/>
                    <a:pt x="211" y="389"/>
                    <a:pt x="259" y="389"/>
                  </a:cubicBezTo>
                  <a:cubicBezTo>
                    <a:pt x="359" y="389"/>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2" name="Google Shape;1045;p2">
              <a:extLst>
                <a:ext uri="{FF2B5EF4-FFF2-40B4-BE49-F238E27FC236}">
                  <a16:creationId xmlns:a16="http://schemas.microsoft.com/office/drawing/2014/main" id="{9236E2B2-C277-4FAA-ADF7-FAFA4E07EC58}"/>
                </a:ext>
              </a:extLst>
            </p:cNvPr>
            <p:cNvSpPr/>
            <p:nvPr/>
          </p:nvSpPr>
          <p:spPr>
            <a:xfrm>
              <a:off x="1031575" y="1516325"/>
              <a:ext cx="11400" cy="9725"/>
            </a:xfrm>
            <a:custGeom>
              <a:avLst/>
              <a:gdLst/>
              <a:ahLst/>
              <a:cxnLst/>
              <a:rect l="l" t="t" r="r" b="b"/>
              <a:pathLst>
                <a:path w="456" h="389" extrusionOk="0">
                  <a:moveTo>
                    <a:pt x="262" y="1"/>
                  </a:moveTo>
                  <a:cubicBezTo>
                    <a:pt x="89" y="1"/>
                    <a:pt x="1" y="210"/>
                    <a:pt x="124" y="331"/>
                  </a:cubicBezTo>
                  <a:cubicBezTo>
                    <a:pt x="163" y="371"/>
                    <a:pt x="212" y="389"/>
                    <a:pt x="260" y="389"/>
                  </a:cubicBezTo>
                  <a:cubicBezTo>
                    <a:pt x="360" y="389"/>
                    <a:pt x="456" y="311"/>
                    <a:pt x="456" y="195"/>
                  </a:cubicBezTo>
                  <a:cubicBezTo>
                    <a:pt x="456"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3" name="Google Shape;1046;p2">
              <a:extLst>
                <a:ext uri="{FF2B5EF4-FFF2-40B4-BE49-F238E27FC236}">
                  <a16:creationId xmlns:a16="http://schemas.microsoft.com/office/drawing/2014/main" id="{DB39CD64-01ED-42B9-87F9-7522DBA6ECB6}"/>
                </a:ext>
              </a:extLst>
            </p:cNvPr>
            <p:cNvSpPr/>
            <p:nvPr/>
          </p:nvSpPr>
          <p:spPr>
            <a:xfrm>
              <a:off x="1071350" y="1516325"/>
              <a:ext cx="11350" cy="9725"/>
            </a:xfrm>
            <a:custGeom>
              <a:avLst/>
              <a:gdLst/>
              <a:ahLst/>
              <a:cxnLst/>
              <a:rect l="l" t="t" r="r" b="b"/>
              <a:pathLst>
                <a:path w="454" h="389" extrusionOk="0">
                  <a:moveTo>
                    <a:pt x="259" y="1"/>
                  </a:moveTo>
                  <a:cubicBezTo>
                    <a:pt x="86" y="1"/>
                    <a:pt x="0" y="210"/>
                    <a:pt x="123" y="331"/>
                  </a:cubicBezTo>
                  <a:cubicBezTo>
                    <a:pt x="162" y="371"/>
                    <a:pt x="211" y="389"/>
                    <a:pt x="258" y="389"/>
                  </a:cubicBezTo>
                  <a:cubicBezTo>
                    <a:pt x="358" y="389"/>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4" name="Google Shape;1047;p2">
              <a:extLst>
                <a:ext uri="{FF2B5EF4-FFF2-40B4-BE49-F238E27FC236}">
                  <a16:creationId xmlns:a16="http://schemas.microsoft.com/office/drawing/2014/main" id="{181B3EBB-FD18-4648-A2F2-90503EB66ED2}"/>
                </a:ext>
              </a:extLst>
            </p:cNvPr>
            <p:cNvSpPr/>
            <p:nvPr/>
          </p:nvSpPr>
          <p:spPr>
            <a:xfrm>
              <a:off x="1111100" y="1516325"/>
              <a:ext cx="11350" cy="9725"/>
            </a:xfrm>
            <a:custGeom>
              <a:avLst/>
              <a:gdLst/>
              <a:ahLst/>
              <a:cxnLst/>
              <a:rect l="l" t="t" r="r" b="b"/>
              <a:pathLst>
                <a:path w="454" h="389" extrusionOk="0">
                  <a:moveTo>
                    <a:pt x="259" y="1"/>
                  </a:moveTo>
                  <a:cubicBezTo>
                    <a:pt x="87" y="1"/>
                    <a:pt x="0" y="210"/>
                    <a:pt x="123" y="331"/>
                  </a:cubicBezTo>
                  <a:cubicBezTo>
                    <a:pt x="162" y="371"/>
                    <a:pt x="211" y="389"/>
                    <a:pt x="259" y="389"/>
                  </a:cubicBezTo>
                  <a:cubicBezTo>
                    <a:pt x="358" y="389"/>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5" name="Google Shape;1048;p2">
              <a:extLst>
                <a:ext uri="{FF2B5EF4-FFF2-40B4-BE49-F238E27FC236}">
                  <a16:creationId xmlns:a16="http://schemas.microsoft.com/office/drawing/2014/main" id="{83493D8D-403F-4BFF-B2E2-0B4A28E57497}"/>
                </a:ext>
              </a:extLst>
            </p:cNvPr>
            <p:cNvSpPr/>
            <p:nvPr/>
          </p:nvSpPr>
          <p:spPr>
            <a:xfrm>
              <a:off x="715200" y="1448100"/>
              <a:ext cx="9725" cy="9750"/>
            </a:xfrm>
            <a:custGeom>
              <a:avLst/>
              <a:gdLst/>
              <a:ahLst/>
              <a:cxnLst/>
              <a:rect l="l" t="t" r="r" b="b"/>
              <a:pathLst>
                <a:path w="389" h="390"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 name="Google Shape;1049;p2">
              <a:extLst>
                <a:ext uri="{FF2B5EF4-FFF2-40B4-BE49-F238E27FC236}">
                  <a16:creationId xmlns:a16="http://schemas.microsoft.com/office/drawing/2014/main" id="{9BA965EA-E047-4C99-80C2-960DC9FFF1AE}"/>
                </a:ext>
              </a:extLst>
            </p:cNvPr>
            <p:cNvSpPr/>
            <p:nvPr/>
          </p:nvSpPr>
          <p:spPr>
            <a:xfrm>
              <a:off x="753300" y="1448100"/>
              <a:ext cx="11375" cy="9750"/>
            </a:xfrm>
            <a:custGeom>
              <a:avLst/>
              <a:gdLst/>
              <a:ahLst/>
              <a:cxnLst/>
              <a:rect l="l" t="t" r="r" b="b"/>
              <a:pathLst>
                <a:path w="455" h="390" extrusionOk="0">
                  <a:moveTo>
                    <a:pt x="260" y="1"/>
                  </a:moveTo>
                  <a:cubicBezTo>
                    <a:pt x="87" y="1"/>
                    <a:pt x="1" y="210"/>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 name="Google Shape;1050;p2">
              <a:extLst>
                <a:ext uri="{FF2B5EF4-FFF2-40B4-BE49-F238E27FC236}">
                  <a16:creationId xmlns:a16="http://schemas.microsoft.com/office/drawing/2014/main" id="{B73765DA-61DA-44C6-AC9F-2C516A2DD73F}"/>
                </a:ext>
              </a:extLst>
            </p:cNvPr>
            <p:cNvSpPr/>
            <p:nvPr/>
          </p:nvSpPr>
          <p:spPr>
            <a:xfrm>
              <a:off x="794700" y="1448100"/>
              <a:ext cx="9725" cy="9750"/>
            </a:xfrm>
            <a:custGeom>
              <a:avLst/>
              <a:gdLst/>
              <a:ahLst/>
              <a:cxnLst/>
              <a:rect l="l" t="t" r="r" b="b"/>
              <a:pathLst>
                <a:path w="389" h="390"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 name="Google Shape;1051;p2">
              <a:extLst>
                <a:ext uri="{FF2B5EF4-FFF2-40B4-BE49-F238E27FC236}">
                  <a16:creationId xmlns:a16="http://schemas.microsoft.com/office/drawing/2014/main" id="{72CB3EAB-7B8A-4CDE-A07C-D30D024C3E12}"/>
                </a:ext>
              </a:extLst>
            </p:cNvPr>
            <p:cNvSpPr/>
            <p:nvPr/>
          </p:nvSpPr>
          <p:spPr>
            <a:xfrm>
              <a:off x="832825" y="1448100"/>
              <a:ext cx="11350" cy="9750"/>
            </a:xfrm>
            <a:custGeom>
              <a:avLst/>
              <a:gdLst/>
              <a:ahLst/>
              <a:cxnLst/>
              <a:rect l="l" t="t" r="r" b="b"/>
              <a:pathLst>
                <a:path w="454" h="390" extrusionOk="0">
                  <a:moveTo>
                    <a:pt x="259" y="1"/>
                  </a:moveTo>
                  <a:cubicBezTo>
                    <a:pt x="87" y="1"/>
                    <a:pt x="0" y="210"/>
                    <a:pt x="122"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 name="Google Shape;1052;p2">
              <a:extLst>
                <a:ext uri="{FF2B5EF4-FFF2-40B4-BE49-F238E27FC236}">
                  <a16:creationId xmlns:a16="http://schemas.microsoft.com/office/drawing/2014/main" id="{D031A4E8-7A81-4B1D-BA1A-BBDE15B3DB82}"/>
                </a:ext>
              </a:extLst>
            </p:cNvPr>
            <p:cNvSpPr/>
            <p:nvPr/>
          </p:nvSpPr>
          <p:spPr>
            <a:xfrm>
              <a:off x="872575" y="1448100"/>
              <a:ext cx="11350" cy="9750"/>
            </a:xfrm>
            <a:custGeom>
              <a:avLst/>
              <a:gdLst/>
              <a:ahLst/>
              <a:cxnLst/>
              <a:rect l="l" t="t" r="r" b="b"/>
              <a:pathLst>
                <a:path w="454" h="390" extrusionOk="0">
                  <a:moveTo>
                    <a:pt x="260" y="1"/>
                  </a:moveTo>
                  <a:cubicBezTo>
                    <a:pt x="87" y="1"/>
                    <a:pt x="0" y="210"/>
                    <a:pt x="122" y="331"/>
                  </a:cubicBezTo>
                  <a:cubicBezTo>
                    <a:pt x="161" y="371"/>
                    <a:pt x="210"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0" name="Google Shape;1053;p2">
              <a:extLst>
                <a:ext uri="{FF2B5EF4-FFF2-40B4-BE49-F238E27FC236}">
                  <a16:creationId xmlns:a16="http://schemas.microsoft.com/office/drawing/2014/main" id="{D8770A54-5A20-412F-AADD-D55E5A6B6966}"/>
                </a:ext>
              </a:extLst>
            </p:cNvPr>
            <p:cNvSpPr/>
            <p:nvPr/>
          </p:nvSpPr>
          <p:spPr>
            <a:xfrm>
              <a:off x="913950" y="1448100"/>
              <a:ext cx="9725" cy="9750"/>
            </a:xfrm>
            <a:custGeom>
              <a:avLst/>
              <a:gdLst/>
              <a:ahLst/>
              <a:cxnLst/>
              <a:rect l="l" t="t" r="r" b="b"/>
              <a:pathLst>
                <a:path w="389" h="390"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1" name="Google Shape;1054;p2">
              <a:extLst>
                <a:ext uri="{FF2B5EF4-FFF2-40B4-BE49-F238E27FC236}">
                  <a16:creationId xmlns:a16="http://schemas.microsoft.com/office/drawing/2014/main" id="{919068A0-B032-4D95-8304-E234BF606E1B}"/>
                </a:ext>
              </a:extLst>
            </p:cNvPr>
            <p:cNvSpPr/>
            <p:nvPr/>
          </p:nvSpPr>
          <p:spPr>
            <a:xfrm>
              <a:off x="953700" y="1448100"/>
              <a:ext cx="9725" cy="9750"/>
            </a:xfrm>
            <a:custGeom>
              <a:avLst/>
              <a:gdLst/>
              <a:ahLst/>
              <a:cxnLst/>
              <a:rect l="l" t="t" r="r" b="b"/>
              <a:pathLst>
                <a:path w="389" h="390"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 name="Google Shape;1055;p2">
              <a:extLst>
                <a:ext uri="{FF2B5EF4-FFF2-40B4-BE49-F238E27FC236}">
                  <a16:creationId xmlns:a16="http://schemas.microsoft.com/office/drawing/2014/main" id="{CD802C50-4174-4224-B03F-AC57D0772E4A}"/>
                </a:ext>
              </a:extLst>
            </p:cNvPr>
            <p:cNvSpPr/>
            <p:nvPr/>
          </p:nvSpPr>
          <p:spPr>
            <a:xfrm>
              <a:off x="993450" y="1448100"/>
              <a:ext cx="9725" cy="9750"/>
            </a:xfrm>
            <a:custGeom>
              <a:avLst/>
              <a:gdLst/>
              <a:ahLst/>
              <a:cxnLst/>
              <a:rect l="l" t="t" r="r" b="b"/>
              <a:pathLst>
                <a:path w="389" h="390"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 name="Google Shape;1056;p2">
              <a:extLst>
                <a:ext uri="{FF2B5EF4-FFF2-40B4-BE49-F238E27FC236}">
                  <a16:creationId xmlns:a16="http://schemas.microsoft.com/office/drawing/2014/main" id="{8F9EDB2C-3D11-464F-AD2B-6F56AC03BAC2}"/>
                </a:ext>
              </a:extLst>
            </p:cNvPr>
            <p:cNvSpPr/>
            <p:nvPr/>
          </p:nvSpPr>
          <p:spPr>
            <a:xfrm>
              <a:off x="1033225" y="1448100"/>
              <a:ext cx="9725" cy="9750"/>
            </a:xfrm>
            <a:custGeom>
              <a:avLst/>
              <a:gdLst/>
              <a:ahLst/>
              <a:cxnLst/>
              <a:rect l="l" t="t" r="r" b="b"/>
              <a:pathLst>
                <a:path w="389" h="390"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4" name="Google Shape;1057;p2">
              <a:extLst>
                <a:ext uri="{FF2B5EF4-FFF2-40B4-BE49-F238E27FC236}">
                  <a16:creationId xmlns:a16="http://schemas.microsoft.com/office/drawing/2014/main" id="{F8A0B8F4-75A0-452A-BC54-0E2E0D675014}"/>
                </a:ext>
              </a:extLst>
            </p:cNvPr>
            <p:cNvSpPr/>
            <p:nvPr/>
          </p:nvSpPr>
          <p:spPr>
            <a:xfrm>
              <a:off x="1072975" y="1448100"/>
              <a:ext cx="9725" cy="9750"/>
            </a:xfrm>
            <a:custGeom>
              <a:avLst/>
              <a:gdLst/>
              <a:ahLst/>
              <a:cxnLst/>
              <a:rect l="l" t="t" r="r" b="b"/>
              <a:pathLst>
                <a:path w="389" h="390"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5" name="Google Shape;1058;p2">
              <a:extLst>
                <a:ext uri="{FF2B5EF4-FFF2-40B4-BE49-F238E27FC236}">
                  <a16:creationId xmlns:a16="http://schemas.microsoft.com/office/drawing/2014/main" id="{6B75DE1B-B3A9-4121-9492-F288D77CB2DA}"/>
                </a:ext>
              </a:extLst>
            </p:cNvPr>
            <p:cNvSpPr/>
            <p:nvPr/>
          </p:nvSpPr>
          <p:spPr>
            <a:xfrm>
              <a:off x="1112725" y="1448100"/>
              <a:ext cx="9725" cy="9750"/>
            </a:xfrm>
            <a:custGeom>
              <a:avLst/>
              <a:gdLst/>
              <a:ahLst/>
              <a:cxnLst/>
              <a:rect l="l" t="t" r="r" b="b"/>
              <a:pathLst>
                <a:path w="389" h="390"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 name="Google Shape;1059;p2">
              <a:extLst>
                <a:ext uri="{FF2B5EF4-FFF2-40B4-BE49-F238E27FC236}">
                  <a16:creationId xmlns:a16="http://schemas.microsoft.com/office/drawing/2014/main" id="{9EA79F96-3E84-4253-8DCA-AE89264804DD}"/>
                </a:ext>
              </a:extLst>
            </p:cNvPr>
            <p:cNvSpPr/>
            <p:nvPr/>
          </p:nvSpPr>
          <p:spPr>
            <a:xfrm>
              <a:off x="1152500" y="1448100"/>
              <a:ext cx="9700" cy="9750"/>
            </a:xfrm>
            <a:custGeom>
              <a:avLst/>
              <a:gdLst/>
              <a:ahLst/>
              <a:cxnLst/>
              <a:rect l="l" t="t" r="r" b="b"/>
              <a:pathLst>
                <a:path w="388" h="390"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 name="Google Shape;1060;p2">
              <a:extLst>
                <a:ext uri="{FF2B5EF4-FFF2-40B4-BE49-F238E27FC236}">
                  <a16:creationId xmlns:a16="http://schemas.microsoft.com/office/drawing/2014/main" id="{1D2EC2C0-BAA9-42DA-A38B-91CB731CD097}"/>
                </a:ext>
              </a:extLst>
            </p:cNvPr>
            <p:cNvSpPr/>
            <p:nvPr/>
          </p:nvSpPr>
          <p:spPr>
            <a:xfrm>
              <a:off x="1192275" y="1448100"/>
              <a:ext cx="9675" cy="9750"/>
            </a:xfrm>
            <a:custGeom>
              <a:avLst/>
              <a:gdLst/>
              <a:ahLst/>
              <a:cxnLst/>
              <a:rect l="l" t="t" r="r" b="b"/>
              <a:pathLst>
                <a:path w="387" h="390"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8" name="Google Shape;1061;p2">
              <a:extLst>
                <a:ext uri="{FF2B5EF4-FFF2-40B4-BE49-F238E27FC236}">
                  <a16:creationId xmlns:a16="http://schemas.microsoft.com/office/drawing/2014/main" id="{E0FB6D0C-A1D5-49D6-B091-A94D5635FE36}"/>
                </a:ext>
              </a:extLst>
            </p:cNvPr>
            <p:cNvSpPr/>
            <p:nvPr/>
          </p:nvSpPr>
          <p:spPr>
            <a:xfrm>
              <a:off x="355750" y="1414000"/>
              <a:ext cx="11350" cy="9725"/>
            </a:xfrm>
            <a:custGeom>
              <a:avLst/>
              <a:gdLst/>
              <a:ahLst/>
              <a:cxnLst/>
              <a:rect l="l" t="t" r="r" b="b"/>
              <a:pathLst>
                <a:path w="454" h="389" extrusionOk="0">
                  <a:moveTo>
                    <a:pt x="259" y="1"/>
                  </a:moveTo>
                  <a:cubicBezTo>
                    <a:pt x="87" y="1"/>
                    <a:pt x="0" y="210"/>
                    <a:pt x="123" y="331"/>
                  </a:cubicBezTo>
                  <a:cubicBezTo>
                    <a:pt x="162" y="371"/>
                    <a:pt x="211" y="389"/>
                    <a:pt x="259"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 name="Google Shape;1062;p2">
              <a:extLst>
                <a:ext uri="{FF2B5EF4-FFF2-40B4-BE49-F238E27FC236}">
                  <a16:creationId xmlns:a16="http://schemas.microsoft.com/office/drawing/2014/main" id="{344DCA28-3FFB-4D49-A0FA-05EDC9F26CD0}"/>
                </a:ext>
              </a:extLst>
            </p:cNvPr>
            <p:cNvSpPr/>
            <p:nvPr/>
          </p:nvSpPr>
          <p:spPr>
            <a:xfrm>
              <a:off x="397125" y="1414000"/>
              <a:ext cx="9725" cy="9725"/>
            </a:xfrm>
            <a:custGeom>
              <a:avLst/>
              <a:gdLst/>
              <a:ahLst/>
              <a:cxnLst/>
              <a:rect l="l" t="t" r="r" b="b"/>
              <a:pathLst>
                <a:path w="389" h="389"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 name="Google Shape;1063;p2">
              <a:extLst>
                <a:ext uri="{FF2B5EF4-FFF2-40B4-BE49-F238E27FC236}">
                  <a16:creationId xmlns:a16="http://schemas.microsoft.com/office/drawing/2014/main" id="{F725F87B-8E41-4871-9BEE-DD7F540DEA2E}"/>
                </a:ext>
              </a:extLst>
            </p:cNvPr>
            <p:cNvSpPr/>
            <p:nvPr/>
          </p:nvSpPr>
          <p:spPr>
            <a:xfrm>
              <a:off x="435250" y="1414000"/>
              <a:ext cx="11350" cy="9750"/>
            </a:xfrm>
            <a:custGeom>
              <a:avLst/>
              <a:gdLst/>
              <a:ahLst/>
              <a:cxnLst/>
              <a:rect l="l" t="t" r="r" b="b"/>
              <a:pathLst>
                <a:path w="454" h="390" extrusionOk="0">
                  <a:moveTo>
                    <a:pt x="260" y="1"/>
                  </a:moveTo>
                  <a:cubicBezTo>
                    <a:pt x="87" y="1"/>
                    <a:pt x="0" y="210"/>
                    <a:pt x="123" y="333"/>
                  </a:cubicBezTo>
                  <a:cubicBezTo>
                    <a:pt x="162" y="372"/>
                    <a:pt x="211"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 name="Google Shape;1064;p2">
              <a:extLst>
                <a:ext uri="{FF2B5EF4-FFF2-40B4-BE49-F238E27FC236}">
                  <a16:creationId xmlns:a16="http://schemas.microsoft.com/office/drawing/2014/main" id="{74F9FF24-A872-4F87-85B7-0312C69950AD}"/>
                </a:ext>
              </a:extLst>
            </p:cNvPr>
            <p:cNvSpPr/>
            <p:nvPr/>
          </p:nvSpPr>
          <p:spPr>
            <a:xfrm>
              <a:off x="475000" y="1414000"/>
              <a:ext cx="11350" cy="9750"/>
            </a:xfrm>
            <a:custGeom>
              <a:avLst/>
              <a:gdLst/>
              <a:ahLst/>
              <a:cxnLst/>
              <a:rect l="l" t="t" r="r" b="b"/>
              <a:pathLst>
                <a:path w="454" h="390" extrusionOk="0">
                  <a:moveTo>
                    <a:pt x="260" y="1"/>
                  </a:moveTo>
                  <a:cubicBezTo>
                    <a:pt x="87" y="1"/>
                    <a:pt x="1" y="210"/>
                    <a:pt x="122" y="333"/>
                  </a:cubicBezTo>
                  <a:cubicBezTo>
                    <a:pt x="161" y="372"/>
                    <a:pt x="210"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 name="Google Shape;1065;p2">
              <a:extLst>
                <a:ext uri="{FF2B5EF4-FFF2-40B4-BE49-F238E27FC236}">
                  <a16:creationId xmlns:a16="http://schemas.microsoft.com/office/drawing/2014/main" id="{8427F35E-D04D-4806-BB00-E0D32485DD4A}"/>
                </a:ext>
              </a:extLst>
            </p:cNvPr>
            <p:cNvSpPr/>
            <p:nvPr/>
          </p:nvSpPr>
          <p:spPr>
            <a:xfrm>
              <a:off x="516425" y="1414000"/>
              <a:ext cx="9675" cy="9725"/>
            </a:xfrm>
            <a:custGeom>
              <a:avLst/>
              <a:gdLst/>
              <a:ahLst/>
              <a:cxnLst/>
              <a:rect l="l" t="t" r="r" b="b"/>
              <a:pathLst>
                <a:path w="387" h="389"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3" name="Google Shape;1066;p2">
              <a:extLst>
                <a:ext uri="{FF2B5EF4-FFF2-40B4-BE49-F238E27FC236}">
                  <a16:creationId xmlns:a16="http://schemas.microsoft.com/office/drawing/2014/main" id="{4F660BC4-191D-491F-918D-70E5E3773338}"/>
                </a:ext>
              </a:extLst>
            </p:cNvPr>
            <p:cNvSpPr/>
            <p:nvPr/>
          </p:nvSpPr>
          <p:spPr>
            <a:xfrm>
              <a:off x="554500" y="1414000"/>
              <a:ext cx="11375" cy="9750"/>
            </a:xfrm>
            <a:custGeom>
              <a:avLst/>
              <a:gdLst/>
              <a:ahLst/>
              <a:cxnLst/>
              <a:rect l="l" t="t" r="r" b="b"/>
              <a:pathLst>
                <a:path w="455" h="390" extrusionOk="0">
                  <a:moveTo>
                    <a:pt x="262" y="1"/>
                  </a:moveTo>
                  <a:cubicBezTo>
                    <a:pt x="87" y="1"/>
                    <a:pt x="1" y="210"/>
                    <a:pt x="124" y="333"/>
                  </a:cubicBezTo>
                  <a:cubicBezTo>
                    <a:pt x="163" y="372"/>
                    <a:pt x="212" y="389"/>
                    <a:pt x="259"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4" name="Google Shape;1067;p2">
              <a:extLst>
                <a:ext uri="{FF2B5EF4-FFF2-40B4-BE49-F238E27FC236}">
                  <a16:creationId xmlns:a16="http://schemas.microsoft.com/office/drawing/2014/main" id="{2B8D3FA1-AA33-4166-860E-04C7E0510487}"/>
                </a:ext>
              </a:extLst>
            </p:cNvPr>
            <p:cNvSpPr/>
            <p:nvPr/>
          </p:nvSpPr>
          <p:spPr>
            <a:xfrm>
              <a:off x="595925" y="1414000"/>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5" name="Google Shape;1068;p2">
              <a:extLst>
                <a:ext uri="{FF2B5EF4-FFF2-40B4-BE49-F238E27FC236}">
                  <a16:creationId xmlns:a16="http://schemas.microsoft.com/office/drawing/2014/main" id="{93F2DFC0-1376-4431-B7E9-9746E01371D0}"/>
                </a:ext>
              </a:extLst>
            </p:cNvPr>
            <p:cNvSpPr/>
            <p:nvPr/>
          </p:nvSpPr>
          <p:spPr>
            <a:xfrm>
              <a:off x="634025" y="1414000"/>
              <a:ext cx="11375" cy="9750"/>
            </a:xfrm>
            <a:custGeom>
              <a:avLst/>
              <a:gdLst/>
              <a:ahLst/>
              <a:cxnLst/>
              <a:rect l="l" t="t" r="r" b="b"/>
              <a:pathLst>
                <a:path w="455" h="390" extrusionOk="0">
                  <a:moveTo>
                    <a:pt x="261" y="1"/>
                  </a:moveTo>
                  <a:cubicBezTo>
                    <a:pt x="88" y="1"/>
                    <a:pt x="0" y="210"/>
                    <a:pt x="123" y="333"/>
                  </a:cubicBezTo>
                  <a:cubicBezTo>
                    <a:pt x="162" y="372"/>
                    <a:pt x="211" y="389"/>
                    <a:pt x="259"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6" name="Google Shape;1069;p2">
              <a:extLst>
                <a:ext uri="{FF2B5EF4-FFF2-40B4-BE49-F238E27FC236}">
                  <a16:creationId xmlns:a16="http://schemas.microsoft.com/office/drawing/2014/main" id="{A6D45E82-BEBA-40F9-B22E-E5B1FEBD06EF}"/>
                </a:ext>
              </a:extLst>
            </p:cNvPr>
            <p:cNvSpPr/>
            <p:nvPr/>
          </p:nvSpPr>
          <p:spPr>
            <a:xfrm>
              <a:off x="673775" y="1414000"/>
              <a:ext cx="11375" cy="9750"/>
            </a:xfrm>
            <a:custGeom>
              <a:avLst/>
              <a:gdLst/>
              <a:ahLst/>
              <a:cxnLst/>
              <a:rect l="l" t="t" r="r" b="b"/>
              <a:pathLst>
                <a:path w="455" h="390" extrusionOk="0">
                  <a:moveTo>
                    <a:pt x="261" y="1"/>
                  </a:moveTo>
                  <a:cubicBezTo>
                    <a:pt x="88" y="1"/>
                    <a:pt x="0" y="210"/>
                    <a:pt x="123" y="333"/>
                  </a:cubicBezTo>
                  <a:cubicBezTo>
                    <a:pt x="163" y="372"/>
                    <a:pt x="211" y="389"/>
                    <a:pt x="259"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 name="Google Shape;1070;p2">
              <a:extLst>
                <a:ext uri="{FF2B5EF4-FFF2-40B4-BE49-F238E27FC236}">
                  <a16:creationId xmlns:a16="http://schemas.microsoft.com/office/drawing/2014/main" id="{70305C7E-A136-4F56-B779-D44638045A08}"/>
                </a:ext>
              </a:extLst>
            </p:cNvPr>
            <p:cNvSpPr/>
            <p:nvPr/>
          </p:nvSpPr>
          <p:spPr>
            <a:xfrm>
              <a:off x="715200" y="1414000"/>
              <a:ext cx="9725" cy="9725"/>
            </a:xfrm>
            <a:custGeom>
              <a:avLst/>
              <a:gdLst/>
              <a:ahLst/>
              <a:cxnLst/>
              <a:rect l="l" t="t" r="r" b="b"/>
              <a:pathLst>
                <a:path w="389" h="389"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8" name="Google Shape;1071;p2">
              <a:extLst>
                <a:ext uri="{FF2B5EF4-FFF2-40B4-BE49-F238E27FC236}">
                  <a16:creationId xmlns:a16="http://schemas.microsoft.com/office/drawing/2014/main" id="{01741885-8A61-4913-A9AD-175A2FD1170E}"/>
                </a:ext>
              </a:extLst>
            </p:cNvPr>
            <p:cNvSpPr/>
            <p:nvPr/>
          </p:nvSpPr>
          <p:spPr>
            <a:xfrm>
              <a:off x="753300" y="1414000"/>
              <a:ext cx="11375" cy="9750"/>
            </a:xfrm>
            <a:custGeom>
              <a:avLst/>
              <a:gdLst/>
              <a:ahLst/>
              <a:cxnLst/>
              <a:rect l="l" t="t" r="r" b="b"/>
              <a:pathLst>
                <a:path w="455" h="390" extrusionOk="0">
                  <a:moveTo>
                    <a:pt x="260" y="1"/>
                  </a:moveTo>
                  <a:cubicBezTo>
                    <a:pt x="87" y="1"/>
                    <a:pt x="1" y="210"/>
                    <a:pt x="122" y="333"/>
                  </a:cubicBezTo>
                  <a:cubicBezTo>
                    <a:pt x="162" y="372"/>
                    <a:pt x="210" y="389"/>
                    <a:pt x="258" y="389"/>
                  </a:cubicBezTo>
                  <a:cubicBezTo>
                    <a:pt x="358"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9" name="Google Shape;1072;p2">
              <a:extLst>
                <a:ext uri="{FF2B5EF4-FFF2-40B4-BE49-F238E27FC236}">
                  <a16:creationId xmlns:a16="http://schemas.microsoft.com/office/drawing/2014/main" id="{ABA4EB57-E5C2-4BD2-966C-BFB639BA356A}"/>
                </a:ext>
              </a:extLst>
            </p:cNvPr>
            <p:cNvSpPr/>
            <p:nvPr/>
          </p:nvSpPr>
          <p:spPr>
            <a:xfrm>
              <a:off x="794700" y="1414000"/>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0" name="Google Shape;1073;p2">
              <a:extLst>
                <a:ext uri="{FF2B5EF4-FFF2-40B4-BE49-F238E27FC236}">
                  <a16:creationId xmlns:a16="http://schemas.microsoft.com/office/drawing/2014/main" id="{0E064EB3-2CDB-4081-8978-B840BA35CCA3}"/>
                </a:ext>
              </a:extLst>
            </p:cNvPr>
            <p:cNvSpPr/>
            <p:nvPr/>
          </p:nvSpPr>
          <p:spPr>
            <a:xfrm>
              <a:off x="832825" y="1414000"/>
              <a:ext cx="11350" cy="9750"/>
            </a:xfrm>
            <a:custGeom>
              <a:avLst/>
              <a:gdLst/>
              <a:ahLst/>
              <a:cxnLst/>
              <a:rect l="l" t="t" r="r" b="b"/>
              <a:pathLst>
                <a:path w="454" h="390" extrusionOk="0">
                  <a:moveTo>
                    <a:pt x="259" y="1"/>
                  </a:moveTo>
                  <a:cubicBezTo>
                    <a:pt x="87" y="1"/>
                    <a:pt x="0" y="210"/>
                    <a:pt x="122" y="333"/>
                  </a:cubicBezTo>
                  <a:cubicBezTo>
                    <a:pt x="161" y="372"/>
                    <a:pt x="210" y="389"/>
                    <a:pt x="257" y="389"/>
                  </a:cubicBezTo>
                  <a:cubicBezTo>
                    <a:pt x="357"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1" name="Google Shape;1074;p2">
              <a:extLst>
                <a:ext uri="{FF2B5EF4-FFF2-40B4-BE49-F238E27FC236}">
                  <a16:creationId xmlns:a16="http://schemas.microsoft.com/office/drawing/2014/main" id="{56327B76-5559-4B72-8A1E-C66CC7C97FF3}"/>
                </a:ext>
              </a:extLst>
            </p:cNvPr>
            <p:cNvSpPr/>
            <p:nvPr/>
          </p:nvSpPr>
          <p:spPr>
            <a:xfrm>
              <a:off x="872575" y="1414000"/>
              <a:ext cx="11350" cy="9750"/>
            </a:xfrm>
            <a:custGeom>
              <a:avLst/>
              <a:gdLst/>
              <a:ahLst/>
              <a:cxnLst/>
              <a:rect l="l" t="t" r="r" b="b"/>
              <a:pathLst>
                <a:path w="454" h="390" extrusionOk="0">
                  <a:moveTo>
                    <a:pt x="260" y="1"/>
                  </a:moveTo>
                  <a:cubicBezTo>
                    <a:pt x="87" y="1"/>
                    <a:pt x="0" y="210"/>
                    <a:pt x="122" y="333"/>
                  </a:cubicBezTo>
                  <a:cubicBezTo>
                    <a:pt x="161" y="372"/>
                    <a:pt x="210" y="389"/>
                    <a:pt x="257"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2" name="Google Shape;1075;p2">
              <a:extLst>
                <a:ext uri="{FF2B5EF4-FFF2-40B4-BE49-F238E27FC236}">
                  <a16:creationId xmlns:a16="http://schemas.microsoft.com/office/drawing/2014/main" id="{17D73DFB-AFFF-4E5C-9B4C-E998BB0DF02F}"/>
                </a:ext>
              </a:extLst>
            </p:cNvPr>
            <p:cNvSpPr/>
            <p:nvPr/>
          </p:nvSpPr>
          <p:spPr>
            <a:xfrm>
              <a:off x="913950" y="1414000"/>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3" name="Google Shape;1076;p2">
              <a:extLst>
                <a:ext uri="{FF2B5EF4-FFF2-40B4-BE49-F238E27FC236}">
                  <a16:creationId xmlns:a16="http://schemas.microsoft.com/office/drawing/2014/main" id="{2703D29D-97D4-4DD2-BD55-7F89A91DD6B6}"/>
                </a:ext>
              </a:extLst>
            </p:cNvPr>
            <p:cNvSpPr/>
            <p:nvPr/>
          </p:nvSpPr>
          <p:spPr>
            <a:xfrm>
              <a:off x="953700" y="1414000"/>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4" name="Google Shape;1077;p2">
              <a:extLst>
                <a:ext uri="{FF2B5EF4-FFF2-40B4-BE49-F238E27FC236}">
                  <a16:creationId xmlns:a16="http://schemas.microsoft.com/office/drawing/2014/main" id="{477109EB-CD7E-4634-A7D9-4D092823533F}"/>
                </a:ext>
              </a:extLst>
            </p:cNvPr>
            <p:cNvSpPr/>
            <p:nvPr/>
          </p:nvSpPr>
          <p:spPr>
            <a:xfrm>
              <a:off x="993450" y="1414000"/>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5" name="Google Shape;1078;p2">
              <a:extLst>
                <a:ext uri="{FF2B5EF4-FFF2-40B4-BE49-F238E27FC236}">
                  <a16:creationId xmlns:a16="http://schemas.microsoft.com/office/drawing/2014/main" id="{EDEACEA8-5708-4849-AFD8-57CC0889A02A}"/>
                </a:ext>
              </a:extLst>
            </p:cNvPr>
            <p:cNvSpPr/>
            <p:nvPr/>
          </p:nvSpPr>
          <p:spPr>
            <a:xfrm>
              <a:off x="1033225" y="141400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6" name="Google Shape;1079;p2">
              <a:extLst>
                <a:ext uri="{FF2B5EF4-FFF2-40B4-BE49-F238E27FC236}">
                  <a16:creationId xmlns:a16="http://schemas.microsoft.com/office/drawing/2014/main" id="{09BD2D5F-69C2-46DC-A369-EA530AF0DB28}"/>
                </a:ext>
              </a:extLst>
            </p:cNvPr>
            <p:cNvSpPr/>
            <p:nvPr/>
          </p:nvSpPr>
          <p:spPr>
            <a:xfrm>
              <a:off x="1072975" y="141400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7" name="Google Shape;1080;p2">
              <a:extLst>
                <a:ext uri="{FF2B5EF4-FFF2-40B4-BE49-F238E27FC236}">
                  <a16:creationId xmlns:a16="http://schemas.microsoft.com/office/drawing/2014/main" id="{9FF8B2DB-E5EE-4CD0-BAEF-9D282D8EBFAA}"/>
                </a:ext>
              </a:extLst>
            </p:cNvPr>
            <p:cNvSpPr/>
            <p:nvPr/>
          </p:nvSpPr>
          <p:spPr>
            <a:xfrm>
              <a:off x="1112725" y="141400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8" name="Google Shape;1081;p2">
              <a:extLst>
                <a:ext uri="{FF2B5EF4-FFF2-40B4-BE49-F238E27FC236}">
                  <a16:creationId xmlns:a16="http://schemas.microsoft.com/office/drawing/2014/main" id="{A5BB960F-E35B-4936-9934-156A59A13E56}"/>
                </a:ext>
              </a:extLst>
            </p:cNvPr>
            <p:cNvSpPr/>
            <p:nvPr/>
          </p:nvSpPr>
          <p:spPr>
            <a:xfrm>
              <a:off x="1152500" y="1414000"/>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9" name="Google Shape;1082;p2">
              <a:extLst>
                <a:ext uri="{FF2B5EF4-FFF2-40B4-BE49-F238E27FC236}">
                  <a16:creationId xmlns:a16="http://schemas.microsoft.com/office/drawing/2014/main" id="{26014817-9104-4323-9EF8-AE2236A5CAEE}"/>
                </a:ext>
              </a:extLst>
            </p:cNvPr>
            <p:cNvSpPr/>
            <p:nvPr/>
          </p:nvSpPr>
          <p:spPr>
            <a:xfrm>
              <a:off x="1192275" y="1414000"/>
              <a:ext cx="9675" cy="9725"/>
            </a:xfrm>
            <a:custGeom>
              <a:avLst/>
              <a:gdLst/>
              <a:ahLst/>
              <a:cxnLst/>
              <a:rect l="l" t="t" r="r" b="b"/>
              <a:pathLst>
                <a:path w="387" h="389"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0" name="Google Shape;1083;p2">
              <a:extLst>
                <a:ext uri="{FF2B5EF4-FFF2-40B4-BE49-F238E27FC236}">
                  <a16:creationId xmlns:a16="http://schemas.microsoft.com/office/drawing/2014/main" id="{B9BB5CAB-24B5-4722-B8E2-64E96D3DB82B}"/>
                </a:ext>
              </a:extLst>
            </p:cNvPr>
            <p:cNvSpPr/>
            <p:nvPr/>
          </p:nvSpPr>
          <p:spPr>
            <a:xfrm>
              <a:off x="1232025" y="1414000"/>
              <a:ext cx="9675" cy="9725"/>
            </a:xfrm>
            <a:custGeom>
              <a:avLst/>
              <a:gdLst/>
              <a:ahLst/>
              <a:cxnLst/>
              <a:rect l="l" t="t" r="r" b="b"/>
              <a:pathLst>
                <a:path w="387" h="389" extrusionOk="0">
                  <a:moveTo>
                    <a:pt x="194" y="1"/>
                  </a:moveTo>
                  <a:cubicBezTo>
                    <a:pt x="87" y="1"/>
                    <a:pt x="0" y="87"/>
                    <a:pt x="0" y="195"/>
                  </a:cubicBezTo>
                  <a:cubicBezTo>
                    <a:pt x="0" y="301"/>
                    <a:pt x="87" y="389"/>
                    <a:pt x="194" y="389"/>
                  </a:cubicBezTo>
                  <a:cubicBezTo>
                    <a:pt x="300" y="389"/>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1" name="Google Shape;1084;p2">
              <a:extLst>
                <a:ext uri="{FF2B5EF4-FFF2-40B4-BE49-F238E27FC236}">
                  <a16:creationId xmlns:a16="http://schemas.microsoft.com/office/drawing/2014/main" id="{A01E2949-EC58-4A53-A173-18EDA43F7F3B}"/>
                </a:ext>
              </a:extLst>
            </p:cNvPr>
            <p:cNvSpPr/>
            <p:nvPr/>
          </p:nvSpPr>
          <p:spPr>
            <a:xfrm>
              <a:off x="355750" y="1379900"/>
              <a:ext cx="11350" cy="9725"/>
            </a:xfrm>
            <a:custGeom>
              <a:avLst/>
              <a:gdLst/>
              <a:ahLst/>
              <a:cxnLst/>
              <a:rect l="l" t="t" r="r" b="b"/>
              <a:pathLst>
                <a:path w="454" h="389" extrusionOk="0">
                  <a:moveTo>
                    <a:pt x="259" y="0"/>
                  </a:moveTo>
                  <a:cubicBezTo>
                    <a:pt x="87" y="0"/>
                    <a:pt x="0" y="210"/>
                    <a:pt x="123" y="331"/>
                  </a:cubicBezTo>
                  <a:cubicBezTo>
                    <a:pt x="162" y="371"/>
                    <a:pt x="211" y="389"/>
                    <a:pt x="259" y="389"/>
                  </a:cubicBezTo>
                  <a:cubicBezTo>
                    <a:pt x="358" y="389"/>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2" name="Google Shape;1085;p2">
              <a:extLst>
                <a:ext uri="{FF2B5EF4-FFF2-40B4-BE49-F238E27FC236}">
                  <a16:creationId xmlns:a16="http://schemas.microsoft.com/office/drawing/2014/main" id="{E40C6D47-1DF8-4BDB-AA74-25D62ABFE125}"/>
                </a:ext>
              </a:extLst>
            </p:cNvPr>
            <p:cNvSpPr/>
            <p:nvPr/>
          </p:nvSpPr>
          <p:spPr>
            <a:xfrm>
              <a:off x="397125" y="1379900"/>
              <a:ext cx="9725" cy="9725"/>
            </a:xfrm>
            <a:custGeom>
              <a:avLst/>
              <a:gdLst/>
              <a:ahLst/>
              <a:cxnLst/>
              <a:rect l="l" t="t" r="r" b="b"/>
              <a:pathLst>
                <a:path w="389" h="389" extrusionOk="0">
                  <a:moveTo>
                    <a:pt x="195" y="0"/>
                  </a:moveTo>
                  <a:cubicBezTo>
                    <a:pt x="88" y="0"/>
                    <a:pt x="1" y="87"/>
                    <a:pt x="1" y="194"/>
                  </a:cubicBezTo>
                  <a:cubicBezTo>
                    <a:pt x="1" y="302"/>
                    <a:pt x="88" y="389"/>
                    <a:pt x="195" y="389"/>
                  </a:cubicBezTo>
                  <a:cubicBezTo>
                    <a:pt x="302" y="389"/>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3" name="Google Shape;1086;p2">
              <a:extLst>
                <a:ext uri="{FF2B5EF4-FFF2-40B4-BE49-F238E27FC236}">
                  <a16:creationId xmlns:a16="http://schemas.microsoft.com/office/drawing/2014/main" id="{A88E7D30-7369-46E1-9F41-C00B295FE70E}"/>
                </a:ext>
              </a:extLst>
            </p:cNvPr>
            <p:cNvSpPr/>
            <p:nvPr/>
          </p:nvSpPr>
          <p:spPr>
            <a:xfrm>
              <a:off x="435250" y="1379900"/>
              <a:ext cx="11350" cy="9750"/>
            </a:xfrm>
            <a:custGeom>
              <a:avLst/>
              <a:gdLst/>
              <a:ahLst/>
              <a:cxnLst/>
              <a:rect l="l" t="t" r="r" b="b"/>
              <a:pathLst>
                <a:path w="454" h="390" extrusionOk="0">
                  <a:moveTo>
                    <a:pt x="260" y="0"/>
                  </a:moveTo>
                  <a:cubicBezTo>
                    <a:pt x="87" y="0"/>
                    <a:pt x="0" y="210"/>
                    <a:pt x="123" y="332"/>
                  </a:cubicBezTo>
                  <a:cubicBezTo>
                    <a:pt x="162" y="372"/>
                    <a:pt x="211" y="389"/>
                    <a:pt x="258" y="389"/>
                  </a:cubicBezTo>
                  <a:cubicBezTo>
                    <a:pt x="358" y="389"/>
                    <a:pt x="454" y="312"/>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4" name="Google Shape;1087;p2">
              <a:extLst>
                <a:ext uri="{FF2B5EF4-FFF2-40B4-BE49-F238E27FC236}">
                  <a16:creationId xmlns:a16="http://schemas.microsoft.com/office/drawing/2014/main" id="{E4D4B229-34B0-4315-9C13-97EC4DC17065}"/>
                </a:ext>
              </a:extLst>
            </p:cNvPr>
            <p:cNvSpPr/>
            <p:nvPr/>
          </p:nvSpPr>
          <p:spPr>
            <a:xfrm>
              <a:off x="475000" y="1379900"/>
              <a:ext cx="11350" cy="9725"/>
            </a:xfrm>
            <a:custGeom>
              <a:avLst/>
              <a:gdLst/>
              <a:ahLst/>
              <a:cxnLst/>
              <a:rect l="l" t="t" r="r" b="b"/>
              <a:pathLst>
                <a:path w="454" h="389" extrusionOk="0">
                  <a:moveTo>
                    <a:pt x="260" y="0"/>
                  </a:moveTo>
                  <a:cubicBezTo>
                    <a:pt x="87" y="0"/>
                    <a:pt x="1" y="210"/>
                    <a:pt x="122" y="331"/>
                  </a:cubicBezTo>
                  <a:cubicBezTo>
                    <a:pt x="162" y="371"/>
                    <a:pt x="211" y="389"/>
                    <a:pt x="259"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5" name="Google Shape;1088;p2">
              <a:extLst>
                <a:ext uri="{FF2B5EF4-FFF2-40B4-BE49-F238E27FC236}">
                  <a16:creationId xmlns:a16="http://schemas.microsoft.com/office/drawing/2014/main" id="{D106D41E-D19C-4759-9929-647CD3B84643}"/>
                </a:ext>
              </a:extLst>
            </p:cNvPr>
            <p:cNvSpPr/>
            <p:nvPr/>
          </p:nvSpPr>
          <p:spPr>
            <a:xfrm>
              <a:off x="516425" y="1379900"/>
              <a:ext cx="9675" cy="9725"/>
            </a:xfrm>
            <a:custGeom>
              <a:avLst/>
              <a:gdLst/>
              <a:ahLst/>
              <a:cxnLst/>
              <a:rect l="l" t="t" r="r" b="b"/>
              <a:pathLst>
                <a:path w="387" h="389" extrusionOk="0">
                  <a:moveTo>
                    <a:pt x="193" y="0"/>
                  </a:moveTo>
                  <a:cubicBezTo>
                    <a:pt x="87" y="0"/>
                    <a:pt x="0" y="87"/>
                    <a:pt x="0" y="194"/>
                  </a:cubicBezTo>
                  <a:cubicBezTo>
                    <a:pt x="0" y="302"/>
                    <a:pt x="87" y="389"/>
                    <a:pt x="193" y="389"/>
                  </a:cubicBezTo>
                  <a:cubicBezTo>
                    <a:pt x="301" y="389"/>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6" name="Google Shape;1089;p2">
              <a:extLst>
                <a:ext uri="{FF2B5EF4-FFF2-40B4-BE49-F238E27FC236}">
                  <a16:creationId xmlns:a16="http://schemas.microsoft.com/office/drawing/2014/main" id="{1BB267FA-291E-4A44-83B4-8C6FA438156B}"/>
                </a:ext>
              </a:extLst>
            </p:cNvPr>
            <p:cNvSpPr/>
            <p:nvPr/>
          </p:nvSpPr>
          <p:spPr>
            <a:xfrm>
              <a:off x="554500" y="1379900"/>
              <a:ext cx="11375" cy="9725"/>
            </a:xfrm>
            <a:custGeom>
              <a:avLst/>
              <a:gdLst/>
              <a:ahLst/>
              <a:cxnLst/>
              <a:rect l="l" t="t" r="r" b="b"/>
              <a:pathLst>
                <a:path w="455" h="389" extrusionOk="0">
                  <a:moveTo>
                    <a:pt x="262" y="0"/>
                  </a:moveTo>
                  <a:cubicBezTo>
                    <a:pt x="87" y="0"/>
                    <a:pt x="1" y="210"/>
                    <a:pt x="124" y="331"/>
                  </a:cubicBezTo>
                  <a:cubicBezTo>
                    <a:pt x="163" y="371"/>
                    <a:pt x="212" y="389"/>
                    <a:pt x="259" y="389"/>
                  </a:cubicBezTo>
                  <a:cubicBezTo>
                    <a:pt x="359" y="389"/>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7" name="Google Shape;1090;p2">
              <a:extLst>
                <a:ext uri="{FF2B5EF4-FFF2-40B4-BE49-F238E27FC236}">
                  <a16:creationId xmlns:a16="http://schemas.microsoft.com/office/drawing/2014/main" id="{9BC8A4D2-431F-4EA4-883C-797578BAD4E2}"/>
                </a:ext>
              </a:extLst>
            </p:cNvPr>
            <p:cNvSpPr/>
            <p:nvPr/>
          </p:nvSpPr>
          <p:spPr>
            <a:xfrm>
              <a:off x="595925" y="1379900"/>
              <a:ext cx="9700" cy="9725"/>
            </a:xfrm>
            <a:custGeom>
              <a:avLst/>
              <a:gdLst/>
              <a:ahLst/>
              <a:cxnLst/>
              <a:rect l="l" t="t" r="r" b="b"/>
              <a:pathLst>
                <a:path w="388" h="389" extrusionOk="0">
                  <a:moveTo>
                    <a:pt x="193" y="0"/>
                  </a:moveTo>
                  <a:cubicBezTo>
                    <a:pt x="87" y="0"/>
                    <a:pt x="1" y="87"/>
                    <a:pt x="1" y="194"/>
                  </a:cubicBezTo>
                  <a:cubicBezTo>
                    <a:pt x="1" y="302"/>
                    <a:pt x="87" y="389"/>
                    <a:pt x="193" y="389"/>
                  </a:cubicBezTo>
                  <a:cubicBezTo>
                    <a:pt x="301" y="389"/>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8" name="Google Shape;1091;p2">
              <a:extLst>
                <a:ext uri="{FF2B5EF4-FFF2-40B4-BE49-F238E27FC236}">
                  <a16:creationId xmlns:a16="http://schemas.microsoft.com/office/drawing/2014/main" id="{E3D11FA5-DC9E-4DE1-BC04-DF270A69BF67}"/>
                </a:ext>
              </a:extLst>
            </p:cNvPr>
            <p:cNvSpPr/>
            <p:nvPr/>
          </p:nvSpPr>
          <p:spPr>
            <a:xfrm>
              <a:off x="634025" y="1379900"/>
              <a:ext cx="11375" cy="9725"/>
            </a:xfrm>
            <a:custGeom>
              <a:avLst/>
              <a:gdLst/>
              <a:ahLst/>
              <a:cxnLst/>
              <a:rect l="l" t="t" r="r" b="b"/>
              <a:pathLst>
                <a:path w="455" h="389" extrusionOk="0">
                  <a:moveTo>
                    <a:pt x="261" y="0"/>
                  </a:moveTo>
                  <a:cubicBezTo>
                    <a:pt x="88" y="0"/>
                    <a:pt x="0" y="210"/>
                    <a:pt x="123" y="331"/>
                  </a:cubicBezTo>
                  <a:cubicBezTo>
                    <a:pt x="163" y="371"/>
                    <a:pt x="211" y="389"/>
                    <a:pt x="259" y="389"/>
                  </a:cubicBezTo>
                  <a:cubicBezTo>
                    <a:pt x="359" y="389"/>
                    <a:pt x="454"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9" name="Google Shape;1092;p2">
              <a:extLst>
                <a:ext uri="{FF2B5EF4-FFF2-40B4-BE49-F238E27FC236}">
                  <a16:creationId xmlns:a16="http://schemas.microsoft.com/office/drawing/2014/main" id="{2B26CD40-F301-49FE-8D75-806F64FFA9F5}"/>
                </a:ext>
              </a:extLst>
            </p:cNvPr>
            <p:cNvSpPr/>
            <p:nvPr/>
          </p:nvSpPr>
          <p:spPr>
            <a:xfrm>
              <a:off x="673775" y="1379900"/>
              <a:ext cx="11375" cy="9750"/>
            </a:xfrm>
            <a:custGeom>
              <a:avLst/>
              <a:gdLst/>
              <a:ahLst/>
              <a:cxnLst/>
              <a:rect l="l" t="t" r="r" b="b"/>
              <a:pathLst>
                <a:path w="455" h="390" extrusionOk="0">
                  <a:moveTo>
                    <a:pt x="261" y="0"/>
                  </a:moveTo>
                  <a:cubicBezTo>
                    <a:pt x="88" y="0"/>
                    <a:pt x="0" y="210"/>
                    <a:pt x="123" y="332"/>
                  </a:cubicBezTo>
                  <a:cubicBezTo>
                    <a:pt x="163" y="372"/>
                    <a:pt x="211" y="389"/>
                    <a:pt x="259" y="389"/>
                  </a:cubicBezTo>
                  <a:cubicBezTo>
                    <a:pt x="359" y="389"/>
                    <a:pt x="455" y="312"/>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0" name="Google Shape;1093;p2">
              <a:extLst>
                <a:ext uri="{FF2B5EF4-FFF2-40B4-BE49-F238E27FC236}">
                  <a16:creationId xmlns:a16="http://schemas.microsoft.com/office/drawing/2014/main" id="{3A87076B-4EB6-45D7-AE9C-A6D12FACF9F1}"/>
                </a:ext>
              </a:extLst>
            </p:cNvPr>
            <p:cNvSpPr/>
            <p:nvPr/>
          </p:nvSpPr>
          <p:spPr>
            <a:xfrm>
              <a:off x="715200" y="1379900"/>
              <a:ext cx="9725" cy="9725"/>
            </a:xfrm>
            <a:custGeom>
              <a:avLst/>
              <a:gdLst/>
              <a:ahLst/>
              <a:cxnLst/>
              <a:rect l="l" t="t" r="r" b="b"/>
              <a:pathLst>
                <a:path w="389" h="389" extrusionOk="0">
                  <a:moveTo>
                    <a:pt x="194" y="0"/>
                  </a:moveTo>
                  <a:cubicBezTo>
                    <a:pt x="86" y="0"/>
                    <a:pt x="0" y="87"/>
                    <a:pt x="0" y="194"/>
                  </a:cubicBezTo>
                  <a:cubicBezTo>
                    <a:pt x="0" y="302"/>
                    <a:pt x="86" y="389"/>
                    <a:pt x="194" y="389"/>
                  </a:cubicBezTo>
                  <a:cubicBezTo>
                    <a:pt x="300" y="389"/>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1" name="Google Shape;1094;p2">
              <a:extLst>
                <a:ext uri="{FF2B5EF4-FFF2-40B4-BE49-F238E27FC236}">
                  <a16:creationId xmlns:a16="http://schemas.microsoft.com/office/drawing/2014/main" id="{9BF97593-8447-4E45-8FAC-4E67F35DB2FE}"/>
                </a:ext>
              </a:extLst>
            </p:cNvPr>
            <p:cNvSpPr/>
            <p:nvPr/>
          </p:nvSpPr>
          <p:spPr>
            <a:xfrm>
              <a:off x="753300" y="1379900"/>
              <a:ext cx="11375" cy="9750"/>
            </a:xfrm>
            <a:custGeom>
              <a:avLst/>
              <a:gdLst/>
              <a:ahLst/>
              <a:cxnLst/>
              <a:rect l="l" t="t" r="r" b="b"/>
              <a:pathLst>
                <a:path w="455" h="390" extrusionOk="0">
                  <a:moveTo>
                    <a:pt x="260" y="0"/>
                  </a:moveTo>
                  <a:cubicBezTo>
                    <a:pt x="87" y="0"/>
                    <a:pt x="1" y="210"/>
                    <a:pt x="122" y="332"/>
                  </a:cubicBezTo>
                  <a:cubicBezTo>
                    <a:pt x="162" y="372"/>
                    <a:pt x="210" y="389"/>
                    <a:pt x="258" y="389"/>
                  </a:cubicBezTo>
                  <a:cubicBezTo>
                    <a:pt x="358" y="389"/>
                    <a:pt x="454" y="312"/>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2" name="Google Shape;1095;p2">
              <a:extLst>
                <a:ext uri="{FF2B5EF4-FFF2-40B4-BE49-F238E27FC236}">
                  <a16:creationId xmlns:a16="http://schemas.microsoft.com/office/drawing/2014/main" id="{4C37ED3A-AF91-4229-9C79-40A69B7E40B0}"/>
                </a:ext>
              </a:extLst>
            </p:cNvPr>
            <p:cNvSpPr/>
            <p:nvPr/>
          </p:nvSpPr>
          <p:spPr>
            <a:xfrm>
              <a:off x="794700" y="1379900"/>
              <a:ext cx="9725" cy="9725"/>
            </a:xfrm>
            <a:custGeom>
              <a:avLst/>
              <a:gdLst/>
              <a:ahLst/>
              <a:cxnLst/>
              <a:rect l="l" t="t" r="r" b="b"/>
              <a:pathLst>
                <a:path w="389" h="389" extrusionOk="0">
                  <a:moveTo>
                    <a:pt x="194" y="0"/>
                  </a:moveTo>
                  <a:cubicBezTo>
                    <a:pt x="87" y="0"/>
                    <a:pt x="0" y="87"/>
                    <a:pt x="0" y="194"/>
                  </a:cubicBezTo>
                  <a:cubicBezTo>
                    <a:pt x="0" y="302"/>
                    <a:pt x="87" y="389"/>
                    <a:pt x="194" y="389"/>
                  </a:cubicBezTo>
                  <a:cubicBezTo>
                    <a:pt x="300" y="389"/>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3" name="Google Shape;1096;p2">
              <a:extLst>
                <a:ext uri="{FF2B5EF4-FFF2-40B4-BE49-F238E27FC236}">
                  <a16:creationId xmlns:a16="http://schemas.microsoft.com/office/drawing/2014/main" id="{DDA29BEC-4118-4241-AB95-614798D8AC31}"/>
                </a:ext>
              </a:extLst>
            </p:cNvPr>
            <p:cNvSpPr/>
            <p:nvPr/>
          </p:nvSpPr>
          <p:spPr>
            <a:xfrm>
              <a:off x="832825" y="1379900"/>
              <a:ext cx="11350" cy="9750"/>
            </a:xfrm>
            <a:custGeom>
              <a:avLst/>
              <a:gdLst/>
              <a:ahLst/>
              <a:cxnLst/>
              <a:rect l="l" t="t" r="r" b="b"/>
              <a:pathLst>
                <a:path w="454" h="390" extrusionOk="0">
                  <a:moveTo>
                    <a:pt x="259" y="0"/>
                  </a:moveTo>
                  <a:cubicBezTo>
                    <a:pt x="87" y="0"/>
                    <a:pt x="0" y="210"/>
                    <a:pt x="122" y="332"/>
                  </a:cubicBezTo>
                  <a:cubicBezTo>
                    <a:pt x="161" y="372"/>
                    <a:pt x="210" y="389"/>
                    <a:pt x="257" y="389"/>
                  </a:cubicBezTo>
                  <a:cubicBezTo>
                    <a:pt x="357" y="389"/>
                    <a:pt x="453" y="312"/>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4" name="Google Shape;1097;p2">
              <a:extLst>
                <a:ext uri="{FF2B5EF4-FFF2-40B4-BE49-F238E27FC236}">
                  <a16:creationId xmlns:a16="http://schemas.microsoft.com/office/drawing/2014/main" id="{C67FDFF5-BE9A-40C8-99F3-6C48A8219D75}"/>
                </a:ext>
              </a:extLst>
            </p:cNvPr>
            <p:cNvSpPr/>
            <p:nvPr/>
          </p:nvSpPr>
          <p:spPr>
            <a:xfrm>
              <a:off x="872575" y="1379900"/>
              <a:ext cx="11350" cy="9725"/>
            </a:xfrm>
            <a:custGeom>
              <a:avLst/>
              <a:gdLst/>
              <a:ahLst/>
              <a:cxnLst/>
              <a:rect l="l" t="t" r="r" b="b"/>
              <a:pathLst>
                <a:path w="454" h="389" extrusionOk="0">
                  <a:moveTo>
                    <a:pt x="260" y="0"/>
                  </a:moveTo>
                  <a:cubicBezTo>
                    <a:pt x="87" y="0"/>
                    <a:pt x="0" y="210"/>
                    <a:pt x="122" y="331"/>
                  </a:cubicBezTo>
                  <a:cubicBezTo>
                    <a:pt x="161" y="371"/>
                    <a:pt x="210" y="389"/>
                    <a:pt x="258"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5" name="Google Shape;1098;p2">
              <a:extLst>
                <a:ext uri="{FF2B5EF4-FFF2-40B4-BE49-F238E27FC236}">
                  <a16:creationId xmlns:a16="http://schemas.microsoft.com/office/drawing/2014/main" id="{8F345C72-501F-4D58-979D-DE4473E32A68}"/>
                </a:ext>
              </a:extLst>
            </p:cNvPr>
            <p:cNvSpPr/>
            <p:nvPr/>
          </p:nvSpPr>
          <p:spPr>
            <a:xfrm>
              <a:off x="913950" y="1379900"/>
              <a:ext cx="9725" cy="9725"/>
            </a:xfrm>
            <a:custGeom>
              <a:avLst/>
              <a:gdLst/>
              <a:ahLst/>
              <a:cxnLst/>
              <a:rect l="l" t="t" r="r" b="b"/>
              <a:pathLst>
                <a:path w="389" h="389" extrusionOk="0">
                  <a:moveTo>
                    <a:pt x="195" y="0"/>
                  </a:moveTo>
                  <a:cubicBezTo>
                    <a:pt x="87" y="0"/>
                    <a:pt x="1" y="87"/>
                    <a:pt x="1" y="194"/>
                  </a:cubicBezTo>
                  <a:cubicBezTo>
                    <a:pt x="1" y="302"/>
                    <a:pt x="87" y="389"/>
                    <a:pt x="195" y="389"/>
                  </a:cubicBezTo>
                  <a:cubicBezTo>
                    <a:pt x="302" y="389"/>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6" name="Google Shape;1099;p2">
              <a:extLst>
                <a:ext uri="{FF2B5EF4-FFF2-40B4-BE49-F238E27FC236}">
                  <a16:creationId xmlns:a16="http://schemas.microsoft.com/office/drawing/2014/main" id="{4D4F1A9D-2652-41D0-B2EB-51157EC9EAEA}"/>
                </a:ext>
              </a:extLst>
            </p:cNvPr>
            <p:cNvSpPr/>
            <p:nvPr/>
          </p:nvSpPr>
          <p:spPr>
            <a:xfrm>
              <a:off x="953700" y="1379900"/>
              <a:ext cx="9725" cy="9725"/>
            </a:xfrm>
            <a:custGeom>
              <a:avLst/>
              <a:gdLst/>
              <a:ahLst/>
              <a:cxnLst/>
              <a:rect l="l" t="t" r="r" b="b"/>
              <a:pathLst>
                <a:path w="389" h="389" extrusionOk="0">
                  <a:moveTo>
                    <a:pt x="195" y="0"/>
                  </a:moveTo>
                  <a:cubicBezTo>
                    <a:pt x="89" y="0"/>
                    <a:pt x="1" y="87"/>
                    <a:pt x="1" y="194"/>
                  </a:cubicBezTo>
                  <a:cubicBezTo>
                    <a:pt x="1" y="302"/>
                    <a:pt x="89" y="389"/>
                    <a:pt x="195" y="389"/>
                  </a:cubicBezTo>
                  <a:cubicBezTo>
                    <a:pt x="302" y="389"/>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7" name="Google Shape;1100;p2">
              <a:extLst>
                <a:ext uri="{FF2B5EF4-FFF2-40B4-BE49-F238E27FC236}">
                  <a16:creationId xmlns:a16="http://schemas.microsoft.com/office/drawing/2014/main" id="{8F65A692-5714-4D72-A1AE-CF10DDE1BBCF}"/>
                </a:ext>
              </a:extLst>
            </p:cNvPr>
            <p:cNvSpPr/>
            <p:nvPr/>
          </p:nvSpPr>
          <p:spPr>
            <a:xfrm>
              <a:off x="993450" y="1379900"/>
              <a:ext cx="9725" cy="9725"/>
            </a:xfrm>
            <a:custGeom>
              <a:avLst/>
              <a:gdLst/>
              <a:ahLst/>
              <a:cxnLst/>
              <a:rect l="l" t="t" r="r" b="b"/>
              <a:pathLst>
                <a:path w="389" h="389" extrusionOk="0">
                  <a:moveTo>
                    <a:pt x="195" y="0"/>
                  </a:moveTo>
                  <a:cubicBezTo>
                    <a:pt x="89" y="0"/>
                    <a:pt x="1" y="87"/>
                    <a:pt x="1" y="194"/>
                  </a:cubicBezTo>
                  <a:cubicBezTo>
                    <a:pt x="1" y="302"/>
                    <a:pt x="89" y="389"/>
                    <a:pt x="195" y="389"/>
                  </a:cubicBezTo>
                  <a:cubicBezTo>
                    <a:pt x="303" y="389"/>
                    <a:pt x="389" y="302"/>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8" name="Google Shape;1101;p2">
              <a:extLst>
                <a:ext uri="{FF2B5EF4-FFF2-40B4-BE49-F238E27FC236}">
                  <a16:creationId xmlns:a16="http://schemas.microsoft.com/office/drawing/2014/main" id="{AAD4FDE1-3E24-44DB-A058-E532D7734E93}"/>
                </a:ext>
              </a:extLst>
            </p:cNvPr>
            <p:cNvSpPr/>
            <p:nvPr/>
          </p:nvSpPr>
          <p:spPr>
            <a:xfrm>
              <a:off x="1033225" y="1379900"/>
              <a:ext cx="9725" cy="9725"/>
            </a:xfrm>
            <a:custGeom>
              <a:avLst/>
              <a:gdLst/>
              <a:ahLst/>
              <a:cxnLst/>
              <a:rect l="l" t="t" r="r" b="b"/>
              <a:pathLst>
                <a:path w="389" h="389" extrusionOk="0">
                  <a:moveTo>
                    <a:pt x="194" y="0"/>
                  </a:moveTo>
                  <a:cubicBezTo>
                    <a:pt x="88" y="0"/>
                    <a:pt x="0" y="87"/>
                    <a:pt x="0" y="194"/>
                  </a:cubicBezTo>
                  <a:cubicBezTo>
                    <a:pt x="0" y="302"/>
                    <a:pt x="88" y="389"/>
                    <a:pt x="194" y="389"/>
                  </a:cubicBezTo>
                  <a:cubicBezTo>
                    <a:pt x="302" y="389"/>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9" name="Google Shape;1102;p2">
              <a:extLst>
                <a:ext uri="{FF2B5EF4-FFF2-40B4-BE49-F238E27FC236}">
                  <a16:creationId xmlns:a16="http://schemas.microsoft.com/office/drawing/2014/main" id="{6B948624-E509-4D44-9B1D-147D054DB390}"/>
                </a:ext>
              </a:extLst>
            </p:cNvPr>
            <p:cNvSpPr/>
            <p:nvPr/>
          </p:nvSpPr>
          <p:spPr>
            <a:xfrm>
              <a:off x="1072975" y="1379900"/>
              <a:ext cx="9725" cy="9725"/>
            </a:xfrm>
            <a:custGeom>
              <a:avLst/>
              <a:gdLst/>
              <a:ahLst/>
              <a:cxnLst/>
              <a:rect l="l" t="t" r="r" b="b"/>
              <a:pathLst>
                <a:path w="389" h="389" extrusionOk="0">
                  <a:moveTo>
                    <a:pt x="194" y="0"/>
                  </a:moveTo>
                  <a:cubicBezTo>
                    <a:pt x="88" y="0"/>
                    <a:pt x="0" y="87"/>
                    <a:pt x="0" y="194"/>
                  </a:cubicBezTo>
                  <a:cubicBezTo>
                    <a:pt x="0" y="302"/>
                    <a:pt x="88" y="389"/>
                    <a:pt x="194" y="389"/>
                  </a:cubicBezTo>
                  <a:cubicBezTo>
                    <a:pt x="302" y="389"/>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0" name="Google Shape;1103;p2">
              <a:extLst>
                <a:ext uri="{FF2B5EF4-FFF2-40B4-BE49-F238E27FC236}">
                  <a16:creationId xmlns:a16="http://schemas.microsoft.com/office/drawing/2014/main" id="{E9F9088C-F5E2-470C-99A8-C1F203D9C5C0}"/>
                </a:ext>
              </a:extLst>
            </p:cNvPr>
            <p:cNvSpPr/>
            <p:nvPr/>
          </p:nvSpPr>
          <p:spPr>
            <a:xfrm>
              <a:off x="1112725" y="1379900"/>
              <a:ext cx="9725" cy="9725"/>
            </a:xfrm>
            <a:custGeom>
              <a:avLst/>
              <a:gdLst/>
              <a:ahLst/>
              <a:cxnLst/>
              <a:rect l="l" t="t" r="r" b="b"/>
              <a:pathLst>
                <a:path w="389" h="389" extrusionOk="0">
                  <a:moveTo>
                    <a:pt x="194" y="0"/>
                  </a:moveTo>
                  <a:cubicBezTo>
                    <a:pt x="88" y="0"/>
                    <a:pt x="0" y="87"/>
                    <a:pt x="0" y="194"/>
                  </a:cubicBezTo>
                  <a:cubicBezTo>
                    <a:pt x="0" y="302"/>
                    <a:pt x="88" y="389"/>
                    <a:pt x="194" y="389"/>
                  </a:cubicBezTo>
                  <a:cubicBezTo>
                    <a:pt x="302" y="389"/>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1" name="Google Shape;1104;p2">
              <a:extLst>
                <a:ext uri="{FF2B5EF4-FFF2-40B4-BE49-F238E27FC236}">
                  <a16:creationId xmlns:a16="http://schemas.microsoft.com/office/drawing/2014/main" id="{1222CDB8-7F71-4485-9886-0C055726675F}"/>
                </a:ext>
              </a:extLst>
            </p:cNvPr>
            <p:cNvSpPr/>
            <p:nvPr/>
          </p:nvSpPr>
          <p:spPr>
            <a:xfrm>
              <a:off x="1152500" y="1379900"/>
              <a:ext cx="9700" cy="9725"/>
            </a:xfrm>
            <a:custGeom>
              <a:avLst/>
              <a:gdLst/>
              <a:ahLst/>
              <a:cxnLst/>
              <a:rect l="l" t="t" r="r" b="b"/>
              <a:pathLst>
                <a:path w="388" h="389" extrusionOk="0">
                  <a:moveTo>
                    <a:pt x="193" y="0"/>
                  </a:moveTo>
                  <a:cubicBezTo>
                    <a:pt x="87" y="0"/>
                    <a:pt x="1" y="87"/>
                    <a:pt x="1" y="194"/>
                  </a:cubicBezTo>
                  <a:cubicBezTo>
                    <a:pt x="1" y="302"/>
                    <a:pt x="87" y="389"/>
                    <a:pt x="193" y="389"/>
                  </a:cubicBezTo>
                  <a:cubicBezTo>
                    <a:pt x="301" y="389"/>
                    <a:pt x="388" y="302"/>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2" name="Google Shape;1105;p2">
              <a:extLst>
                <a:ext uri="{FF2B5EF4-FFF2-40B4-BE49-F238E27FC236}">
                  <a16:creationId xmlns:a16="http://schemas.microsoft.com/office/drawing/2014/main" id="{EC4D6F6D-6969-43FD-A962-D77B743BBB0B}"/>
                </a:ext>
              </a:extLst>
            </p:cNvPr>
            <p:cNvSpPr/>
            <p:nvPr/>
          </p:nvSpPr>
          <p:spPr>
            <a:xfrm>
              <a:off x="1192275" y="1379900"/>
              <a:ext cx="9675" cy="9725"/>
            </a:xfrm>
            <a:custGeom>
              <a:avLst/>
              <a:gdLst/>
              <a:ahLst/>
              <a:cxnLst/>
              <a:rect l="l" t="t" r="r" b="b"/>
              <a:pathLst>
                <a:path w="387" h="389" extrusionOk="0">
                  <a:moveTo>
                    <a:pt x="193" y="0"/>
                  </a:moveTo>
                  <a:cubicBezTo>
                    <a:pt x="86" y="0"/>
                    <a:pt x="0" y="87"/>
                    <a:pt x="0" y="194"/>
                  </a:cubicBezTo>
                  <a:cubicBezTo>
                    <a:pt x="0" y="302"/>
                    <a:pt x="86" y="389"/>
                    <a:pt x="193" y="389"/>
                  </a:cubicBezTo>
                  <a:cubicBezTo>
                    <a:pt x="300" y="389"/>
                    <a:pt x="387" y="302"/>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3" name="Google Shape;1106;p2">
              <a:extLst>
                <a:ext uri="{FF2B5EF4-FFF2-40B4-BE49-F238E27FC236}">
                  <a16:creationId xmlns:a16="http://schemas.microsoft.com/office/drawing/2014/main" id="{8934D3B0-FC5E-410C-97DC-211937D61745}"/>
                </a:ext>
              </a:extLst>
            </p:cNvPr>
            <p:cNvSpPr/>
            <p:nvPr/>
          </p:nvSpPr>
          <p:spPr>
            <a:xfrm>
              <a:off x="1232025" y="1379900"/>
              <a:ext cx="9675" cy="9725"/>
            </a:xfrm>
            <a:custGeom>
              <a:avLst/>
              <a:gdLst/>
              <a:ahLst/>
              <a:cxnLst/>
              <a:rect l="l" t="t" r="r" b="b"/>
              <a:pathLst>
                <a:path w="387" h="389" extrusionOk="0">
                  <a:moveTo>
                    <a:pt x="194" y="0"/>
                  </a:moveTo>
                  <a:cubicBezTo>
                    <a:pt x="87" y="0"/>
                    <a:pt x="0" y="87"/>
                    <a:pt x="0" y="194"/>
                  </a:cubicBezTo>
                  <a:cubicBezTo>
                    <a:pt x="0" y="302"/>
                    <a:pt x="87" y="389"/>
                    <a:pt x="194" y="389"/>
                  </a:cubicBezTo>
                  <a:cubicBezTo>
                    <a:pt x="300" y="389"/>
                    <a:pt x="387" y="302"/>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4" name="Google Shape;1107;p2">
              <a:extLst>
                <a:ext uri="{FF2B5EF4-FFF2-40B4-BE49-F238E27FC236}">
                  <a16:creationId xmlns:a16="http://schemas.microsoft.com/office/drawing/2014/main" id="{8AB15751-8D29-460E-AD4F-3CB24AEF69A9}"/>
                </a:ext>
              </a:extLst>
            </p:cNvPr>
            <p:cNvSpPr/>
            <p:nvPr/>
          </p:nvSpPr>
          <p:spPr>
            <a:xfrm>
              <a:off x="317625" y="134580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5" name="Google Shape;1108;p2">
              <a:extLst>
                <a:ext uri="{FF2B5EF4-FFF2-40B4-BE49-F238E27FC236}">
                  <a16:creationId xmlns:a16="http://schemas.microsoft.com/office/drawing/2014/main" id="{8D8C8E9C-3FEF-4443-A7C0-84EA8C362F0C}"/>
                </a:ext>
              </a:extLst>
            </p:cNvPr>
            <p:cNvSpPr/>
            <p:nvPr/>
          </p:nvSpPr>
          <p:spPr>
            <a:xfrm>
              <a:off x="355750" y="1345800"/>
              <a:ext cx="11350" cy="9725"/>
            </a:xfrm>
            <a:custGeom>
              <a:avLst/>
              <a:gdLst/>
              <a:ahLst/>
              <a:cxnLst/>
              <a:rect l="l" t="t" r="r" b="b"/>
              <a:pathLst>
                <a:path w="454" h="389" extrusionOk="0">
                  <a:moveTo>
                    <a:pt x="259" y="0"/>
                  </a:moveTo>
                  <a:cubicBezTo>
                    <a:pt x="87" y="0"/>
                    <a:pt x="0" y="209"/>
                    <a:pt x="123" y="331"/>
                  </a:cubicBezTo>
                  <a:cubicBezTo>
                    <a:pt x="162" y="370"/>
                    <a:pt x="211" y="388"/>
                    <a:pt x="259"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6" name="Google Shape;1109;p2">
              <a:extLst>
                <a:ext uri="{FF2B5EF4-FFF2-40B4-BE49-F238E27FC236}">
                  <a16:creationId xmlns:a16="http://schemas.microsoft.com/office/drawing/2014/main" id="{5F570B9C-BEA0-497E-BC01-B23B76475840}"/>
                </a:ext>
              </a:extLst>
            </p:cNvPr>
            <p:cNvSpPr/>
            <p:nvPr/>
          </p:nvSpPr>
          <p:spPr>
            <a:xfrm>
              <a:off x="397125" y="1345800"/>
              <a:ext cx="9725" cy="9725"/>
            </a:xfrm>
            <a:custGeom>
              <a:avLst/>
              <a:gdLst/>
              <a:ahLst/>
              <a:cxnLst/>
              <a:rect l="l" t="t" r="r" b="b"/>
              <a:pathLst>
                <a:path w="389" h="389" extrusionOk="0">
                  <a:moveTo>
                    <a:pt x="195" y="0"/>
                  </a:moveTo>
                  <a:cubicBezTo>
                    <a:pt x="88" y="0"/>
                    <a:pt x="1" y="87"/>
                    <a:pt x="1" y="194"/>
                  </a:cubicBezTo>
                  <a:cubicBezTo>
                    <a:pt x="1" y="302"/>
                    <a:pt x="88"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7" name="Google Shape;1110;p2">
              <a:extLst>
                <a:ext uri="{FF2B5EF4-FFF2-40B4-BE49-F238E27FC236}">
                  <a16:creationId xmlns:a16="http://schemas.microsoft.com/office/drawing/2014/main" id="{C9B93E97-E32C-40EF-B81F-0F3750AD218F}"/>
                </a:ext>
              </a:extLst>
            </p:cNvPr>
            <p:cNvSpPr/>
            <p:nvPr/>
          </p:nvSpPr>
          <p:spPr>
            <a:xfrm>
              <a:off x="435250" y="1345800"/>
              <a:ext cx="11350" cy="9725"/>
            </a:xfrm>
            <a:custGeom>
              <a:avLst/>
              <a:gdLst/>
              <a:ahLst/>
              <a:cxnLst/>
              <a:rect l="l" t="t" r="r" b="b"/>
              <a:pathLst>
                <a:path w="454" h="389" extrusionOk="0">
                  <a:moveTo>
                    <a:pt x="260" y="0"/>
                  </a:moveTo>
                  <a:cubicBezTo>
                    <a:pt x="87" y="0"/>
                    <a:pt x="0" y="209"/>
                    <a:pt x="123" y="332"/>
                  </a:cubicBezTo>
                  <a:cubicBezTo>
                    <a:pt x="162" y="371"/>
                    <a:pt x="211" y="389"/>
                    <a:pt x="258"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8" name="Google Shape;1111;p2">
              <a:extLst>
                <a:ext uri="{FF2B5EF4-FFF2-40B4-BE49-F238E27FC236}">
                  <a16:creationId xmlns:a16="http://schemas.microsoft.com/office/drawing/2014/main" id="{13981C41-4332-4CE6-AED6-9657761F63CC}"/>
                </a:ext>
              </a:extLst>
            </p:cNvPr>
            <p:cNvSpPr/>
            <p:nvPr/>
          </p:nvSpPr>
          <p:spPr>
            <a:xfrm>
              <a:off x="475000" y="1345800"/>
              <a:ext cx="11350" cy="9725"/>
            </a:xfrm>
            <a:custGeom>
              <a:avLst/>
              <a:gdLst/>
              <a:ahLst/>
              <a:cxnLst/>
              <a:rect l="l" t="t" r="r" b="b"/>
              <a:pathLst>
                <a:path w="454" h="389" extrusionOk="0">
                  <a:moveTo>
                    <a:pt x="260" y="0"/>
                  </a:moveTo>
                  <a:cubicBezTo>
                    <a:pt x="87" y="0"/>
                    <a:pt x="1" y="209"/>
                    <a:pt x="122" y="332"/>
                  </a:cubicBezTo>
                  <a:cubicBezTo>
                    <a:pt x="161" y="371"/>
                    <a:pt x="210" y="389"/>
                    <a:pt x="258"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9" name="Google Shape;1112;p2">
              <a:extLst>
                <a:ext uri="{FF2B5EF4-FFF2-40B4-BE49-F238E27FC236}">
                  <a16:creationId xmlns:a16="http://schemas.microsoft.com/office/drawing/2014/main" id="{7B2453AA-6715-4285-86B0-9BC4D61EF063}"/>
                </a:ext>
              </a:extLst>
            </p:cNvPr>
            <p:cNvSpPr/>
            <p:nvPr/>
          </p:nvSpPr>
          <p:spPr>
            <a:xfrm>
              <a:off x="516425" y="1345800"/>
              <a:ext cx="9675" cy="9725"/>
            </a:xfrm>
            <a:custGeom>
              <a:avLst/>
              <a:gdLst/>
              <a:ahLst/>
              <a:cxnLst/>
              <a:rect l="l" t="t" r="r" b="b"/>
              <a:pathLst>
                <a:path w="387" h="389" extrusionOk="0">
                  <a:moveTo>
                    <a:pt x="193" y="0"/>
                  </a:moveTo>
                  <a:cubicBezTo>
                    <a:pt x="87" y="0"/>
                    <a:pt x="0" y="87"/>
                    <a:pt x="0" y="194"/>
                  </a:cubicBezTo>
                  <a:cubicBezTo>
                    <a:pt x="0" y="302"/>
                    <a:pt x="87" y="388"/>
                    <a:pt x="193" y="388"/>
                  </a:cubicBezTo>
                  <a:cubicBezTo>
                    <a:pt x="301" y="388"/>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0" name="Google Shape;1113;p2">
              <a:extLst>
                <a:ext uri="{FF2B5EF4-FFF2-40B4-BE49-F238E27FC236}">
                  <a16:creationId xmlns:a16="http://schemas.microsoft.com/office/drawing/2014/main" id="{76D0673B-9941-4195-B3D5-EEEA58686D88}"/>
                </a:ext>
              </a:extLst>
            </p:cNvPr>
            <p:cNvSpPr/>
            <p:nvPr/>
          </p:nvSpPr>
          <p:spPr>
            <a:xfrm>
              <a:off x="554500" y="1345800"/>
              <a:ext cx="11375" cy="9725"/>
            </a:xfrm>
            <a:custGeom>
              <a:avLst/>
              <a:gdLst/>
              <a:ahLst/>
              <a:cxnLst/>
              <a:rect l="l" t="t" r="r" b="b"/>
              <a:pathLst>
                <a:path w="455" h="389" extrusionOk="0">
                  <a:moveTo>
                    <a:pt x="262" y="0"/>
                  </a:moveTo>
                  <a:cubicBezTo>
                    <a:pt x="87" y="0"/>
                    <a:pt x="1" y="209"/>
                    <a:pt x="124" y="332"/>
                  </a:cubicBezTo>
                  <a:cubicBezTo>
                    <a:pt x="163" y="371"/>
                    <a:pt x="212" y="389"/>
                    <a:pt x="259" y="389"/>
                  </a:cubicBezTo>
                  <a:cubicBezTo>
                    <a:pt x="359" y="389"/>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1" name="Google Shape;1114;p2">
              <a:extLst>
                <a:ext uri="{FF2B5EF4-FFF2-40B4-BE49-F238E27FC236}">
                  <a16:creationId xmlns:a16="http://schemas.microsoft.com/office/drawing/2014/main" id="{CC44B12B-F624-46A2-9B74-B16DAD7E9349}"/>
                </a:ext>
              </a:extLst>
            </p:cNvPr>
            <p:cNvSpPr/>
            <p:nvPr/>
          </p:nvSpPr>
          <p:spPr>
            <a:xfrm>
              <a:off x="595925" y="1345800"/>
              <a:ext cx="9700" cy="9725"/>
            </a:xfrm>
            <a:custGeom>
              <a:avLst/>
              <a:gdLst/>
              <a:ahLst/>
              <a:cxnLst/>
              <a:rect l="l" t="t" r="r" b="b"/>
              <a:pathLst>
                <a:path w="388" h="389" extrusionOk="0">
                  <a:moveTo>
                    <a:pt x="193" y="0"/>
                  </a:moveTo>
                  <a:cubicBezTo>
                    <a:pt x="87" y="0"/>
                    <a:pt x="1" y="87"/>
                    <a:pt x="1" y="194"/>
                  </a:cubicBezTo>
                  <a:cubicBezTo>
                    <a:pt x="1" y="302"/>
                    <a:pt x="87" y="388"/>
                    <a:pt x="193" y="388"/>
                  </a:cubicBezTo>
                  <a:cubicBezTo>
                    <a:pt x="301" y="388"/>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2" name="Google Shape;1115;p2">
              <a:extLst>
                <a:ext uri="{FF2B5EF4-FFF2-40B4-BE49-F238E27FC236}">
                  <a16:creationId xmlns:a16="http://schemas.microsoft.com/office/drawing/2014/main" id="{DC7668EF-BCC9-4E2B-8B84-F183B2C7A12A}"/>
                </a:ext>
              </a:extLst>
            </p:cNvPr>
            <p:cNvSpPr/>
            <p:nvPr/>
          </p:nvSpPr>
          <p:spPr>
            <a:xfrm>
              <a:off x="634025" y="1345800"/>
              <a:ext cx="11375" cy="9725"/>
            </a:xfrm>
            <a:custGeom>
              <a:avLst/>
              <a:gdLst/>
              <a:ahLst/>
              <a:cxnLst/>
              <a:rect l="l" t="t" r="r" b="b"/>
              <a:pathLst>
                <a:path w="455" h="389" extrusionOk="0">
                  <a:moveTo>
                    <a:pt x="261" y="0"/>
                  </a:moveTo>
                  <a:cubicBezTo>
                    <a:pt x="88" y="0"/>
                    <a:pt x="0" y="209"/>
                    <a:pt x="123" y="332"/>
                  </a:cubicBezTo>
                  <a:cubicBezTo>
                    <a:pt x="162" y="371"/>
                    <a:pt x="211" y="389"/>
                    <a:pt x="259" y="389"/>
                  </a:cubicBezTo>
                  <a:cubicBezTo>
                    <a:pt x="359" y="389"/>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3" name="Google Shape;1116;p2">
              <a:extLst>
                <a:ext uri="{FF2B5EF4-FFF2-40B4-BE49-F238E27FC236}">
                  <a16:creationId xmlns:a16="http://schemas.microsoft.com/office/drawing/2014/main" id="{7A12C788-0625-4F07-AAE4-9A7C24B0BAB2}"/>
                </a:ext>
              </a:extLst>
            </p:cNvPr>
            <p:cNvSpPr/>
            <p:nvPr/>
          </p:nvSpPr>
          <p:spPr>
            <a:xfrm>
              <a:off x="673775" y="1345800"/>
              <a:ext cx="11375" cy="9725"/>
            </a:xfrm>
            <a:custGeom>
              <a:avLst/>
              <a:gdLst/>
              <a:ahLst/>
              <a:cxnLst/>
              <a:rect l="l" t="t" r="r" b="b"/>
              <a:pathLst>
                <a:path w="455" h="389" extrusionOk="0">
                  <a:moveTo>
                    <a:pt x="261" y="0"/>
                  </a:moveTo>
                  <a:cubicBezTo>
                    <a:pt x="88" y="0"/>
                    <a:pt x="0" y="209"/>
                    <a:pt x="123" y="332"/>
                  </a:cubicBezTo>
                  <a:cubicBezTo>
                    <a:pt x="163" y="371"/>
                    <a:pt x="211" y="389"/>
                    <a:pt x="259" y="389"/>
                  </a:cubicBezTo>
                  <a:cubicBezTo>
                    <a:pt x="359" y="389"/>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4" name="Google Shape;1117;p2">
              <a:extLst>
                <a:ext uri="{FF2B5EF4-FFF2-40B4-BE49-F238E27FC236}">
                  <a16:creationId xmlns:a16="http://schemas.microsoft.com/office/drawing/2014/main" id="{4258DB1E-D666-4869-8D9E-2B289EBE7E4E}"/>
                </a:ext>
              </a:extLst>
            </p:cNvPr>
            <p:cNvSpPr/>
            <p:nvPr/>
          </p:nvSpPr>
          <p:spPr>
            <a:xfrm>
              <a:off x="715200" y="1345800"/>
              <a:ext cx="9725" cy="9725"/>
            </a:xfrm>
            <a:custGeom>
              <a:avLst/>
              <a:gdLst/>
              <a:ahLst/>
              <a:cxnLst/>
              <a:rect l="l" t="t" r="r" b="b"/>
              <a:pathLst>
                <a:path w="389" h="389" extrusionOk="0">
                  <a:moveTo>
                    <a:pt x="194" y="0"/>
                  </a:moveTo>
                  <a:cubicBezTo>
                    <a:pt x="86" y="0"/>
                    <a:pt x="0" y="87"/>
                    <a:pt x="0" y="194"/>
                  </a:cubicBezTo>
                  <a:cubicBezTo>
                    <a:pt x="0" y="302"/>
                    <a:pt x="86"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5" name="Google Shape;1118;p2">
              <a:extLst>
                <a:ext uri="{FF2B5EF4-FFF2-40B4-BE49-F238E27FC236}">
                  <a16:creationId xmlns:a16="http://schemas.microsoft.com/office/drawing/2014/main" id="{75308E3B-00E9-4B4F-9D99-98014D9E1C51}"/>
                </a:ext>
              </a:extLst>
            </p:cNvPr>
            <p:cNvSpPr/>
            <p:nvPr/>
          </p:nvSpPr>
          <p:spPr>
            <a:xfrm>
              <a:off x="753300" y="1345800"/>
              <a:ext cx="11375" cy="9725"/>
            </a:xfrm>
            <a:custGeom>
              <a:avLst/>
              <a:gdLst/>
              <a:ahLst/>
              <a:cxnLst/>
              <a:rect l="l" t="t" r="r" b="b"/>
              <a:pathLst>
                <a:path w="455" h="389" extrusionOk="0">
                  <a:moveTo>
                    <a:pt x="260" y="0"/>
                  </a:moveTo>
                  <a:cubicBezTo>
                    <a:pt x="87" y="0"/>
                    <a:pt x="1" y="209"/>
                    <a:pt x="122" y="332"/>
                  </a:cubicBezTo>
                  <a:cubicBezTo>
                    <a:pt x="162" y="371"/>
                    <a:pt x="210" y="389"/>
                    <a:pt x="258" y="389"/>
                  </a:cubicBezTo>
                  <a:cubicBezTo>
                    <a:pt x="358" y="389"/>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6" name="Google Shape;1119;p2">
              <a:extLst>
                <a:ext uri="{FF2B5EF4-FFF2-40B4-BE49-F238E27FC236}">
                  <a16:creationId xmlns:a16="http://schemas.microsoft.com/office/drawing/2014/main" id="{3938E16D-07AA-4E87-AD37-FEEA004ED3EF}"/>
                </a:ext>
              </a:extLst>
            </p:cNvPr>
            <p:cNvSpPr/>
            <p:nvPr/>
          </p:nvSpPr>
          <p:spPr>
            <a:xfrm>
              <a:off x="794700" y="134580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7" name="Google Shape;1120;p2">
              <a:extLst>
                <a:ext uri="{FF2B5EF4-FFF2-40B4-BE49-F238E27FC236}">
                  <a16:creationId xmlns:a16="http://schemas.microsoft.com/office/drawing/2014/main" id="{57C3EE9A-9027-4D6A-A8AE-9F228B1ABD27}"/>
                </a:ext>
              </a:extLst>
            </p:cNvPr>
            <p:cNvSpPr/>
            <p:nvPr/>
          </p:nvSpPr>
          <p:spPr>
            <a:xfrm>
              <a:off x="832825" y="1345800"/>
              <a:ext cx="11350" cy="9725"/>
            </a:xfrm>
            <a:custGeom>
              <a:avLst/>
              <a:gdLst/>
              <a:ahLst/>
              <a:cxnLst/>
              <a:rect l="l" t="t" r="r" b="b"/>
              <a:pathLst>
                <a:path w="454" h="389" extrusionOk="0">
                  <a:moveTo>
                    <a:pt x="259" y="0"/>
                  </a:moveTo>
                  <a:cubicBezTo>
                    <a:pt x="87" y="0"/>
                    <a:pt x="0" y="209"/>
                    <a:pt x="122" y="332"/>
                  </a:cubicBezTo>
                  <a:cubicBezTo>
                    <a:pt x="161" y="371"/>
                    <a:pt x="210" y="389"/>
                    <a:pt x="257" y="389"/>
                  </a:cubicBezTo>
                  <a:cubicBezTo>
                    <a:pt x="357" y="389"/>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8" name="Google Shape;1121;p2">
              <a:extLst>
                <a:ext uri="{FF2B5EF4-FFF2-40B4-BE49-F238E27FC236}">
                  <a16:creationId xmlns:a16="http://schemas.microsoft.com/office/drawing/2014/main" id="{D6E7B561-AB38-4BFD-92F5-828389D3EA75}"/>
                </a:ext>
              </a:extLst>
            </p:cNvPr>
            <p:cNvSpPr/>
            <p:nvPr/>
          </p:nvSpPr>
          <p:spPr>
            <a:xfrm>
              <a:off x="872575" y="1345800"/>
              <a:ext cx="11350" cy="9725"/>
            </a:xfrm>
            <a:custGeom>
              <a:avLst/>
              <a:gdLst/>
              <a:ahLst/>
              <a:cxnLst/>
              <a:rect l="l" t="t" r="r" b="b"/>
              <a:pathLst>
                <a:path w="454" h="389" extrusionOk="0">
                  <a:moveTo>
                    <a:pt x="260" y="0"/>
                  </a:moveTo>
                  <a:cubicBezTo>
                    <a:pt x="87" y="0"/>
                    <a:pt x="0" y="209"/>
                    <a:pt x="122" y="332"/>
                  </a:cubicBezTo>
                  <a:cubicBezTo>
                    <a:pt x="161" y="371"/>
                    <a:pt x="210" y="389"/>
                    <a:pt x="257"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9" name="Google Shape;1122;p2">
              <a:extLst>
                <a:ext uri="{FF2B5EF4-FFF2-40B4-BE49-F238E27FC236}">
                  <a16:creationId xmlns:a16="http://schemas.microsoft.com/office/drawing/2014/main" id="{9AA3C594-FD0B-4587-AA64-583462887D98}"/>
                </a:ext>
              </a:extLst>
            </p:cNvPr>
            <p:cNvSpPr/>
            <p:nvPr/>
          </p:nvSpPr>
          <p:spPr>
            <a:xfrm>
              <a:off x="913950" y="1345800"/>
              <a:ext cx="9725" cy="9725"/>
            </a:xfrm>
            <a:custGeom>
              <a:avLst/>
              <a:gdLst/>
              <a:ahLst/>
              <a:cxnLst/>
              <a:rect l="l" t="t" r="r" b="b"/>
              <a:pathLst>
                <a:path w="389" h="389" extrusionOk="0">
                  <a:moveTo>
                    <a:pt x="195" y="0"/>
                  </a:moveTo>
                  <a:cubicBezTo>
                    <a:pt x="87" y="0"/>
                    <a:pt x="1" y="87"/>
                    <a:pt x="1" y="194"/>
                  </a:cubicBezTo>
                  <a:cubicBezTo>
                    <a:pt x="1" y="302"/>
                    <a:pt x="87"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0" name="Google Shape;1123;p2">
              <a:extLst>
                <a:ext uri="{FF2B5EF4-FFF2-40B4-BE49-F238E27FC236}">
                  <a16:creationId xmlns:a16="http://schemas.microsoft.com/office/drawing/2014/main" id="{2F942439-4123-4912-A97E-F01E8BF4D742}"/>
                </a:ext>
              </a:extLst>
            </p:cNvPr>
            <p:cNvSpPr/>
            <p:nvPr/>
          </p:nvSpPr>
          <p:spPr>
            <a:xfrm>
              <a:off x="953700" y="1345800"/>
              <a:ext cx="9725" cy="9725"/>
            </a:xfrm>
            <a:custGeom>
              <a:avLst/>
              <a:gdLst/>
              <a:ahLst/>
              <a:cxnLst/>
              <a:rect l="l" t="t" r="r" b="b"/>
              <a:pathLst>
                <a:path w="389" h="389" extrusionOk="0">
                  <a:moveTo>
                    <a:pt x="195" y="0"/>
                  </a:moveTo>
                  <a:cubicBezTo>
                    <a:pt x="89" y="0"/>
                    <a:pt x="1" y="87"/>
                    <a:pt x="1" y="194"/>
                  </a:cubicBezTo>
                  <a:cubicBezTo>
                    <a:pt x="1" y="302"/>
                    <a:pt x="89"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1" name="Google Shape;1124;p2">
              <a:extLst>
                <a:ext uri="{FF2B5EF4-FFF2-40B4-BE49-F238E27FC236}">
                  <a16:creationId xmlns:a16="http://schemas.microsoft.com/office/drawing/2014/main" id="{01F91B25-F7B1-4F14-BDDF-96B941457525}"/>
                </a:ext>
              </a:extLst>
            </p:cNvPr>
            <p:cNvSpPr/>
            <p:nvPr/>
          </p:nvSpPr>
          <p:spPr>
            <a:xfrm>
              <a:off x="993450" y="1345800"/>
              <a:ext cx="9725" cy="9725"/>
            </a:xfrm>
            <a:custGeom>
              <a:avLst/>
              <a:gdLst/>
              <a:ahLst/>
              <a:cxnLst/>
              <a:rect l="l" t="t" r="r" b="b"/>
              <a:pathLst>
                <a:path w="389" h="389" extrusionOk="0">
                  <a:moveTo>
                    <a:pt x="195" y="0"/>
                  </a:moveTo>
                  <a:cubicBezTo>
                    <a:pt x="89" y="0"/>
                    <a:pt x="1" y="87"/>
                    <a:pt x="1" y="194"/>
                  </a:cubicBezTo>
                  <a:cubicBezTo>
                    <a:pt x="1" y="302"/>
                    <a:pt x="89" y="388"/>
                    <a:pt x="195" y="388"/>
                  </a:cubicBezTo>
                  <a:cubicBezTo>
                    <a:pt x="303" y="388"/>
                    <a:pt x="389" y="302"/>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2" name="Google Shape;1125;p2">
              <a:extLst>
                <a:ext uri="{FF2B5EF4-FFF2-40B4-BE49-F238E27FC236}">
                  <a16:creationId xmlns:a16="http://schemas.microsoft.com/office/drawing/2014/main" id="{36C89BF8-EC88-4A3C-893B-E0ADCF79E487}"/>
                </a:ext>
              </a:extLst>
            </p:cNvPr>
            <p:cNvSpPr/>
            <p:nvPr/>
          </p:nvSpPr>
          <p:spPr>
            <a:xfrm>
              <a:off x="1033225" y="134580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3" name="Google Shape;1126;p2">
              <a:extLst>
                <a:ext uri="{FF2B5EF4-FFF2-40B4-BE49-F238E27FC236}">
                  <a16:creationId xmlns:a16="http://schemas.microsoft.com/office/drawing/2014/main" id="{8F05F88A-324F-4930-B3FC-7E1BB0DF2086}"/>
                </a:ext>
              </a:extLst>
            </p:cNvPr>
            <p:cNvSpPr/>
            <p:nvPr/>
          </p:nvSpPr>
          <p:spPr>
            <a:xfrm>
              <a:off x="1072975" y="134580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4" name="Google Shape;1127;p2">
              <a:extLst>
                <a:ext uri="{FF2B5EF4-FFF2-40B4-BE49-F238E27FC236}">
                  <a16:creationId xmlns:a16="http://schemas.microsoft.com/office/drawing/2014/main" id="{BAFCD0E9-9571-4B1D-B90F-EBB1FFA7308C}"/>
                </a:ext>
              </a:extLst>
            </p:cNvPr>
            <p:cNvSpPr/>
            <p:nvPr/>
          </p:nvSpPr>
          <p:spPr>
            <a:xfrm>
              <a:off x="1112725" y="134580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5" name="Google Shape;1128;p2">
              <a:extLst>
                <a:ext uri="{FF2B5EF4-FFF2-40B4-BE49-F238E27FC236}">
                  <a16:creationId xmlns:a16="http://schemas.microsoft.com/office/drawing/2014/main" id="{C27E1AA5-D4ED-4CD5-B2BF-40B8526FD507}"/>
                </a:ext>
              </a:extLst>
            </p:cNvPr>
            <p:cNvSpPr/>
            <p:nvPr/>
          </p:nvSpPr>
          <p:spPr>
            <a:xfrm>
              <a:off x="1152500" y="1345800"/>
              <a:ext cx="9700" cy="9725"/>
            </a:xfrm>
            <a:custGeom>
              <a:avLst/>
              <a:gdLst/>
              <a:ahLst/>
              <a:cxnLst/>
              <a:rect l="l" t="t" r="r" b="b"/>
              <a:pathLst>
                <a:path w="388" h="389" extrusionOk="0">
                  <a:moveTo>
                    <a:pt x="193" y="0"/>
                  </a:moveTo>
                  <a:cubicBezTo>
                    <a:pt x="87" y="0"/>
                    <a:pt x="1" y="87"/>
                    <a:pt x="1" y="194"/>
                  </a:cubicBezTo>
                  <a:cubicBezTo>
                    <a:pt x="1" y="302"/>
                    <a:pt x="87" y="388"/>
                    <a:pt x="193" y="388"/>
                  </a:cubicBezTo>
                  <a:cubicBezTo>
                    <a:pt x="301" y="388"/>
                    <a:pt x="388" y="302"/>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6" name="Google Shape;1129;p2">
              <a:extLst>
                <a:ext uri="{FF2B5EF4-FFF2-40B4-BE49-F238E27FC236}">
                  <a16:creationId xmlns:a16="http://schemas.microsoft.com/office/drawing/2014/main" id="{A4322CD1-3660-4090-AFE6-4CAB3C04837F}"/>
                </a:ext>
              </a:extLst>
            </p:cNvPr>
            <p:cNvSpPr/>
            <p:nvPr/>
          </p:nvSpPr>
          <p:spPr>
            <a:xfrm>
              <a:off x="1192275" y="1345800"/>
              <a:ext cx="9675" cy="9725"/>
            </a:xfrm>
            <a:custGeom>
              <a:avLst/>
              <a:gdLst/>
              <a:ahLst/>
              <a:cxnLst/>
              <a:rect l="l" t="t" r="r" b="b"/>
              <a:pathLst>
                <a:path w="387" h="389" extrusionOk="0">
                  <a:moveTo>
                    <a:pt x="193" y="0"/>
                  </a:moveTo>
                  <a:cubicBezTo>
                    <a:pt x="86" y="0"/>
                    <a:pt x="0" y="87"/>
                    <a:pt x="0" y="194"/>
                  </a:cubicBezTo>
                  <a:cubicBezTo>
                    <a:pt x="0" y="302"/>
                    <a:pt x="86" y="388"/>
                    <a:pt x="193" y="388"/>
                  </a:cubicBezTo>
                  <a:cubicBezTo>
                    <a:pt x="300" y="388"/>
                    <a:pt x="387" y="302"/>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7" name="Google Shape;1130;p2">
              <a:extLst>
                <a:ext uri="{FF2B5EF4-FFF2-40B4-BE49-F238E27FC236}">
                  <a16:creationId xmlns:a16="http://schemas.microsoft.com/office/drawing/2014/main" id="{C8A39B3B-D4B5-49D8-8C57-69D8AFFACC03}"/>
                </a:ext>
              </a:extLst>
            </p:cNvPr>
            <p:cNvSpPr/>
            <p:nvPr/>
          </p:nvSpPr>
          <p:spPr>
            <a:xfrm>
              <a:off x="1232025" y="1345800"/>
              <a:ext cx="9675" cy="9725"/>
            </a:xfrm>
            <a:custGeom>
              <a:avLst/>
              <a:gdLst/>
              <a:ahLst/>
              <a:cxnLst/>
              <a:rect l="l" t="t" r="r" b="b"/>
              <a:pathLst>
                <a:path w="387" h="389" extrusionOk="0">
                  <a:moveTo>
                    <a:pt x="194" y="0"/>
                  </a:moveTo>
                  <a:cubicBezTo>
                    <a:pt x="87" y="0"/>
                    <a:pt x="0" y="87"/>
                    <a:pt x="0" y="194"/>
                  </a:cubicBezTo>
                  <a:cubicBezTo>
                    <a:pt x="0" y="302"/>
                    <a:pt x="87" y="388"/>
                    <a:pt x="194" y="388"/>
                  </a:cubicBezTo>
                  <a:cubicBezTo>
                    <a:pt x="300" y="388"/>
                    <a:pt x="387" y="302"/>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8" name="Google Shape;1131;p2">
              <a:extLst>
                <a:ext uri="{FF2B5EF4-FFF2-40B4-BE49-F238E27FC236}">
                  <a16:creationId xmlns:a16="http://schemas.microsoft.com/office/drawing/2014/main" id="{D4CBA4D7-7EBC-4D8C-BBE1-90282EB89B10}"/>
                </a:ext>
              </a:extLst>
            </p:cNvPr>
            <p:cNvSpPr/>
            <p:nvPr/>
          </p:nvSpPr>
          <p:spPr>
            <a:xfrm>
              <a:off x="317625" y="1311675"/>
              <a:ext cx="9725" cy="9725"/>
            </a:xfrm>
            <a:custGeom>
              <a:avLst/>
              <a:gdLst/>
              <a:ahLst/>
              <a:cxnLst/>
              <a:rect l="l" t="t" r="r" b="b"/>
              <a:pathLst>
                <a:path w="389" h="389" extrusionOk="0">
                  <a:moveTo>
                    <a:pt x="194" y="1"/>
                  </a:moveTo>
                  <a:cubicBezTo>
                    <a:pt x="87" y="1"/>
                    <a:pt x="0" y="89"/>
                    <a:pt x="0" y="195"/>
                  </a:cubicBezTo>
                  <a:cubicBezTo>
                    <a:pt x="0" y="303"/>
                    <a:pt x="87" y="389"/>
                    <a:pt x="194" y="389"/>
                  </a:cubicBezTo>
                  <a:cubicBezTo>
                    <a:pt x="302" y="389"/>
                    <a:pt x="388" y="303"/>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9" name="Google Shape;1132;p2">
              <a:extLst>
                <a:ext uri="{FF2B5EF4-FFF2-40B4-BE49-F238E27FC236}">
                  <a16:creationId xmlns:a16="http://schemas.microsoft.com/office/drawing/2014/main" id="{B838B822-57A6-4861-9C4A-2E18298C2045}"/>
                </a:ext>
              </a:extLst>
            </p:cNvPr>
            <p:cNvSpPr/>
            <p:nvPr/>
          </p:nvSpPr>
          <p:spPr>
            <a:xfrm>
              <a:off x="355750" y="1311675"/>
              <a:ext cx="11350" cy="9750"/>
            </a:xfrm>
            <a:custGeom>
              <a:avLst/>
              <a:gdLst/>
              <a:ahLst/>
              <a:cxnLst/>
              <a:rect l="l" t="t" r="r" b="b"/>
              <a:pathLst>
                <a:path w="454" h="390" extrusionOk="0">
                  <a:moveTo>
                    <a:pt x="259" y="1"/>
                  </a:moveTo>
                  <a:cubicBezTo>
                    <a:pt x="87" y="1"/>
                    <a:pt x="0" y="210"/>
                    <a:pt x="123" y="333"/>
                  </a:cubicBezTo>
                  <a:cubicBezTo>
                    <a:pt x="162" y="372"/>
                    <a:pt x="210" y="390"/>
                    <a:pt x="258" y="390"/>
                  </a:cubicBezTo>
                  <a:cubicBezTo>
                    <a:pt x="357" y="390"/>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0" name="Google Shape;1133;p2">
              <a:extLst>
                <a:ext uri="{FF2B5EF4-FFF2-40B4-BE49-F238E27FC236}">
                  <a16:creationId xmlns:a16="http://schemas.microsoft.com/office/drawing/2014/main" id="{BF8DF299-BDDB-4478-BE26-3EA9852E0484}"/>
                </a:ext>
              </a:extLst>
            </p:cNvPr>
            <p:cNvSpPr/>
            <p:nvPr/>
          </p:nvSpPr>
          <p:spPr>
            <a:xfrm>
              <a:off x="397125" y="1311675"/>
              <a:ext cx="9725" cy="9725"/>
            </a:xfrm>
            <a:custGeom>
              <a:avLst/>
              <a:gdLst/>
              <a:ahLst/>
              <a:cxnLst/>
              <a:rect l="l" t="t" r="r" b="b"/>
              <a:pathLst>
                <a:path w="389" h="389" extrusionOk="0">
                  <a:moveTo>
                    <a:pt x="195" y="1"/>
                  </a:moveTo>
                  <a:cubicBezTo>
                    <a:pt x="88" y="1"/>
                    <a:pt x="1" y="89"/>
                    <a:pt x="1" y="195"/>
                  </a:cubicBezTo>
                  <a:cubicBezTo>
                    <a:pt x="1" y="303"/>
                    <a:pt x="88" y="389"/>
                    <a:pt x="195" y="389"/>
                  </a:cubicBezTo>
                  <a:cubicBezTo>
                    <a:pt x="302" y="389"/>
                    <a:pt x="389" y="303"/>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1" name="Google Shape;1134;p2">
              <a:extLst>
                <a:ext uri="{FF2B5EF4-FFF2-40B4-BE49-F238E27FC236}">
                  <a16:creationId xmlns:a16="http://schemas.microsoft.com/office/drawing/2014/main" id="{A5F9AB21-978C-4CB5-B1E4-B9ACEACCCF78}"/>
                </a:ext>
              </a:extLst>
            </p:cNvPr>
            <p:cNvSpPr/>
            <p:nvPr/>
          </p:nvSpPr>
          <p:spPr>
            <a:xfrm>
              <a:off x="435250" y="1311675"/>
              <a:ext cx="11350" cy="9750"/>
            </a:xfrm>
            <a:custGeom>
              <a:avLst/>
              <a:gdLst/>
              <a:ahLst/>
              <a:cxnLst/>
              <a:rect l="l" t="t" r="r" b="b"/>
              <a:pathLst>
                <a:path w="454" h="390" extrusionOk="0">
                  <a:moveTo>
                    <a:pt x="260" y="1"/>
                  </a:moveTo>
                  <a:cubicBezTo>
                    <a:pt x="87" y="1"/>
                    <a:pt x="0" y="210"/>
                    <a:pt x="123" y="333"/>
                  </a:cubicBezTo>
                  <a:cubicBezTo>
                    <a:pt x="162" y="372"/>
                    <a:pt x="211" y="390"/>
                    <a:pt x="258" y="390"/>
                  </a:cubicBezTo>
                  <a:cubicBezTo>
                    <a:pt x="358" y="390"/>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2" name="Google Shape;1135;p2">
              <a:extLst>
                <a:ext uri="{FF2B5EF4-FFF2-40B4-BE49-F238E27FC236}">
                  <a16:creationId xmlns:a16="http://schemas.microsoft.com/office/drawing/2014/main" id="{3050136C-914E-4BB9-8910-B63B7E0A14E6}"/>
                </a:ext>
              </a:extLst>
            </p:cNvPr>
            <p:cNvSpPr/>
            <p:nvPr/>
          </p:nvSpPr>
          <p:spPr>
            <a:xfrm>
              <a:off x="475000" y="1311675"/>
              <a:ext cx="11350" cy="9750"/>
            </a:xfrm>
            <a:custGeom>
              <a:avLst/>
              <a:gdLst/>
              <a:ahLst/>
              <a:cxnLst/>
              <a:rect l="l" t="t" r="r" b="b"/>
              <a:pathLst>
                <a:path w="454" h="390" extrusionOk="0">
                  <a:moveTo>
                    <a:pt x="260" y="1"/>
                  </a:moveTo>
                  <a:cubicBezTo>
                    <a:pt x="87" y="1"/>
                    <a:pt x="1" y="210"/>
                    <a:pt x="122" y="333"/>
                  </a:cubicBezTo>
                  <a:cubicBezTo>
                    <a:pt x="161" y="372"/>
                    <a:pt x="210" y="390"/>
                    <a:pt x="258" y="390"/>
                  </a:cubicBezTo>
                  <a:cubicBezTo>
                    <a:pt x="358" y="390"/>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3" name="Google Shape;1136;p2">
              <a:extLst>
                <a:ext uri="{FF2B5EF4-FFF2-40B4-BE49-F238E27FC236}">
                  <a16:creationId xmlns:a16="http://schemas.microsoft.com/office/drawing/2014/main" id="{1CFA7A79-D856-4C7A-8542-AEE5883C7086}"/>
                </a:ext>
              </a:extLst>
            </p:cNvPr>
            <p:cNvSpPr/>
            <p:nvPr/>
          </p:nvSpPr>
          <p:spPr>
            <a:xfrm>
              <a:off x="516425" y="1311675"/>
              <a:ext cx="9675" cy="9725"/>
            </a:xfrm>
            <a:custGeom>
              <a:avLst/>
              <a:gdLst/>
              <a:ahLst/>
              <a:cxnLst/>
              <a:rect l="l" t="t" r="r" b="b"/>
              <a:pathLst>
                <a:path w="387" h="389" extrusionOk="0">
                  <a:moveTo>
                    <a:pt x="193" y="1"/>
                  </a:moveTo>
                  <a:cubicBezTo>
                    <a:pt x="87" y="1"/>
                    <a:pt x="0" y="89"/>
                    <a:pt x="0" y="195"/>
                  </a:cubicBezTo>
                  <a:cubicBezTo>
                    <a:pt x="0" y="303"/>
                    <a:pt x="87" y="389"/>
                    <a:pt x="193" y="389"/>
                  </a:cubicBezTo>
                  <a:cubicBezTo>
                    <a:pt x="301" y="389"/>
                    <a:pt x="387" y="303"/>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4" name="Google Shape;1137;p2">
              <a:extLst>
                <a:ext uri="{FF2B5EF4-FFF2-40B4-BE49-F238E27FC236}">
                  <a16:creationId xmlns:a16="http://schemas.microsoft.com/office/drawing/2014/main" id="{2882D960-52B8-441D-B73A-BE02125B738E}"/>
                </a:ext>
              </a:extLst>
            </p:cNvPr>
            <p:cNvSpPr/>
            <p:nvPr/>
          </p:nvSpPr>
          <p:spPr>
            <a:xfrm>
              <a:off x="554500" y="1311675"/>
              <a:ext cx="11375" cy="9750"/>
            </a:xfrm>
            <a:custGeom>
              <a:avLst/>
              <a:gdLst/>
              <a:ahLst/>
              <a:cxnLst/>
              <a:rect l="l" t="t" r="r" b="b"/>
              <a:pathLst>
                <a:path w="455" h="390" extrusionOk="0">
                  <a:moveTo>
                    <a:pt x="262" y="1"/>
                  </a:moveTo>
                  <a:cubicBezTo>
                    <a:pt x="87" y="1"/>
                    <a:pt x="1" y="210"/>
                    <a:pt x="124" y="333"/>
                  </a:cubicBezTo>
                  <a:cubicBezTo>
                    <a:pt x="163" y="372"/>
                    <a:pt x="212" y="390"/>
                    <a:pt x="259" y="390"/>
                  </a:cubicBezTo>
                  <a:cubicBezTo>
                    <a:pt x="359" y="390"/>
                    <a:pt x="454" y="312"/>
                    <a:pt x="454" y="195"/>
                  </a:cubicBezTo>
                  <a:cubicBezTo>
                    <a:pt x="454" y="89"/>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5" name="Google Shape;1138;p2">
              <a:extLst>
                <a:ext uri="{FF2B5EF4-FFF2-40B4-BE49-F238E27FC236}">
                  <a16:creationId xmlns:a16="http://schemas.microsoft.com/office/drawing/2014/main" id="{0080A536-9A70-4C9B-8293-B194223D8380}"/>
                </a:ext>
              </a:extLst>
            </p:cNvPr>
            <p:cNvSpPr/>
            <p:nvPr/>
          </p:nvSpPr>
          <p:spPr>
            <a:xfrm>
              <a:off x="595925" y="1311675"/>
              <a:ext cx="9700" cy="9725"/>
            </a:xfrm>
            <a:custGeom>
              <a:avLst/>
              <a:gdLst/>
              <a:ahLst/>
              <a:cxnLst/>
              <a:rect l="l" t="t" r="r" b="b"/>
              <a:pathLst>
                <a:path w="388" h="389" extrusionOk="0">
                  <a:moveTo>
                    <a:pt x="193" y="1"/>
                  </a:moveTo>
                  <a:cubicBezTo>
                    <a:pt x="87" y="1"/>
                    <a:pt x="1" y="89"/>
                    <a:pt x="1" y="195"/>
                  </a:cubicBezTo>
                  <a:cubicBezTo>
                    <a:pt x="1" y="303"/>
                    <a:pt x="87" y="389"/>
                    <a:pt x="193" y="389"/>
                  </a:cubicBezTo>
                  <a:cubicBezTo>
                    <a:pt x="301" y="389"/>
                    <a:pt x="387" y="303"/>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6" name="Google Shape;1139;p2">
              <a:extLst>
                <a:ext uri="{FF2B5EF4-FFF2-40B4-BE49-F238E27FC236}">
                  <a16:creationId xmlns:a16="http://schemas.microsoft.com/office/drawing/2014/main" id="{16920AD6-BCDC-4EE2-B99C-665006C7C0BF}"/>
                </a:ext>
              </a:extLst>
            </p:cNvPr>
            <p:cNvSpPr/>
            <p:nvPr/>
          </p:nvSpPr>
          <p:spPr>
            <a:xfrm>
              <a:off x="634025" y="1311675"/>
              <a:ext cx="11375" cy="9750"/>
            </a:xfrm>
            <a:custGeom>
              <a:avLst/>
              <a:gdLst/>
              <a:ahLst/>
              <a:cxnLst/>
              <a:rect l="l" t="t" r="r" b="b"/>
              <a:pathLst>
                <a:path w="455" h="390" extrusionOk="0">
                  <a:moveTo>
                    <a:pt x="261" y="1"/>
                  </a:moveTo>
                  <a:cubicBezTo>
                    <a:pt x="88" y="1"/>
                    <a:pt x="0" y="210"/>
                    <a:pt x="123" y="333"/>
                  </a:cubicBezTo>
                  <a:cubicBezTo>
                    <a:pt x="162" y="372"/>
                    <a:pt x="211" y="390"/>
                    <a:pt x="259" y="390"/>
                  </a:cubicBezTo>
                  <a:cubicBezTo>
                    <a:pt x="359" y="390"/>
                    <a:pt x="455" y="312"/>
                    <a:pt x="455" y="195"/>
                  </a:cubicBezTo>
                  <a:cubicBezTo>
                    <a:pt x="453" y="89"/>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7" name="Google Shape;1140;p2">
              <a:extLst>
                <a:ext uri="{FF2B5EF4-FFF2-40B4-BE49-F238E27FC236}">
                  <a16:creationId xmlns:a16="http://schemas.microsoft.com/office/drawing/2014/main" id="{FB43CA13-2CF5-417F-AF4E-168B2DD7A5C8}"/>
                </a:ext>
              </a:extLst>
            </p:cNvPr>
            <p:cNvSpPr/>
            <p:nvPr/>
          </p:nvSpPr>
          <p:spPr>
            <a:xfrm>
              <a:off x="673775" y="1311675"/>
              <a:ext cx="11375" cy="9750"/>
            </a:xfrm>
            <a:custGeom>
              <a:avLst/>
              <a:gdLst/>
              <a:ahLst/>
              <a:cxnLst/>
              <a:rect l="l" t="t" r="r" b="b"/>
              <a:pathLst>
                <a:path w="455" h="390" extrusionOk="0">
                  <a:moveTo>
                    <a:pt x="261" y="1"/>
                  </a:moveTo>
                  <a:cubicBezTo>
                    <a:pt x="88" y="1"/>
                    <a:pt x="0" y="210"/>
                    <a:pt x="123" y="333"/>
                  </a:cubicBezTo>
                  <a:cubicBezTo>
                    <a:pt x="163" y="372"/>
                    <a:pt x="211" y="390"/>
                    <a:pt x="259" y="390"/>
                  </a:cubicBezTo>
                  <a:cubicBezTo>
                    <a:pt x="359" y="390"/>
                    <a:pt x="455" y="312"/>
                    <a:pt x="455" y="195"/>
                  </a:cubicBezTo>
                  <a:cubicBezTo>
                    <a:pt x="453" y="89"/>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8" name="Google Shape;1141;p2">
              <a:extLst>
                <a:ext uri="{FF2B5EF4-FFF2-40B4-BE49-F238E27FC236}">
                  <a16:creationId xmlns:a16="http://schemas.microsoft.com/office/drawing/2014/main" id="{121C662B-BE14-4D4C-ABE5-1BFC985E611A}"/>
                </a:ext>
              </a:extLst>
            </p:cNvPr>
            <p:cNvSpPr/>
            <p:nvPr/>
          </p:nvSpPr>
          <p:spPr>
            <a:xfrm>
              <a:off x="715200" y="1311675"/>
              <a:ext cx="9725" cy="9725"/>
            </a:xfrm>
            <a:custGeom>
              <a:avLst/>
              <a:gdLst/>
              <a:ahLst/>
              <a:cxnLst/>
              <a:rect l="l" t="t" r="r" b="b"/>
              <a:pathLst>
                <a:path w="389" h="389" extrusionOk="0">
                  <a:moveTo>
                    <a:pt x="194" y="1"/>
                  </a:moveTo>
                  <a:cubicBezTo>
                    <a:pt x="86" y="1"/>
                    <a:pt x="0" y="89"/>
                    <a:pt x="0" y="195"/>
                  </a:cubicBezTo>
                  <a:cubicBezTo>
                    <a:pt x="0" y="303"/>
                    <a:pt x="86" y="389"/>
                    <a:pt x="194" y="389"/>
                  </a:cubicBezTo>
                  <a:cubicBezTo>
                    <a:pt x="300" y="389"/>
                    <a:pt x="388" y="303"/>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9" name="Google Shape;1142;p2">
              <a:extLst>
                <a:ext uri="{FF2B5EF4-FFF2-40B4-BE49-F238E27FC236}">
                  <a16:creationId xmlns:a16="http://schemas.microsoft.com/office/drawing/2014/main" id="{8F45ABAE-8F3C-4EF9-AAA0-8D750830EC26}"/>
                </a:ext>
              </a:extLst>
            </p:cNvPr>
            <p:cNvSpPr/>
            <p:nvPr/>
          </p:nvSpPr>
          <p:spPr>
            <a:xfrm>
              <a:off x="753300" y="1311675"/>
              <a:ext cx="11375" cy="9750"/>
            </a:xfrm>
            <a:custGeom>
              <a:avLst/>
              <a:gdLst/>
              <a:ahLst/>
              <a:cxnLst/>
              <a:rect l="l" t="t" r="r" b="b"/>
              <a:pathLst>
                <a:path w="455" h="390" extrusionOk="0">
                  <a:moveTo>
                    <a:pt x="260" y="1"/>
                  </a:moveTo>
                  <a:cubicBezTo>
                    <a:pt x="87" y="1"/>
                    <a:pt x="1" y="210"/>
                    <a:pt x="122" y="333"/>
                  </a:cubicBezTo>
                  <a:cubicBezTo>
                    <a:pt x="162" y="372"/>
                    <a:pt x="210" y="390"/>
                    <a:pt x="258" y="390"/>
                  </a:cubicBezTo>
                  <a:cubicBezTo>
                    <a:pt x="358" y="390"/>
                    <a:pt x="454" y="312"/>
                    <a:pt x="454" y="195"/>
                  </a:cubicBezTo>
                  <a:cubicBezTo>
                    <a:pt x="454" y="89"/>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0" name="Google Shape;1143;p2">
              <a:extLst>
                <a:ext uri="{FF2B5EF4-FFF2-40B4-BE49-F238E27FC236}">
                  <a16:creationId xmlns:a16="http://schemas.microsoft.com/office/drawing/2014/main" id="{D328112A-C056-42B7-8603-5B48837B264C}"/>
                </a:ext>
              </a:extLst>
            </p:cNvPr>
            <p:cNvSpPr/>
            <p:nvPr/>
          </p:nvSpPr>
          <p:spPr>
            <a:xfrm>
              <a:off x="794700" y="1311675"/>
              <a:ext cx="9725" cy="9725"/>
            </a:xfrm>
            <a:custGeom>
              <a:avLst/>
              <a:gdLst/>
              <a:ahLst/>
              <a:cxnLst/>
              <a:rect l="l" t="t" r="r" b="b"/>
              <a:pathLst>
                <a:path w="389" h="389" extrusionOk="0">
                  <a:moveTo>
                    <a:pt x="194" y="1"/>
                  </a:moveTo>
                  <a:cubicBezTo>
                    <a:pt x="87" y="1"/>
                    <a:pt x="0" y="89"/>
                    <a:pt x="0" y="195"/>
                  </a:cubicBezTo>
                  <a:cubicBezTo>
                    <a:pt x="0" y="303"/>
                    <a:pt x="87" y="389"/>
                    <a:pt x="194" y="389"/>
                  </a:cubicBezTo>
                  <a:cubicBezTo>
                    <a:pt x="300" y="389"/>
                    <a:pt x="388" y="303"/>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1" name="Google Shape;1144;p2">
              <a:extLst>
                <a:ext uri="{FF2B5EF4-FFF2-40B4-BE49-F238E27FC236}">
                  <a16:creationId xmlns:a16="http://schemas.microsoft.com/office/drawing/2014/main" id="{5B51391A-2E8F-4AB6-8755-15920703C671}"/>
                </a:ext>
              </a:extLst>
            </p:cNvPr>
            <p:cNvSpPr/>
            <p:nvPr/>
          </p:nvSpPr>
          <p:spPr>
            <a:xfrm>
              <a:off x="832825" y="1311675"/>
              <a:ext cx="11350" cy="9750"/>
            </a:xfrm>
            <a:custGeom>
              <a:avLst/>
              <a:gdLst/>
              <a:ahLst/>
              <a:cxnLst/>
              <a:rect l="l" t="t" r="r" b="b"/>
              <a:pathLst>
                <a:path w="454" h="390" extrusionOk="0">
                  <a:moveTo>
                    <a:pt x="259" y="1"/>
                  </a:moveTo>
                  <a:cubicBezTo>
                    <a:pt x="87" y="1"/>
                    <a:pt x="0" y="210"/>
                    <a:pt x="122" y="333"/>
                  </a:cubicBezTo>
                  <a:cubicBezTo>
                    <a:pt x="161" y="372"/>
                    <a:pt x="210" y="390"/>
                    <a:pt x="257" y="390"/>
                  </a:cubicBezTo>
                  <a:cubicBezTo>
                    <a:pt x="357" y="390"/>
                    <a:pt x="453" y="312"/>
                    <a:pt x="453" y="195"/>
                  </a:cubicBezTo>
                  <a:cubicBezTo>
                    <a:pt x="453" y="89"/>
                    <a:pt x="366"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2" name="Google Shape;1145;p2">
              <a:extLst>
                <a:ext uri="{FF2B5EF4-FFF2-40B4-BE49-F238E27FC236}">
                  <a16:creationId xmlns:a16="http://schemas.microsoft.com/office/drawing/2014/main" id="{F8AB4F4A-9DB6-44FA-AB06-578B09DAD809}"/>
                </a:ext>
              </a:extLst>
            </p:cNvPr>
            <p:cNvSpPr/>
            <p:nvPr/>
          </p:nvSpPr>
          <p:spPr>
            <a:xfrm>
              <a:off x="872575" y="1311675"/>
              <a:ext cx="11350" cy="9750"/>
            </a:xfrm>
            <a:custGeom>
              <a:avLst/>
              <a:gdLst/>
              <a:ahLst/>
              <a:cxnLst/>
              <a:rect l="l" t="t" r="r" b="b"/>
              <a:pathLst>
                <a:path w="454" h="390" extrusionOk="0">
                  <a:moveTo>
                    <a:pt x="260" y="1"/>
                  </a:moveTo>
                  <a:cubicBezTo>
                    <a:pt x="87" y="1"/>
                    <a:pt x="0" y="210"/>
                    <a:pt x="122" y="333"/>
                  </a:cubicBezTo>
                  <a:cubicBezTo>
                    <a:pt x="161" y="372"/>
                    <a:pt x="210" y="390"/>
                    <a:pt x="257" y="390"/>
                  </a:cubicBezTo>
                  <a:cubicBezTo>
                    <a:pt x="358" y="390"/>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3" name="Google Shape;1146;p2">
              <a:extLst>
                <a:ext uri="{FF2B5EF4-FFF2-40B4-BE49-F238E27FC236}">
                  <a16:creationId xmlns:a16="http://schemas.microsoft.com/office/drawing/2014/main" id="{A44EEEE5-B8DC-4CF4-9670-1AC6429E1215}"/>
                </a:ext>
              </a:extLst>
            </p:cNvPr>
            <p:cNvSpPr/>
            <p:nvPr/>
          </p:nvSpPr>
          <p:spPr>
            <a:xfrm>
              <a:off x="913950" y="1311675"/>
              <a:ext cx="9725" cy="9725"/>
            </a:xfrm>
            <a:custGeom>
              <a:avLst/>
              <a:gdLst/>
              <a:ahLst/>
              <a:cxnLst/>
              <a:rect l="l" t="t" r="r" b="b"/>
              <a:pathLst>
                <a:path w="389" h="389" extrusionOk="0">
                  <a:moveTo>
                    <a:pt x="195" y="1"/>
                  </a:moveTo>
                  <a:cubicBezTo>
                    <a:pt x="87" y="1"/>
                    <a:pt x="1" y="89"/>
                    <a:pt x="1" y="195"/>
                  </a:cubicBezTo>
                  <a:cubicBezTo>
                    <a:pt x="1" y="303"/>
                    <a:pt x="87" y="389"/>
                    <a:pt x="195" y="389"/>
                  </a:cubicBezTo>
                  <a:cubicBezTo>
                    <a:pt x="302" y="389"/>
                    <a:pt x="389" y="303"/>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4" name="Google Shape;1147;p2">
              <a:extLst>
                <a:ext uri="{FF2B5EF4-FFF2-40B4-BE49-F238E27FC236}">
                  <a16:creationId xmlns:a16="http://schemas.microsoft.com/office/drawing/2014/main" id="{70F64AF9-38B8-468C-BA20-F4EF7E2E1841}"/>
                </a:ext>
              </a:extLst>
            </p:cNvPr>
            <p:cNvSpPr/>
            <p:nvPr/>
          </p:nvSpPr>
          <p:spPr>
            <a:xfrm>
              <a:off x="953700" y="1311675"/>
              <a:ext cx="9725" cy="9725"/>
            </a:xfrm>
            <a:custGeom>
              <a:avLst/>
              <a:gdLst/>
              <a:ahLst/>
              <a:cxnLst/>
              <a:rect l="l" t="t" r="r" b="b"/>
              <a:pathLst>
                <a:path w="389" h="389" extrusionOk="0">
                  <a:moveTo>
                    <a:pt x="195" y="1"/>
                  </a:moveTo>
                  <a:cubicBezTo>
                    <a:pt x="89" y="1"/>
                    <a:pt x="1" y="89"/>
                    <a:pt x="1" y="195"/>
                  </a:cubicBezTo>
                  <a:cubicBezTo>
                    <a:pt x="1" y="303"/>
                    <a:pt x="89" y="389"/>
                    <a:pt x="195" y="389"/>
                  </a:cubicBezTo>
                  <a:cubicBezTo>
                    <a:pt x="302" y="389"/>
                    <a:pt x="389" y="303"/>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5" name="Google Shape;1148;p2">
              <a:extLst>
                <a:ext uri="{FF2B5EF4-FFF2-40B4-BE49-F238E27FC236}">
                  <a16:creationId xmlns:a16="http://schemas.microsoft.com/office/drawing/2014/main" id="{2C2788E4-A1E2-4725-AFDB-1A9980578178}"/>
                </a:ext>
              </a:extLst>
            </p:cNvPr>
            <p:cNvSpPr/>
            <p:nvPr/>
          </p:nvSpPr>
          <p:spPr>
            <a:xfrm>
              <a:off x="993450" y="1311675"/>
              <a:ext cx="9725" cy="9725"/>
            </a:xfrm>
            <a:custGeom>
              <a:avLst/>
              <a:gdLst/>
              <a:ahLst/>
              <a:cxnLst/>
              <a:rect l="l" t="t" r="r" b="b"/>
              <a:pathLst>
                <a:path w="389" h="389" extrusionOk="0">
                  <a:moveTo>
                    <a:pt x="195" y="1"/>
                  </a:moveTo>
                  <a:cubicBezTo>
                    <a:pt x="89" y="1"/>
                    <a:pt x="1" y="89"/>
                    <a:pt x="1" y="195"/>
                  </a:cubicBezTo>
                  <a:cubicBezTo>
                    <a:pt x="1" y="303"/>
                    <a:pt x="89" y="389"/>
                    <a:pt x="195" y="389"/>
                  </a:cubicBezTo>
                  <a:cubicBezTo>
                    <a:pt x="303" y="389"/>
                    <a:pt x="389" y="303"/>
                    <a:pt x="389" y="195"/>
                  </a:cubicBezTo>
                  <a:cubicBezTo>
                    <a:pt x="389" y="89"/>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6" name="Google Shape;1149;p2">
              <a:extLst>
                <a:ext uri="{FF2B5EF4-FFF2-40B4-BE49-F238E27FC236}">
                  <a16:creationId xmlns:a16="http://schemas.microsoft.com/office/drawing/2014/main" id="{FFCF9C2D-170A-4877-85BD-6D0EA5E3ED9C}"/>
                </a:ext>
              </a:extLst>
            </p:cNvPr>
            <p:cNvSpPr/>
            <p:nvPr/>
          </p:nvSpPr>
          <p:spPr>
            <a:xfrm>
              <a:off x="1033225" y="1311675"/>
              <a:ext cx="9725" cy="9725"/>
            </a:xfrm>
            <a:custGeom>
              <a:avLst/>
              <a:gdLst/>
              <a:ahLst/>
              <a:cxnLst/>
              <a:rect l="l" t="t" r="r" b="b"/>
              <a:pathLst>
                <a:path w="389" h="389" extrusionOk="0">
                  <a:moveTo>
                    <a:pt x="194" y="1"/>
                  </a:moveTo>
                  <a:cubicBezTo>
                    <a:pt x="88" y="1"/>
                    <a:pt x="0" y="89"/>
                    <a:pt x="0" y="195"/>
                  </a:cubicBezTo>
                  <a:cubicBezTo>
                    <a:pt x="0" y="303"/>
                    <a:pt x="88" y="389"/>
                    <a:pt x="194" y="389"/>
                  </a:cubicBezTo>
                  <a:cubicBezTo>
                    <a:pt x="302" y="389"/>
                    <a:pt x="388" y="303"/>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7" name="Google Shape;1150;p2">
              <a:extLst>
                <a:ext uri="{FF2B5EF4-FFF2-40B4-BE49-F238E27FC236}">
                  <a16:creationId xmlns:a16="http://schemas.microsoft.com/office/drawing/2014/main" id="{C567F8E7-F3D0-462C-A484-A25F1BEDEEDA}"/>
                </a:ext>
              </a:extLst>
            </p:cNvPr>
            <p:cNvSpPr/>
            <p:nvPr/>
          </p:nvSpPr>
          <p:spPr>
            <a:xfrm>
              <a:off x="1072975" y="1311675"/>
              <a:ext cx="9725" cy="9725"/>
            </a:xfrm>
            <a:custGeom>
              <a:avLst/>
              <a:gdLst/>
              <a:ahLst/>
              <a:cxnLst/>
              <a:rect l="l" t="t" r="r" b="b"/>
              <a:pathLst>
                <a:path w="389" h="389" extrusionOk="0">
                  <a:moveTo>
                    <a:pt x="194" y="1"/>
                  </a:moveTo>
                  <a:cubicBezTo>
                    <a:pt x="88" y="1"/>
                    <a:pt x="0" y="89"/>
                    <a:pt x="0" y="195"/>
                  </a:cubicBezTo>
                  <a:cubicBezTo>
                    <a:pt x="0" y="303"/>
                    <a:pt x="88" y="389"/>
                    <a:pt x="194" y="389"/>
                  </a:cubicBezTo>
                  <a:cubicBezTo>
                    <a:pt x="302" y="389"/>
                    <a:pt x="388" y="303"/>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8" name="Google Shape;1151;p2">
              <a:extLst>
                <a:ext uri="{FF2B5EF4-FFF2-40B4-BE49-F238E27FC236}">
                  <a16:creationId xmlns:a16="http://schemas.microsoft.com/office/drawing/2014/main" id="{4AADBDC2-157B-4541-8296-574E08539D0A}"/>
                </a:ext>
              </a:extLst>
            </p:cNvPr>
            <p:cNvSpPr/>
            <p:nvPr/>
          </p:nvSpPr>
          <p:spPr>
            <a:xfrm>
              <a:off x="1112725" y="1311675"/>
              <a:ext cx="9725" cy="9725"/>
            </a:xfrm>
            <a:custGeom>
              <a:avLst/>
              <a:gdLst/>
              <a:ahLst/>
              <a:cxnLst/>
              <a:rect l="l" t="t" r="r" b="b"/>
              <a:pathLst>
                <a:path w="389" h="389" extrusionOk="0">
                  <a:moveTo>
                    <a:pt x="194" y="1"/>
                  </a:moveTo>
                  <a:cubicBezTo>
                    <a:pt x="88" y="1"/>
                    <a:pt x="0" y="89"/>
                    <a:pt x="0" y="195"/>
                  </a:cubicBezTo>
                  <a:cubicBezTo>
                    <a:pt x="0" y="303"/>
                    <a:pt x="88" y="389"/>
                    <a:pt x="194" y="389"/>
                  </a:cubicBezTo>
                  <a:cubicBezTo>
                    <a:pt x="302" y="389"/>
                    <a:pt x="388" y="303"/>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9" name="Google Shape;1152;p2">
              <a:extLst>
                <a:ext uri="{FF2B5EF4-FFF2-40B4-BE49-F238E27FC236}">
                  <a16:creationId xmlns:a16="http://schemas.microsoft.com/office/drawing/2014/main" id="{F9B2BF61-DF5B-4F51-B490-DF182494055A}"/>
                </a:ext>
              </a:extLst>
            </p:cNvPr>
            <p:cNvSpPr/>
            <p:nvPr/>
          </p:nvSpPr>
          <p:spPr>
            <a:xfrm>
              <a:off x="1152500" y="1311675"/>
              <a:ext cx="9700" cy="9725"/>
            </a:xfrm>
            <a:custGeom>
              <a:avLst/>
              <a:gdLst/>
              <a:ahLst/>
              <a:cxnLst/>
              <a:rect l="l" t="t" r="r" b="b"/>
              <a:pathLst>
                <a:path w="388" h="389" extrusionOk="0">
                  <a:moveTo>
                    <a:pt x="193" y="1"/>
                  </a:moveTo>
                  <a:cubicBezTo>
                    <a:pt x="87" y="1"/>
                    <a:pt x="1" y="89"/>
                    <a:pt x="1" y="195"/>
                  </a:cubicBezTo>
                  <a:cubicBezTo>
                    <a:pt x="1" y="303"/>
                    <a:pt x="87" y="389"/>
                    <a:pt x="193" y="389"/>
                  </a:cubicBezTo>
                  <a:cubicBezTo>
                    <a:pt x="301" y="389"/>
                    <a:pt x="388" y="303"/>
                    <a:pt x="388" y="195"/>
                  </a:cubicBezTo>
                  <a:cubicBezTo>
                    <a:pt x="388"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0" name="Google Shape;1153;p2">
              <a:extLst>
                <a:ext uri="{FF2B5EF4-FFF2-40B4-BE49-F238E27FC236}">
                  <a16:creationId xmlns:a16="http://schemas.microsoft.com/office/drawing/2014/main" id="{1E6A1761-F1F9-476F-80B5-07C8B49AC3CA}"/>
                </a:ext>
              </a:extLst>
            </p:cNvPr>
            <p:cNvSpPr/>
            <p:nvPr/>
          </p:nvSpPr>
          <p:spPr>
            <a:xfrm>
              <a:off x="1192275" y="1311675"/>
              <a:ext cx="9675" cy="9725"/>
            </a:xfrm>
            <a:custGeom>
              <a:avLst/>
              <a:gdLst/>
              <a:ahLst/>
              <a:cxnLst/>
              <a:rect l="l" t="t" r="r" b="b"/>
              <a:pathLst>
                <a:path w="387" h="389" extrusionOk="0">
                  <a:moveTo>
                    <a:pt x="193" y="1"/>
                  </a:moveTo>
                  <a:cubicBezTo>
                    <a:pt x="86" y="1"/>
                    <a:pt x="0" y="89"/>
                    <a:pt x="0" y="195"/>
                  </a:cubicBezTo>
                  <a:cubicBezTo>
                    <a:pt x="0" y="303"/>
                    <a:pt x="86" y="389"/>
                    <a:pt x="193" y="389"/>
                  </a:cubicBezTo>
                  <a:cubicBezTo>
                    <a:pt x="300" y="389"/>
                    <a:pt x="387" y="303"/>
                    <a:pt x="387" y="195"/>
                  </a:cubicBezTo>
                  <a:cubicBezTo>
                    <a:pt x="387" y="89"/>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1" name="Google Shape;1154;p2">
              <a:extLst>
                <a:ext uri="{FF2B5EF4-FFF2-40B4-BE49-F238E27FC236}">
                  <a16:creationId xmlns:a16="http://schemas.microsoft.com/office/drawing/2014/main" id="{3AA87B2D-921E-4539-9DB1-E44BD7BB7140}"/>
                </a:ext>
              </a:extLst>
            </p:cNvPr>
            <p:cNvSpPr/>
            <p:nvPr/>
          </p:nvSpPr>
          <p:spPr>
            <a:xfrm>
              <a:off x="1232025" y="1311675"/>
              <a:ext cx="9675" cy="9725"/>
            </a:xfrm>
            <a:custGeom>
              <a:avLst/>
              <a:gdLst/>
              <a:ahLst/>
              <a:cxnLst/>
              <a:rect l="l" t="t" r="r" b="b"/>
              <a:pathLst>
                <a:path w="387" h="389" extrusionOk="0">
                  <a:moveTo>
                    <a:pt x="194" y="1"/>
                  </a:moveTo>
                  <a:cubicBezTo>
                    <a:pt x="87" y="1"/>
                    <a:pt x="0" y="89"/>
                    <a:pt x="0" y="195"/>
                  </a:cubicBezTo>
                  <a:cubicBezTo>
                    <a:pt x="0" y="303"/>
                    <a:pt x="87" y="389"/>
                    <a:pt x="194" y="389"/>
                  </a:cubicBezTo>
                  <a:cubicBezTo>
                    <a:pt x="300" y="389"/>
                    <a:pt x="387" y="303"/>
                    <a:pt x="387" y="195"/>
                  </a:cubicBezTo>
                  <a:cubicBezTo>
                    <a:pt x="387"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2" name="Google Shape;1155;p2">
              <a:extLst>
                <a:ext uri="{FF2B5EF4-FFF2-40B4-BE49-F238E27FC236}">
                  <a16:creationId xmlns:a16="http://schemas.microsoft.com/office/drawing/2014/main" id="{DEDB02A2-68AF-4970-8C50-EEE7398B80A7}"/>
                </a:ext>
              </a:extLst>
            </p:cNvPr>
            <p:cNvSpPr/>
            <p:nvPr/>
          </p:nvSpPr>
          <p:spPr>
            <a:xfrm>
              <a:off x="276225" y="1277575"/>
              <a:ext cx="11375" cy="9725"/>
            </a:xfrm>
            <a:custGeom>
              <a:avLst/>
              <a:gdLst/>
              <a:ahLst/>
              <a:cxnLst/>
              <a:rect l="l" t="t" r="r" b="b"/>
              <a:pathLst>
                <a:path w="455" h="389" extrusionOk="0">
                  <a:moveTo>
                    <a:pt x="260" y="1"/>
                  </a:moveTo>
                  <a:cubicBezTo>
                    <a:pt x="87" y="1"/>
                    <a:pt x="1" y="210"/>
                    <a:pt x="124" y="331"/>
                  </a:cubicBezTo>
                  <a:cubicBezTo>
                    <a:pt x="163" y="371"/>
                    <a:pt x="212" y="389"/>
                    <a:pt x="259" y="389"/>
                  </a:cubicBezTo>
                  <a:cubicBezTo>
                    <a:pt x="359" y="389"/>
                    <a:pt x="454" y="311"/>
                    <a:pt x="454" y="195"/>
                  </a:cubicBezTo>
                  <a:cubicBezTo>
                    <a:pt x="454" y="89"/>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3" name="Google Shape;1156;p2">
              <a:extLst>
                <a:ext uri="{FF2B5EF4-FFF2-40B4-BE49-F238E27FC236}">
                  <a16:creationId xmlns:a16="http://schemas.microsoft.com/office/drawing/2014/main" id="{5ACA3066-0E16-47D0-B979-994C522C010A}"/>
                </a:ext>
              </a:extLst>
            </p:cNvPr>
            <p:cNvSpPr/>
            <p:nvPr/>
          </p:nvSpPr>
          <p:spPr>
            <a:xfrm>
              <a:off x="317625" y="127757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4" name="Google Shape;1157;p2">
              <a:extLst>
                <a:ext uri="{FF2B5EF4-FFF2-40B4-BE49-F238E27FC236}">
                  <a16:creationId xmlns:a16="http://schemas.microsoft.com/office/drawing/2014/main" id="{C65602E0-5471-480B-9803-22567325AAB1}"/>
                </a:ext>
              </a:extLst>
            </p:cNvPr>
            <p:cNvSpPr/>
            <p:nvPr/>
          </p:nvSpPr>
          <p:spPr>
            <a:xfrm>
              <a:off x="355750" y="1277575"/>
              <a:ext cx="11350" cy="9750"/>
            </a:xfrm>
            <a:custGeom>
              <a:avLst/>
              <a:gdLst/>
              <a:ahLst/>
              <a:cxnLst/>
              <a:rect l="l" t="t" r="r" b="b"/>
              <a:pathLst>
                <a:path w="454" h="390" extrusionOk="0">
                  <a:moveTo>
                    <a:pt x="259" y="1"/>
                  </a:moveTo>
                  <a:cubicBezTo>
                    <a:pt x="87" y="1"/>
                    <a:pt x="0" y="210"/>
                    <a:pt x="123" y="333"/>
                  </a:cubicBezTo>
                  <a:cubicBezTo>
                    <a:pt x="162" y="372"/>
                    <a:pt x="210" y="389"/>
                    <a:pt x="258" y="389"/>
                  </a:cubicBezTo>
                  <a:cubicBezTo>
                    <a:pt x="357" y="389"/>
                    <a:pt x="453" y="312"/>
                    <a:pt x="453" y="195"/>
                  </a:cubicBezTo>
                  <a:cubicBezTo>
                    <a:pt x="453" y="89"/>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5" name="Google Shape;1158;p2">
              <a:extLst>
                <a:ext uri="{FF2B5EF4-FFF2-40B4-BE49-F238E27FC236}">
                  <a16:creationId xmlns:a16="http://schemas.microsoft.com/office/drawing/2014/main" id="{71510255-5A64-4F0F-AB23-66CA86430B07}"/>
                </a:ext>
              </a:extLst>
            </p:cNvPr>
            <p:cNvSpPr/>
            <p:nvPr/>
          </p:nvSpPr>
          <p:spPr>
            <a:xfrm>
              <a:off x="397125" y="1277575"/>
              <a:ext cx="9725" cy="9725"/>
            </a:xfrm>
            <a:custGeom>
              <a:avLst/>
              <a:gdLst/>
              <a:ahLst/>
              <a:cxnLst/>
              <a:rect l="l" t="t" r="r" b="b"/>
              <a:pathLst>
                <a:path w="389" h="389" extrusionOk="0">
                  <a:moveTo>
                    <a:pt x="195" y="1"/>
                  </a:moveTo>
                  <a:cubicBezTo>
                    <a:pt x="88" y="1"/>
                    <a:pt x="1" y="89"/>
                    <a:pt x="1" y="195"/>
                  </a:cubicBezTo>
                  <a:cubicBezTo>
                    <a:pt x="1" y="302"/>
                    <a:pt x="88"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6" name="Google Shape;1159;p2">
              <a:extLst>
                <a:ext uri="{FF2B5EF4-FFF2-40B4-BE49-F238E27FC236}">
                  <a16:creationId xmlns:a16="http://schemas.microsoft.com/office/drawing/2014/main" id="{C34A7DA0-7A36-4CA9-A406-8344697B25A0}"/>
                </a:ext>
              </a:extLst>
            </p:cNvPr>
            <p:cNvSpPr/>
            <p:nvPr/>
          </p:nvSpPr>
          <p:spPr>
            <a:xfrm>
              <a:off x="435250" y="1277575"/>
              <a:ext cx="11350" cy="9750"/>
            </a:xfrm>
            <a:custGeom>
              <a:avLst/>
              <a:gdLst/>
              <a:ahLst/>
              <a:cxnLst/>
              <a:rect l="l" t="t" r="r" b="b"/>
              <a:pathLst>
                <a:path w="454" h="390" extrusionOk="0">
                  <a:moveTo>
                    <a:pt x="260" y="1"/>
                  </a:moveTo>
                  <a:cubicBezTo>
                    <a:pt x="87" y="1"/>
                    <a:pt x="0" y="210"/>
                    <a:pt x="123" y="333"/>
                  </a:cubicBezTo>
                  <a:cubicBezTo>
                    <a:pt x="162" y="372"/>
                    <a:pt x="211" y="389"/>
                    <a:pt x="258" y="389"/>
                  </a:cubicBezTo>
                  <a:cubicBezTo>
                    <a:pt x="358" y="389"/>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7" name="Google Shape;1160;p2">
              <a:extLst>
                <a:ext uri="{FF2B5EF4-FFF2-40B4-BE49-F238E27FC236}">
                  <a16:creationId xmlns:a16="http://schemas.microsoft.com/office/drawing/2014/main" id="{0E4A87A8-E10E-47A1-A183-0E81DF8B5AD8}"/>
                </a:ext>
              </a:extLst>
            </p:cNvPr>
            <p:cNvSpPr/>
            <p:nvPr/>
          </p:nvSpPr>
          <p:spPr>
            <a:xfrm>
              <a:off x="475000" y="1277575"/>
              <a:ext cx="11350" cy="9750"/>
            </a:xfrm>
            <a:custGeom>
              <a:avLst/>
              <a:gdLst/>
              <a:ahLst/>
              <a:cxnLst/>
              <a:rect l="l" t="t" r="r" b="b"/>
              <a:pathLst>
                <a:path w="454" h="390" extrusionOk="0">
                  <a:moveTo>
                    <a:pt x="260" y="1"/>
                  </a:moveTo>
                  <a:cubicBezTo>
                    <a:pt x="87" y="1"/>
                    <a:pt x="1" y="210"/>
                    <a:pt x="122" y="333"/>
                  </a:cubicBezTo>
                  <a:cubicBezTo>
                    <a:pt x="161" y="372"/>
                    <a:pt x="210" y="389"/>
                    <a:pt x="258" y="389"/>
                  </a:cubicBezTo>
                  <a:cubicBezTo>
                    <a:pt x="358" y="389"/>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8" name="Google Shape;1161;p2">
              <a:extLst>
                <a:ext uri="{FF2B5EF4-FFF2-40B4-BE49-F238E27FC236}">
                  <a16:creationId xmlns:a16="http://schemas.microsoft.com/office/drawing/2014/main" id="{37E9A359-6DF5-4E44-B83A-B4F6EE8508B0}"/>
                </a:ext>
              </a:extLst>
            </p:cNvPr>
            <p:cNvSpPr/>
            <p:nvPr/>
          </p:nvSpPr>
          <p:spPr>
            <a:xfrm>
              <a:off x="516425" y="1277575"/>
              <a:ext cx="9675" cy="9725"/>
            </a:xfrm>
            <a:custGeom>
              <a:avLst/>
              <a:gdLst/>
              <a:ahLst/>
              <a:cxnLst/>
              <a:rect l="l" t="t" r="r" b="b"/>
              <a:pathLst>
                <a:path w="387" h="389" extrusionOk="0">
                  <a:moveTo>
                    <a:pt x="193" y="1"/>
                  </a:moveTo>
                  <a:cubicBezTo>
                    <a:pt x="87" y="1"/>
                    <a:pt x="0" y="89"/>
                    <a:pt x="0" y="195"/>
                  </a:cubicBezTo>
                  <a:cubicBezTo>
                    <a:pt x="0" y="302"/>
                    <a:pt x="87" y="389"/>
                    <a:pt x="193" y="389"/>
                  </a:cubicBezTo>
                  <a:cubicBezTo>
                    <a:pt x="301" y="389"/>
                    <a:pt x="387" y="302"/>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9" name="Google Shape;1162;p2">
              <a:extLst>
                <a:ext uri="{FF2B5EF4-FFF2-40B4-BE49-F238E27FC236}">
                  <a16:creationId xmlns:a16="http://schemas.microsoft.com/office/drawing/2014/main" id="{7CDFE948-6732-44F0-96EE-7CB20291F83A}"/>
                </a:ext>
              </a:extLst>
            </p:cNvPr>
            <p:cNvSpPr/>
            <p:nvPr/>
          </p:nvSpPr>
          <p:spPr>
            <a:xfrm>
              <a:off x="554500" y="1277575"/>
              <a:ext cx="11375" cy="9750"/>
            </a:xfrm>
            <a:custGeom>
              <a:avLst/>
              <a:gdLst/>
              <a:ahLst/>
              <a:cxnLst/>
              <a:rect l="l" t="t" r="r" b="b"/>
              <a:pathLst>
                <a:path w="455" h="390" extrusionOk="0">
                  <a:moveTo>
                    <a:pt x="262" y="1"/>
                  </a:moveTo>
                  <a:cubicBezTo>
                    <a:pt x="87" y="1"/>
                    <a:pt x="1" y="210"/>
                    <a:pt x="124" y="333"/>
                  </a:cubicBezTo>
                  <a:cubicBezTo>
                    <a:pt x="163" y="372"/>
                    <a:pt x="211" y="389"/>
                    <a:pt x="258" y="389"/>
                  </a:cubicBezTo>
                  <a:cubicBezTo>
                    <a:pt x="358" y="389"/>
                    <a:pt x="454" y="312"/>
                    <a:pt x="454" y="195"/>
                  </a:cubicBezTo>
                  <a:cubicBezTo>
                    <a:pt x="454" y="89"/>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0" name="Google Shape;1163;p2">
              <a:extLst>
                <a:ext uri="{FF2B5EF4-FFF2-40B4-BE49-F238E27FC236}">
                  <a16:creationId xmlns:a16="http://schemas.microsoft.com/office/drawing/2014/main" id="{A9630D0D-677D-48D9-9940-191335A3BB43}"/>
                </a:ext>
              </a:extLst>
            </p:cNvPr>
            <p:cNvSpPr/>
            <p:nvPr/>
          </p:nvSpPr>
          <p:spPr>
            <a:xfrm>
              <a:off x="595925" y="1277575"/>
              <a:ext cx="9700" cy="9725"/>
            </a:xfrm>
            <a:custGeom>
              <a:avLst/>
              <a:gdLst/>
              <a:ahLst/>
              <a:cxnLst/>
              <a:rect l="l" t="t" r="r" b="b"/>
              <a:pathLst>
                <a:path w="388" h="389" extrusionOk="0">
                  <a:moveTo>
                    <a:pt x="193" y="1"/>
                  </a:moveTo>
                  <a:cubicBezTo>
                    <a:pt x="87" y="1"/>
                    <a:pt x="1" y="89"/>
                    <a:pt x="1" y="195"/>
                  </a:cubicBezTo>
                  <a:cubicBezTo>
                    <a:pt x="1" y="302"/>
                    <a:pt x="87" y="389"/>
                    <a:pt x="193" y="389"/>
                  </a:cubicBezTo>
                  <a:cubicBezTo>
                    <a:pt x="301" y="389"/>
                    <a:pt x="387" y="302"/>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1" name="Google Shape;1164;p2">
              <a:extLst>
                <a:ext uri="{FF2B5EF4-FFF2-40B4-BE49-F238E27FC236}">
                  <a16:creationId xmlns:a16="http://schemas.microsoft.com/office/drawing/2014/main" id="{378182DA-54D4-4BC2-9E85-887D2918D18C}"/>
                </a:ext>
              </a:extLst>
            </p:cNvPr>
            <p:cNvSpPr/>
            <p:nvPr/>
          </p:nvSpPr>
          <p:spPr>
            <a:xfrm>
              <a:off x="634025" y="1277575"/>
              <a:ext cx="11375" cy="9750"/>
            </a:xfrm>
            <a:custGeom>
              <a:avLst/>
              <a:gdLst/>
              <a:ahLst/>
              <a:cxnLst/>
              <a:rect l="l" t="t" r="r" b="b"/>
              <a:pathLst>
                <a:path w="455" h="390" extrusionOk="0">
                  <a:moveTo>
                    <a:pt x="261" y="1"/>
                  </a:moveTo>
                  <a:cubicBezTo>
                    <a:pt x="88" y="1"/>
                    <a:pt x="0" y="210"/>
                    <a:pt x="123" y="333"/>
                  </a:cubicBezTo>
                  <a:cubicBezTo>
                    <a:pt x="162" y="372"/>
                    <a:pt x="211" y="389"/>
                    <a:pt x="258" y="389"/>
                  </a:cubicBezTo>
                  <a:cubicBezTo>
                    <a:pt x="358" y="389"/>
                    <a:pt x="454" y="312"/>
                    <a:pt x="455" y="195"/>
                  </a:cubicBezTo>
                  <a:cubicBezTo>
                    <a:pt x="455" y="89"/>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2" name="Google Shape;1165;p2">
              <a:extLst>
                <a:ext uri="{FF2B5EF4-FFF2-40B4-BE49-F238E27FC236}">
                  <a16:creationId xmlns:a16="http://schemas.microsoft.com/office/drawing/2014/main" id="{A28F5D03-1CBA-4E0F-8C4E-077A6340F9D5}"/>
                </a:ext>
              </a:extLst>
            </p:cNvPr>
            <p:cNvSpPr/>
            <p:nvPr/>
          </p:nvSpPr>
          <p:spPr>
            <a:xfrm>
              <a:off x="673775" y="1277575"/>
              <a:ext cx="11375" cy="9750"/>
            </a:xfrm>
            <a:custGeom>
              <a:avLst/>
              <a:gdLst/>
              <a:ahLst/>
              <a:cxnLst/>
              <a:rect l="l" t="t" r="r" b="b"/>
              <a:pathLst>
                <a:path w="455" h="390" extrusionOk="0">
                  <a:moveTo>
                    <a:pt x="261" y="1"/>
                  </a:moveTo>
                  <a:cubicBezTo>
                    <a:pt x="88" y="1"/>
                    <a:pt x="0" y="210"/>
                    <a:pt x="123" y="333"/>
                  </a:cubicBezTo>
                  <a:cubicBezTo>
                    <a:pt x="163" y="372"/>
                    <a:pt x="211" y="389"/>
                    <a:pt x="259" y="389"/>
                  </a:cubicBezTo>
                  <a:cubicBezTo>
                    <a:pt x="359" y="389"/>
                    <a:pt x="455" y="312"/>
                    <a:pt x="455" y="195"/>
                  </a:cubicBezTo>
                  <a:cubicBezTo>
                    <a:pt x="455" y="89"/>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3" name="Google Shape;1166;p2">
              <a:extLst>
                <a:ext uri="{FF2B5EF4-FFF2-40B4-BE49-F238E27FC236}">
                  <a16:creationId xmlns:a16="http://schemas.microsoft.com/office/drawing/2014/main" id="{EAB95829-24FC-429A-A685-445435373C66}"/>
                </a:ext>
              </a:extLst>
            </p:cNvPr>
            <p:cNvSpPr/>
            <p:nvPr/>
          </p:nvSpPr>
          <p:spPr>
            <a:xfrm>
              <a:off x="715200" y="1277575"/>
              <a:ext cx="9725" cy="9725"/>
            </a:xfrm>
            <a:custGeom>
              <a:avLst/>
              <a:gdLst/>
              <a:ahLst/>
              <a:cxnLst/>
              <a:rect l="l" t="t" r="r" b="b"/>
              <a:pathLst>
                <a:path w="389" h="389" extrusionOk="0">
                  <a:moveTo>
                    <a:pt x="194" y="1"/>
                  </a:moveTo>
                  <a:cubicBezTo>
                    <a:pt x="86" y="1"/>
                    <a:pt x="0" y="89"/>
                    <a:pt x="0" y="195"/>
                  </a:cubicBezTo>
                  <a:cubicBezTo>
                    <a:pt x="0" y="302"/>
                    <a:pt x="86"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4" name="Google Shape;1167;p2">
              <a:extLst>
                <a:ext uri="{FF2B5EF4-FFF2-40B4-BE49-F238E27FC236}">
                  <a16:creationId xmlns:a16="http://schemas.microsoft.com/office/drawing/2014/main" id="{6D014468-4B3E-4CF2-BE81-EC16F82C72A3}"/>
                </a:ext>
              </a:extLst>
            </p:cNvPr>
            <p:cNvSpPr/>
            <p:nvPr/>
          </p:nvSpPr>
          <p:spPr>
            <a:xfrm>
              <a:off x="753300" y="1277575"/>
              <a:ext cx="11375" cy="9750"/>
            </a:xfrm>
            <a:custGeom>
              <a:avLst/>
              <a:gdLst/>
              <a:ahLst/>
              <a:cxnLst/>
              <a:rect l="l" t="t" r="r" b="b"/>
              <a:pathLst>
                <a:path w="455" h="390" extrusionOk="0">
                  <a:moveTo>
                    <a:pt x="260" y="1"/>
                  </a:moveTo>
                  <a:cubicBezTo>
                    <a:pt x="87" y="1"/>
                    <a:pt x="1" y="210"/>
                    <a:pt x="122" y="333"/>
                  </a:cubicBezTo>
                  <a:cubicBezTo>
                    <a:pt x="162" y="372"/>
                    <a:pt x="210" y="389"/>
                    <a:pt x="258" y="389"/>
                  </a:cubicBezTo>
                  <a:cubicBezTo>
                    <a:pt x="358" y="389"/>
                    <a:pt x="454" y="312"/>
                    <a:pt x="454" y="195"/>
                  </a:cubicBezTo>
                  <a:cubicBezTo>
                    <a:pt x="454" y="89"/>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5" name="Google Shape;1168;p2">
              <a:extLst>
                <a:ext uri="{FF2B5EF4-FFF2-40B4-BE49-F238E27FC236}">
                  <a16:creationId xmlns:a16="http://schemas.microsoft.com/office/drawing/2014/main" id="{31B26C76-45E0-49AE-9844-FFAF9EDD708B}"/>
                </a:ext>
              </a:extLst>
            </p:cNvPr>
            <p:cNvSpPr/>
            <p:nvPr/>
          </p:nvSpPr>
          <p:spPr>
            <a:xfrm>
              <a:off x="794700" y="127757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6" name="Google Shape;1169;p2">
              <a:extLst>
                <a:ext uri="{FF2B5EF4-FFF2-40B4-BE49-F238E27FC236}">
                  <a16:creationId xmlns:a16="http://schemas.microsoft.com/office/drawing/2014/main" id="{6AA33D5E-EA0A-4EA5-98F5-2446E112006B}"/>
                </a:ext>
              </a:extLst>
            </p:cNvPr>
            <p:cNvSpPr/>
            <p:nvPr/>
          </p:nvSpPr>
          <p:spPr>
            <a:xfrm>
              <a:off x="832825" y="1277575"/>
              <a:ext cx="11350" cy="9750"/>
            </a:xfrm>
            <a:custGeom>
              <a:avLst/>
              <a:gdLst/>
              <a:ahLst/>
              <a:cxnLst/>
              <a:rect l="l" t="t" r="r" b="b"/>
              <a:pathLst>
                <a:path w="454" h="390" extrusionOk="0">
                  <a:moveTo>
                    <a:pt x="259" y="1"/>
                  </a:moveTo>
                  <a:cubicBezTo>
                    <a:pt x="87" y="1"/>
                    <a:pt x="0" y="210"/>
                    <a:pt x="122" y="333"/>
                  </a:cubicBezTo>
                  <a:cubicBezTo>
                    <a:pt x="161" y="372"/>
                    <a:pt x="210" y="389"/>
                    <a:pt x="257" y="389"/>
                  </a:cubicBezTo>
                  <a:cubicBezTo>
                    <a:pt x="357" y="389"/>
                    <a:pt x="453" y="312"/>
                    <a:pt x="453" y="195"/>
                  </a:cubicBezTo>
                  <a:cubicBezTo>
                    <a:pt x="453" y="89"/>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7" name="Google Shape;1170;p2">
              <a:extLst>
                <a:ext uri="{FF2B5EF4-FFF2-40B4-BE49-F238E27FC236}">
                  <a16:creationId xmlns:a16="http://schemas.microsoft.com/office/drawing/2014/main" id="{FE1555FC-6FB2-4263-A25E-BFC39EC00393}"/>
                </a:ext>
              </a:extLst>
            </p:cNvPr>
            <p:cNvSpPr/>
            <p:nvPr/>
          </p:nvSpPr>
          <p:spPr>
            <a:xfrm>
              <a:off x="872575" y="1277575"/>
              <a:ext cx="11350" cy="9750"/>
            </a:xfrm>
            <a:custGeom>
              <a:avLst/>
              <a:gdLst/>
              <a:ahLst/>
              <a:cxnLst/>
              <a:rect l="l" t="t" r="r" b="b"/>
              <a:pathLst>
                <a:path w="454" h="390" extrusionOk="0">
                  <a:moveTo>
                    <a:pt x="260" y="1"/>
                  </a:moveTo>
                  <a:cubicBezTo>
                    <a:pt x="87" y="1"/>
                    <a:pt x="0" y="210"/>
                    <a:pt x="122" y="333"/>
                  </a:cubicBezTo>
                  <a:cubicBezTo>
                    <a:pt x="161" y="372"/>
                    <a:pt x="210" y="389"/>
                    <a:pt x="257" y="389"/>
                  </a:cubicBezTo>
                  <a:cubicBezTo>
                    <a:pt x="358" y="389"/>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8" name="Google Shape;1171;p2">
              <a:extLst>
                <a:ext uri="{FF2B5EF4-FFF2-40B4-BE49-F238E27FC236}">
                  <a16:creationId xmlns:a16="http://schemas.microsoft.com/office/drawing/2014/main" id="{2385FF97-4824-46BB-A43A-5B7709F28D9E}"/>
                </a:ext>
              </a:extLst>
            </p:cNvPr>
            <p:cNvSpPr/>
            <p:nvPr/>
          </p:nvSpPr>
          <p:spPr>
            <a:xfrm>
              <a:off x="913950" y="1277575"/>
              <a:ext cx="9725" cy="9725"/>
            </a:xfrm>
            <a:custGeom>
              <a:avLst/>
              <a:gdLst/>
              <a:ahLst/>
              <a:cxnLst/>
              <a:rect l="l" t="t" r="r" b="b"/>
              <a:pathLst>
                <a:path w="389" h="389" extrusionOk="0">
                  <a:moveTo>
                    <a:pt x="195" y="1"/>
                  </a:moveTo>
                  <a:cubicBezTo>
                    <a:pt x="87" y="1"/>
                    <a:pt x="1" y="89"/>
                    <a:pt x="1" y="195"/>
                  </a:cubicBezTo>
                  <a:cubicBezTo>
                    <a:pt x="1" y="302"/>
                    <a:pt x="87"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9" name="Google Shape;1172;p2">
              <a:extLst>
                <a:ext uri="{FF2B5EF4-FFF2-40B4-BE49-F238E27FC236}">
                  <a16:creationId xmlns:a16="http://schemas.microsoft.com/office/drawing/2014/main" id="{76D89471-2771-4DFB-A37B-39F0E09BAD91}"/>
                </a:ext>
              </a:extLst>
            </p:cNvPr>
            <p:cNvSpPr/>
            <p:nvPr/>
          </p:nvSpPr>
          <p:spPr>
            <a:xfrm>
              <a:off x="953700" y="1277575"/>
              <a:ext cx="9725" cy="9725"/>
            </a:xfrm>
            <a:custGeom>
              <a:avLst/>
              <a:gdLst/>
              <a:ahLst/>
              <a:cxnLst/>
              <a:rect l="l" t="t" r="r" b="b"/>
              <a:pathLst>
                <a:path w="389" h="389" extrusionOk="0">
                  <a:moveTo>
                    <a:pt x="195" y="1"/>
                  </a:moveTo>
                  <a:cubicBezTo>
                    <a:pt x="89" y="1"/>
                    <a:pt x="1" y="89"/>
                    <a:pt x="1" y="195"/>
                  </a:cubicBezTo>
                  <a:cubicBezTo>
                    <a:pt x="1" y="302"/>
                    <a:pt x="89"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0" name="Google Shape;1173;p2">
              <a:extLst>
                <a:ext uri="{FF2B5EF4-FFF2-40B4-BE49-F238E27FC236}">
                  <a16:creationId xmlns:a16="http://schemas.microsoft.com/office/drawing/2014/main" id="{09BB076D-CDB8-4EAC-AFA6-EB5C06F15FEE}"/>
                </a:ext>
              </a:extLst>
            </p:cNvPr>
            <p:cNvSpPr/>
            <p:nvPr/>
          </p:nvSpPr>
          <p:spPr>
            <a:xfrm>
              <a:off x="993450" y="1277575"/>
              <a:ext cx="9725" cy="9725"/>
            </a:xfrm>
            <a:custGeom>
              <a:avLst/>
              <a:gdLst/>
              <a:ahLst/>
              <a:cxnLst/>
              <a:rect l="l" t="t" r="r" b="b"/>
              <a:pathLst>
                <a:path w="389" h="389" extrusionOk="0">
                  <a:moveTo>
                    <a:pt x="195" y="1"/>
                  </a:moveTo>
                  <a:cubicBezTo>
                    <a:pt x="89" y="1"/>
                    <a:pt x="1" y="89"/>
                    <a:pt x="1" y="195"/>
                  </a:cubicBezTo>
                  <a:cubicBezTo>
                    <a:pt x="1" y="302"/>
                    <a:pt x="89" y="389"/>
                    <a:pt x="195" y="389"/>
                  </a:cubicBezTo>
                  <a:cubicBezTo>
                    <a:pt x="303" y="389"/>
                    <a:pt x="389" y="302"/>
                    <a:pt x="389" y="195"/>
                  </a:cubicBezTo>
                  <a:cubicBezTo>
                    <a:pt x="389" y="89"/>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1" name="Google Shape;1174;p2">
              <a:extLst>
                <a:ext uri="{FF2B5EF4-FFF2-40B4-BE49-F238E27FC236}">
                  <a16:creationId xmlns:a16="http://schemas.microsoft.com/office/drawing/2014/main" id="{5A625D2D-D379-4CB1-A0A5-59CDF468550D}"/>
                </a:ext>
              </a:extLst>
            </p:cNvPr>
            <p:cNvSpPr/>
            <p:nvPr/>
          </p:nvSpPr>
          <p:spPr>
            <a:xfrm>
              <a:off x="1033225" y="127757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2" name="Google Shape;1175;p2">
              <a:extLst>
                <a:ext uri="{FF2B5EF4-FFF2-40B4-BE49-F238E27FC236}">
                  <a16:creationId xmlns:a16="http://schemas.microsoft.com/office/drawing/2014/main" id="{DBAFCA1B-2328-44DA-B7EE-46BF5B38D35C}"/>
                </a:ext>
              </a:extLst>
            </p:cNvPr>
            <p:cNvSpPr/>
            <p:nvPr/>
          </p:nvSpPr>
          <p:spPr>
            <a:xfrm>
              <a:off x="1072975" y="127757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3" name="Google Shape;1176;p2">
              <a:extLst>
                <a:ext uri="{FF2B5EF4-FFF2-40B4-BE49-F238E27FC236}">
                  <a16:creationId xmlns:a16="http://schemas.microsoft.com/office/drawing/2014/main" id="{24D628BE-05FA-486D-88B9-B4FADFE20A5F}"/>
                </a:ext>
              </a:extLst>
            </p:cNvPr>
            <p:cNvSpPr/>
            <p:nvPr/>
          </p:nvSpPr>
          <p:spPr>
            <a:xfrm>
              <a:off x="1112725" y="127757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4" name="Google Shape;1177;p2">
              <a:extLst>
                <a:ext uri="{FF2B5EF4-FFF2-40B4-BE49-F238E27FC236}">
                  <a16:creationId xmlns:a16="http://schemas.microsoft.com/office/drawing/2014/main" id="{284BEB30-FC27-430B-91D0-B5E37BD1DDA9}"/>
                </a:ext>
              </a:extLst>
            </p:cNvPr>
            <p:cNvSpPr/>
            <p:nvPr/>
          </p:nvSpPr>
          <p:spPr>
            <a:xfrm>
              <a:off x="1152500" y="1277575"/>
              <a:ext cx="9700" cy="9725"/>
            </a:xfrm>
            <a:custGeom>
              <a:avLst/>
              <a:gdLst/>
              <a:ahLst/>
              <a:cxnLst/>
              <a:rect l="l" t="t" r="r" b="b"/>
              <a:pathLst>
                <a:path w="388" h="389" extrusionOk="0">
                  <a:moveTo>
                    <a:pt x="193" y="1"/>
                  </a:moveTo>
                  <a:cubicBezTo>
                    <a:pt x="87" y="1"/>
                    <a:pt x="1" y="89"/>
                    <a:pt x="1" y="195"/>
                  </a:cubicBezTo>
                  <a:cubicBezTo>
                    <a:pt x="1" y="302"/>
                    <a:pt x="87" y="389"/>
                    <a:pt x="193" y="389"/>
                  </a:cubicBezTo>
                  <a:cubicBezTo>
                    <a:pt x="301" y="389"/>
                    <a:pt x="388" y="302"/>
                    <a:pt x="388" y="195"/>
                  </a:cubicBezTo>
                  <a:cubicBezTo>
                    <a:pt x="388"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5" name="Google Shape;1178;p2">
              <a:extLst>
                <a:ext uri="{FF2B5EF4-FFF2-40B4-BE49-F238E27FC236}">
                  <a16:creationId xmlns:a16="http://schemas.microsoft.com/office/drawing/2014/main" id="{17C474B7-C087-422C-8BC4-1A70DDCC35DD}"/>
                </a:ext>
              </a:extLst>
            </p:cNvPr>
            <p:cNvSpPr/>
            <p:nvPr/>
          </p:nvSpPr>
          <p:spPr>
            <a:xfrm>
              <a:off x="1192275" y="1277575"/>
              <a:ext cx="9675" cy="9725"/>
            </a:xfrm>
            <a:custGeom>
              <a:avLst/>
              <a:gdLst/>
              <a:ahLst/>
              <a:cxnLst/>
              <a:rect l="l" t="t" r="r" b="b"/>
              <a:pathLst>
                <a:path w="387" h="389" extrusionOk="0">
                  <a:moveTo>
                    <a:pt x="193" y="1"/>
                  </a:moveTo>
                  <a:cubicBezTo>
                    <a:pt x="86" y="1"/>
                    <a:pt x="0" y="89"/>
                    <a:pt x="0" y="195"/>
                  </a:cubicBezTo>
                  <a:cubicBezTo>
                    <a:pt x="0" y="302"/>
                    <a:pt x="86" y="389"/>
                    <a:pt x="193" y="389"/>
                  </a:cubicBezTo>
                  <a:cubicBezTo>
                    <a:pt x="300" y="389"/>
                    <a:pt x="387" y="302"/>
                    <a:pt x="387" y="195"/>
                  </a:cubicBezTo>
                  <a:cubicBezTo>
                    <a:pt x="387" y="89"/>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6" name="Google Shape;1179;p2">
              <a:extLst>
                <a:ext uri="{FF2B5EF4-FFF2-40B4-BE49-F238E27FC236}">
                  <a16:creationId xmlns:a16="http://schemas.microsoft.com/office/drawing/2014/main" id="{B4AAC7C8-AB92-438B-8A2F-B27FBD0A0AD2}"/>
                </a:ext>
              </a:extLst>
            </p:cNvPr>
            <p:cNvSpPr/>
            <p:nvPr/>
          </p:nvSpPr>
          <p:spPr>
            <a:xfrm>
              <a:off x="1232025" y="1277575"/>
              <a:ext cx="9675" cy="9725"/>
            </a:xfrm>
            <a:custGeom>
              <a:avLst/>
              <a:gdLst/>
              <a:ahLst/>
              <a:cxnLst/>
              <a:rect l="l" t="t" r="r" b="b"/>
              <a:pathLst>
                <a:path w="387" h="389" extrusionOk="0">
                  <a:moveTo>
                    <a:pt x="194" y="1"/>
                  </a:moveTo>
                  <a:cubicBezTo>
                    <a:pt x="87" y="1"/>
                    <a:pt x="0" y="89"/>
                    <a:pt x="0" y="195"/>
                  </a:cubicBezTo>
                  <a:cubicBezTo>
                    <a:pt x="0" y="302"/>
                    <a:pt x="87" y="389"/>
                    <a:pt x="194" y="389"/>
                  </a:cubicBezTo>
                  <a:cubicBezTo>
                    <a:pt x="300" y="389"/>
                    <a:pt x="387" y="302"/>
                    <a:pt x="387" y="195"/>
                  </a:cubicBezTo>
                  <a:cubicBezTo>
                    <a:pt x="387"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7" name="Google Shape;1180;p2">
              <a:extLst>
                <a:ext uri="{FF2B5EF4-FFF2-40B4-BE49-F238E27FC236}">
                  <a16:creationId xmlns:a16="http://schemas.microsoft.com/office/drawing/2014/main" id="{13F168D2-0EA5-4308-B6D6-85AD6C5DE58D}"/>
                </a:ext>
              </a:extLst>
            </p:cNvPr>
            <p:cNvSpPr/>
            <p:nvPr/>
          </p:nvSpPr>
          <p:spPr>
            <a:xfrm>
              <a:off x="276225" y="1243475"/>
              <a:ext cx="11375" cy="9725"/>
            </a:xfrm>
            <a:custGeom>
              <a:avLst/>
              <a:gdLst/>
              <a:ahLst/>
              <a:cxnLst/>
              <a:rect l="l" t="t" r="r" b="b"/>
              <a:pathLst>
                <a:path w="455" h="389" extrusionOk="0">
                  <a:moveTo>
                    <a:pt x="260" y="0"/>
                  </a:moveTo>
                  <a:cubicBezTo>
                    <a:pt x="87" y="0"/>
                    <a:pt x="1" y="210"/>
                    <a:pt x="124" y="332"/>
                  </a:cubicBezTo>
                  <a:cubicBezTo>
                    <a:pt x="163" y="371"/>
                    <a:pt x="211" y="389"/>
                    <a:pt x="258" y="389"/>
                  </a:cubicBezTo>
                  <a:cubicBezTo>
                    <a:pt x="358" y="389"/>
                    <a:pt x="454" y="312"/>
                    <a:pt x="454" y="194"/>
                  </a:cubicBezTo>
                  <a:cubicBezTo>
                    <a:pt x="454" y="88"/>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8" name="Google Shape;1181;p2">
              <a:extLst>
                <a:ext uri="{FF2B5EF4-FFF2-40B4-BE49-F238E27FC236}">
                  <a16:creationId xmlns:a16="http://schemas.microsoft.com/office/drawing/2014/main" id="{ED742FC5-F3BD-437C-9F11-C03A8CABE648}"/>
                </a:ext>
              </a:extLst>
            </p:cNvPr>
            <p:cNvSpPr/>
            <p:nvPr/>
          </p:nvSpPr>
          <p:spPr>
            <a:xfrm>
              <a:off x="317625" y="1243475"/>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9" name="Google Shape;1182;p2">
              <a:extLst>
                <a:ext uri="{FF2B5EF4-FFF2-40B4-BE49-F238E27FC236}">
                  <a16:creationId xmlns:a16="http://schemas.microsoft.com/office/drawing/2014/main" id="{18D50B7B-ECC5-48E4-B69B-C0F5E46BFCA3}"/>
                </a:ext>
              </a:extLst>
            </p:cNvPr>
            <p:cNvSpPr/>
            <p:nvPr/>
          </p:nvSpPr>
          <p:spPr>
            <a:xfrm>
              <a:off x="355750" y="1243475"/>
              <a:ext cx="11350" cy="9725"/>
            </a:xfrm>
            <a:custGeom>
              <a:avLst/>
              <a:gdLst/>
              <a:ahLst/>
              <a:cxnLst/>
              <a:rect l="l" t="t" r="r" b="b"/>
              <a:pathLst>
                <a:path w="454" h="389" extrusionOk="0">
                  <a:moveTo>
                    <a:pt x="259" y="0"/>
                  </a:moveTo>
                  <a:cubicBezTo>
                    <a:pt x="87" y="0"/>
                    <a:pt x="0" y="210"/>
                    <a:pt x="123" y="332"/>
                  </a:cubicBezTo>
                  <a:cubicBezTo>
                    <a:pt x="162" y="371"/>
                    <a:pt x="210" y="389"/>
                    <a:pt x="258" y="389"/>
                  </a:cubicBezTo>
                  <a:cubicBezTo>
                    <a:pt x="357" y="389"/>
                    <a:pt x="453" y="312"/>
                    <a:pt x="453" y="194"/>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0" name="Google Shape;1183;p2">
              <a:extLst>
                <a:ext uri="{FF2B5EF4-FFF2-40B4-BE49-F238E27FC236}">
                  <a16:creationId xmlns:a16="http://schemas.microsoft.com/office/drawing/2014/main" id="{CA833B91-094B-45DA-8E2F-A04B97ED7B62}"/>
                </a:ext>
              </a:extLst>
            </p:cNvPr>
            <p:cNvSpPr/>
            <p:nvPr/>
          </p:nvSpPr>
          <p:spPr>
            <a:xfrm>
              <a:off x="397125" y="1243475"/>
              <a:ext cx="9725" cy="9725"/>
            </a:xfrm>
            <a:custGeom>
              <a:avLst/>
              <a:gdLst/>
              <a:ahLst/>
              <a:cxnLst/>
              <a:rect l="l" t="t" r="r" b="b"/>
              <a:pathLst>
                <a:path w="389" h="389" extrusionOk="0">
                  <a:moveTo>
                    <a:pt x="195" y="0"/>
                  </a:moveTo>
                  <a:cubicBezTo>
                    <a:pt x="88" y="0"/>
                    <a:pt x="1" y="88"/>
                    <a:pt x="1" y="194"/>
                  </a:cubicBezTo>
                  <a:cubicBezTo>
                    <a:pt x="1" y="302"/>
                    <a:pt x="88"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1" name="Google Shape;1184;p2">
              <a:extLst>
                <a:ext uri="{FF2B5EF4-FFF2-40B4-BE49-F238E27FC236}">
                  <a16:creationId xmlns:a16="http://schemas.microsoft.com/office/drawing/2014/main" id="{9BAC6F5D-34B2-4D55-834B-13D019662837}"/>
                </a:ext>
              </a:extLst>
            </p:cNvPr>
            <p:cNvSpPr/>
            <p:nvPr/>
          </p:nvSpPr>
          <p:spPr>
            <a:xfrm>
              <a:off x="435250" y="1243475"/>
              <a:ext cx="11350" cy="9750"/>
            </a:xfrm>
            <a:custGeom>
              <a:avLst/>
              <a:gdLst/>
              <a:ahLst/>
              <a:cxnLst/>
              <a:rect l="l" t="t" r="r" b="b"/>
              <a:pathLst>
                <a:path w="454" h="390" extrusionOk="0">
                  <a:moveTo>
                    <a:pt x="260" y="0"/>
                  </a:moveTo>
                  <a:cubicBezTo>
                    <a:pt x="87" y="0"/>
                    <a:pt x="0" y="210"/>
                    <a:pt x="123" y="332"/>
                  </a:cubicBezTo>
                  <a:cubicBezTo>
                    <a:pt x="162" y="372"/>
                    <a:pt x="211" y="390"/>
                    <a:pt x="258" y="390"/>
                  </a:cubicBezTo>
                  <a:cubicBezTo>
                    <a:pt x="358" y="390"/>
                    <a:pt x="454" y="312"/>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2" name="Google Shape;1185;p2">
              <a:extLst>
                <a:ext uri="{FF2B5EF4-FFF2-40B4-BE49-F238E27FC236}">
                  <a16:creationId xmlns:a16="http://schemas.microsoft.com/office/drawing/2014/main" id="{BD98CE29-CB9D-40B6-9E61-63B0CEE27673}"/>
                </a:ext>
              </a:extLst>
            </p:cNvPr>
            <p:cNvSpPr/>
            <p:nvPr/>
          </p:nvSpPr>
          <p:spPr>
            <a:xfrm>
              <a:off x="475000" y="1243475"/>
              <a:ext cx="11350" cy="9750"/>
            </a:xfrm>
            <a:custGeom>
              <a:avLst/>
              <a:gdLst/>
              <a:ahLst/>
              <a:cxnLst/>
              <a:rect l="l" t="t" r="r" b="b"/>
              <a:pathLst>
                <a:path w="454" h="390" extrusionOk="0">
                  <a:moveTo>
                    <a:pt x="260" y="0"/>
                  </a:moveTo>
                  <a:cubicBezTo>
                    <a:pt x="87" y="0"/>
                    <a:pt x="1" y="210"/>
                    <a:pt x="122" y="332"/>
                  </a:cubicBezTo>
                  <a:cubicBezTo>
                    <a:pt x="161" y="372"/>
                    <a:pt x="210" y="390"/>
                    <a:pt x="258" y="390"/>
                  </a:cubicBezTo>
                  <a:cubicBezTo>
                    <a:pt x="358" y="390"/>
                    <a:pt x="454" y="312"/>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3" name="Google Shape;1186;p2">
              <a:extLst>
                <a:ext uri="{FF2B5EF4-FFF2-40B4-BE49-F238E27FC236}">
                  <a16:creationId xmlns:a16="http://schemas.microsoft.com/office/drawing/2014/main" id="{4AC5EB9F-7B64-41E0-98E7-3AD0DECA0801}"/>
                </a:ext>
              </a:extLst>
            </p:cNvPr>
            <p:cNvSpPr/>
            <p:nvPr/>
          </p:nvSpPr>
          <p:spPr>
            <a:xfrm>
              <a:off x="516425" y="1243475"/>
              <a:ext cx="9675" cy="9725"/>
            </a:xfrm>
            <a:custGeom>
              <a:avLst/>
              <a:gdLst/>
              <a:ahLst/>
              <a:cxnLst/>
              <a:rect l="l" t="t" r="r" b="b"/>
              <a:pathLst>
                <a:path w="387" h="389" extrusionOk="0">
                  <a:moveTo>
                    <a:pt x="193" y="0"/>
                  </a:moveTo>
                  <a:cubicBezTo>
                    <a:pt x="87" y="0"/>
                    <a:pt x="0" y="88"/>
                    <a:pt x="0" y="194"/>
                  </a:cubicBezTo>
                  <a:cubicBezTo>
                    <a:pt x="0"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4" name="Google Shape;1187;p2">
              <a:extLst>
                <a:ext uri="{FF2B5EF4-FFF2-40B4-BE49-F238E27FC236}">
                  <a16:creationId xmlns:a16="http://schemas.microsoft.com/office/drawing/2014/main" id="{E084404A-7CB2-465E-8C5C-7E627C30F1E5}"/>
                </a:ext>
              </a:extLst>
            </p:cNvPr>
            <p:cNvSpPr/>
            <p:nvPr/>
          </p:nvSpPr>
          <p:spPr>
            <a:xfrm>
              <a:off x="554500" y="1243475"/>
              <a:ext cx="11375" cy="9750"/>
            </a:xfrm>
            <a:custGeom>
              <a:avLst/>
              <a:gdLst/>
              <a:ahLst/>
              <a:cxnLst/>
              <a:rect l="l" t="t" r="r" b="b"/>
              <a:pathLst>
                <a:path w="455" h="390" extrusionOk="0">
                  <a:moveTo>
                    <a:pt x="262" y="0"/>
                  </a:moveTo>
                  <a:cubicBezTo>
                    <a:pt x="87" y="0"/>
                    <a:pt x="1" y="210"/>
                    <a:pt x="124" y="332"/>
                  </a:cubicBezTo>
                  <a:cubicBezTo>
                    <a:pt x="163" y="372"/>
                    <a:pt x="212" y="390"/>
                    <a:pt x="259" y="390"/>
                  </a:cubicBezTo>
                  <a:cubicBezTo>
                    <a:pt x="359" y="390"/>
                    <a:pt x="454" y="312"/>
                    <a:pt x="454" y="194"/>
                  </a:cubicBezTo>
                  <a:cubicBezTo>
                    <a:pt x="454"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5" name="Google Shape;1188;p2">
              <a:extLst>
                <a:ext uri="{FF2B5EF4-FFF2-40B4-BE49-F238E27FC236}">
                  <a16:creationId xmlns:a16="http://schemas.microsoft.com/office/drawing/2014/main" id="{CF8DEBED-1EEF-4B91-A761-89BA1988E3C5}"/>
                </a:ext>
              </a:extLst>
            </p:cNvPr>
            <p:cNvSpPr/>
            <p:nvPr/>
          </p:nvSpPr>
          <p:spPr>
            <a:xfrm>
              <a:off x="595925" y="1243475"/>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6" name="Google Shape;1189;p2">
              <a:extLst>
                <a:ext uri="{FF2B5EF4-FFF2-40B4-BE49-F238E27FC236}">
                  <a16:creationId xmlns:a16="http://schemas.microsoft.com/office/drawing/2014/main" id="{BC945CEF-6D39-4B04-9030-7E448199ABE4}"/>
                </a:ext>
              </a:extLst>
            </p:cNvPr>
            <p:cNvSpPr/>
            <p:nvPr/>
          </p:nvSpPr>
          <p:spPr>
            <a:xfrm>
              <a:off x="634025" y="1243475"/>
              <a:ext cx="11375" cy="9750"/>
            </a:xfrm>
            <a:custGeom>
              <a:avLst/>
              <a:gdLst/>
              <a:ahLst/>
              <a:cxnLst/>
              <a:rect l="l" t="t" r="r" b="b"/>
              <a:pathLst>
                <a:path w="455" h="390" extrusionOk="0">
                  <a:moveTo>
                    <a:pt x="261" y="0"/>
                  </a:moveTo>
                  <a:cubicBezTo>
                    <a:pt x="88" y="0"/>
                    <a:pt x="0" y="210"/>
                    <a:pt x="123" y="332"/>
                  </a:cubicBezTo>
                  <a:cubicBezTo>
                    <a:pt x="162" y="372"/>
                    <a:pt x="211" y="390"/>
                    <a:pt x="259" y="390"/>
                  </a:cubicBezTo>
                  <a:cubicBezTo>
                    <a:pt x="359" y="390"/>
                    <a:pt x="455" y="312"/>
                    <a:pt x="455" y="194"/>
                  </a:cubicBezTo>
                  <a:cubicBezTo>
                    <a:pt x="455" y="88"/>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7" name="Google Shape;1190;p2">
              <a:extLst>
                <a:ext uri="{FF2B5EF4-FFF2-40B4-BE49-F238E27FC236}">
                  <a16:creationId xmlns:a16="http://schemas.microsoft.com/office/drawing/2014/main" id="{FBE651E4-13F5-4AB5-95E5-0EF6069138A2}"/>
                </a:ext>
              </a:extLst>
            </p:cNvPr>
            <p:cNvSpPr/>
            <p:nvPr/>
          </p:nvSpPr>
          <p:spPr>
            <a:xfrm>
              <a:off x="673775" y="1243475"/>
              <a:ext cx="11375" cy="9750"/>
            </a:xfrm>
            <a:custGeom>
              <a:avLst/>
              <a:gdLst/>
              <a:ahLst/>
              <a:cxnLst/>
              <a:rect l="l" t="t" r="r" b="b"/>
              <a:pathLst>
                <a:path w="455" h="390" extrusionOk="0">
                  <a:moveTo>
                    <a:pt x="261" y="0"/>
                  </a:moveTo>
                  <a:cubicBezTo>
                    <a:pt x="88" y="0"/>
                    <a:pt x="0" y="210"/>
                    <a:pt x="123" y="332"/>
                  </a:cubicBezTo>
                  <a:cubicBezTo>
                    <a:pt x="163" y="372"/>
                    <a:pt x="211" y="390"/>
                    <a:pt x="259" y="390"/>
                  </a:cubicBezTo>
                  <a:cubicBezTo>
                    <a:pt x="359" y="390"/>
                    <a:pt x="455" y="312"/>
                    <a:pt x="455" y="194"/>
                  </a:cubicBezTo>
                  <a:cubicBezTo>
                    <a:pt x="455" y="88"/>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8" name="Google Shape;1191;p2">
              <a:extLst>
                <a:ext uri="{FF2B5EF4-FFF2-40B4-BE49-F238E27FC236}">
                  <a16:creationId xmlns:a16="http://schemas.microsoft.com/office/drawing/2014/main" id="{B3D95D40-CDDC-48BC-AA1F-19AA4626A06E}"/>
                </a:ext>
              </a:extLst>
            </p:cNvPr>
            <p:cNvSpPr/>
            <p:nvPr/>
          </p:nvSpPr>
          <p:spPr>
            <a:xfrm>
              <a:off x="715200" y="1243475"/>
              <a:ext cx="9725" cy="9725"/>
            </a:xfrm>
            <a:custGeom>
              <a:avLst/>
              <a:gdLst/>
              <a:ahLst/>
              <a:cxnLst/>
              <a:rect l="l" t="t" r="r" b="b"/>
              <a:pathLst>
                <a:path w="389" h="389" extrusionOk="0">
                  <a:moveTo>
                    <a:pt x="194" y="0"/>
                  </a:moveTo>
                  <a:cubicBezTo>
                    <a:pt x="86" y="0"/>
                    <a:pt x="0" y="88"/>
                    <a:pt x="0" y="194"/>
                  </a:cubicBezTo>
                  <a:cubicBezTo>
                    <a:pt x="0" y="302"/>
                    <a:pt x="86"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9" name="Google Shape;1192;p2">
              <a:extLst>
                <a:ext uri="{FF2B5EF4-FFF2-40B4-BE49-F238E27FC236}">
                  <a16:creationId xmlns:a16="http://schemas.microsoft.com/office/drawing/2014/main" id="{8A8A0444-1824-4763-A4C7-66F5133BDD46}"/>
                </a:ext>
              </a:extLst>
            </p:cNvPr>
            <p:cNvSpPr/>
            <p:nvPr/>
          </p:nvSpPr>
          <p:spPr>
            <a:xfrm>
              <a:off x="753300" y="1243475"/>
              <a:ext cx="11375" cy="9750"/>
            </a:xfrm>
            <a:custGeom>
              <a:avLst/>
              <a:gdLst/>
              <a:ahLst/>
              <a:cxnLst/>
              <a:rect l="l" t="t" r="r" b="b"/>
              <a:pathLst>
                <a:path w="455" h="390" extrusionOk="0">
                  <a:moveTo>
                    <a:pt x="260" y="0"/>
                  </a:moveTo>
                  <a:cubicBezTo>
                    <a:pt x="87" y="0"/>
                    <a:pt x="1" y="210"/>
                    <a:pt x="122" y="332"/>
                  </a:cubicBezTo>
                  <a:cubicBezTo>
                    <a:pt x="162" y="372"/>
                    <a:pt x="210" y="390"/>
                    <a:pt x="258" y="390"/>
                  </a:cubicBezTo>
                  <a:cubicBezTo>
                    <a:pt x="358" y="390"/>
                    <a:pt x="454" y="312"/>
                    <a:pt x="454" y="194"/>
                  </a:cubicBezTo>
                  <a:cubicBezTo>
                    <a:pt x="454" y="88"/>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0" name="Google Shape;1193;p2">
              <a:extLst>
                <a:ext uri="{FF2B5EF4-FFF2-40B4-BE49-F238E27FC236}">
                  <a16:creationId xmlns:a16="http://schemas.microsoft.com/office/drawing/2014/main" id="{20F08301-A7AC-4471-9AF6-A04F481CBDB3}"/>
                </a:ext>
              </a:extLst>
            </p:cNvPr>
            <p:cNvSpPr/>
            <p:nvPr/>
          </p:nvSpPr>
          <p:spPr>
            <a:xfrm>
              <a:off x="794700" y="1243475"/>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1" name="Google Shape;1194;p2">
              <a:extLst>
                <a:ext uri="{FF2B5EF4-FFF2-40B4-BE49-F238E27FC236}">
                  <a16:creationId xmlns:a16="http://schemas.microsoft.com/office/drawing/2014/main" id="{F53A522A-8429-4920-A97F-2B318C982BDD}"/>
                </a:ext>
              </a:extLst>
            </p:cNvPr>
            <p:cNvSpPr/>
            <p:nvPr/>
          </p:nvSpPr>
          <p:spPr>
            <a:xfrm>
              <a:off x="832825" y="1243475"/>
              <a:ext cx="11350" cy="9750"/>
            </a:xfrm>
            <a:custGeom>
              <a:avLst/>
              <a:gdLst/>
              <a:ahLst/>
              <a:cxnLst/>
              <a:rect l="l" t="t" r="r" b="b"/>
              <a:pathLst>
                <a:path w="454" h="390" extrusionOk="0">
                  <a:moveTo>
                    <a:pt x="259" y="0"/>
                  </a:moveTo>
                  <a:cubicBezTo>
                    <a:pt x="87" y="0"/>
                    <a:pt x="0" y="210"/>
                    <a:pt x="122" y="332"/>
                  </a:cubicBezTo>
                  <a:cubicBezTo>
                    <a:pt x="161" y="372"/>
                    <a:pt x="210" y="390"/>
                    <a:pt x="257" y="390"/>
                  </a:cubicBezTo>
                  <a:cubicBezTo>
                    <a:pt x="357" y="390"/>
                    <a:pt x="453" y="312"/>
                    <a:pt x="453" y="194"/>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2" name="Google Shape;1195;p2">
              <a:extLst>
                <a:ext uri="{FF2B5EF4-FFF2-40B4-BE49-F238E27FC236}">
                  <a16:creationId xmlns:a16="http://schemas.microsoft.com/office/drawing/2014/main" id="{86C66DE9-347A-44F6-928D-716BDE56AB54}"/>
                </a:ext>
              </a:extLst>
            </p:cNvPr>
            <p:cNvSpPr/>
            <p:nvPr/>
          </p:nvSpPr>
          <p:spPr>
            <a:xfrm>
              <a:off x="872575" y="1243475"/>
              <a:ext cx="11350" cy="9750"/>
            </a:xfrm>
            <a:custGeom>
              <a:avLst/>
              <a:gdLst/>
              <a:ahLst/>
              <a:cxnLst/>
              <a:rect l="l" t="t" r="r" b="b"/>
              <a:pathLst>
                <a:path w="454" h="390" extrusionOk="0">
                  <a:moveTo>
                    <a:pt x="260" y="0"/>
                  </a:moveTo>
                  <a:cubicBezTo>
                    <a:pt x="87" y="0"/>
                    <a:pt x="0" y="210"/>
                    <a:pt x="122" y="332"/>
                  </a:cubicBezTo>
                  <a:cubicBezTo>
                    <a:pt x="161" y="372"/>
                    <a:pt x="210" y="390"/>
                    <a:pt x="257" y="390"/>
                  </a:cubicBezTo>
                  <a:cubicBezTo>
                    <a:pt x="358" y="390"/>
                    <a:pt x="454" y="312"/>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3" name="Google Shape;1196;p2">
              <a:extLst>
                <a:ext uri="{FF2B5EF4-FFF2-40B4-BE49-F238E27FC236}">
                  <a16:creationId xmlns:a16="http://schemas.microsoft.com/office/drawing/2014/main" id="{9F62D5DC-1D45-4C89-A529-E1F7DEB32ECC}"/>
                </a:ext>
              </a:extLst>
            </p:cNvPr>
            <p:cNvSpPr/>
            <p:nvPr/>
          </p:nvSpPr>
          <p:spPr>
            <a:xfrm>
              <a:off x="913950" y="1243475"/>
              <a:ext cx="9725" cy="9725"/>
            </a:xfrm>
            <a:custGeom>
              <a:avLst/>
              <a:gdLst/>
              <a:ahLst/>
              <a:cxnLst/>
              <a:rect l="l" t="t" r="r" b="b"/>
              <a:pathLst>
                <a:path w="389" h="389" extrusionOk="0">
                  <a:moveTo>
                    <a:pt x="195" y="0"/>
                  </a:moveTo>
                  <a:cubicBezTo>
                    <a:pt x="87" y="0"/>
                    <a:pt x="1" y="88"/>
                    <a:pt x="1" y="194"/>
                  </a:cubicBezTo>
                  <a:cubicBezTo>
                    <a:pt x="1" y="302"/>
                    <a:pt x="87"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4" name="Google Shape;1197;p2">
              <a:extLst>
                <a:ext uri="{FF2B5EF4-FFF2-40B4-BE49-F238E27FC236}">
                  <a16:creationId xmlns:a16="http://schemas.microsoft.com/office/drawing/2014/main" id="{BFA0DD70-9E8A-452F-B493-721C5366724A}"/>
                </a:ext>
              </a:extLst>
            </p:cNvPr>
            <p:cNvSpPr/>
            <p:nvPr/>
          </p:nvSpPr>
          <p:spPr>
            <a:xfrm>
              <a:off x="953700" y="1243475"/>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5" name="Google Shape;1198;p2">
              <a:extLst>
                <a:ext uri="{FF2B5EF4-FFF2-40B4-BE49-F238E27FC236}">
                  <a16:creationId xmlns:a16="http://schemas.microsoft.com/office/drawing/2014/main" id="{7BB209EB-3156-4DCD-AB3E-CA275ACAB727}"/>
                </a:ext>
              </a:extLst>
            </p:cNvPr>
            <p:cNvSpPr/>
            <p:nvPr/>
          </p:nvSpPr>
          <p:spPr>
            <a:xfrm>
              <a:off x="993450" y="1243475"/>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3" y="388"/>
                    <a:pt x="389" y="302"/>
                    <a:pt x="389" y="194"/>
                  </a:cubicBezTo>
                  <a:cubicBezTo>
                    <a:pt x="389" y="88"/>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6" name="Google Shape;1199;p2">
              <a:extLst>
                <a:ext uri="{FF2B5EF4-FFF2-40B4-BE49-F238E27FC236}">
                  <a16:creationId xmlns:a16="http://schemas.microsoft.com/office/drawing/2014/main" id="{3AA1EB29-2E12-4C51-B796-9C695DF46665}"/>
                </a:ext>
              </a:extLst>
            </p:cNvPr>
            <p:cNvSpPr/>
            <p:nvPr/>
          </p:nvSpPr>
          <p:spPr>
            <a:xfrm>
              <a:off x="1033225" y="124347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7" name="Google Shape;1200;p2">
              <a:extLst>
                <a:ext uri="{FF2B5EF4-FFF2-40B4-BE49-F238E27FC236}">
                  <a16:creationId xmlns:a16="http://schemas.microsoft.com/office/drawing/2014/main" id="{74B3ADFE-F6F1-476E-B57F-05A9C0846B32}"/>
                </a:ext>
              </a:extLst>
            </p:cNvPr>
            <p:cNvSpPr/>
            <p:nvPr/>
          </p:nvSpPr>
          <p:spPr>
            <a:xfrm>
              <a:off x="1072975" y="124347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8" name="Google Shape;1201;p2">
              <a:extLst>
                <a:ext uri="{FF2B5EF4-FFF2-40B4-BE49-F238E27FC236}">
                  <a16:creationId xmlns:a16="http://schemas.microsoft.com/office/drawing/2014/main" id="{3C086C8F-8E4C-4FF9-8CB9-945F3DBFCA52}"/>
                </a:ext>
              </a:extLst>
            </p:cNvPr>
            <p:cNvSpPr/>
            <p:nvPr/>
          </p:nvSpPr>
          <p:spPr>
            <a:xfrm>
              <a:off x="1112725" y="124347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9" name="Google Shape;1202;p2">
              <a:extLst>
                <a:ext uri="{FF2B5EF4-FFF2-40B4-BE49-F238E27FC236}">
                  <a16:creationId xmlns:a16="http://schemas.microsoft.com/office/drawing/2014/main" id="{D211ACFC-4F70-4DDA-BFF6-6D6107C5756E}"/>
                </a:ext>
              </a:extLst>
            </p:cNvPr>
            <p:cNvSpPr/>
            <p:nvPr/>
          </p:nvSpPr>
          <p:spPr>
            <a:xfrm>
              <a:off x="1152500" y="1243475"/>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8" y="302"/>
                    <a:pt x="388" y="194"/>
                  </a:cubicBezTo>
                  <a:cubicBezTo>
                    <a:pt x="388"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0" name="Google Shape;1203;p2">
              <a:extLst>
                <a:ext uri="{FF2B5EF4-FFF2-40B4-BE49-F238E27FC236}">
                  <a16:creationId xmlns:a16="http://schemas.microsoft.com/office/drawing/2014/main" id="{2D125EAF-F35C-4BFF-9A43-3573E46B12DB}"/>
                </a:ext>
              </a:extLst>
            </p:cNvPr>
            <p:cNvSpPr/>
            <p:nvPr/>
          </p:nvSpPr>
          <p:spPr>
            <a:xfrm>
              <a:off x="1192275" y="1243475"/>
              <a:ext cx="9675" cy="9725"/>
            </a:xfrm>
            <a:custGeom>
              <a:avLst/>
              <a:gdLst/>
              <a:ahLst/>
              <a:cxnLst/>
              <a:rect l="l" t="t" r="r" b="b"/>
              <a:pathLst>
                <a:path w="387" h="389" extrusionOk="0">
                  <a:moveTo>
                    <a:pt x="193" y="0"/>
                  </a:moveTo>
                  <a:cubicBezTo>
                    <a:pt x="86" y="0"/>
                    <a:pt x="0" y="88"/>
                    <a:pt x="0" y="194"/>
                  </a:cubicBezTo>
                  <a:cubicBezTo>
                    <a:pt x="0" y="302"/>
                    <a:pt x="86" y="388"/>
                    <a:pt x="193" y="388"/>
                  </a:cubicBezTo>
                  <a:cubicBezTo>
                    <a:pt x="300" y="388"/>
                    <a:pt x="387" y="302"/>
                    <a:pt x="387" y="194"/>
                  </a:cubicBezTo>
                  <a:cubicBezTo>
                    <a:pt x="387" y="88"/>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1" name="Google Shape;1204;p2">
              <a:extLst>
                <a:ext uri="{FF2B5EF4-FFF2-40B4-BE49-F238E27FC236}">
                  <a16:creationId xmlns:a16="http://schemas.microsoft.com/office/drawing/2014/main" id="{C04E1F28-CD00-4DF7-A8D0-AF32408BA4AD}"/>
                </a:ext>
              </a:extLst>
            </p:cNvPr>
            <p:cNvSpPr/>
            <p:nvPr/>
          </p:nvSpPr>
          <p:spPr>
            <a:xfrm>
              <a:off x="1232025" y="1243475"/>
              <a:ext cx="9675" cy="9725"/>
            </a:xfrm>
            <a:custGeom>
              <a:avLst/>
              <a:gdLst/>
              <a:ahLst/>
              <a:cxnLst/>
              <a:rect l="l" t="t" r="r" b="b"/>
              <a:pathLst>
                <a:path w="387" h="389" extrusionOk="0">
                  <a:moveTo>
                    <a:pt x="194" y="0"/>
                  </a:moveTo>
                  <a:cubicBezTo>
                    <a:pt x="87" y="0"/>
                    <a:pt x="0" y="88"/>
                    <a:pt x="0" y="194"/>
                  </a:cubicBezTo>
                  <a:cubicBezTo>
                    <a:pt x="0" y="302"/>
                    <a:pt x="87" y="388"/>
                    <a:pt x="194" y="388"/>
                  </a:cubicBezTo>
                  <a:cubicBezTo>
                    <a:pt x="300" y="388"/>
                    <a:pt x="387" y="302"/>
                    <a:pt x="387" y="194"/>
                  </a:cubicBezTo>
                  <a:cubicBezTo>
                    <a:pt x="387"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2" name="Google Shape;1205;p2">
              <a:extLst>
                <a:ext uri="{FF2B5EF4-FFF2-40B4-BE49-F238E27FC236}">
                  <a16:creationId xmlns:a16="http://schemas.microsoft.com/office/drawing/2014/main" id="{30D981AE-7F4D-4C08-A517-749AB8426FA9}"/>
                </a:ext>
              </a:extLst>
            </p:cNvPr>
            <p:cNvSpPr/>
            <p:nvPr/>
          </p:nvSpPr>
          <p:spPr>
            <a:xfrm>
              <a:off x="276225" y="1209375"/>
              <a:ext cx="11375" cy="9725"/>
            </a:xfrm>
            <a:custGeom>
              <a:avLst/>
              <a:gdLst/>
              <a:ahLst/>
              <a:cxnLst/>
              <a:rect l="l" t="t" r="r" b="b"/>
              <a:pathLst>
                <a:path w="455" h="389" extrusionOk="0">
                  <a:moveTo>
                    <a:pt x="260" y="0"/>
                  </a:moveTo>
                  <a:cubicBezTo>
                    <a:pt x="87" y="0"/>
                    <a:pt x="1" y="209"/>
                    <a:pt x="124" y="332"/>
                  </a:cubicBezTo>
                  <a:cubicBezTo>
                    <a:pt x="163" y="371"/>
                    <a:pt x="211" y="389"/>
                    <a:pt x="258" y="389"/>
                  </a:cubicBezTo>
                  <a:cubicBezTo>
                    <a:pt x="358" y="389"/>
                    <a:pt x="454" y="311"/>
                    <a:pt x="454" y="194"/>
                  </a:cubicBezTo>
                  <a:cubicBezTo>
                    <a:pt x="454" y="88"/>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3" name="Google Shape;1206;p2">
              <a:extLst>
                <a:ext uri="{FF2B5EF4-FFF2-40B4-BE49-F238E27FC236}">
                  <a16:creationId xmlns:a16="http://schemas.microsoft.com/office/drawing/2014/main" id="{3E835337-30DB-491B-97FC-E68036D36BDE}"/>
                </a:ext>
              </a:extLst>
            </p:cNvPr>
            <p:cNvSpPr/>
            <p:nvPr/>
          </p:nvSpPr>
          <p:spPr>
            <a:xfrm>
              <a:off x="317625" y="1209400"/>
              <a:ext cx="9725" cy="9700"/>
            </a:xfrm>
            <a:custGeom>
              <a:avLst/>
              <a:gdLst/>
              <a:ahLst/>
              <a:cxnLst/>
              <a:rect l="l" t="t" r="r" b="b"/>
              <a:pathLst>
                <a:path w="389" h="388" extrusionOk="0">
                  <a:moveTo>
                    <a:pt x="194" y="1"/>
                  </a:moveTo>
                  <a:cubicBezTo>
                    <a:pt x="87" y="1"/>
                    <a:pt x="0" y="87"/>
                    <a:pt x="0" y="193"/>
                  </a:cubicBezTo>
                  <a:cubicBezTo>
                    <a:pt x="0" y="301"/>
                    <a:pt x="87" y="387"/>
                    <a:pt x="194" y="387"/>
                  </a:cubicBezTo>
                  <a:cubicBezTo>
                    <a:pt x="302" y="387"/>
                    <a:pt x="388" y="301"/>
                    <a:pt x="388" y="193"/>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4" name="Google Shape;1207;p2">
              <a:extLst>
                <a:ext uri="{FF2B5EF4-FFF2-40B4-BE49-F238E27FC236}">
                  <a16:creationId xmlns:a16="http://schemas.microsoft.com/office/drawing/2014/main" id="{CD78B7D4-FAFE-4F1D-BBF8-E57426A405B2}"/>
                </a:ext>
              </a:extLst>
            </p:cNvPr>
            <p:cNvSpPr/>
            <p:nvPr/>
          </p:nvSpPr>
          <p:spPr>
            <a:xfrm>
              <a:off x="355750" y="1209375"/>
              <a:ext cx="11350" cy="9725"/>
            </a:xfrm>
            <a:custGeom>
              <a:avLst/>
              <a:gdLst/>
              <a:ahLst/>
              <a:cxnLst/>
              <a:rect l="l" t="t" r="r" b="b"/>
              <a:pathLst>
                <a:path w="454" h="389" extrusionOk="0">
                  <a:moveTo>
                    <a:pt x="259" y="0"/>
                  </a:moveTo>
                  <a:cubicBezTo>
                    <a:pt x="87" y="0"/>
                    <a:pt x="0" y="209"/>
                    <a:pt x="123" y="332"/>
                  </a:cubicBezTo>
                  <a:cubicBezTo>
                    <a:pt x="162" y="371"/>
                    <a:pt x="210" y="389"/>
                    <a:pt x="258" y="389"/>
                  </a:cubicBezTo>
                  <a:cubicBezTo>
                    <a:pt x="357" y="389"/>
                    <a:pt x="453" y="311"/>
                    <a:pt x="453" y="194"/>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5" name="Google Shape;1208;p2">
              <a:extLst>
                <a:ext uri="{FF2B5EF4-FFF2-40B4-BE49-F238E27FC236}">
                  <a16:creationId xmlns:a16="http://schemas.microsoft.com/office/drawing/2014/main" id="{0F803855-0676-4D2D-BB8D-BB94E97EF480}"/>
                </a:ext>
              </a:extLst>
            </p:cNvPr>
            <p:cNvSpPr/>
            <p:nvPr/>
          </p:nvSpPr>
          <p:spPr>
            <a:xfrm>
              <a:off x="397125" y="1209400"/>
              <a:ext cx="9725" cy="9700"/>
            </a:xfrm>
            <a:custGeom>
              <a:avLst/>
              <a:gdLst/>
              <a:ahLst/>
              <a:cxnLst/>
              <a:rect l="l" t="t" r="r" b="b"/>
              <a:pathLst>
                <a:path w="389" h="388" extrusionOk="0">
                  <a:moveTo>
                    <a:pt x="195" y="1"/>
                  </a:moveTo>
                  <a:cubicBezTo>
                    <a:pt x="88" y="1"/>
                    <a:pt x="1" y="87"/>
                    <a:pt x="1" y="193"/>
                  </a:cubicBezTo>
                  <a:cubicBezTo>
                    <a:pt x="1" y="301"/>
                    <a:pt x="88" y="387"/>
                    <a:pt x="195" y="387"/>
                  </a:cubicBezTo>
                  <a:cubicBezTo>
                    <a:pt x="302" y="387"/>
                    <a:pt x="389" y="301"/>
                    <a:pt x="389" y="193"/>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6" name="Google Shape;1209;p2">
              <a:extLst>
                <a:ext uri="{FF2B5EF4-FFF2-40B4-BE49-F238E27FC236}">
                  <a16:creationId xmlns:a16="http://schemas.microsoft.com/office/drawing/2014/main" id="{918A0317-E212-4015-A471-29D7881CB325}"/>
                </a:ext>
              </a:extLst>
            </p:cNvPr>
            <p:cNvSpPr/>
            <p:nvPr/>
          </p:nvSpPr>
          <p:spPr>
            <a:xfrm>
              <a:off x="435250" y="1209375"/>
              <a:ext cx="11350" cy="9750"/>
            </a:xfrm>
            <a:custGeom>
              <a:avLst/>
              <a:gdLst/>
              <a:ahLst/>
              <a:cxnLst/>
              <a:rect l="l" t="t" r="r" b="b"/>
              <a:pathLst>
                <a:path w="454" h="390" extrusionOk="0">
                  <a:moveTo>
                    <a:pt x="260" y="0"/>
                  </a:moveTo>
                  <a:cubicBezTo>
                    <a:pt x="87" y="0"/>
                    <a:pt x="0" y="209"/>
                    <a:pt x="123" y="332"/>
                  </a:cubicBezTo>
                  <a:cubicBezTo>
                    <a:pt x="162" y="372"/>
                    <a:pt x="211" y="389"/>
                    <a:pt x="258" y="389"/>
                  </a:cubicBezTo>
                  <a:cubicBezTo>
                    <a:pt x="358" y="389"/>
                    <a:pt x="454" y="311"/>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7" name="Google Shape;1210;p2">
              <a:extLst>
                <a:ext uri="{FF2B5EF4-FFF2-40B4-BE49-F238E27FC236}">
                  <a16:creationId xmlns:a16="http://schemas.microsoft.com/office/drawing/2014/main" id="{E9D66451-734D-48E4-AE7A-08F3A5F0C85B}"/>
                </a:ext>
              </a:extLst>
            </p:cNvPr>
            <p:cNvSpPr/>
            <p:nvPr/>
          </p:nvSpPr>
          <p:spPr>
            <a:xfrm>
              <a:off x="475000" y="1209375"/>
              <a:ext cx="11350" cy="9750"/>
            </a:xfrm>
            <a:custGeom>
              <a:avLst/>
              <a:gdLst/>
              <a:ahLst/>
              <a:cxnLst/>
              <a:rect l="l" t="t" r="r" b="b"/>
              <a:pathLst>
                <a:path w="454" h="390" extrusionOk="0">
                  <a:moveTo>
                    <a:pt x="260" y="0"/>
                  </a:moveTo>
                  <a:cubicBezTo>
                    <a:pt x="87" y="0"/>
                    <a:pt x="1" y="209"/>
                    <a:pt x="122" y="332"/>
                  </a:cubicBezTo>
                  <a:cubicBezTo>
                    <a:pt x="161" y="372"/>
                    <a:pt x="210" y="389"/>
                    <a:pt x="258" y="389"/>
                  </a:cubicBezTo>
                  <a:cubicBezTo>
                    <a:pt x="358" y="389"/>
                    <a:pt x="454" y="311"/>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8" name="Google Shape;1211;p2">
              <a:extLst>
                <a:ext uri="{FF2B5EF4-FFF2-40B4-BE49-F238E27FC236}">
                  <a16:creationId xmlns:a16="http://schemas.microsoft.com/office/drawing/2014/main" id="{AEEB25A7-9766-433E-B743-560E94E20AEE}"/>
                </a:ext>
              </a:extLst>
            </p:cNvPr>
            <p:cNvSpPr/>
            <p:nvPr/>
          </p:nvSpPr>
          <p:spPr>
            <a:xfrm>
              <a:off x="516425" y="1209400"/>
              <a:ext cx="9675" cy="9700"/>
            </a:xfrm>
            <a:custGeom>
              <a:avLst/>
              <a:gdLst/>
              <a:ahLst/>
              <a:cxnLst/>
              <a:rect l="l" t="t" r="r" b="b"/>
              <a:pathLst>
                <a:path w="387" h="388" extrusionOk="0">
                  <a:moveTo>
                    <a:pt x="193" y="1"/>
                  </a:moveTo>
                  <a:cubicBezTo>
                    <a:pt x="87" y="1"/>
                    <a:pt x="0" y="87"/>
                    <a:pt x="0" y="193"/>
                  </a:cubicBezTo>
                  <a:cubicBezTo>
                    <a:pt x="0" y="301"/>
                    <a:pt x="87" y="387"/>
                    <a:pt x="193" y="387"/>
                  </a:cubicBezTo>
                  <a:cubicBezTo>
                    <a:pt x="301" y="387"/>
                    <a:pt x="387" y="301"/>
                    <a:pt x="387" y="193"/>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9" name="Google Shape;1212;p2">
              <a:extLst>
                <a:ext uri="{FF2B5EF4-FFF2-40B4-BE49-F238E27FC236}">
                  <a16:creationId xmlns:a16="http://schemas.microsoft.com/office/drawing/2014/main" id="{2305A493-B1A6-4C3C-B4D1-463C6CB11E62}"/>
                </a:ext>
              </a:extLst>
            </p:cNvPr>
            <p:cNvSpPr/>
            <p:nvPr/>
          </p:nvSpPr>
          <p:spPr>
            <a:xfrm>
              <a:off x="554500" y="1209375"/>
              <a:ext cx="11375" cy="9750"/>
            </a:xfrm>
            <a:custGeom>
              <a:avLst/>
              <a:gdLst/>
              <a:ahLst/>
              <a:cxnLst/>
              <a:rect l="l" t="t" r="r" b="b"/>
              <a:pathLst>
                <a:path w="455" h="390" extrusionOk="0">
                  <a:moveTo>
                    <a:pt x="262" y="0"/>
                  </a:moveTo>
                  <a:cubicBezTo>
                    <a:pt x="87" y="0"/>
                    <a:pt x="1" y="209"/>
                    <a:pt x="124" y="332"/>
                  </a:cubicBezTo>
                  <a:cubicBezTo>
                    <a:pt x="163" y="372"/>
                    <a:pt x="211" y="389"/>
                    <a:pt x="258" y="389"/>
                  </a:cubicBezTo>
                  <a:cubicBezTo>
                    <a:pt x="358" y="389"/>
                    <a:pt x="454" y="311"/>
                    <a:pt x="454" y="194"/>
                  </a:cubicBezTo>
                  <a:cubicBezTo>
                    <a:pt x="454"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0" name="Google Shape;1213;p2">
              <a:extLst>
                <a:ext uri="{FF2B5EF4-FFF2-40B4-BE49-F238E27FC236}">
                  <a16:creationId xmlns:a16="http://schemas.microsoft.com/office/drawing/2014/main" id="{E2CE6BF7-B508-4FA2-A49E-55D70CD45009}"/>
                </a:ext>
              </a:extLst>
            </p:cNvPr>
            <p:cNvSpPr/>
            <p:nvPr/>
          </p:nvSpPr>
          <p:spPr>
            <a:xfrm>
              <a:off x="595925" y="1209400"/>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7" y="301"/>
                    <a:pt x="387" y="193"/>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1" name="Google Shape;1214;p2">
              <a:extLst>
                <a:ext uri="{FF2B5EF4-FFF2-40B4-BE49-F238E27FC236}">
                  <a16:creationId xmlns:a16="http://schemas.microsoft.com/office/drawing/2014/main" id="{06E2CA6D-C855-407D-85F1-D71EC7D92E54}"/>
                </a:ext>
              </a:extLst>
            </p:cNvPr>
            <p:cNvSpPr/>
            <p:nvPr/>
          </p:nvSpPr>
          <p:spPr>
            <a:xfrm>
              <a:off x="634025" y="1209375"/>
              <a:ext cx="11375" cy="9750"/>
            </a:xfrm>
            <a:custGeom>
              <a:avLst/>
              <a:gdLst/>
              <a:ahLst/>
              <a:cxnLst/>
              <a:rect l="l" t="t" r="r" b="b"/>
              <a:pathLst>
                <a:path w="455" h="390" extrusionOk="0">
                  <a:moveTo>
                    <a:pt x="261" y="0"/>
                  </a:moveTo>
                  <a:cubicBezTo>
                    <a:pt x="88" y="0"/>
                    <a:pt x="0" y="209"/>
                    <a:pt x="123" y="332"/>
                  </a:cubicBezTo>
                  <a:cubicBezTo>
                    <a:pt x="162" y="372"/>
                    <a:pt x="211" y="389"/>
                    <a:pt x="258" y="389"/>
                  </a:cubicBezTo>
                  <a:cubicBezTo>
                    <a:pt x="358" y="389"/>
                    <a:pt x="454" y="311"/>
                    <a:pt x="455" y="194"/>
                  </a:cubicBezTo>
                  <a:cubicBezTo>
                    <a:pt x="455" y="88"/>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2" name="Google Shape;1215;p2">
              <a:extLst>
                <a:ext uri="{FF2B5EF4-FFF2-40B4-BE49-F238E27FC236}">
                  <a16:creationId xmlns:a16="http://schemas.microsoft.com/office/drawing/2014/main" id="{D848253D-D47A-49E5-92E3-96F1C1D6D246}"/>
                </a:ext>
              </a:extLst>
            </p:cNvPr>
            <p:cNvSpPr/>
            <p:nvPr/>
          </p:nvSpPr>
          <p:spPr>
            <a:xfrm>
              <a:off x="673775" y="1209375"/>
              <a:ext cx="11375" cy="9750"/>
            </a:xfrm>
            <a:custGeom>
              <a:avLst/>
              <a:gdLst/>
              <a:ahLst/>
              <a:cxnLst/>
              <a:rect l="l" t="t" r="r" b="b"/>
              <a:pathLst>
                <a:path w="455" h="390" extrusionOk="0">
                  <a:moveTo>
                    <a:pt x="261" y="0"/>
                  </a:moveTo>
                  <a:cubicBezTo>
                    <a:pt x="88" y="0"/>
                    <a:pt x="0" y="209"/>
                    <a:pt x="123" y="332"/>
                  </a:cubicBezTo>
                  <a:cubicBezTo>
                    <a:pt x="163" y="372"/>
                    <a:pt x="211" y="389"/>
                    <a:pt x="259" y="389"/>
                  </a:cubicBezTo>
                  <a:cubicBezTo>
                    <a:pt x="359" y="389"/>
                    <a:pt x="455" y="311"/>
                    <a:pt x="455" y="194"/>
                  </a:cubicBezTo>
                  <a:cubicBezTo>
                    <a:pt x="455" y="88"/>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3" name="Google Shape;1216;p2">
              <a:extLst>
                <a:ext uri="{FF2B5EF4-FFF2-40B4-BE49-F238E27FC236}">
                  <a16:creationId xmlns:a16="http://schemas.microsoft.com/office/drawing/2014/main" id="{A5396F51-C878-47D1-A4BA-868A44038DEE}"/>
                </a:ext>
              </a:extLst>
            </p:cNvPr>
            <p:cNvSpPr/>
            <p:nvPr/>
          </p:nvSpPr>
          <p:spPr>
            <a:xfrm>
              <a:off x="715200" y="1209400"/>
              <a:ext cx="9725" cy="9700"/>
            </a:xfrm>
            <a:custGeom>
              <a:avLst/>
              <a:gdLst/>
              <a:ahLst/>
              <a:cxnLst/>
              <a:rect l="l" t="t" r="r" b="b"/>
              <a:pathLst>
                <a:path w="389" h="388" extrusionOk="0">
                  <a:moveTo>
                    <a:pt x="194" y="1"/>
                  </a:moveTo>
                  <a:cubicBezTo>
                    <a:pt x="86" y="1"/>
                    <a:pt x="0" y="87"/>
                    <a:pt x="0" y="193"/>
                  </a:cubicBezTo>
                  <a:cubicBezTo>
                    <a:pt x="0" y="301"/>
                    <a:pt x="86" y="387"/>
                    <a:pt x="194" y="387"/>
                  </a:cubicBezTo>
                  <a:cubicBezTo>
                    <a:pt x="300" y="387"/>
                    <a:pt x="388" y="301"/>
                    <a:pt x="388" y="193"/>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4" name="Google Shape;1217;p2">
              <a:extLst>
                <a:ext uri="{FF2B5EF4-FFF2-40B4-BE49-F238E27FC236}">
                  <a16:creationId xmlns:a16="http://schemas.microsoft.com/office/drawing/2014/main" id="{00851F6F-67C9-4A9A-A6C1-96AD45ECE545}"/>
                </a:ext>
              </a:extLst>
            </p:cNvPr>
            <p:cNvSpPr/>
            <p:nvPr/>
          </p:nvSpPr>
          <p:spPr>
            <a:xfrm>
              <a:off x="753300" y="1209375"/>
              <a:ext cx="11375" cy="9750"/>
            </a:xfrm>
            <a:custGeom>
              <a:avLst/>
              <a:gdLst/>
              <a:ahLst/>
              <a:cxnLst/>
              <a:rect l="l" t="t" r="r" b="b"/>
              <a:pathLst>
                <a:path w="455" h="390" extrusionOk="0">
                  <a:moveTo>
                    <a:pt x="260" y="0"/>
                  </a:moveTo>
                  <a:cubicBezTo>
                    <a:pt x="87" y="0"/>
                    <a:pt x="1" y="209"/>
                    <a:pt x="122" y="332"/>
                  </a:cubicBezTo>
                  <a:cubicBezTo>
                    <a:pt x="162" y="372"/>
                    <a:pt x="210" y="389"/>
                    <a:pt x="258" y="389"/>
                  </a:cubicBezTo>
                  <a:cubicBezTo>
                    <a:pt x="358" y="389"/>
                    <a:pt x="454" y="311"/>
                    <a:pt x="454" y="194"/>
                  </a:cubicBezTo>
                  <a:cubicBezTo>
                    <a:pt x="454" y="88"/>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5" name="Google Shape;1218;p2">
              <a:extLst>
                <a:ext uri="{FF2B5EF4-FFF2-40B4-BE49-F238E27FC236}">
                  <a16:creationId xmlns:a16="http://schemas.microsoft.com/office/drawing/2014/main" id="{B83B2A51-B4AE-4625-8A67-D13A96565121}"/>
                </a:ext>
              </a:extLst>
            </p:cNvPr>
            <p:cNvSpPr/>
            <p:nvPr/>
          </p:nvSpPr>
          <p:spPr>
            <a:xfrm>
              <a:off x="794700" y="1209400"/>
              <a:ext cx="9725" cy="9700"/>
            </a:xfrm>
            <a:custGeom>
              <a:avLst/>
              <a:gdLst/>
              <a:ahLst/>
              <a:cxnLst/>
              <a:rect l="l" t="t" r="r" b="b"/>
              <a:pathLst>
                <a:path w="389" h="388" extrusionOk="0">
                  <a:moveTo>
                    <a:pt x="194" y="1"/>
                  </a:moveTo>
                  <a:cubicBezTo>
                    <a:pt x="87" y="1"/>
                    <a:pt x="0" y="87"/>
                    <a:pt x="0" y="193"/>
                  </a:cubicBezTo>
                  <a:cubicBezTo>
                    <a:pt x="0" y="301"/>
                    <a:pt x="87" y="387"/>
                    <a:pt x="194" y="387"/>
                  </a:cubicBezTo>
                  <a:cubicBezTo>
                    <a:pt x="300" y="387"/>
                    <a:pt x="388" y="301"/>
                    <a:pt x="388" y="193"/>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6" name="Google Shape;1219;p2">
              <a:extLst>
                <a:ext uri="{FF2B5EF4-FFF2-40B4-BE49-F238E27FC236}">
                  <a16:creationId xmlns:a16="http://schemas.microsoft.com/office/drawing/2014/main" id="{1AFBF3E0-E55A-4C4C-96EA-888EFDDBC928}"/>
                </a:ext>
              </a:extLst>
            </p:cNvPr>
            <p:cNvSpPr/>
            <p:nvPr/>
          </p:nvSpPr>
          <p:spPr>
            <a:xfrm>
              <a:off x="832825" y="1209375"/>
              <a:ext cx="11350" cy="9750"/>
            </a:xfrm>
            <a:custGeom>
              <a:avLst/>
              <a:gdLst/>
              <a:ahLst/>
              <a:cxnLst/>
              <a:rect l="l" t="t" r="r" b="b"/>
              <a:pathLst>
                <a:path w="454" h="390" extrusionOk="0">
                  <a:moveTo>
                    <a:pt x="259" y="0"/>
                  </a:moveTo>
                  <a:cubicBezTo>
                    <a:pt x="87" y="0"/>
                    <a:pt x="0" y="209"/>
                    <a:pt x="122" y="332"/>
                  </a:cubicBezTo>
                  <a:cubicBezTo>
                    <a:pt x="161" y="372"/>
                    <a:pt x="210" y="389"/>
                    <a:pt x="257" y="389"/>
                  </a:cubicBezTo>
                  <a:cubicBezTo>
                    <a:pt x="357" y="389"/>
                    <a:pt x="453" y="311"/>
                    <a:pt x="453" y="194"/>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7" name="Google Shape;1220;p2">
              <a:extLst>
                <a:ext uri="{FF2B5EF4-FFF2-40B4-BE49-F238E27FC236}">
                  <a16:creationId xmlns:a16="http://schemas.microsoft.com/office/drawing/2014/main" id="{37975E44-CEAE-4844-8B42-B1DBFB06DC54}"/>
                </a:ext>
              </a:extLst>
            </p:cNvPr>
            <p:cNvSpPr/>
            <p:nvPr/>
          </p:nvSpPr>
          <p:spPr>
            <a:xfrm>
              <a:off x="872575" y="1209375"/>
              <a:ext cx="11350" cy="9750"/>
            </a:xfrm>
            <a:custGeom>
              <a:avLst/>
              <a:gdLst/>
              <a:ahLst/>
              <a:cxnLst/>
              <a:rect l="l" t="t" r="r" b="b"/>
              <a:pathLst>
                <a:path w="454" h="390" extrusionOk="0">
                  <a:moveTo>
                    <a:pt x="260" y="0"/>
                  </a:moveTo>
                  <a:cubicBezTo>
                    <a:pt x="87" y="0"/>
                    <a:pt x="0" y="209"/>
                    <a:pt x="122" y="332"/>
                  </a:cubicBezTo>
                  <a:cubicBezTo>
                    <a:pt x="161" y="372"/>
                    <a:pt x="210" y="389"/>
                    <a:pt x="257" y="389"/>
                  </a:cubicBezTo>
                  <a:cubicBezTo>
                    <a:pt x="358" y="389"/>
                    <a:pt x="454" y="311"/>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8" name="Google Shape;1221;p2">
              <a:extLst>
                <a:ext uri="{FF2B5EF4-FFF2-40B4-BE49-F238E27FC236}">
                  <a16:creationId xmlns:a16="http://schemas.microsoft.com/office/drawing/2014/main" id="{9C0B5964-FF3F-4C58-9DE1-D5D2BD4CE627}"/>
                </a:ext>
              </a:extLst>
            </p:cNvPr>
            <p:cNvSpPr/>
            <p:nvPr/>
          </p:nvSpPr>
          <p:spPr>
            <a:xfrm>
              <a:off x="913950" y="1209400"/>
              <a:ext cx="9725" cy="9700"/>
            </a:xfrm>
            <a:custGeom>
              <a:avLst/>
              <a:gdLst/>
              <a:ahLst/>
              <a:cxnLst/>
              <a:rect l="l" t="t" r="r" b="b"/>
              <a:pathLst>
                <a:path w="389" h="388" extrusionOk="0">
                  <a:moveTo>
                    <a:pt x="195" y="1"/>
                  </a:moveTo>
                  <a:cubicBezTo>
                    <a:pt x="87" y="1"/>
                    <a:pt x="1" y="87"/>
                    <a:pt x="1" y="193"/>
                  </a:cubicBezTo>
                  <a:cubicBezTo>
                    <a:pt x="1" y="301"/>
                    <a:pt x="87" y="387"/>
                    <a:pt x="195" y="387"/>
                  </a:cubicBezTo>
                  <a:cubicBezTo>
                    <a:pt x="302" y="387"/>
                    <a:pt x="389" y="301"/>
                    <a:pt x="389" y="193"/>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9" name="Google Shape;1222;p2">
              <a:extLst>
                <a:ext uri="{FF2B5EF4-FFF2-40B4-BE49-F238E27FC236}">
                  <a16:creationId xmlns:a16="http://schemas.microsoft.com/office/drawing/2014/main" id="{FFAD3691-1736-4A46-9290-9D68FB1ED20A}"/>
                </a:ext>
              </a:extLst>
            </p:cNvPr>
            <p:cNvSpPr/>
            <p:nvPr/>
          </p:nvSpPr>
          <p:spPr>
            <a:xfrm>
              <a:off x="953700" y="1209400"/>
              <a:ext cx="9725" cy="9700"/>
            </a:xfrm>
            <a:custGeom>
              <a:avLst/>
              <a:gdLst/>
              <a:ahLst/>
              <a:cxnLst/>
              <a:rect l="l" t="t" r="r" b="b"/>
              <a:pathLst>
                <a:path w="389" h="388" extrusionOk="0">
                  <a:moveTo>
                    <a:pt x="195" y="1"/>
                  </a:moveTo>
                  <a:cubicBezTo>
                    <a:pt x="89" y="1"/>
                    <a:pt x="1" y="87"/>
                    <a:pt x="1" y="193"/>
                  </a:cubicBezTo>
                  <a:cubicBezTo>
                    <a:pt x="1" y="301"/>
                    <a:pt x="89" y="387"/>
                    <a:pt x="195" y="387"/>
                  </a:cubicBezTo>
                  <a:cubicBezTo>
                    <a:pt x="302" y="387"/>
                    <a:pt x="389" y="301"/>
                    <a:pt x="389" y="193"/>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0" name="Google Shape;1223;p2">
              <a:extLst>
                <a:ext uri="{FF2B5EF4-FFF2-40B4-BE49-F238E27FC236}">
                  <a16:creationId xmlns:a16="http://schemas.microsoft.com/office/drawing/2014/main" id="{487C08F9-8C5D-4CFB-8092-76EDC40F4DBF}"/>
                </a:ext>
              </a:extLst>
            </p:cNvPr>
            <p:cNvSpPr/>
            <p:nvPr/>
          </p:nvSpPr>
          <p:spPr>
            <a:xfrm>
              <a:off x="993450" y="1209400"/>
              <a:ext cx="9725" cy="9700"/>
            </a:xfrm>
            <a:custGeom>
              <a:avLst/>
              <a:gdLst/>
              <a:ahLst/>
              <a:cxnLst/>
              <a:rect l="l" t="t" r="r" b="b"/>
              <a:pathLst>
                <a:path w="389" h="388" extrusionOk="0">
                  <a:moveTo>
                    <a:pt x="195" y="1"/>
                  </a:moveTo>
                  <a:cubicBezTo>
                    <a:pt x="89" y="1"/>
                    <a:pt x="1" y="87"/>
                    <a:pt x="1" y="193"/>
                  </a:cubicBezTo>
                  <a:cubicBezTo>
                    <a:pt x="1" y="301"/>
                    <a:pt x="89" y="387"/>
                    <a:pt x="195" y="387"/>
                  </a:cubicBezTo>
                  <a:cubicBezTo>
                    <a:pt x="303" y="387"/>
                    <a:pt x="389" y="301"/>
                    <a:pt x="389" y="193"/>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1" name="Google Shape;1224;p2">
              <a:extLst>
                <a:ext uri="{FF2B5EF4-FFF2-40B4-BE49-F238E27FC236}">
                  <a16:creationId xmlns:a16="http://schemas.microsoft.com/office/drawing/2014/main" id="{88F20D50-10FE-4532-9293-B19C99F58AF7}"/>
                </a:ext>
              </a:extLst>
            </p:cNvPr>
            <p:cNvSpPr/>
            <p:nvPr/>
          </p:nvSpPr>
          <p:spPr>
            <a:xfrm>
              <a:off x="1033225" y="1209400"/>
              <a:ext cx="9725" cy="9700"/>
            </a:xfrm>
            <a:custGeom>
              <a:avLst/>
              <a:gdLst/>
              <a:ahLst/>
              <a:cxnLst/>
              <a:rect l="l" t="t" r="r" b="b"/>
              <a:pathLst>
                <a:path w="389" h="388" extrusionOk="0">
                  <a:moveTo>
                    <a:pt x="194" y="1"/>
                  </a:moveTo>
                  <a:cubicBezTo>
                    <a:pt x="88" y="1"/>
                    <a:pt x="0" y="87"/>
                    <a:pt x="0" y="193"/>
                  </a:cubicBezTo>
                  <a:cubicBezTo>
                    <a:pt x="0" y="301"/>
                    <a:pt x="88" y="387"/>
                    <a:pt x="194" y="387"/>
                  </a:cubicBezTo>
                  <a:cubicBezTo>
                    <a:pt x="302" y="387"/>
                    <a:pt x="388" y="301"/>
                    <a:pt x="388" y="193"/>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2" name="Google Shape;1225;p2">
              <a:extLst>
                <a:ext uri="{FF2B5EF4-FFF2-40B4-BE49-F238E27FC236}">
                  <a16:creationId xmlns:a16="http://schemas.microsoft.com/office/drawing/2014/main" id="{C900D470-9555-4464-9CC9-1F097DE12195}"/>
                </a:ext>
              </a:extLst>
            </p:cNvPr>
            <p:cNvSpPr/>
            <p:nvPr/>
          </p:nvSpPr>
          <p:spPr>
            <a:xfrm>
              <a:off x="1072975" y="1209400"/>
              <a:ext cx="9725" cy="9700"/>
            </a:xfrm>
            <a:custGeom>
              <a:avLst/>
              <a:gdLst/>
              <a:ahLst/>
              <a:cxnLst/>
              <a:rect l="l" t="t" r="r" b="b"/>
              <a:pathLst>
                <a:path w="389" h="388" extrusionOk="0">
                  <a:moveTo>
                    <a:pt x="194" y="1"/>
                  </a:moveTo>
                  <a:cubicBezTo>
                    <a:pt x="88" y="1"/>
                    <a:pt x="0" y="87"/>
                    <a:pt x="0" y="193"/>
                  </a:cubicBezTo>
                  <a:cubicBezTo>
                    <a:pt x="0" y="301"/>
                    <a:pt x="88" y="387"/>
                    <a:pt x="194" y="387"/>
                  </a:cubicBezTo>
                  <a:cubicBezTo>
                    <a:pt x="302" y="387"/>
                    <a:pt x="388" y="301"/>
                    <a:pt x="388" y="193"/>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3" name="Google Shape;1226;p2">
              <a:extLst>
                <a:ext uri="{FF2B5EF4-FFF2-40B4-BE49-F238E27FC236}">
                  <a16:creationId xmlns:a16="http://schemas.microsoft.com/office/drawing/2014/main" id="{81800CC0-7D4E-4DFE-A722-BACB8B296ABA}"/>
                </a:ext>
              </a:extLst>
            </p:cNvPr>
            <p:cNvSpPr/>
            <p:nvPr/>
          </p:nvSpPr>
          <p:spPr>
            <a:xfrm>
              <a:off x="1112725" y="1209400"/>
              <a:ext cx="9725" cy="9700"/>
            </a:xfrm>
            <a:custGeom>
              <a:avLst/>
              <a:gdLst/>
              <a:ahLst/>
              <a:cxnLst/>
              <a:rect l="l" t="t" r="r" b="b"/>
              <a:pathLst>
                <a:path w="389" h="388" extrusionOk="0">
                  <a:moveTo>
                    <a:pt x="194" y="1"/>
                  </a:moveTo>
                  <a:cubicBezTo>
                    <a:pt x="88" y="1"/>
                    <a:pt x="0" y="87"/>
                    <a:pt x="0" y="193"/>
                  </a:cubicBezTo>
                  <a:cubicBezTo>
                    <a:pt x="0" y="301"/>
                    <a:pt x="88" y="387"/>
                    <a:pt x="194" y="387"/>
                  </a:cubicBezTo>
                  <a:cubicBezTo>
                    <a:pt x="302" y="387"/>
                    <a:pt x="388" y="301"/>
                    <a:pt x="388" y="193"/>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4" name="Google Shape;1227;p2">
              <a:extLst>
                <a:ext uri="{FF2B5EF4-FFF2-40B4-BE49-F238E27FC236}">
                  <a16:creationId xmlns:a16="http://schemas.microsoft.com/office/drawing/2014/main" id="{F59AE967-D8A1-4B58-AD08-A1D36E0468B6}"/>
                </a:ext>
              </a:extLst>
            </p:cNvPr>
            <p:cNvSpPr/>
            <p:nvPr/>
          </p:nvSpPr>
          <p:spPr>
            <a:xfrm>
              <a:off x="1152500" y="1209400"/>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8" y="301"/>
                    <a:pt x="388" y="193"/>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5" name="Google Shape;1228;p2">
              <a:extLst>
                <a:ext uri="{FF2B5EF4-FFF2-40B4-BE49-F238E27FC236}">
                  <a16:creationId xmlns:a16="http://schemas.microsoft.com/office/drawing/2014/main" id="{623DCC20-EF10-4C48-853D-2E5AA9BA5E85}"/>
                </a:ext>
              </a:extLst>
            </p:cNvPr>
            <p:cNvSpPr/>
            <p:nvPr/>
          </p:nvSpPr>
          <p:spPr>
            <a:xfrm>
              <a:off x="1192275" y="1209400"/>
              <a:ext cx="9675" cy="9700"/>
            </a:xfrm>
            <a:custGeom>
              <a:avLst/>
              <a:gdLst/>
              <a:ahLst/>
              <a:cxnLst/>
              <a:rect l="l" t="t" r="r" b="b"/>
              <a:pathLst>
                <a:path w="387" h="388" extrusionOk="0">
                  <a:moveTo>
                    <a:pt x="193" y="1"/>
                  </a:moveTo>
                  <a:cubicBezTo>
                    <a:pt x="86" y="1"/>
                    <a:pt x="0" y="87"/>
                    <a:pt x="0" y="193"/>
                  </a:cubicBezTo>
                  <a:cubicBezTo>
                    <a:pt x="0" y="301"/>
                    <a:pt x="86" y="387"/>
                    <a:pt x="193" y="387"/>
                  </a:cubicBezTo>
                  <a:cubicBezTo>
                    <a:pt x="300" y="387"/>
                    <a:pt x="387" y="301"/>
                    <a:pt x="387" y="193"/>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6" name="Google Shape;1229;p2">
              <a:extLst>
                <a:ext uri="{FF2B5EF4-FFF2-40B4-BE49-F238E27FC236}">
                  <a16:creationId xmlns:a16="http://schemas.microsoft.com/office/drawing/2014/main" id="{06390A8C-8030-4775-B7D6-3FFBEA54FBBE}"/>
                </a:ext>
              </a:extLst>
            </p:cNvPr>
            <p:cNvSpPr/>
            <p:nvPr/>
          </p:nvSpPr>
          <p:spPr>
            <a:xfrm>
              <a:off x="1232025" y="1209400"/>
              <a:ext cx="9675" cy="9700"/>
            </a:xfrm>
            <a:custGeom>
              <a:avLst/>
              <a:gdLst/>
              <a:ahLst/>
              <a:cxnLst/>
              <a:rect l="l" t="t" r="r" b="b"/>
              <a:pathLst>
                <a:path w="387" h="388" extrusionOk="0">
                  <a:moveTo>
                    <a:pt x="194" y="1"/>
                  </a:moveTo>
                  <a:cubicBezTo>
                    <a:pt x="87" y="1"/>
                    <a:pt x="0" y="87"/>
                    <a:pt x="0" y="193"/>
                  </a:cubicBezTo>
                  <a:cubicBezTo>
                    <a:pt x="0" y="301"/>
                    <a:pt x="87" y="387"/>
                    <a:pt x="194" y="387"/>
                  </a:cubicBezTo>
                  <a:cubicBezTo>
                    <a:pt x="300" y="387"/>
                    <a:pt x="387" y="301"/>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7" name="Google Shape;1230;p2">
              <a:extLst>
                <a:ext uri="{FF2B5EF4-FFF2-40B4-BE49-F238E27FC236}">
                  <a16:creationId xmlns:a16="http://schemas.microsoft.com/office/drawing/2014/main" id="{3EF6A8CF-1483-47E3-8DD0-F7B0266F9C12}"/>
                </a:ext>
              </a:extLst>
            </p:cNvPr>
            <p:cNvSpPr/>
            <p:nvPr/>
          </p:nvSpPr>
          <p:spPr>
            <a:xfrm>
              <a:off x="276225" y="1175300"/>
              <a:ext cx="11375" cy="9700"/>
            </a:xfrm>
            <a:custGeom>
              <a:avLst/>
              <a:gdLst/>
              <a:ahLst/>
              <a:cxnLst/>
              <a:rect l="l" t="t" r="r" b="b"/>
              <a:pathLst>
                <a:path w="455" h="388" extrusionOk="0">
                  <a:moveTo>
                    <a:pt x="263" y="0"/>
                  </a:moveTo>
                  <a:cubicBezTo>
                    <a:pt x="262" y="0"/>
                    <a:pt x="261" y="0"/>
                    <a:pt x="260" y="0"/>
                  </a:cubicBezTo>
                  <a:cubicBezTo>
                    <a:pt x="87" y="0"/>
                    <a:pt x="1" y="208"/>
                    <a:pt x="124" y="331"/>
                  </a:cubicBezTo>
                  <a:cubicBezTo>
                    <a:pt x="163" y="370"/>
                    <a:pt x="211" y="388"/>
                    <a:pt x="259" y="388"/>
                  </a:cubicBezTo>
                  <a:cubicBezTo>
                    <a:pt x="358" y="388"/>
                    <a:pt x="454" y="310"/>
                    <a:pt x="454" y="194"/>
                  </a:cubicBezTo>
                  <a:cubicBezTo>
                    <a:pt x="454" y="88"/>
                    <a:pt x="369"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8" name="Google Shape;1231;p2">
              <a:extLst>
                <a:ext uri="{FF2B5EF4-FFF2-40B4-BE49-F238E27FC236}">
                  <a16:creationId xmlns:a16="http://schemas.microsoft.com/office/drawing/2014/main" id="{6E7712F7-874B-4DCD-B0AC-B56E5BE17B77}"/>
                </a:ext>
              </a:extLst>
            </p:cNvPr>
            <p:cNvSpPr/>
            <p:nvPr/>
          </p:nvSpPr>
          <p:spPr>
            <a:xfrm>
              <a:off x="317625" y="1175300"/>
              <a:ext cx="9725" cy="9675"/>
            </a:xfrm>
            <a:custGeom>
              <a:avLst/>
              <a:gdLst/>
              <a:ahLst/>
              <a:cxnLst/>
              <a:rect l="l" t="t" r="r" b="b"/>
              <a:pathLst>
                <a:path w="389" h="387" extrusionOk="0">
                  <a:moveTo>
                    <a:pt x="194" y="0"/>
                  </a:moveTo>
                  <a:cubicBezTo>
                    <a:pt x="87" y="0"/>
                    <a:pt x="0" y="87"/>
                    <a:pt x="0" y="194"/>
                  </a:cubicBezTo>
                  <a:cubicBezTo>
                    <a:pt x="0" y="301"/>
                    <a:pt x="87" y="387"/>
                    <a:pt x="194" y="387"/>
                  </a:cubicBezTo>
                  <a:cubicBezTo>
                    <a:pt x="302" y="387"/>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9" name="Google Shape;1232;p2">
              <a:extLst>
                <a:ext uri="{FF2B5EF4-FFF2-40B4-BE49-F238E27FC236}">
                  <a16:creationId xmlns:a16="http://schemas.microsoft.com/office/drawing/2014/main" id="{0C0EF211-FE44-4E3C-93FE-A8235EBDF046}"/>
                </a:ext>
              </a:extLst>
            </p:cNvPr>
            <p:cNvSpPr/>
            <p:nvPr/>
          </p:nvSpPr>
          <p:spPr>
            <a:xfrm>
              <a:off x="355750" y="1175300"/>
              <a:ext cx="11350" cy="9700"/>
            </a:xfrm>
            <a:custGeom>
              <a:avLst/>
              <a:gdLst/>
              <a:ahLst/>
              <a:cxnLst/>
              <a:rect l="l" t="t" r="r" b="b"/>
              <a:pathLst>
                <a:path w="454" h="388" extrusionOk="0">
                  <a:moveTo>
                    <a:pt x="262" y="0"/>
                  </a:moveTo>
                  <a:cubicBezTo>
                    <a:pt x="261" y="0"/>
                    <a:pt x="260" y="0"/>
                    <a:pt x="259" y="0"/>
                  </a:cubicBezTo>
                  <a:cubicBezTo>
                    <a:pt x="87" y="0"/>
                    <a:pt x="0" y="208"/>
                    <a:pt x="123" y="331"/>
                  </a:cubicBezTo>
                  <a:cubicBezTo>
                    <a:pt x="162" y="370"/>
                    <a:pt x="210" y="388"/>
                    <a:pt x="258" y="388"/>
                  </a:cubicBezTo>
                  <a:cubicBezTo>
                    <a:pt x="357" y="388"/>
                    <a:pt x="453" y="310"/>
                    <a:pt x="453" y="194"/>
                  </a:cubicBezTo>
                  <a:cubicBezTo>
                    <a:pt x="453" y="88"/>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0" name="Google Shape;1233;p2">
              <a:extLst>
                <a:ext uri="{FF2B5EF4-FFF2-40B4-BE49-F238E27FC236}">
                  <a16:creationId xmlns:a16="http://schemas.microsoft.com/office/drawing/2014/main" id="{536778EC-614E-4DFE-853B-B268AAB7A0AB}"/>
                </a:ext>
              </a:extLst>
            </p:cNvPr>
            <p:cNvSpPr/>
            <p:nvPr/>
          </p:nvSpPr>
          <p:spPr>
            <a:xfrm>
              <a:off x="397125" y="1175300"/>
              <a:ext cx="9725" cy="9675"/>
            </a:xfrm>
            <a:custGeom>
              <a:avLst/>
              <a:gdLst/>
              <a:ahLst/>
              <a:cxnLst/>
              <a:rect l="l" t="t" r="r" b="b"/>
              <a:pathLst>
                <a:path w="389" h="387" extrusionOk="0">
                  <a:moveTo>
                    <a:pt x="195" y="0"/>
                  </a:moveTo>
                  <a:cubicBezTo>
                    <a:pt x="88" y="0"/>
                    <a:pt x="1" y="87"/>
                    <a:pt x="1" y="194"/>
                  </a:cubicBezTo>
                  <a:cubicBezTo>
                    <a:pt x="1" y="301"/>
                    <a:pt x="88" y="387"/>
                    <a:pt x="195" y="387"/>
                  </a:cubicBezTo>
                  <a:cubicBezTo>
                    <a:pt x="302" y="387"/>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1" name="Google Shape;1234;p2">
              <a:extLst>
                <a:ext uri="{FF2B5EF4-FFF2-40B4-BE49-F238E27FC236}">
                  <a16:creationId xmlns:a16="http://schemas.microsoft.com/office/drawing/2014/main" id="{E4D48477-95D7-4EED-A37A-96DB244D6E66}"/>
                </a:ext>
              </a:extLst>
            </p:cNvPr>
            <p:cNvSpPr/>
            <p:nvPr/>
          </p:nvSpPr>
          <p:spPr>
            <a:xfrm>
              <a:off x="435250" y="1175300"/>
              <a:ext cx="11350" cy="9725"/>
            </a:xfrm>
            <a:custGeom>
              <a:avLst/>
              <a:gdLst/>
              <a:ahLst/>
              <a:cxnLst/>
              <a:rect l="l" t="t" r="r" b="b"/>
              <a:pathLst>
                <a:path w="454" h="389" extrusionOk="0">
                  <a:moveTo>
                    <a:pt x="260" y="0"/>
                  </a:moveTo>
                  <a:cubicBezTo>
                    <a:pt x="87" y="0"/>
                    <a:pt x="0" y="208"/>
                    <a:pt x="123" y="331"/>
                  </a:cubicBezTo>
                  <a:cubicBezTo>
                    <a:pt x="163" y="371"/>
                    <a:pt x="211" y="389"/>
                    <a:pt x="259"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2" name="Google Shape;1235;p2">
              <a:extLst>
                <a:ext uri="{FF2B5EF4-FFF2-40B4-BE49-F238E27FC236}">
                  <a16:creationId xmlns:a16="http://schemas.microsoft.com/office/drawing/2014/main" id="{48284E44-7560-4DB7-8B45-9C214F0B0A4D}"/>
                </a:ext>
              </a:extLst>
            </p:cNvPr>
            <p:cNvSpPr/>
            <p:nvPr/>
          </p:nvSpPr>
          <p:spPr>
            <a:xfrm>
              <a:off x="475025" y="1175300"/>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9"/>
                    <a:pt x="121" y="331"/>
                  </a:cubicBezTo>
                  <a:cubicBezTo>
                    <a:pt x="161" y="371"/>
                    <a:pt x="210" y="389"/>
                    <a:pt x="258" y="389"/>
                  </a:cubicBezTo>
                  <a:cubicBezTo>
                    <a:pt x="357" y="389"/>
                    <a:pt x="453" y="311"/>
                    <a:pt x="453" y="194"/>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3" name="Google Shape;1236;p2">
              <a:extLst>
                <a:ext uri="{FF2B5EF4-FFF2-40B4-BE49-F238E27FC236}">
                  <a16:creationId xmlns:a16="http://schemas.microsoft.com/office/drawing/2014/main" id="{3EDA90CA-38F9-49DE-882F-30AFA560A354}"/>
                </a:ext>
              </a:extLst>
            </p:cNvPr>
            <p:cNvSpPr/>
            <p:nvPr/>
          </p:nvSpPr>
          <p:spPr>
            <a:xfrm>
              <a:off x="516425" y="1175300"/>
              <a:ext cx="9675" cy="9675"/>
            </a:xfrm>
            <a:custGeom>
              <a:avLst/>
              <a:gdLst/>
              <a:ahLst/>
              <a:cxnLst/>
              <a:rect l="l" t="t" r="r" b="b"/>
              <a:pathLst>
                <a:path w="387" h="387" extrusionOk="0">
                  <a:moveTo>
                    <a:pt x="193" y="0"/>
                  </a:moveTo>
                  <a:cubicBezTo>
                    <a:pt x="87" y="0"/>
                    <a:pt x="0" y="87"/>
                    <a:pt x="0" y="194"/>
                  </a:cubicBezTo>
                  <a:cubicBezTo>
                    <a:pt x="0" y="301"/>
                    <a:pt x="87" y="387"/>
                    <a:pt x="193" y="387"/>
                  </a:cubicBezTo>
                  <a:cubicBezTo>
                    <a:pt x="301" y="387"/>
                    <a:pt x="387" y="301"/>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4" name="Google Shape;1237;p2">
              <a:extLst>
                <a:ext uri="{FF2B5EF4-FFF2-40B4-BE49-F238E27FC236}">
                  <a16:creationId xmlns:a16="http://schemas.microsoft.com/office/drawing/2014/main" id="{E3D94E56-E6B3-41DB-81D8-A447D7D4420A}"/>
                </a:ext>
              </a:extLst>
            </p:cNvPr>
            <p:cNvSpPr/>
            <p:nvPr/>
          </p:nvSpPr>
          <p:spPr>
            <a:xfrm>
              <a:off x="554525" y="1175300"/>
              <a:ext cx="11350" cy="9725"/>
            </a:xfrm>
            <a:custGeom>
              <a:avLst/>
              <a:gdLst/>
              <a:ahLst/>
              <a:cxnLst/>
              <a:rect l="l" t="t" r="r" b="b"/>
              <a:pathLst>
                <a:path w="454" h="389" extrusionOk="0">
                  <a:moveTo>
                    <a:pt x="263" y="0"/>
                  </a:moveTo>
                  <a:cubicBezTo>
                    <a:pt x="262" y="0"/>
                    <a:pt x="261" y="0"/>
                    <a:pt x="261" y="0"/>
                  </a:cubicBezTo>
                  <a:cubicBezTo>
                    <a:pt x="260" y="0"/>
                    <a:pt x="259" y="0"/>
                    <a:pt x="259" y="0"/>
                  </a:cubicBezTo>
                  <a:cubicBezTo>
                    <a:pt x="86" y="0"/>
                    <a:pt x="0" y="209"/>
                    <a:pt x="123" y="331"/>
                  </a:cubicBezTo>
                  <a:cubicBezTo>
                    <a:pt x="162" y="371"/>
                    <a:pt x="211" y="389"/>
                    <a:pt x="258" y="389"/>
                  </a:cubicBezTo>
                  <a:cubicBezTo>
                    <a:pt x="358" y="389"/>
                    <a:pt x="453" y="311"/>
                    <a:pt x="453" y="194"/>
                  </a:cubicBezTo>
                  <a:cubicBezTo>
                    <a:pt x="453"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5" name="Google Shape;1238;p2">
              <a:extLst>
                <a:ext uri="{FF2B5EF4-FFF2-40B4-BE49-F238E27FC236}">
                  <a16:creationId xmlns:a16="http://schemas.microsoft.com/office/drawing/2014/main" id="{AAC96629-96FB-4B87-B4DC-A0F9A9742556}"/>
                </a:ext>
              </a:extLst>
            </p:cNvPr>
            <p:cNvSpPr/>
            <p:nvPr/>
          </p:nvSpPr>
          <p:spPr>
            <a:xfrm>
              <a:off x="595925" y="1175300"/>
              <a:ext cx="9700" cy="9675"/>
            </a:xfrm>
            <a:custGeom>
              <a:avLst/>
              <a:gdLst/>
              <a:ahLst/>
              <a:cxnLst/>
              <a:rect l="l" t="t" r="r" b="b"/>
              <a:pathLst>
                <a:path w="388" h="387" extrusionOk="0">
                  <a:moveTo>
                    <a:pt x="193" y="0"/>
                  </a:moveTo>
                  <a:cubicBezTo>
                    <a:pt x="87" y="0"/>
                    <a:pt x="1" y="87"/>
                    <a:pt x="1" y="194"/>
                  </a:cubicBezTo>
                  <a:cubicBezTo>
                    <a:pt x="1" y="301"/>
                    <a:pt x="87" y="387"/>
                    <a:pt x="193" y="387"/>
                  </a:cubicBezTo>
                  <a:cubicBezTo>
                    <a:pt x="301" y="387"/>
                    <a:pt x="387" y="301"/>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6" name="Google Shape;1239;p2">
              <a:extLst>
                <a:ext uri="{FF2B5EF4-FFF2-40B4-BE49-F238E27FC236}">
                  <a16:creationId xmlns:a16="http://schemas.microsoft.com/office/drawing/2014/main" id="{1A30251D-5C6A-4126-B2F2-B9F632077DB6}"/>
                </a:ext>
              </a:extLst>
            </p:cNvPr>
            <p:cNvSpPr/>
            <p:nvPr/>
          </p:nvSpPr>
          <p:spPr>
            <a:xfrm>
              <a:off x="634025" y="1175300"/>
              <a:ext cx="11375" cy="9725"/>
            </a:xfrm>
            <a:custGeom>
              <a:avLst/>
              <a:gdLst/>
              <a:ahLst/>
              <a:cxnLst/>
              <a:rect l="l" t="t" r="r" b="b"/>
              <a:pathLst>
                <a:path w="455" h="389" extrusionOk="0">
                  <a:moveTo>
                    <a:pt x="264" y="0"/>
                  </a:moveTo>
                  <a:cubicBezTo>
                    <a:pt x="263" y="0"/>
                    <a:pt x="262" y="0"/>
                    <a:pt x="261" y="0"/>
                  </a:cubicBezTo>
                  <a:cubicBezTo>
                    <a:pt x="260" y="0"/>
                    <a:pt x="260" y="0"/>
                    <a:pt x="259" y="0"/>
                  </a:cubicBezTo>
                  <a:cubicBezTo>
                    <a:pt x="87" y="0"/>
                    <a:pt x="1" y="209"/>
                    <a:pt x="123" y="331"/>
                  </a:cubicBezTo>
                  <a:cubicBezTo>
                    <a:pt x="163" y="371"/>
                    <a:pt x="211" y="389"/>
                    <a:pt x="259" y="389"/>
                  </a:cubicBezTo>
                  <a:cubicBezTo>
                    <a:pt x="359" y="389"/>
                    <a:pt x="454" y="311"/>
                    <a:pt x="455" y="194"/>
                  </a:cubicBezTo>
                  <a:cubicBezTo>
                    <a:pt x="455" y="88"/>
                    <a:pt x="368"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7" name="Google Shape;1240;p2">
              <a:extLst>
                <a:ext uri="{FF2B5EF4-FFF2-40B4-BE49-F238E27FC236}">
                  <a16:creationId xmlns:a16="http://schemas.microsoft.com/office/drawing/2014/main" id="{D5EED76F-50A9-4C65-9BFE-348DD26AF9F2}"/>
                </a:ext>
              </a:extLst>
            </p:cNvPr>
            <p:cNvSpPr/>
            <p:nvPr/>
          </p:nvSpPr>
          <p:spPr>
            <a:xfrm>
              <a:off x="673775" y="1175300"/>
              <a:ext cx="11375" cy="9725"/>
            </a:xfrm>
            <a:custGeom>
              <a:avLst/>
              <a:gdLst/>
              <a:ahLst/>
              <a:cxnLst/>
              <a:rect l="l" t="t" r="r" b="b"/>
              <a:pathLst>
                <a:path w="455" h="389" extrusionOk="0">
                  <a:moveTo>
                    <a:pt x="261" y="0"/>
                  </a:moveTo>
                  <a:cubicBezTo>
                    <a:pt x="88" y="0"/>
                    <a:pt x="0" y="208"/>
                    <a:pt x="123" y="331"/>
                  </a:cubicBezTo>
                  <a:cubicBezTo>
                    <a:pt x="163" y="371"/>
                    <a:pt x="212" y="389"/>
                    <a:pt x="260" y="389"/>
                  </a:cubicBezTo>
                  <a:cubicBezTo>
                    <a:pt x="359" y="389"/>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8" name="Google Shape;1241;p2">
              <a:extLst>
                <a:ext uri="{FF2B5EF4-FFF2-40B4-BE49-F238E27FC236}">
                  <a16:creationId xmlns:a16="http://schemas.microsoft.com/office/drawing/2014/main" id="{5E8953AB-F347-4DA3-A038-A176753A8401}"/>
                </a:ext>
              </a:extLst>
            </p:cNvPr>
            <p:cNvSpPr/>
            <p:nvPr/>
          </p:nvSpPr>
          <p:spPr>
            <a:xfrm>
              <a:off x="715200" y="1175300"/>
              <a:ext cx="9725" cy="9675"/>
            </a:xfrm>
            <a:custGeom>
              <a:avLst/>
              <a:gdLst/>
              <a:ahLst/>
              <a:cxnLst/>
              <a:rect l="l" t="t" r="r" b="b"/>
              <a:pathLst>
                <a:path w="389" h="387" extrusionOk="0">
                  <a:moveTo>
                    <a:pt x="194" y="0"/>
                  </a:moveTo>
                  <a:cubicBezTo>
                    <a:pt x="86" y="0"/>
                    <a:pt x="0" y="87"/>
                    <a:pt x="0" y="194"/>
                  </a:cubicBezTo>
                  <a:cubicBezTo>
                    <a:pt x="0" y="301"/>
                    <a:pt x="86" y="387"/>
                    <a:pt x="194" y="387"/>
                  </a:cubicBezTo>
                  <a:cubicBezTo>
                    <a:pt x="300" y="387"/>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9" name="Google Shape;1242;p2">
              <a:extLst>
                <a:ext uri="{FF2B5EF4-FFF2-40B4-BE49-F238E27FC236}">
                  <a16:creationId xmlns:a16="http://schemas.microsoft.com/office/drawing/2014/main" id="{6D09D524-E1F4-4A80-8830-B54354A9263D}"/>
                </a:ext>
              </a:extLst>
            </p:cNvPr>
            <p:cNvSpPr/>
            <p:nvPr/>
          </p:nvSpPr>
          <p:spPr>
            <a:xfrm>
              <a:off x="753300" y="1175300"/>
              <a:ext cx="11375" cy="9725"/>
            </a:xfrm>
            <a:custGeom>
              <a:avLst/>
              <a:gdLst/>
              <a:ahLst/>
              <a:cxnLst/>
              <a:rect l="l" t="t" r="r" b="b"/>
              <a:pathLst>
                <a:path w="455" h="389" extrusionOk="0">
                  <a:moveTo>
                    <a:pt x="263" y="0"/>
                  </a:moveTo>
                  <a:cubicBezTo>
                    <a:pt x="262" y="0"/>
                    <a:pt x="261" y="0"/>
                    <a:pt x="260" y="0"/>
                  </a:cubicBezTo>
                  <a:cubicBezTo>
                    <a:pt x="87" y="0"/>
                    <a:pt x="1" y="208"/>
                    <a:pt x="122" y="331"/>
                  </a:cubicBezTo>
                  <a:cubicBezTo>
                    <a:pt x="162" y="371"/>
                    <a:pt x="211" y="389"/>
                    <a:pt x="259" y="389"/>
                  </a:cubicBezTo>
                  <a:cubicBezTo>
                    <a:pt x="359" y="389"/>
                    <a:pt x="454" y="311"/>
                    <a:pt x="454" y="194"/>
                  </a:cubicBezTo>
                  <a:cubicBezTo>
                    <a:pt x="454"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0" name="Google Shape;1243;p2">
              <a:extLst>
                <a:ext uri="{FF2B5EF4-FFF2-40B4-BE49-F238E27FC236}">
                  <a16:creationId xmlns:a16="http://schemas.microsoft.com/office/drawing/2014/main" id="{93E79F76-5E7E-4F55-9858-C1DCA1D14655}"/>
                </a:ext>
              </a:extLst>
            </p:cNvPr>
            <p:cNvSpPr/>
            <p:nvPr/>
          </p:nvSpPr>
          <p:spPr>
            <a:xfrm>
              <a:off x="794700" y="1175300"/>
              <a:ext cx="9725" cy="9675"/>
            </a:xfrm>
            <a:custGeom>
              <a:avLst/>
              <a:gdLst/>
              <a:ahLst/>
              <a:cxnLst/>
              <a:rect l="l" t="t" r="r" b="b"/>
              <a:pathLst>
                <a:path w="389" h="387" extrusionOk="0">
                  <a:moveTo>
                    <a:pt x="194" y="0"/>
                  </a:moveTo>
                  <a:cubicBezTo>
                    <a:pt x="87" y="0"/>
                    <a:pt x="0" y="87"/>
                    <a:pt x="0" y="194"/>
                  </a:cubicBezTo>
                  <a:cubicBezTo>
                    <a:pt x="0" y="301"/>
                    <a:pt x="87" y="387"/>
                    <a:pt x="194" y="387"/>
                  </a:cubicBezTo>
                  <a:cubicBezTo>
                    <a:pt x="300" y="387"/>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1" name="Google Shape;1244;p2">
              <a:extLst>
                <a:ext uri="{FF2B5EF4-FFF2-40B4-BE49-F238E27FC236}">
                  <a16:creationId xmlns:a16="http://schemas.microsoft.com/office/drawing/2014/main" id="{97713E32-CCD3-487D-88BC-1ABDA8A71A3C}"/>
                </a:ext>
              </a:extLst>
            </p:cNvPr>
            <p:cNvSpPr/>
            <p:nvPr/>
          </p:nvSpPr>
          <p:spPr>
            <a:xfrm>
              <a:off x="832825" y="1175300"/>
              <a:ext cx="11350" cy="9725"/>
            </a:xfrm>
            <a:custGeom>
              <a:avLst/>
              <a:gdLst/>
              <a:ahLst/>
              <a:cxnLst/>
              <a:rect l="l" t="t" r="r" b="b"/>
              <a:pathLst>
                <a:path w="454" h="389" extrusionOk="0">
                  <a:moveTo>
                    <a:pt x="262" y="0"/>
                  </a:moveTo>
                  <a:cubicBezTo>
                    <a:pt x="261" y="0"/>
                    <a:pt x="260" y="0"/>
                    <a:pt x="259" y="0"/>
                  </a:cubicBezTo>
                  <a:cubicBezTo>
                    <a:pt x="87" y="0"/>
                    <a:pt x="0" y="208"/>
                    <a:pt x="122" y="331"/>
                  </a:cubicBezTo>
                  <a:cubicBezTo>
                    <a:pt x="161" y="371"/>
                    <a:pt x="210" y="389"/>
                    <a:pt x="258" y="389"/>
                  </a:cubicBezTo>
                  <a:cubicBezTo>
                    <a:pt x="358" y="389"/>
                    <a:pt x="453" y="311"/>
                    <a:pt x="453" y="194"/>
                  </a:cubicBezTo>
                  <a:cubicBezTo>
                    <a:pt x="453" y="88"/>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2" name="Google Shape;1245;p2">
              <a:extLst>
                <a:ext uri="{FF2B5EF4-FFF2-40B4-BE49-F238E27FC236}">
                  <a16:creationId xmlns:a16="http://schemas.microsoft.com/office/drawing/2014/main" id="{D74C4714-0417-4DAF-A13E-A2DB6C8770E0}"/>
                </a:ext>
              </a:extLst>
            </p:cNvPr>
            <p:cNvSpPr/>
            <p:nvPr/>
          </p:nvSpPr>
          <p:spPr>
            <a:xfrm>
              <a:off x="872575" y="1175300"/>
              <a:ext cx="11350" cy="9725"/>
            </a:xfrm>
            <a:custGeom>
              <a:avLst/>
              <a:gdLst/>
              <a:ahLst/>
              <a:cxnLst/>
              <a:rect l="l" t="t" r="r" b="b"/>
              <a:pathLst>
                <a:path w="454" h="389" extrusionOk="0">
                  <a:moveTo>
                    <a:pt x="262" y="0"/>
                  </a:moveTo>
                  <a:cubicBezTo>
                    <a:pt x="261" y="0"/>
                    <a:pt x="261" y="0"/>
                    <a:pt x="260" y="0"/>
                  </a:cubicBezTo>
                  <a:cubicBezTo>
                    <a:pt x="259" y="0"/>
                    <a:pt x="258" y="0"/>
                    <a:pt x="258" y="0"/>
                  </a:cubicBezTo>
                  <a:cubicBezTo>
                    <a:pt x="86" y="0"/>
                    <a:pt x="1" y="209"/>
                    <a:pt x="122" y="331"/>
                  </a:cubicBezTo>
                  <a:cubicBezTo>
                    <a:pt x="161" y="371"/>
                    <a:pt x="210" y="389"/>
                    <a:pt x="258" y="389"/>
                  </a:cubicBezTo>
                  <a:cubicBezTo>
                    <a:pt x="358" y="389"/>
                    <a:pt x="454" y="311"/>
                    <a:pt x="454" y="194"/>
                  </a:cubicBezTo>
                  <a:cubicBezTo>
                    <a:pt x="454" y="88"/>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3" name="Google Shape;1246;p2">
              <a:extLst>
                <a:ext uri="{FF2B5EF4-FFF2-40B4-BE49-F238E27FC236}">
                  <a16:creationId xmlns:a16="http://schemas.microsoft.com/office/drawing/2014/main" id="{C5313717-9BCF-4FB9-8231-CAE8228941CC}"/>
                </a:ext>
              </a:extLst>
            </p:cNvPr>
            <p:cNvSpPr/>
            <p:nvPr/>
          </p:nvSpPr>
          <p:spPr>
            <a:xfrm>
              <a:off x="913950" y="1175300"/>
              <a:ext cx="9725" cy="9675"/>
            </a:xfrm>
            <a:custGeom>
              <a:avLst/>
              <a:gdLst/>
              <a:ahLst/>
              <a:cxnLst/>
              <a:rect l="l" t="t" r="r" b="b"/>
              <a:pathLst>
                <a:path w="389" h="387" extrusionOk="0">
                  <a:moveTo>
                    <a:pt x="195" y="0"/>
                  </a:moveTo>
                  <a:cubicBezTo>
                    <a:pt x="87" y="0"/>
                    <a:pt x="1" y="87"/>
                    <a:pt x="1" y="194"/>
                  </a:cubicBezTo>
                  <a:cubicBezTo>
                    <a:pt x="1" y="301"/>
                    <a:pt x="87" y="387"/>
                    <a:pt x="195" y="387"/>
                  </a:cubicBezTo>
                  <a:cubicBezTo>
                    <a:pt x="302" y="387"/>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4" name="Google Shape;1247;p2">
              <a:extLst>
                <a:ext uri="{FF2B5EF4-FFF2-40B4-BE49-F238E27FC236}">
                  <a16:creationId xmlns:a16="http://schemas.microsoft.com/office/drawing/2014/main" id="{F6A08491-12E0-40A0-B612-81CBA4B9422D}"/>
                </a:ext>
              </a:extLst>
            </p:cNvPr>
            <p:cNvSpPr/>
            <p:nvPr/>
          </p:nvSpPr>
          <p:spPr>
            <a:xfrm>
              <a:off x="953700" y="1175300"/>
              <a:ext cx="9725" cy="9675"/>
            </a:xfrm>
            <a:custGeom>
              <a:avLst/>
              <a:gdLst/>
              <a:ahLst/>
              <a:cxnLst/>
              <a:rect l="l" t="t" r="r" b="b"/>
              <a:pathLst>
                <a:path w="389" h="387" extrusionOk="0">
                  <a:moveTo>
                    <a:pt x="195" y="0"/>
                  </a:moveTo>
                  <a:cubicBezTo>
                    <a:pt x="89" y="0"/>
                    <a:pt x="1" y="87"/>
                    <a:pt x="1" y="194"/>
                  </a:cubicBezTo>
                  <a:cubicBezTo>
                    <a:pt x="1" y="301"/>
                    <a:pt x="89" y="387"/>
                    <a:pt x="195" y="387"/>
                  </a:cubicBezTo>
                  <a:cubicBezTo>
                    <a:pt x="302" y="387"/>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5" name="Google Shape;1248;p2">
              <a:extLst>
                <a:ext uri="{FF2B5EF4-FFF2-40B4-BE49-F238E27FC236}">
                  <a16:creationId xmlns:a16="http://schemas.microsoft.com/office/drawing/2014/main" id="{88EBDF39-6D1C-4DEF-A3F3-A12888407E09}"/>
                </a:ext>
              </a:extLst>
            </p:cNvPr>
            <p:cNvSpPr/>
            <p:nvPr/>
          </p:nvSpPr>
          <p:spPr>
            <a:xfrm>
              <a:off x="993450" y="1175300"/>
              <a:ext cx="9725" cy="9675"/>
            </a:xfrm>
            <a:custGeom>
              <a:avLst/>
              <a:gdLst/>
              <a:ahLst/>
              <a:cxnLst/>
              <a:rect l="l" t="t" r="r" b="b"/>
              <a:pathLst>
                <a:path w="389" h="387" extrusionOk="0">
                  <a:moveTo>
                    <a:pt x="195" y="0"/>
                  </a:moveTo>
                  <a:cubicBezTo>
                    <a:pt x="89" y="0"/>
                    <a:pt x="1" y="87"/>
                    <a:pt x="1" y="194"/>
                  </a:cubicBezTo>
                  <a:cubicBezTo>
                    <a:pt x="1" y="301"/>
                    <a:pt x="89" y="387"/>
                    <a:pt x="195" y="387"/>
                  </a:cubicBezTo>
                  <a:cubicBezTo>
                    <a:pt x="303" y="387"/>
                    <a:pt x="389" y="301"/>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6" name="Google Shape;1249;p2">
              <a:extLst>
                <a:ext uri="{FF2B5EF4-FFF2-40B4-BE49-F238E27FC236}">
                  <a16:creationId xmlns:a16="http://schemas.microsoft.com/office/drawing/2014/main" id="{B3623D22-4BFA-4730-ADA4-83C1E8C003A0}"/>
                </a:ext>
              </a:extLst>
            </p:cNvPr>
            <p:cNvSpPr/>
            <p:nvPr/>
          </p:nvSpPr>
          <p:spPr>
            <a:xfrm>
              <a:off x="1033225" y="1175300"/>
              <a:ext cx="9725" cy="9675"/>
            </a:xfrm>
            <a:custGeom>
              <a:avLst/>
              <a:gdLst/>
              <a:ahLst/>
              <a:cxnLst/>
              <a:rect l="l" t="t" r="r" b="b"/>
              <a:pathLst>
                <a:path w="389" h="387" extrusionOk="0">
                  <a:moveTo>
                    <a:pt x="194" y="0"/>
                  </a:moveTo>
                  <a:cubicBezTo>
                    <a:pt x="88" y="0"/>
                    <a:pt x="0" y="87"/>
                    <a:pt x="0" y="194"/>
                  </a:cubicBezTo>
                  <a:cubicBezTo>
                    <a:pt x="0" y="301"/>
                    <a:pt x="88" y="387"/>
                    <a:pt x="194" y="387"/>
                  </a:cubicBezTo>
                  <a:cubicBezTo>
                    <a:pt x="302" y="387"/>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7" name="Google Shape;1250;p2">
              <a:extLst>
                <a:ext uri="{FF2B5EF4-FFF2-40B4-BE49-F238E27FC236}">
                  <a16:creationId xmlns:a16="http://schemas.microsoft.com/office/drawing/2014/main" id="{081394C7-CDAC-4256-9935-423425885D9C}"/>
                </a:ext>
              </a:extLst>
            </p:cNvPr>
            <p:cNvSpPr/>
            <p:nvPr/>
          </p:nvSpPr>
          <p:spPr>
            <a:xfrm>
              <a:off x="1072975" y="1175300"/>
              <a:ext cx="9725" cy="9675"/>
            </a:xfrm>
            <a:custGeom>
              <a:avLst/>
              <a:gdLst/>
              <a:ahLst/>
              <a:cxnLst/>
              <a:rect l="l" t="t" r="r" b="b"/>
              <a:pathLst>
                <a:path w="389" h="387" extrusionOk="0">
                  <a:moveTo>
                    <a:pt x="194" y="0"/>
                  </a:moveTo>
                  <a:cubicBezTo>
                    <a:pt x="88" y="0"/>
                    <a:pt x="0" y="87"/>
                    <a:pt x="0" y="194"/>
                  </a:cubicBezTo>
                  <a:cubicBezTo>
                    <a:pt x="0" y="301"/>
                    <a:pt x="88" y="387"/>
                    <a:pt x="194" y="387"/>
                  </a:cubicBezTo>
                  <a:cubicBezTo>
                    <a:pt x="302" y="387"/>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8" name="Google Shape;1251;p2">
              <a:extLst>
                <a:ext uri="{FF2B5EF4-FFF2-40B4-BE49-F238E27FC236}">
                  <a16:creationId xmlns:a16="http://schemas.microsoft.com/office/drawing/2014/main" id="{27F287C9-4436-4CE8-A993-0F83E71C46E6}"/>
                </a:ext>
              </a:extLst>
            </p:cNvPr>
            <p:cNvSpPr/>
            <p:nvPr/>
          </p:nvSpPr>
          <p:spPr>
            <a:xfrm>
              <a:off x="1112725" y="1175300"/>
              <a:ext cx="9725" cy="9675"/>
            </a:xfrm>
            <a:custGeom>
              <a:avLst/>
              <a:gdLst/>
              <a:ahLst/>
              <a:cxnLst/>
              <a:rect l="l" t="t" r="r" b="b"/>
              <a:pathLst>
                <a:path w="389" h="387" extrusionOk="0">
                  <a:moveTo>
                    <a:pt x="194" y="0"/>
                  </a:moveTo>
                  <a:cubicBezTo>
                    <a:pt x="88" y="0"/>
                    <a:pt x="0" y="87"/>
                    <a:pt x="0" y="194"/>
                  </a:cubicBezTo>
                  <a:cubicBezTo>
                    <a:pt x="0" y="301"/>
                    <a:pt x="88" y="387"/>
                    <a:pt x="194" y="387"/>
                  </a:cubicBezTo>
                  <a:cubicBezTo>
                    <a:pt x="302" y="387"/>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9" name="Google Shape;1252;p2">
              <a:extLst>
                <a:ext uri="{FF2B5EF4-FFF2-40B4-BE49-F238E27FC236}">
                  <a16:creationId xmlns:a16="http://schemas.microsoft.com/office/drawing/2014/main" id="{429FB9F9-DF8E-463A-A8D5-7F2AFD6B10FC}"/>
                </a:ext>
              </a:extLst>
            </p:cNvPr>
            <p:cNvSpPr/>
            <p:nvPr/>
          </p:nvSpPr>
          <p:spPr>
            <a:xfrm>
              <a:off x="1152500" y="1175300"/>
              <a:ext cx="9700" cy="9675"/>
            </a:xfrm>
            <a:custGeom>
              <a:avLst/>
              <a:gdLst/>
              <a:ahLst/>
              <a:cxnLst/>
              <a:rect l="l" t="t" r="r" b="b"/>
              <a:pathLst>
                <a:path w="388" h="387" extrusionOk="0">
                  <a:moveTo>
                    <a:pt x="193" y="0"/>
                  </a:moveTo>
                  <a:cubicBezTo>
                    <a:pt x="87" y="0"/>
                    <a:pt x="1" y="87"/>
                    <a:pt x="1" y="194"/>
                  </a:cubicBezTo>
                  <a:cubicBezTo>
                    <a:pt x="1" y="301"/>
                    <a:pt x="87" y="387"/>
                    <a:pt x="193" y="387"/>
                  </a:cubicBezTo>
                  <a:cubicBezTo>
                    <a:pt x="301" y="387"/>
                    <a:pt x="388" y="301"/>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0" name="Google Shape;1253;p2">
              <a:extLst>
                <a:ext uri="{FF2B5EF4-FFF2-40B4-BE49-F238E27FC236}">
                  <a16:creationId xmlns:a16="http://schemas.microsoft.com/office/drawing/2014/main" id="{C4D9EDEF-41B2-4F0F-AD97-BF1C84BC47E6}"/>
                </a:ext>
              </a:extLst>
            </p:cNvPr>
            <p:cNvSpPr/>
            <p:nvPr/>
          </p:nvSpPr>
          <p:spPr>
            <a:xfrm>
              <a:off x="1192275" y="1175300"/>
              <a:ext cx="9675" cy="9675"/>
            </a:xfrm>
            <a:custGeom>
              <a:avLst/>
              <a:gdLst/>
              <a:ahLst/>
              <a:cxnLst/>
              <a:rect l="l" t="t" r="r" b="b"/>
              <a:pathLst>
                <a:path w="387" h="387" extrusionOk="0">
                  <a:moveTo>
                    <a:pt x="193" y="0"/>
                  </a:moveTo>
                  <a:cubicBezTo>
                    <a:pt x="86" y="0"/>
                    <a:pt x="0" y="87"/>
                    <a:pt x="0" y="194"/>
                  </a:cubicBezTo>
                  <a:cubicBezTo>
                    <a:pt x="0" y="301"/>
                    <a:pt x="86" y="387"/>
                    <a:pt x="193" y="387"/>
                  </a:cubicBezTo>
                  <a:cubicBezTo>
                    <a:pt x="300" y="387"/>
                    <a:pt x="387" y="301"/>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1" name="Google Shape;1254;p2">
              <a:extLst>
                <a:ext uri="{FF2B5EF4-FFF2-40B4-BE49-F238E27FC236}">
                  <a16:creationId xmlns:a16="http://schemas.microsoft.com/office/drawing/2014/main" id="{3A7E8B40-80CE-4397-9933-B1E041AA1344}"/>
                </a:ext>
              </a:extLst>
            </p:cNvPr>
            <p:cNvSpPr/>
            <p:nvPr/>
          </p:nvSpPr>
          <p:spPr>
            <a:xfrm>
              <a:off x="1232025" y="1175300"/>
              <a:ext cx="9675" cy="9675"/>
            </a:xfrm>
            <a:custGeom>
              <a:avLst/>
              <a:gdLst/>
              <a:ahLst/>
              <a:cxnLst/>
              <a:rect l="l" t="t" r="r" b="b"/>
              <a:pathLst>
                <a:path w="387" h="387" extrusionOk="0">
                  <a:moveTo>
                    <a:pt x="194" y="0"/>
                  </a:moveTo>
                  <a:cubicBezTo>
                    <a:pt x="87" y="0"/>
                    <a:pt x="0" y="87"/>
                    <a:pt x="0" y="194"/>
                  </a:cubicBezTo>
                  <a:cubicBezTo>
                    <a:pt x="0" y="301"/>
                    <a:pt x="87" y="387"/>
                    <a:pt x="194" y="387"/>
                  </a:cubicBezTo>
                  <a:cubicBezTo>
                    <a:pt x="300" y="387"/>
                    <a:pt x="387" y="301"/>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2" name="Google Shape;1255;p2">
              <a:extLst>
                <a:ext uri="{FF2B5EF4-FFF2-40B4-BE49-F238E27FC236}">
                  <a16:creationId xmlns:a16="http://schemas.microsoft.com/office/drawing/2014/main" id="{23D8F13D-507D-4A58-9FE5-6F490A43342D}"/>
                </a:ext>
              </a:extLst>
            </p:cNvPr>
            <p:cNvSpPr/>
            <p:nvPr/>
          </p:nvSpPr>
          <p:spPr>
            <a:xfrm>
              <a:off x="236475" y="1141200"/>
              <a:ext cx="11375" cy="9725"/>
            </a:xfrm>
            <a:custGeom>
              <a:avLst/>
              <a:gdLst/>
              <a:ahLst/>
              <a:cxnLst/>
              <a:rect l="l" t="t" r="r" b="b"/>
              <a:pathLst>
                <a:path w="455" h="389" extrusionOk="0">
                  <a:moveTo>
                    <a:pt x="260" y="0"/>
                  </a:moveTo>
                  <a:cubicBezTo>
                    <a:pt x="87" y="0"/>
                    <a:pt x="1" y="209"/>
                    <a:pt x="122" y="331"/>
                  </a:cubicBezTo>
                  <a:cubicBezTo>
                    <a:pt x="162" y="370"/>
                    <a:pt x="211" y="388"/>
                    <a:pt x="259"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3" name="Google Shape;1256;p2">
              <a:extLst>
                <a:ext uri="{FF2B5EF4-FFF2-40B4-BE49-F238E27FC236}">
                  <a16:creationId xmlns:a16="http://schemas.microsoft.com/office/drawing/2014/main" id="{D0742229-4446-45A4-A6C6-F831295D39F9}"/>
                </a:ext>
              </a:extLst>
            </p:cNvPr>
            <p:cNvSpPr/>
            <p:nvPr/>
          </p:nvSpPr>
          <p:spPr>
            <a:xfrm>
              <a:off x="276225" y="1141200"/>
              <a:ext cx="11375" cy="9700"/>
            </a:xfrm>
            <a:custGeom>
              <a:avLst/>
              <a:gdLst/>
              <a:ahLst/>
              <a:cxnLst/>
              <a:rect l="l" t="t" r="r" b="b"/>
              <a:pathLst>
                <a:path w="455" h="388" extrusionOk="0">
                  <a:moveTo>
                    <a:pt x="260" y="0"/>
                  </a:moveTo>
                  <a:cubicBezTo>
                    <a:pt x="87" y="0"/>
                    <a:pt x="1" y="208"/>
                    <a:pt x="124" y="331"/>
                  </a:cubicBezTo>
                  <a:cubicBezTo>
                    <a:pt x="163" y="370"/>
                    <a:pt x="211" y="387"/>
                    <a:pt x="259" y="387"/>
                  </a:cubicBezTo>
                  <a:cubicBezTo>
                    <a:pt x="358" y="387"/>
                    <a:pt x="454" y="310"/>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4" name="Google Shape;1257;p2">
              <a:extLst>
                <a:ext uri="{FF2B5EF4-FFF2-40B4-BE49-F238E27FC236}">
                  <a16:creationId xmlns:a16="http://schemas.microsoft.com/office/drawing/2014/main" id="{3FD86410-4999-46D4-BF49-C6638973CCC8}"/>
                </a:ext>
              </a:extLst>
            </p:cNvPr>
            <p:cNvSpPr/>
            <p:nvPr/>
          </p:nvSpPr>
          <p:spPr>
            <a:xfrm>
              <a:off x="317625" y="1141200"/>
              <a:ext cx="9725" cy="9675"/>
            </a:xfrm>
            <a:custGeom>
              <a:avLst/>
              <a:gdLst/>
              <a:ahLst/>
              <a:cxnLst/>
              <a:rect l="l" t="t" r="r" b="b"/>
              <a:pathLst>
                <a:path w="389" h="387" extrusionOk="0">
                  <a:moveTo>
                    <a:pt x="194" y="0"/>
                  </a:moveTo>
                  <a:cubicBezTo>
                    <a:pt x="87" y="0"/>
                    <a:pt x="0" y="87"/>
                    <a:pt x="0" y="194"/>
                  </a:cubicBezTo>
                  <a:cubicBezTo>
                    <a:pt x="0" y="300"/>
                    <a:pt x="87"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5" name="Google Shape;1258;p2">
              <a:extLst>
                <a:ext uri="{FF2B5EF4-FFF2-40B4-BE49-F238E27FC236}">
                  <a16:creationId xmlns:a16="http://schemas.microsoft.com/office/drawing/2014/main" id="{7F3E0DC0-7796-4933-9E9D-D9C5C6C7E2E6}"/>
                </a:ext>
              </a:extLst>
            </p:cNvPr>
            <p:cNvSpPr/>
            <p:nvPr/>
          </p:nvSpPr>
          <p:spPr>
            <a:xfrm>
              <a:off x="355750" y="1141200"/>
              <a:ext cx="11350" cy="9700"/>
            </a:xfrm>
            <a:custGeom>
              <a:avLst/>
              <a:gdLst/>
              <a:ahLst/>
              <a:cxnLst/>
              <a:rect l="l" t="t" r="r" b="b"/>
              <a:pathLst>
                <a:path w="454" h="388" extrusionOk="0">
                  <a:moveTo>
                    <a:pt x="259" y="0"/>
                  </a:moveTo>
                  <a:cubicBezTo>
                    <a:pt x="87" y="0"/>
                    <a:pt x="0" y="208"/>
                    <a:pt x="123" y="331"/>
                  </a:cubicBezTo>
                  <a:cubicBezTo>
                    <a:pt x="162" y="370"/>
                    <a:pt x="210" y="387"/>
                    <a:pt x="258" y="387"/>
                  </a:cubicBezTo>
                  <a:cubicBezTo>
                    <a:pt x="357" y="387"/>
                    <a:pt x="453" y="310"/>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6" name="Google Shape;1259;p2">
              <a:extLst>
                <a:ext uri="{FF2B5EF4-FFF2-40B4-BE49-F238E27FC236}">
                  <a16:creationId xmlns:a16="http://schemas.microsoft.com/office/drawing/2014/main" id="{50CF0A97-71C5-45BF-B7A8-41A6F44AE250}"/>
                </a:ext>
              </a:extLst>
            </p:cNvPr>
            <p:cNvSpPr/>
            <p:nvPr/>
          </p:nvSpPr>
          <p:spPr>
            <a:xfrm>
              <a:off x="397125" y="1141200"/>
              <a:ext cx="9725" cy="9675"/>
            </a:xfrm>
            <a:custGeom>
              <a:avLst/>
              <a:gdLst/>
              <a:ahLst/>
              <a:cxnLst/>
              <a:rect l="l" t="t" r="r" b="b"/>
              <a:pathLst>
                <a:path w="389" h="387" extrusionOk="0">
                  <a:moveTo>
                    <a:pt x="195" y="0"/>
                  </a:moveTo>
                  <a:cubicBezTo>
                    <a:pt x="88" y="0"/>
                    <a:pt x="1" y="87"/>
                    <a:pt x="1" y="194"/>
                  </a:cubicBezTo>
                  <a:cubicBezTo>
                    <a:pt x="1" y="300"/>
                    <a:pt x="88"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7" name="Google Shape;1260;p2">
              <a:extLst>
                <a:ext uri="{FF2B5EF4-FFF2-40B4-BE49-F238E27FC236}">
                  <a16:creationId xmlns:a16="http://schemas.microsoft.com/office/drawing/2014/main" id="{83C32050-405D-4750-9766-E08746AF73E0}"/>
                </a:ext>
              </a:extLst>
            </p:cNvPr>
            <p:cNvSpPr/>
            <p:nvPr/>
          </p:nvSpPr>
          <p:spPr>
            <a:xfrm>
              <a:off x="435250" y="1141200"/>
              <a:ext cx="11350" cy="9725"/>
            </a:xfrm>
            <a:custGeom>
              <a:avLst/>
              <a:gdLst/>
              <a:ahLst/>
              <a:cxnLst/>
              <a:rect l="l" t="t" r="r" b="b"/>
              <a:pathLst>
                <a:path w="454" h="389" extrusionOk="0">
                  <a:moveTo>
                    <a:pt x="260" y="0"/>
                  </a:moveTo>
                  <a:cubicBezTo>
                    <a:pt x="87" y="0"/>
                    <a:pt x="0" y="209"/>
                    <a:pt x="123" y="331"/>
                  </a:cubicBezTo>
                  <a:cubicBezTo>
                    <a:pt x="163" y="370"/>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8" name="Google Shape;1261;p2">
              <a:extLst>
                <a:ext uri="{FF2B5EF4-FFF2-40B4-BE49-F238E27FC236}">
                  <a16:creationId xmlns:a16="http://schemas.microsoft.com/office/drawing/2014/main" id="{04C1D0C2-1C3F-4DD8-BBBE-5DFC2801F693}"/>
                </a:ext>
              </a:extLst>
            </p:cNvPr>
            <p:cNvSpPr/>
            <p:nvPr/>
          </p:nvSpPr>
          <p:spPr>
            <a:xfrm>
              <a:off x="475000" y="1141200"/>
              <a:ext cx="11350" cy="9725"/>
            </a:xfrm>
            <a:custGeom>
              <a:avLst/>
              <a:gdLst/>
              <a:ahLst/>
              <a:cxnLst/>
              <a:rect l="l" t="t" r="r" b="b"/>
              <a:pathLst>
                <a:path w="454" h="389" extrusionOk="0">
                  <a:moveTo>
                    <a:pt x="260" y="0"/>
                  </a:moveTo>
                  <a:cubicBezTo>
                    <a:pt x="87" y="0"/>
                    <a:pt x="1" y="208"/>
                    <a:pt x="122" y="331"/>
                  </a:cubicBezTo>
                  <a:cubicBezTo>
                    <a:pt x="162" y="370"/>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9" name="Google Shape;1262;p2">
              <a:extLst>
                <a:ext uri="{FF2B5EF4-FFF2-40B4-BE49-F238E27FC236}">
                  <a16:creationId xmlns:a16="http://schemas.microsoft.com/office/drawing/2014/main" id="{14A06DC6-B196-4770-BC4D-22845D8B3346}"/>
                </a:ext>
              </a:extLst>
            </p:cNvPr>
            <p:cNvSpPr/>
            <p:nvPr/>
          </p:nvSpPr>
          <p:spPr>
            <a:xfrm>
              <a:off x="516425" y="1141200"/>
              <a:ext cx="9675" cy="9675"/>
            </a:xfrm>
            <a:custGeom>
              <a:avLst/>
              <a:gdLst/>
              <a:ahLst/>
              <a:cxnLst/>
              <a:rect l="l" t="t" r="r" b="b"/>
              <a:pathLst>
                <a:path w="387" h="387" extrusionOk="0">
                  <a:moveTo>
                    <a:pt x="193" y="0"/>
                  </a:moveTo>
                  <a:cubicBezTo>
                    <a:pt x="87" y="0"/>
                    <a:pt x="0" y="87"/>
                    <a:pt x="0" y="194"/>
                  </a:cubicBezTo>
                  <a:cubicBezTo>
                    <a:pt x="0"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0" name="Google Shape;1263;p2">
              <a:extLst>
                <a:ext uri="{FF2B5EF4-FFF2-40B4-BE49-F238E27FC236}">
                  <a16:creationId xmlns:a16="http://schemas.microsoft.com/office/drawing/2014/main" id="{5CAF2CDE-E9A6-42A7-8257-CB2E95F4913F}"/>
                </a:ext>
              </a:extLst>
            </p:cNvPr>
            <p:cNvSpPr/>
            <p:nvPr/>
          </p:nvSpPr>
          <p:spPr>
            <a:xfrm>
              <a:off x="554500" y="1141200"/>
              <a:ext cx="11375" cy="9725"/>
            </a:xfrm>
            <a:custGeom>
              <a:avLst/>
              <a:gdLst/>
              <a:ahLst/>
              <a:cxnLst/>
              <a:rect l="l" t="t" r="r" b="b"/>
              <a:pathLst>
                <a:path w="455" h="389" extrusionOk="0">
                  <a:moveTo>
                    <a:pt x="262" y="0"/>
                  </a:moveTo>
                  <a:cubicBezTo>
                    <a:pt x="87" y="0"/>
                    <a:pt x="1" y="208"/>
                    <a:pt x="124" y="331"/>
                  </a:cubicBezTo>
                  <a:cubicBezTo>
                    <a:pt x="163" y="370"/>
                    <a:pt x="212" y="388"/>
                    <a:pt x="260" y="388"/>
                  </a:cubicBezTo>
                  <a:cubicBezTo>
                    <a:pt x="359" y="388"/>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1" name="Google Shape;1264;p2">
              <a:extLst>
                <a:ext uri="{FF2B5EF4-FFF2-40B4-BE49-F238E27FC236}">
                  <a16:creationId xmlns:a16="http://schemas.microsoft.com/office/drawing/2014/main" id="{60BD5B30-9868-46D9-B926-691A84F55A02}"/>
                </a:ext>
              </a:extLst>
            </p:cNvPr>
            <p:cNvSpPr/>
            <p:nvPr/>
          </p:nvSpPr>
          <p:spPr>
            <a:xfrm>
              <a:off x="595925" y="114120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2" name="Google Shape;1265;p2">
              <a:extLst>
                <a:ext uri="{FF2B5EF4-FFF2-40B4-BE49-F238E27FC236}">
                  <a16:creationId xmlns:a16="http://schemas.microsoft.com/office/drawing/2014/main" id="{13D77B2C-CF6D-42C5-99DE-FF7BAC44EE0B}"/>
                </a:ext>
              </a:extLst>
            </p:cNvPr>
            <p:cNvSpPr/>
            <p:nvPr/>
          </p:nvSpPr>
          <p:spPr>
            <a:xfrm>
              <a:off x="634025" y="1141200"/>
              <a:ext cx="11375" cy="9725"/>
            </a:xfrm>
            <a:custGeom>
              <a:avLst/>
              <a:gdLst/>
              <a:ahLst/>
              <a:cxnLst/>
              <a:rect l="l" t="t" r="r" b="b"/>
              <a:pathLst>
                <a:path w="455" h="389" extrusionOk="0">
                  <a:moveTo>
                    <a:pt x="261" y="0"/>
                  </a:moveTo>
                  <a:cubicBezTo>
                    <a:pt x="88" y="0"/>
                    <a:pt x="0" y="208"/>
                    <a:pt x="123" y="331"/>
                  </a:cubicBezTo>
                  <a:cubicBezTo>
                    <a:pt x="163" y="370"/>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3" name="Google Shape;1266;p2">
              <a:extLst>
                <a:ext uri="{FF2B5EF4-FFF2-40B4-BE49-F238E27FC236}">
                  <a16:creationId xmlns:a16="http://schemas.microsoft.com/office/drawing/2014/main" id="{90A45669-878C-468E-82B0-BDED1A4B9351}"/>
                </a:ext>
              </a:extLst>
            </p:cNvPr>
            <p:cNvSpPr/>
            <p:nvPr/>
          </p:nvSpPr>
          <p:spPr>
            <a:xfrm>
              <a:off x="673775" y="1141200"/>
              <a:ext cx="11375" cy="9725"/>
            </a:xfrm>
            <a:custGeom>
              <a:avLst/>
              <a:gdLst/>
              <a:ahLst/>
              <a:cxnLst/>
              <a:rect l="l" t="t" r="r" b="b"/>
              <a:pathLst>
                <a:path w="455" h="389" extrusionOk="0">
                  <a:moveTo>
                    <a:pt x="261" y="0"/>
                  </a:moveTo>
                  <a:cubicBezTo>
                    <a:pt x="88" y="0"/>
                    <a:pt x="0" y="209"/>
                    <a:pt x="123" y="331"/>
                  </a:cubicBezTo>
                  <a:cubicBezTo>
                    <a:pt x="163" y="370"/>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4" name="Google Shape;1267;p2">
              <a:extLst>
                <a:ext uri="{FF2B5EF4-FFF2-40B4-BE49-F238E27FC236}">
                  <a16:creationId xmlns:a16="http://schemas.microsoft.com/office/drawing/2014/main" id="{927A88E3-7F22-4816-9AF9-E538B6082BB3}"/>
                </a:ext>
              </a:extLst>
            </p:cNvPr>
            <p:cNvSpPr/>
            <p:nvPr/>
          </p:nvSpPr>
          <p:spPr>
            <a:xfrm>
              <a:off x="715200" y="1141200"/>
              <a:ext cx="9725" cy="9675"/>
            </a:xfrm>
            <a:custGeom>
              <a:avLst/>
              <a:gdLst/>
              <a:ahLst/>
              <a:cxnLst/>
              <a:rect l="l" t="t" r="r" b="b"/>
              <a:pathLst>
                <a:path w="389" h="387" extrusionOk="0">
                  <a:moveTo>
                    <a:pt x="194" y="0"/>
                  </a:moveTo>
                  <a:cubicBezTo>
                    <a:pt x="86" y="0"/>
                    <a:pt x="0" y="87"/>
                    <a:pt x="0" y="194"/>
                  </a:cubicBezTo>
                  <a:cubicBezTo>
                    <a:pt x="0" y="300"/>
                    <a:pt x="86" y="387"/>
                    <a:pt x="194" y="387"/>
                  </a:cubicBezTo>
                  <a:cubicBezTo>
                    <a:pt x="300" y="387"/>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5" name="Google Shape;1268;p2">
              <a:extLst>
                <a:ext uri="{FF2B5EF4-FFF2-40B4-BE49-F238E27FC236}">
                  <a16:creationId xmlns:a16="http://schemas.microsoft.com/office/drawing/2014/main" id="{68494D7B-6457-479C-B92C-8D7D372EF07C}"/>
                </a:ext>
              </a:extLst>
            </p:cNvPr>
            <p:cNvSpPr/>
            <p:nvPr/>
          </p:nvSpPr>
          <p:spPr>
            <a:xfrm>
              <a:off x="753300" y="1141200"/>
              <a:ext cx="11375" cy="9725"/>
            </a:xfrm>
            <a:custGeom>
              <a:avLst/>
              <a:gdLst/>
              <a:ahLst/>
              <a:cxnLst/>
              <a:rect l="l" t="t" r="r" b="b"/>
              <a:pathLst>
                <a:path w="455" h="389" extrusionOk="0">
                  <a:moveTo>
                    <a:pt x="260" y="0"/>
                  </a:moveTo>
                  <a:cubicBezTo>
                    <a:pt x="87" y="0"/>
                    <a:pt x="1" y="209"/>
                    <a:pt x="122" y="331"/>
                  </a:cubicBezTo>
                  <a:cubicBezTo>
                    <a:pt x="162" y="370"/>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6" name="Google Shape;1269;p2">
              <a:extLst>
                <a:ext uri="{FF2B5EF4-FFF2-40B4-BE49-F238E27FC236}">
                  <a16:creationId xmlns:a16="http://schemas.microsoft.com/office/drawing/2014/main" id="{54BA9C9C-0C1B-476A-A3F1-26BB5FD175B6}"/>
                </a:ext>
              </a:extLst>
            </p:cNvPr>
            <p:cNvSpPr/>
            <p:nvPr/>
          </p:nvSpPr>
          <p:spPr>
            <a:xfrm>
              <a:off x="794700" y="1141200"/>
              <a:ext cx="9725" cy="9675"/>
            </a:xfrm>
            <a:custGeom>
              <a:avLst/>
              <a:gdLst/>
              <a:ahLst/>
              <a:cxnLst/>
              <a:rect l="l" t="t" r="r" b="b"/>
              <a:pathLst>
                <a:path w="389" h="387" extrusionOk="0">
                  <a:moveTo>
                    <a:pt x="194" y="0"/>
                  </a:moveTo>
                  <a:cubicBezTo>
                    <a:pt x="87" y="0"/>
                    <a:pt x="0" y="87"/>
                    <a:pt x="0" y="194"/>
                  </a:cubicBezTo>
                  <a:cubicBezTo>
                    <a:pt x="0" y="300"/>
                    <a:pt x="87" y="387"/>
                    <a:pt x="194" y="387"/>
                  </a:cubicBezTo>
                  <a:cubicBezTo>
                    <a:pt x="300" y="387"/>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7" name="Google Shape;1270;p2">
              <a:extLst>
                <a:ext uri="{FF2B5EF4-FFF2-40B4-BE49-F238E27FC236}">
                  <a16:creationId xmlns:a16="http://schemas.microsoft.com/office/drawing/2014/main" id="{83488EFB-12F7-47F3-B6B5-F9C07BD40E74}"/>
                </a:ext>
              </a:extLst>
            </p:cNvPr>
            <p:cNvSpPr/>
            <p:nvPr/>
          </p:nvSpPr>
          <p:spPr>
            <a:xfrm>
              <a:off x="832825" y="1141200"/>
              <a:ext cx="11350" cy="9725"/>
            </a:xfrm>
            <a:custGeom>
              <a:avLst/>
              <a:gdLst/>
              <a:ahLst/>
              <a:cxnLst/>
              <a:rect l="l" t="t" r="r" b="b"/>
              <a:pathLst>
                <a:path w="454" h="389" extrusionOk="0">
                  <a:moveTo>
                    <a:pt x="259" y="0"/>
                  </a:moveTo>
                  <a:cubicBezTo>
                    <a:pt x="87" y="0"/>
                    <a:pt x="0" y="209"/>
                    <a:pt x="122" y="331"/>
                  </a:cubicBezTo>
                  <a:cubicBezTo>
                    <a:pt x="161" y="370"/>
                    <a:pt x="210" y="388"/>
                    <a:pt x="258" y="388"/>
                  </a:cubicBezTo>
                  <a:cubicBezTo>
                    <a:pt x="358" y="388"/>
                    <a:pt x="453" y="311"/>
                    <a:pt x="453" y="194"/>
                  </a:cubicBezTo>
                  <a:cubicBezTo>
                    <a:pt x="453" y="87"/>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8" name="Google Shape;1271;p2">
              <a:extLst>
                <a:ext uri="{FF2B5EF4-FFF2-40B4-BE49-F238E27FC236}">
                  <a16:creationId xmlns:a16="http://schemas.microsoft.com/office/drawing/2014/main" id="{30CA5F37-BCED-4A9F-9B9C-2B8BBEB817C6}"/>
                </a:ext>
              </a:extLst>
            </p:cNvPr>
            <p:cNvSpPr/>
            <p:nvPr/>
          </p:nvSpPr>
          <p:spPr>
            <a:xfrm>
              <a:off x="872575" y="1141200"/>
              <a:ext cx="11350" cy="9725"/>
            </a:xfrm>
            <a:custGeom>
              <a:avLst/>
              <a:gdLst/>
              <a:ahLst/>
              <a:cxnLst/>
              <a:rect l="l" t="t" r="r" b="b"/>
              <a:pathLst>
                <a:path w="454" h="389" extrusionOk="0">
                  <a:moveTo>
                    <a:pt x="260" y="0"/>
                  </a:moveTo>
                  <a:cubicBezTo>
                    <a:pt x="87" y="0"/>
                    <a:pt x="0" y="208"/>
                    <a:pt x="122" y="331"/>
                  </a:cubicBezTo>
                  <a:cubicBezTo>
                    <a:pt x="161" y="370"/>
                    <a:pt x="210" y="388"/>
                    <a:pt x="258"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9" name="Google Shape;1272;p2">
              <a:extLst>
                <a:ext uri="{FF2B5EF4-FFF2-40B4-BE49-F238E27FC236}">
                  <a16:creationId xmlns:a16="http://schemas.microsoft.com/office/drawing/2014/main" id="{67D0F5DC-F281-4736-9818-D8E9A4179B41}"/>
                </a:ext>
              </a:extLst>
            </p:cNvPr>
            <p:cNvSpPr/>
            <p:nvPr/>
          </p:nvSpPr>
          <p:spPr>
            <a:xfrm>
              <a:off x="913950" y="1141200"/>
              <a:ext cx="9725" cy="9675"/>
            </a:xfrm>
            <a:custGeom>
              <a:avLst/>
              <a:gdLst/>
              <a:ahLst/>
              <a:cxnLst/>
              <a:rect l="l" t="t" r="r" b="b"/>
              <a:pathLst>
                <a:path w="389" h="387" extrusionOk="0">
                  <a:moveTo>
                    <a:pt x="195" y="0"/>
                  </a:moveTo>
                  <a:cubicBezTo>
                    <a:pt x="87" y="0"/>
                    <a:pt x="1" y="87"/>
                    <a:pt x="1" y="194"/>
                  </a:cubicBezTo>
                  <a:cubicBezTo>
                    <a:pt x="1" y="300"/>
                    <a:pt x="87"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0" name="Google Shape;1273;p2">
              <a:extLst>
                <a:ext uri="{FF2B5EF4-FFF2-40B4-BE49-F238E27FC236}">
                  <a16:creationId xmlns:a16="http://schemas.microsoft.com/office/drawing/2014/main" id="{53010CC2-F077-471D-B32B-BBE18B809E4B}"/>
                </a:ext>
              </a:extLst>
            </p:cNvPr>
            <p:cNvSpPr/>
            <p:nvPr/>
          </p:nvSpPr>
          <p:spPr>
            <a:xfrm>
              <a:off x="953700" y="1141200"/>
              <a:ext cx="9725" cy="9675"/>
            </a:xfrm>
            <a:custGeom>
              <a:avLst/>
              <a:gdLst/>
              <a:ahLst/>
              <a:cxnLst/>
              <a:rect l="l" t="t" r="r" b="b"/>
              <a:pathLst>
                <a:path w="389" h="387" extrusionOk="0">
                  <a:moveTo>
                    <a:pt x="195" y="0"/>
                  </a:moveTo>
                  <a:cubicBezTo>
                    <a:pt x="89" y="0"/>
                    <a:pt x="1" y="87"/>
                    <a:pt x="1" y="194"/>
                  </a:cubicBezTo>
                  <a:cubicBezTo>
                    <a:pt x="1" y="300"/>
                    <a:pt x="89"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1" name="Google Shape;1274;p2">
              <a:extLst>
                <a:ext uri="{FF2B5EF4-FFF2-40B4-BE49-F238E27FC236}">
                  <a16:creationId xmlns:a16="http://schemas.microsoft.com/office/drawing/2014/main" id="{8F2EAE85-B93B-45D6-B3FE-0B16B74EC095}"/>
                </a:ext>
              </a:extLst>
            </p:cNvPr>
            <p:cNvSpPr/>
            <p:nvPr/>
          </p:nvSpPr>
          <p:spPr>
            <a:xfrm>
              <a:off x="993450" y="1141200"/>
              <a:ext cx="9725" cy="9675"/>
            </a:xfrm>
            <a:custGeom>
              <a:avLst/>
              <a:gdLst/>
              <a:ahLst/>
              <a:cxnLst/>
              <a:rect l="l" t="t" r="r" b="b"/>
              <a:pathLst>
                <a:path w="389" h="387" extrusionOk="0">
                  <a:moveTo>
                    <a:pt x="195" y="0"/>
                  </a:moveTo>
                  <a:cubicBezTo>
                    <a:pt x="89" y="0"/>
                    <a:pt x="1" y="87"/>
                    <a:pt x="1" y="194"/>
                  </a:cubicBezTo>
                  <a:cubicBezTo>
                    <a:pt x="1" y="300"/>
                    <a:pt x="89" y="387"/>
                    <a:pt x="195" y="387"/>
                  </a:cubicBezTo>
                  <a:cubicBezTo>
                    <a:pt x="303" y="387"/>
                    <a:pt x="389" y="300"/>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2" name="Google Shape;1275;p2">
              <a:extLst>
                <a:ext uri="{FF2B5EF4-FFF2-40B4-BE49-F238E27FC236}">
                  <a16:creationId xmlns:a16="http://schemas.microsoft.com/office/drawing/2014/main" id="{E6F8C3DA-B5B9-4401-A62D-193F392ABBA9}"/>
                </a:ext>
              </a:extLst>
            </p:cNvPr>
            <p:cNvSpPr/>
            <p:nvPr/>
          </p:nvSpPr>
          <p:spPr>
            <a:xfrm>
              <a:off x="1033225" y="114120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3" name="Google Shape;1276;p2">
              <a:extLst>
                <a:ext uri="{FF2B5EF4-FFF2-40B4-BE49-F238E27FC236}">
                  <a16:creationId xmlns:a16="http://schemas.microsoft.com/office/drawing/2014/main" id="{1A2D9955-FCFA-43A0-9D57-BCCB20B06BAF}"/>
                </a:ext>
              </a:extLst>
            </p:cNvPr>
            <p:cNvSpPr/>
            <p:nvPr/>
          </p:nvSpPr>
          <p:spPr>
            <a:xfrm>
              <a:off x="1072975" y="114120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4" name="Google Shape;1277;p2">
              <a:extLst>
                <a:ext uri="{FF2B5EF4-FFF2-40B4-BE49-F238E27FC236}">
                  <a16:creationId xmlns:a16="http://schemas.microsoft.com/office/drawing/2014/main" id="{6657E869-EF07-479B-9274-0A0C0987B247}"/>
                </a:ext>
              </a:extLst>
            </p:cNvPr>
            <p:cNvSpPr/>
            <p:nvPr/>
          </p:nvSpPr>
          <p:spPr>
            <a:xfrm>
              <a:off x="1112725" y="114120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5" name="Google Shape;1278;p2">
              <a:extLst>
                <a:ext uri="{FF2B5EF4-FFF2-40B4-BE49-F238E27FC236}">
                  <a16:creationId xmlns:a16="http://schemas.microsoft.com/office/drawing/2014/main" id="{2E59A80F-1CD5-4AF5-A8A8-422C54868902}"/>
                </a:ext>
              </a:extLst>
            </p:cNvPr>
            <p:cNvSpPr/>
            <p:nvPr/>
          </p:nvSpPr>
          <p:spPr>
            <a:xfrm>
              <a:off x="1152500" y="114120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8" y="300"/>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6" name="Google Shape;1279;p2">
              <a:extLst>
                <a:ext uri="{FF2B5EF4-FFF2-40B4-BE49-F238E27FC236}">
                  <a16:creationId xmlns:a16="http://schemas.microsoft.com/office/drawing/2014/main" id="{73CF24F9-7573-4527-836C-29B0BB04C73F}"/>
                </a:ext>
              </a:extLst>
            </p:cNvPr>
            <p:cNvSpPr/>
            <p:nvPr/>
          </p:nvSpPr>
          <p:spPr>
            <a:xfrm>
              <a:off x="1192275" y="1141200"/>
              <a:ext cx="9675" cy="9675"/>
            </a:xfrm>
            <a:custGeom>
              <a:avLst/>
              <a:gdLst/>
              <a:ahLst/>
              <a:cxnLst/>
              <a:rect l="l" t="t" r="r" b="b"/>
              <a:pathLst>
                <a:path w="387" h="387" extrusionOk="0">
                  <a:moveTo>
                    <a:pt x="193" y="0"/>
                  </a:moveTo>
                  <a:cubicBezTo>
                    <a:pt x="86" y="0"/>
                    <a:pt x="0" y="87"/>
                    <a:pt x="0" y="194"/>
                  </a:cubicBezTo>
                  <a:cubicBezTo>
                    <a:pt x="0" y="300"/>
                    <a:pt x="86" y="387"/>
                    <a:pt x="193" y="387"/>
                  </a:cubicBezTo>
                  <a:cubicBezTo>
                    <a:pt x="300" y="387"/>
                    <a:pt x="387" y="300"/>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7" name="Google Shape;1280;p2">
              <a:extLst>
                <a:ext uri="{FF2B5EF4-FFF2-40B4-BE49-F238E27FC236}">
                  <a16:creationId xmlns:a16="http://schemas.microsoft.com/office/drawing/2014/main" id="{D828A4EA-1D44-4D45-BEFC-54D78AD263E9}"/>
                </a:ext>
              </a:extLst>
            </p:cNvPr>
            <p:cNvSpPr/>
            <p:nvPr/>
          </p:nvSpPr>
          <p:spPr>
            <a:xfrm>
              <a:off x="1232025" y="1141200"/>
              <a:ext cx="9675" cy="9675"/>
            </a:xfrm>
            <a:custGeom>
              <a:avLst/>
              <a:gdLst/>
              <a:ahLst/>
              <a:cxnLst/>
              <a:rect l="l" t="t" r="r" b="b"/>
              <a:pathLst>
                <a:path w="387" h="387" extrusionOk="0">
                  <a:moveTo>
                    <a:pt x="194" y="0"/>
                  </a:moveTo>
                  <a:cubicBezTo>
                    <a:pt x="87" y="0"/>
                    <a:pt x="0" y="87"/>
                    <a:pt x="0" y="194"/>
                  </a:cubicBezTo>
                  <a:cubicBezTo>
                    <a:pt x="0" y="300"/>
                    <a:pt x="87" y="387"/>
                    <a:pt x="194" y="387"/>
                  </a:cubicBezTo>
                  <a:cubicBezTo>
                    <a:pt x="300" y="387"/>
                    <a:pt x="387" y="300"/>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8" name="Google Shape;1281;p2">
              <a:extLst>
                <a:ext uri="{FF2B5EF4-FFF2-40B4-BE49-F238E27FC236}">
                  <a16:creationId xmlns:a16="http://schemas.microsoft.com/office/drawing/2014/main" id="{D2BE86A4-5BDB-4B66-9827-4FE984039E3A}"/>
                </a:ext>
              </a:extLst>
            </p:cNvPr>
            <p:cNvSpPr/>
            <p:nvPr/>
          </p:nvSpPr>
          <p:spPr>
            <a:xfrm>
              <a:off x="236475" y="1107075"/>
              <a:ext cx="11375" cy="9725"/>
            </a:xfrm>
            <a:custGeom>
              <a:avLst/>
              <a:gdLst/>
              <a:ahLst/>
              <a:cxnLst/>
              <a:rect l="l" t="t" r="r" b="b"/>
              <a:pathLst>
                <a:path w="455" h="389" extrusionOk="0">
                  <a:moveTo>
                    <a:pt x="260" y="1"/>
                  </a:moveTo>
                  <a:cubicBezTo>
                    <a:pt x="87" y="1"/>
                    <a:pt x="1" y="209"/>
                    <a:pt x="122" y="331"/>
                  </a:cubicBezTo>
                  <a:cubicBezTo>
                    <a:pt x="162" y="371"/>
                    <a:pt x="211" y="389"/>
                    <a:pt x="259" y="389"/>
                  </a:cubicBezTo>
                  <a:cubicBezTo>
                    <a:pt x="359" y="389"/>
                    <a:pt x="454" y="312"/>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9" name="Google Shape;1282;p2">
              <a:extLst>
                <a:ext uri="{FF2B5EF4-FFF2-40B4-BE49-F238E27FC236}">
                  <a16:creationId xmlns:a16="http://schemas.microsoft.com/office/drawing/2014/main" id="{F2865C3F-5FB0-4B6C-B0DD-DD87BFF18571}"/>
                </a:ext>
              </a:extLst>
            </p:cNvPr>
            <p:cNvSpPr/>
            <p:nvPr/>
          </p:nvSpPr>
          <p:spPr>
            <a:xfrm>
              <a:off x="276225" y="1107075"/>
              <a:ext cx="11375" cy="9725"/>
            </a:xfrm>
            <a:custGeom>
              <a:avLst/>
              <a:gdLst/>
              <a:ahLst/>
              <a:cxnLst/>
              <a:rect l="l" t="t" r="r" b="b"/>
              <a:pathLst>
                <a:path w="455" h="389" extrusionOk="0">
                  <a:moveTo>
                    <a:pt x="260" y="1"/>
                  </a:moveTo>
                  <a:cubicBezTo>
                    <a:pt x="87" y="1"/>
                    <a:pt x="1" y="209"/>
                    <a:pt x="124" y="331"/>
                  </a:cubicBezTo>
                  <a:cubicBezTo>
                    <a:pt x="163" y="371"/>
                    <a:pt x="212" y="388"/>
                    <a:pt x="259" y="388"/>
                  </a:cubicBezTo>
                  <a:cubicBezTo>
                    <a:pt x="359" y="388"/>
                    <a:pt x="454" y="312"/>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0" name="Google Shape;1283;p2">
              <a:extLst>
                <a:ext uri="{FF2B5EF4-FFF2-40B4-BE49-F238E27FC236}">
                  <a16:creationId xmlns:a16="http://schemas.microsoft.com/office/drawing/2014/main" id="{4326BC61-89E7-4838-8A1C-98D4CCD409A6}"/>
                </a:ext>
              </a:extLst>
            </p:cNvPr>
            <p:cNvSpPr/>
            <p:nvPr/>
          </p:nvSpPr>
          <p:spPr>
            <a:xfrm>
              <a:off x="317625" y="11070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1" name="Google Shape;1284;p2">
              <a:extLst>
                <a:ext uri="{FF2B5EF4-FFF2-40B4-BE49-F238E27FC236}">
                  <a16:creationId xmlns:a16="http://schemas.microsoft.com/office/drawing/2014/main" id="{2DB5961D-B4D8-4523-BEB0-C4208AE4C375}"/>
                </a:ext>
              </a:extLst>
            </p:cNvPr>
            <p:cNvSpPr/>
            <p:nvPr/>
          </p:nvSpPr>
          <p:spPr>
            <a:xfrm>
              <a:off x="355750" y="1107075"/>
              <a:ext cx="11350" cy="9700"/>
            </a:xfrm>
            <a:custGeom>
              <a:avLst/>
              <a:gdLst/>
              <a:ahLst/>
              <a:cxnLst/>
              <a:rect l="l" t="t" r="r" b="b"/>
              <a:pathLst>
                <a:path w="454" h="388" extrusionOk="0">
                  <a:moveTo>
                    <a:pt x="259" y="1"/>
                  </a:moveTo>
                  <a:cubicBezTo>
                    <a:pt x="87" y="1"/>
                    <a:pt x="0" y="209"/>
                    <a:pt x="123" y="331"/>
                  </a:cubicBezTo>
                  <a:cubicBezTo>
                    <a:pt x="162" y="370"/>
                    <a:pt x="210" y="388"/>
                    <a:pt x="258" y="388"/>
                  </a:cubicBezTo>
                  <a:cubicBezTo>
                    <a:pt x="357" y="388"/>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2" name="Google Shape;1285;p2">
              <a:extLst>
                <a:ext uri="{FF2B5EF4-FFF2-40B4-BE49-F238E27FC236}">
                  <a16:creationId xmlns:a16="http://schemas.microsoft.com/office/drawing/2014/main" id="{3D9056F5-2277-47C8-89C4-17B2E8602152}"/>
                </a:ext>
              </a:extLst>
            </p:cNvPr>
            <p:cNvSpPr/>
            <p:nvPr/>
          </p:nvSpPr>
          <p:spPr>
            <a:xfrm>
              <a:off x="397125" y="1107075"/>
              <a:ext cx="9725" cy="9725"/>
            </a:xfrm>
            <a:custGeom>
              <a:avLst/>
              <a:gdLst/>
              <a:ahLst/>
              <a:cxnLst/>
              <a:rect l="l" t="t" r="r" b="b"/>
              <a:pathLst>
                <a:path w="389" h="389"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3" name="Google Shape;1286;p2">
              <a:extLst>
                <a:ext uri="{FF2B5EF4-FFF2-40B4-BE49-F238E27FC236}">
                  <a16:creationId xmlns:a16="http://schemas.microsoft.com/office/drawing/2014/main" id="{8D22E609-CF40-4136-8042-9F03E7E367CB}"/>
                </a:ext>
              </a:extLst>
            </p:cNvPr>
            <p:cNvSpPr/>
            <p:nvPr/>
          </p:nvSpPr>
          <p:spPr>
            <a:xfrm>
              <a:off x="435250" y="1107075"/>
              <a:ext cx="11350" cy="9725"/>
            </a:xfrm>
            <a:custGeom>
              <a:avLst/>
              <a:gdLst/>
              <a:ahLst/>
              <a:cxnLst/>
              <a:rect l="l" t="t" r="r" b="b"/>
              <a:pathLst>
                <a:path w="454" h="389" extrusionOk="0">
                  <a:moveTo>
                    <a:pt x="260" y="1"/>
                  </a:moveTo>
                  <a:cubicBezTo>
                    <a:pt x="87" y="1"/>
                    <a:pt x="0" y="209"/>
                    <a:pt x="123" y="331"/>
                  </a:cubicBezTo>
                  <a:cubicBezTo>
                    <a:pt x="163"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4" name="Google Shape;1287;p2">
              <a:extLst>
                <a:ext uri="{FF2B5EF4-FFF2-40B4-BE49-F238E27FC236}">
                  <a16:creationId xmlns:a16="http://schemas.microsoft.com/office/drawing/2014/main" id="{256F6898-98F7-4218-8F91-BD68AD744E35}"/>
                </a:ext>
              </a:extLst>
            </p:cNvPr>
            <p:cNvSpPr/>
            <p:nvPr/>
          </p:nvSpPr>
          <p:spPr>
            <a:xfrm>
              <a:off x="475000" y="1107075"/>
              <a:ext cx="11350" cy="9725"/>
            </a:xfrm>
            <a:custGeom>
              <a:avLst/>
              <a:gdLst/>
              <a:ahLst/>
              <a:cxnLst/>
              <a:rect l="l" t="t" r="r" b="b"/>
              <a:pathLst>
                <a:path w="454" h="389" extrusionOk="0">
                  <a:moveTo>
                    <a:pt x="260" y="1"/>
                  </a:moveTo>
                  <a:cubicBezTo>
                    <a:pt x="87" y="1"/>
                    <a:pt x="1" y="209"/>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5" name="Google Shape;1288;p2">
              <a:extLst>
                <a:ext uri="{FF2B5EF4-FFF2-40B4-BE49-F238E27FC236}">
                  <a16:creationId xmlns:a16="http://schemas.microsoft.com/office/drawing/2014/main" id="{15A7897F-EC89-4018-91E5-E27ABA58B241}"/>
                </a:ext>
              </a:extLst>
            </p:cNvPr>
            <p:cNvSpPr/>
            <p:nvPr/>
          </p:nvSpPr>
          <p:spPr>
            <a:xfrm>
              <a:off x="516425" y="1107075"/>
              <a:ext cx="9675" cy="9725"/>
            </a:xfrm>
            <a:custGeom>
              <a:avLst/>
              <a:gdLst/>
              <a:ahLst/>
              <a:cxnLst/>
              <a:rect l="l" t="t" r="r" b="b"/>
              <a:pathLst>
                <a:path w="387" h="389"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6" name="Google Shape;1289;p2">
              <a:extLst>
                <a:ext uri="{FF2B5EF4-FFF2-40B4-BE49-F238E27FC236}">
                  <a16:creationId xmlns:a16="http://schemas.microsoft.com/office/drawing/2014/main" id="{7E542B1C-DC08-4E16-8294-025CBCA16E6F}"/>
                </a:ext>
              </a:extLst>
            </p:cNvPr>
            <p:cNvSpPr/>
            <p:nvPr/>
          </p:nvSpPr>
          <p:spPr>
            <a:xfrm>
              <a:off x="554500" y="1107075"/>
              <a:ext cx="11375" cy="9725"/>
            </a:xfrm>
            <a:custGeom>
              <a:avLst/>
              <a:gdLst/>
              <a:ahLst/>
              <a:cxnLst/>
              <a:rect l="l" t="t" r="r" b="b"/>
              <a:pathLst>
                <a:path w="455" h="389" extrusionOk="0">
                  <a:moveTo>
                    <a:pt x="262" y="1"/>
                  </a:moveTo>
                  <a:cubicBezTo>
                    <a:pt x="87" y="1"/>
                    <a:pt x="1" y="209"/>
                    <a:pt x="124" y="331"/>
                  </a:cubicBezTo>
                  <a:cubicBezTo>
                    <a:pt x="163" y="371"/>
                    <a:pt x="212" y="389"/>
                    <a:pt x="259"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7" name="Google Shape;1290;p2">
              <a:extLst>
                <a:ext uri="{FF2B5EF4-FFF2-40B4-BE49-F238E27FC236}">
                  <a16:creationId xmlns:a16="http://schemas.microsoft.com/office/drawing/2014/main" id="{1E586AE1-07EB-4F45-A5EA-1058107A4DB2}"/>
                </a:ext>
              </a:extLst>
            </p:cNvPr>
            <p:cNvSpPr/>
            <p:nvPr/>
          </p:nvSpPr>
          <p:spPr>
            <a:xfrm>
              <a:off x="595925" y="1107075"/>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8" name="Google Shape;1291;p2">
              <a:extLst>
                <a:ext uri="{FF2B5EF4-FFF2-40B4-BE49-F238E27FC236}">
                  <a16:creationId xmlns:a16="http://schemas.microsoft.com/office/drawing/2014/main" id="{C642481E-1AE8-4EED-9D60-CC869D36C7C6}"/>
                </a:ext>
              </a:extLst>
            </p:cNvPr>
            <p:cNvSpPr/>
            <p:nvPr/>
          </p:nvSpPr>
          <p:spPr>
            <a:xfrm>
              <a:off x="634025" y="1107075"/>
              <a:ext cx="11375" cy="9725"/>
            </a:xfrm>
            <a:custGeom>
              <a:avLst/>
              <a:gdLst/>
              <a:ahLst/>
              <a:cxnLst/>
              <a:rect l="l" t="t" r="r" b="b"/>
              <a:pathLst>
                <a:path w="455" h="389" extrusionOk="0">
                  <a:moveTo>
                    <a:pt x="261" y="1"/>
                  </a:moveTo>
                  <a:cubicBezTo>
                    <a:pt x="88" y="1"/>
                    <a:pt x="0" y="209"/>
                    <a:pt x="123" y="331"/>
                  </a:cubicBezTo>
                  <a:cubicBezTo>
                    <a:pt x="163" y="371"/>
                    <a:pt x="211" y="389"/>
                    <a:pt x="259" y="389"/>
                  </a:cubicBezTo>
                  <a:cubicBezTo>
                    <a:pt x="359" y="389"/>
                    <a:pt x="454"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9" name="Google Shape;1292;p2">
              <a:extLst>
                <a:ext uri="{FF2B5EF4-FFF2-40B4-BE49-F238E27FC236}">
                  <a16:creationId xmlns:a16="http://schemas.microsoft.com/office/drawing/2014/main" id="{D47837E6-B73B-4E85-AC2D-F25A97FFC68F}"/>
                </a:ext>
              </a:extLst>
            </p:cNvPr>
            <p:cNvSpPr/>
            <p:nvPr/>
          </p:nvSpPr>
          <p:spPr>
            <a:xfrm>
              <a:off x="673775" y="1107075"/>
              <a:ext cx="11375" cy="9725"/>
            </a:xfrm>
            <a:custGeom>
              <a:avLst/>
              <a:gdLst/>
              <a:ahLst/>
              <a:cxnLst/>
              <a:rect l="l" t="t" r="r" b="b"/>
              <a:pathLst>
                <a:path w="455" h="389" extrusionOk="0">
                  <a:moveTo>
                    <a:pt x="261" y="1"/>
                  </a:moveTo>
                  <a:cubicBezTo>
                    <a:pt x="88" y="1"/>
                    <a:pt x="0" y="209"/>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0" name="Google Shape;1293;p2">
              <a:extLst>
                <a:ext uri="{FF2B5EF4-FFF2-40B4-BE49-F238E27FC236}">
                  <a16:creationId xmlns:a16="http://schemas.microsoft.com/office/drawing/2014/main" id="{8F2CBA22-AFF1-4C79-82B4-7FF579776325}"/>
                </a:ext>
              </a:extLst>
            </p:cNvPr>
            <p:cNvSpPr/>
            <p:nvPr/>
          </p:nvSpPr>
          <p:spPr>
            <a:xfrm>
              <a:off x="715200" y="1107075"/>
              <a:ext cx="9725" cy="9725"/>
            </a:xfrm>
            <a:custGeom>
              <a:avLst/>
              <a:gdLst/>
              <a:ahLst/>
              <a:cxnLst/>
              <a:rect l="l" t="t" r="r" b="b"/>
              <a:pathLst>
                <a:path w="389" h="389"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1" name="Google Shape;1294;p2">
              <a:extLst>
                <a:ext uri="{FF2B5EF4-FFF2-40B4-BE49-F238E27FC236}">
                  <a16:creationId xmlns:a16="http://schemas.microsoft.com/office/drawing/2014/main" id="{1B56B5AF-A8AD-446B-8881-749522A48906}"/>
                </a:ext>
              </a:extLst>
            </p:cNvPr>
            <p:cNvSpPr/>
            <p:nvPr/>
          </p:nvSpPr>
          <p:spPr>
            <a:xfrm>
              <a:off x="753300" y="1107075"/>
              <a:ext cx="11375" cy="9725"/>
            </a:xfrm>
            <a:custGeom>
              <a:avLst/>
              <a:gdLst/>
              <a:ahLst/>
              <a:cxnLst/>
              <a:rect l="l" t="t" r="r" b="b"/>
              <a:pathLst>
                <a:path w="455" h="389" extrusionOk="0">
                  <a:moveTo>
                    <a:pt x="260" y="1"/>
                  </a:moveTo>
                  <a:cubicBezTo>
                    <a:pt x="87" y="1"/>
                    <a:pt x="1" y="209"/>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2" name="Google Shape;1295;p2">
              <a:extLst>
                <a:ext uri="{FF2B5EF4-FFF2-40B4-BE49-F238E27FC236}">
                  <a16:creationId xmlns:a16="http://schemas.microsoft.com/office/drawing/2014/main" id="{139E2F35-2FDB-4739-ABBC-021DC4801939}"/>
                </a:ext>
              </a:extLst>
            </p:cNvPr>
            <p:cNvSpPr/>
            <p:nvPr/>
          </p:nvSpPr>
          <p:spPr>
            <a:xfrm>
              <a:off x="794700" y="11070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3" name="Google Shape;1296;p2">
              <a:extLst>
                <a:ext uri="{FF2B5EF4-FFF2-40B4-BE49-F238E27FC236}">
                  <a16:creationId xmlns:a16="http://schemas.microsoft.com/office/drawing/2014/main" id="{827D3014-F815-4311-B666-EED65637E176}"/>
                </a:ext>
              </a:extLst>
            </p:cNvPr>
            <p:cNvSpPr/>
            <p:nvPr/>
          </p:nvSpPr>
          <p:spPr>
            <a:xfrm>
              <a:off x="832825" y="1107075"/>
              <a:ext cx="11350" cy="9725"/>
            </a:xfrm>
            <a:custGeom>
              <a:avLst/>
              <a:gdLst/>
              <a:ahLst/>
              <a:cxnLst/>
              <a:rect l="l" t="t" r="r" b="b"/>
              <a:pathLst>
                <a:path w="454" h="389" extrusionOk="0">
                  <a:moveTo>
                    <a:pt x="259" y="1"/>
                  </a:moveTo>
                  <a:cubicBezTo>
                    <a:pt x="87" y="1"/>
                    <a:pt x="0" y="209"/>
                    <a:pt x="122"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4" name="Google Shape;1297;p2">
              <a:extLst>
                <a:ext uri="{FF2B5EF4-FFF2-40B4-BE49-F238E27FC236}">
                  <a16:creationId xmlns:a16="http://schemas.microsoft.com/office/drawing/2014/main" id="{54A0E589-A995-4122-AFF0-09F0749C93D9}"/>
                </a:ext>
              </a:extLst>
            </p:cNvPr>
            <p:cNvSpPr/>
            <p:nvPr/>
          </p:nvSpPr>
          <p:spPr>
            <a:xfrm>
              <a:off x="872575" y="1107075"/>
              <a:ext cx="11350" cy="9725"/>
            </a:xfrm>
            <a:custGeom>
              <a:avLst/>
              <a:gdLst/>
              <a:ahLst/>
              <a:cxnLst/>
              <a:rect l="l" t="t" r="r" b="b"/>
              <a:pathLst>
                <a:path w="454" h="389" extrusionOk="0">
                  <a:moveTo>
                    <a:pt x="260" y="1"/>
                  </a:moveTo>
                  <a:cubicBezTo>
                    <a:pt x="87" y="1"/>
                    <a:pt x="0" y="209"/>
                    <a:pt x="122" y="331"/>
                  </a:cubicBezTo>
                  <a:cubicBezTo>
                    <a:pt x="161" y="371"/>
                    <a:pt x="210"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5" name="Google Shape;1298;p2">
              <a:extLst>
                <a:ext uri="{FF2B5EF4-FFF2-40B4-BE49-F238E27FC236}">
                  <a16:creationId xmlns:a16="http://schemas.microsoft.com/office/drawing/2014/main" id="{8210E454-80AC-4608-9E75-A7DDBD0102FA}"/>
                </a:ext>
              </a:extLst>
            </p:cNvPr>
            <p:cNvSpPr/>
            <p:nvPr/>
          </p:nvSpPr>
          <p:spPr>
            <a:xfrm>
              <a:off x="913950" y="1107075"/>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6" name="Google Shape;1299;p2">
              <a:extLst>
                <a:ext uri="{FF2B5EF4-FFF2-40B4-BE49-F238E27FC236}">
                  <a16:creationId xmlns:a16="http://schemas.microsoft.com/office/drawing/2014/main" id="{06BE41D8-51FF-437B-B3E9-A8F76CC14DC9}"/>
                </a:ext>
              </a:extLst>
            </p:cNvPr>
            <p:cNvSpPr/>
            <p:nvPr/>
          </p:nvSpPr>
          <p:spPr>
            <a:xfrm>
              <a:off x="953700" y="1107075"/>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7" name="Google Shape;1300;p2">
              <a:extLst>
                <a:ext uri="{FF2B5EF4-FFF2-40B4-BE49-F238E27FC236}">
                  <a16:creationId xmlns:a16="http://schemas.microsoft.com/office/drawing/2014/main" id="{51A45573-D24D-410E-9F0B-2583B2573AAF}"/>
                </a:ext>
              </a:extLst>
            </p:cNvPr>
            <p:cNvSpPr/>
            <p:nvPr/>
          </p:nvSpPr>
          <p:spPr>
            <a:xfrm>
              <a:off x="993450" y="1107075"/>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8" name="Google Shape;1301;p2">
              <a:extLst>
                <a:ext uri="{FF2B5EF4-FFF2-40B4-BE49-F238E27FC236}">
                  <a16:creationId xmlns:a16="http://schemas.microsoft.com/office/drawing/2014/main" id="{D96AB886-F20F-45D6-90D8-BE793B29911C}"/>
                </a:ext>
              </a:extLst>
            </p:cNvPr>
            <p:cNvSpPr/>
            <p:nvPr/>
          </p:nvSpPr>
          <p:spPr>
            <a:xfrm>
              <a:off x="1033225" y="11070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9" name="Google Shape;1302;p2">
              <a:extLst>
                <a:ext uri="{FF2B5EF4-FFF2-40B4-BE49-F238E27FC236}">
                  <a16:creationId xmlns:a16="http://schemas.microsoft.com/office/drawing/2014/main" id="{1BCD027A-8925-487A-8C52-0F4B7D9AFE73}"/>
                </a:ext>
              </a:extLst>
            </p:cNvPr>
            <p:cNvSpPr/>
            <p:nvPr/>
          </p:nvSpPr>
          <p:spPr>
            <a:xfrm>
              <a:off x="1072975" y="11070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0" name="Google Shape;1303;p2">
              <a:extLst>
                <a:ext uri="{FF2B5EF4-FFF2-40B4-BE49-F238E27FC236}">
                  <a16:creationId xmlns:a16="http://schemas.microsoft.com/office/drawing/2014/main" id="{4D992641-2853-4D4B-BA9B-0A3496EF28F8}"/>
                </a:ext>
              </a:extLst>
            </p:cNvPr>
            <p:cNvSpPr/>
            <p:nvPr/>
          </p:nvSpPr>
          <p:spPr>
            <a:xfrm>
              <a:off x="1112725" y="11070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1" name="Google Shape;1304;p2">
              <a:extLst>
                <a:ext uri="{FF2B5EF4-FFF2-40B4-BE49-F238E27FC236}">
                  <a16:creationId xmlns:a16="http://schemas.microsoft.com/office/drawing/2014/main" id="{EBB7285E-0939-435C-8D8C-9D930103DD02}"/>
                </a:ext>
              </a:extLst>
            </p:cNvPr>
            <p:cNvSpPr/>
            <p:nvPr/>
          </p:nvSpPr>
          <p:spPr>
            <a:xfrm>
              <a:off x="1152500" y="1107075"/>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2" name="Google Shape;1305;p2">
              <a:extLst>
                <a:ext uri="{FF2B5EF4-FFF2-40B4-BE49-F238E27FC236}">
                  <a16:creationId xmlns:a16="http://schemas.microsoft.com/office/drawing/2014/main" id="{15C2BD81-DB61-4DE3-AF40-3C5257F27754}"/>
                </a:ext>
              </a:extLst>
            </p:cNvPr>
            <p:cNvSpPr/>
            <p:nvPr/>
          </p:nvSpPr>
          <p:spPr>
            <a:xfrm>
              <a:off x="1192275" y="1107075"/>
              <a:ext cx="9675" cy="9725"/>
            </a:xfrm>
            <a:custGeom>
              <a:avLst/>
              <a:gdLst/>
              <a:ahLst/>
              <a:cxnLst/>
              <a:rect l="l" t="t" r="r" b="b"/>
              <a:pathLst>
                <a:path w="387" h="389"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3" name="Google Shape;1306;p2">
              <a:extLst>
                <a:ext uri="{FF2B5EF4-FFF2-40B4-BE49-F238E27FC236}">
                  <a16:creationId xmlns:a16="http://schemas.microsoft.com/office/drawing/2014/main" id="{428A18E9-C9FC-4B38-9C7B-A5448D10AF79}"/>
                </a:ext>
              </a:extLst>
            </p:cNvPr>
            <p:cNvSpPr/>
            <p:nvPr/>
          </p:nvSpPr>
          <p:spPr>
            <a:xfrm>
              <a:off x="1232025" y="1107075"/>
              <a:ext cx="9675" cy="9725"/>
            </a:xfrm>
            <a:custGeom>
              <a:avLst/>
              <a:gdLst/>
              <a:ahLst/>
              <a:cxnLst/>
              <a:rect l="l" t="t" r="r" b="b"/>
              <a:pathLst>
                <a:path w="387" h="389" extrusionOk="0">
                  <a:moveTo>
                    <a:pt x="194" y="1"/>
                  </a:moveTo>
                  <a:cubicBezTo>
                    <a:pt x="87" y="1"/>
                    <a:pt x="0" y="87"/>
                    <a:pt x="0" y="195"/>
                  </a:cubicBezTo>
                  <a:cubicBezTo>
                    <a:pt x="0" y="301"/>
                    <a:pt x="87" y="389"/>
                    <a:pt x="194" y="389"/>
                  </a:cubicBezTo>
                  <a:cubicBezTo>
                    <a:pt x="300" y="389"/>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4" name="Google Shape;1307;p2">
              <a:extLst>
                <a:ext uri="{FF2B5EF4-FFF2-40B4-BE49-F238E27FC236}">
                  <a16:creationId xmlns:a16="http://schemas.microsoft.com/office/drawing/2014/main" id="{F6D1ACF1-74CF-4282-9F94-08B79D5F7FF5}"/>
                </a:ext>
              </a:extLst>
            </p:cNvPr>
            <p:cNvSpPr/>
            <p:nvPr/>
          </p:nvSpPr>
          <p:spPr>
            <a:xfrm>
              <a:off x="236475" y="107297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5" name="Google Shape;1308;p2">
              <a:extLst>
                <a:ext uri="{FF2B5EF4-FFF2-40B4-BE49-F238E27FC236}">
                  <a16:creationId xmlns:a16="http://schemas.microsoft.com/office/drawing/2014/main" id="{BDBF526C-FD1E-49AD-9E59-DD8DE3977474}"/>
                </a:ext>
              </a:extLst>
            </p:cNvPr>
            <p:cNvSpPr/>
            <p:nvPr/>
          </p:nvSpPr>
          <p:spPr>
            <a:xfrm>
              <a:off x="276225" y="1072975"/>
              <a:ext cx="11375" cy="9725"/>
            </a:xfrm>
            <a:custGeom>
              <a:avLst/>
              <a:gdLst/>
              <a:ahLst/>
              <a:cxnLst/>
              <a:rect l="l" t="t" r="r" b="b"/>
              <a:pathLst>
                <a:path w="455" h="389" extrusionOk="0">
                  <a:moveTo>
                    <a:pt x="260" y="1"/>
                  </a:moveTo>
                  <a:cubicBezTo>
                    <a:pt x="87" y="1"/>
                    <a:pt x="1" y="208"/>
                    <a:pt x="124" y="331"/>
                  </a:cubicBezTo>
                  <a:cubicBezTo>
                    <a:pt x="163" y="371"/>
                    <a:pt x="212" y="389"/>
                    <a:pt x="259" y="389"/>
                  </a:cubicBezTo>
                  <a:cubicBezTo>
                    <a:pt x="359" y="389"/>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6" name="Google Shape;1309;p2">
              <a:extLst>
                <a:ext uri="{FF2B5EF4-FFF2-40B4-BE49-F238E27FC236}">
                  <a16:creationId xmlns:a16="http://schemas.microsoft.com/office/drawing/2014/main" id="{FB9514E6-D1A6-43DF-8348-7925FCF6F32F}"/>
                </a:ext>
              </a:extLst>
            </p:cNvPr>
            <p:cNvSpPr/>
            <p:nvPr/>
          </p:nvSpPr>
          <p:spPr>
            <a:xfrm>
              <a:off x="317625" y="10729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7" name="Google Shape;1310;p2">
              <a:extLst>
                <a:ext uri="{FF2B5EF4-FFF2-40B4-BE49-F238E27FC236}">
                  <a16:creationId xmlns:a16="http://schemas.microsoft.com/office/drawing/2014/main" id="{34A4B779-84C9-48C8-BC6D-2EFC518498C9}"/>
                </a:ext>
              </a:extLst>
            </p:cNvPr>
            <p:cNvSpPr/>
            <p:nvPr/>
          </p:nvSpPr>
          <p:spPr>
            <a:xfrm>
              <a:off x="355750" y="1072975"/>
              <a:ext cx="11350" cy="9725"/>
            </a:xfrm>
            <a:custGeom>
              <a:avLst/>
              <a:gdLst/>
              <a:ahLst/>
              <a:cxnLst/>
              <a:rect l="l" t="t" r="r" b="b"/>
              <a:pathLst>
                <a:path w="454" h="389" extrusionOk="0">
                  <a:moveTo>
                    <a:pt x="259" y="1"/>
                  </a:moveTo>
                  <a:cubicBezTo>
                    <a:pt x="87" y="1"/>
                    <a:pt x="0" y="210"/>
                    <a:pt x="123" y="331"/>
                  </a:cubicBezTo>
                  <a:cubicBezTo>
                    <a:pt x="162" y="371"/>
                    <a:pt x="211" y="389"/>
                    <a:pt x="259" y="389"/>
                  </a:cubicBezTo>
                  <a:cubicBezTo>
                    <a:pt x="358" y="389"/>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8" name="Google Shape;1311;p2">
              <a:extLst>
                <a:ext uri="{FF2B5EF4-FFF2-40B4-BE49-F238E27FC236}">
                  <a16:creationId xmlns:a16="http://schemas.microsoft.com/office/drawing/2014/main" id="{50FE3ADE-D5EC-4815-8055-DB12EF19C7D4}"/>
                </a:ext>
              </a:extLst>
            </p:cNvPr>
            <p:cNvSpPr/>
            <p:nvPr/>
          </p:nvSpPr>
          <p:spPr>
            <a:xfrm>
              <a:off x="397125" y="1072975"/>
              <a:ext cx="9725" cy="9725"/>
            </a:xfrm>
            <a:custGeom>
              <a:avLst/>
              <a:gdLst/>
              <a:ahLst/>
              <a:cxnLst/>
              <a:rect l="l" t="t" r="r" b="b"/>
              <a:pathLst>
                <a:path w="389" h="389"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9" name="Google Shape;1312;p2">
              <a:extLst>
                <a:ext uri="{FF2B5EF4-FFF2-40B4-BE49-F238E27FC236}">
                  <a16:creationId xmlns:a16="http://schemas.microsoft.com/office/drawing/2014/main" id="{E8C7D09D-36E6-4385-B785-AF9E55B136F5}"/>
                </a:ext>
              </a:extLst>
            </p:cNvPr>
            <p:cNvSpPr/>
            <p:nvPr/>
          </p:nvSpPr>
          <p:spPr>
            <a:xfrm>
              <a:off x="435250" y="1072975"/>
              <a:ext cx="11350" cy="9725"/>
            </a:xfrm>
            <a:custGeom>
              <a:avLst/>
              <a:gdLst/>
              <a:ahLst/>
              <a:cxnLst/>
              <a:rect l="l" t="t" r="r" b="b"/>
              <a:pathLst>
                <a:path w="454" h="389" extrusionOk="0">
                  <a:moveTo>
                    <a:pt x="260" y="1"/>
                  </a:moveTo>
                  <a:cubicBezTo>
                    <a:pt x="87" y="1"/>
                    <a:pt x="0" y="210"/>
                    <a:pt x="123" y="331"/>
                  </a:cubicBezTo>
                  <a:cubicBezTo>
                    <a:pt x="163"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0" name="Google Shape;1313;p2">
              <a:extLst>
                <a:ext uri="{FF2B5EF4-FFF2-40B4-BE49-F238E27FC236}">
                  <a16:creationId xmlns:a16="http://schemas.microsoft.com/office/drawing/2014/main" id="{5410DF1E-4F77-401D-BA16-87FDDCA687AA}"/>
                </a:ext>
              </a:extLst>
            </p:cNvPr>
            <p:cNvSpPr/>
            <p:nvPr/>
          </p:nvSpPr>
          <p:spPr>
            <a:xfrm>
              <a:off x="475000" y="1072975"/>
              <a:ext cx="11350" cy="9725"/>
            </a:xfrm>
            <a:custGeom>
              <a:avLst/>
              <a:gdLst/>
              <a:ahLst/>
              <a:cxnLst/>
              <a:rect l="l" t="t" r="r" b="b"/>
              <a:pathLst>
                <a:path w="454" h="389" extrusionOk="0">
                  <a:moveTo>
                    <a:pt x="260" y="1"/>
                  </a:moveTo>
                  <a:cubicBezTo>
                    <a:pt x="87" y="1"/>
                    <a:pt x="1" y="210"/>
                    <a:pt x="122" y="331"/>
                  </a:cubicBezTo>
                  <a:cubicBezTo>
                    <a:pt x="162"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1" name="Google Shape;1314;p2">
              <a:extLst>
                <a:ext uri="{FF2B5EF4-FFF2-40B4-BE49-F238E27FC236}">
                  <a16:creationId xmlns:a16="http://schemas.microsoft.com/office/drawing/2014/main" id="{A0452E1D-DF8A-40D2-8D35-96E36E4F9378}"/>
                </a:ext>
              </a:extLst>
            </p:cNvPr>
            <p:cNvSpPr/>
            <p:nvPr/>
          </p:nvSpPr>
          <p:spPr>
            <a:xfrm>
              <a:off x="516425" y="1072975"/>
              <a:ext cx="9675" cy="9725"/>
            </a:xfrm>
            <a:custGeom>
              <a:avLst/>
              <a:gdLst/>
              <a:ahLst/>
              <a:cxnLst/>
              <a:rect l="l" t="t" r="r" b="b"/>
              <a:pathLst>
                <a:path w="387" h="389"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2" name="Google Shape;1315;p2">
              <a:extLst>
                <a:ext uri="{FF2B5EF4-FFF2-40B4-BE49-F238E27FC236}">
                  <a16:creationId xmlns:a16="http://schemas.microsoft.com/office/drawing/2014/main" id="{A3EDC0FB-7B1B-46C2-8533-0B7CBE999F08}"/>
                </a:ext>
              </a:extLst>
            </p:cNvPr>
            <p:cNvSpPr/>
            <p:nvPr/>
          </p:nvSpPr>
          <p:spPr>
            <a:xfrm>
              <a:off x="554500" y="1072975"/>
              <a:ext cx="11375" cy="9725"/>
            </a:xfrm>
            <a:custGeom>
              <a:avLst/>
              <a:gdLst/>
              <a:ahLst/>
              <a:cxnLst/>
              <a:rect l="l" t="t" r="r" b="b"/>
              <a:pathLst>
                <a:path w="455" h="389" extrusionOk="0">
                  <a:moveTo>
                    <a:pt x="262" y="1"/>
                  </a:moveTo>
                  <a:cubicBezTo>
                    <a:pt x="87" y="1"/>
                    <a:pt x="1" y="210"/>
                    <a:pt x="124" y="331"/>
                  </a:cubicBezTo>
                  <a:cubicBezTo>
                    <a:pt x="163" y="371"/>
                    <a:pt x="212" y="389"/>
                    <a:pt x="260" y="389"/>
                  </a:cubicBezTo>
                  <a:cubicBezTo>
                    <a:pt x="359" y="389"/>
                    <a:pt x="454" y="311"/>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3" name="Google Shape;1316;p2">
              <a:extLst>
                <a:ext uri="{FF2B5EF4-FFF2-40B4-BE49-F238E27FC236}">
                  <a16:creationId xmlns:a16="http://schemas.microsoft.com/office/drawing/2014/main" id="{36C323F2-A82E-4AFF-82F9-8F6043FD3278}"/>
                </a:ext>
              </a:extLst>
            </p:cNvPr>
            <p:cNvSpPr/>
            <p:nvPr/>
          </p:nvSpPr>
          <p:spPr>
            <a:xfrm>
              <a:off x="595925" y="1072975"/>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4" name="Google Shape;1317;p2">
              <a:extLst>
                <a:ext uri="{FF2B5EF4-FFF2-40B4-BE49-F238E27FC236}">
                  <a16:creationId xmlns:a16="http://schemas.microsoft.com/office/drawing/2014/main" id="{BC87B745-7F6A-428B-88D4-C6333429D387}"/>
                </a:ext>
              </a:extLst>
            </p:cNvPr>
            <p:cNvSpPr/>
            <p:nvPr/>
          </p:nvSpPr>
          <p:spPr>
            <a:xfrm>
              <a:off x="634025" y="107297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5" name="Google Shape;1318;p2">
              <a:extLst>
                <a:ext uri="{FF2B5EF4-FFF2-40B4-BE49-F238E27FC236}">
                  <a16:creationId xmlns:a16="http://schemas.microsoft.com/office/drawing/2014/main" id="{0B08E759-B467-428E-B874-21761A7A521A}"/>
                </a:ext>
              </a:extLst>
            </p:cNvPr>
            <p:cNvSpPr/>
            <p:nvPr/>
          </p:nvSpPr>
          <p:spPr>
            <a:xfrm>
              <a:off x="673775" y="107297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6" name="Google Shape;1319;p2">
              <a:extLst>
                <a:ext uri="{FF2B5EF4-FFF2-40B4-BE49-F238E27FC236}">
                  <a16:creationId xmlns:a16="http://schemas.microsoft.com/office/drawing/2014/main" id="{C03DA66B-01C7-4F49-A8D2-4AC60DC2F278}"/>
                </a:ext>
              </a:extLst>
            </p:cNvPr>
            <p:cNvSpPr/>
            <p:nvPr/>
          </p:nvSpPr>
          <p:spPr>
            <a:xfrm>
              <a:off x="715200" y="1072975"/>
              <a:ext cx="9725" cy="9725"/>
            </a:xfrm>
            <a:custGeom>
              <a:avLst/>
              <a:gdLst/>
              <a:ahLst/>
              <a:cxnLst/>
              <a:rect l="l" t="t" r="r" b="b"/>
              <a:pathLst>
                <a:path w="389" h="389"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7" name="Google Shape;1320;p2">
              <a:extLst>
                <a:ext uri="{FF2B5EF4-FFF2-40B4-BE49-F238E27FC236}">
                  <a16:creationId xmlns:a16="http://schemas.microsoft.com/office/drawing/2014/main" id="{845A316E-6D93-4902-9689-9C1C8657F199}"/>
                </a:ext>
              </a:extLst>
            </p:cNvPr>
            <p:cNvSpPr/>
            <p:nvPr/>
          </p:nvSpPr>
          <p:spPr>
            <a:xfrm>
              <a:off x="753300" y="107297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1"/>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8" name="Google Shape;1321;p2">
              <a:extLst>
                <a:ext uri="{FF2B5EF4-FFF2-40B4-BE49-F238E27FC236}">
                  <a16:creationId xmlns:a16="http://schemas.microsoft.com/office/drawing/2014/main" id="{B50D1724-ADA5-41D1-BA9C-96A503D3B322}"/>
                </a:ext>
              </a:extLst>
            </p:cNvPr>
            <p:cNvSpPr/>
            <p:nvPr/>
          </p:nvSpPr>
          <p:spPr>
            <a:xfrm>
              <a:off x="794700" y="10729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9" name="Google Shape;1322;p2">
              <a:extLst>
                <a:ext uri="{FF2B5EF4-FFF2-40B4-BE49-F238E27FC236}">
                  <a16:creationId xmlns:a16="http://schemas.microsoft.com/office/drawing/2014/main" id="{713FA0EB-C86A-4054-8F29-866B92F6A42D}"/>
                </a:ext>
              </a:extLst>
            </p:cNvPr>
            <p:cNvSpPr/>
            <p:nvPr/>
          </p:nvSpPr>
          <p:spPr>
            <a:xfrm>
              <a:off x="832825" y="107297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0" name="Google Shape;1323;p2">
              <a:extLst>
                <a:ext uri="{FF2B5EF4-FFF2-40B4-BE49-F238E27FC236}">
                  <a16:creationId xmlns:a16="http://schemas.microsoft.com/office/drawing/2014/main" id="{D21A9C39-9F98-4A77-AF1D-F2CF74B636D7}"/>
                </a:ext>
              </a:extLst>
            </p:cNvPr>
            <p:cNvSpPr/>
            <p:nvPr/>
          </p:nvSpPr>
          <p:spPr>
            <a:xfrm>
              <a:off x="872575" y="1072975"/>
              <a:ext cx="11350" cy="9725"/>
            </a:xfrm>
            <a:custGeom>
              <a:avLst/>
              <a:gdLst/>
              <a:ahLst/>
              <a:cxnLst/>
              <a:rect l="l" t="t" r="r" b="b"/>
              <a:pathLst>
                <a:path w="454" h="389" extrusionOk="0">
                  <a:moveTo>
                    <a:pt x="262" y="1"/>
                  </a:moveTo>
                  <a:cubicBezTo>
                    <a:pt x="261" y="1"/>
                    <a:pt x="260" y="1"/>
                    <a:pt x="260" y="1"/>
                  </a:cubicBezTo>
                  <a:cubicBezTo>
                    <a:pt x="87" y="1"/>
                    <a:pt x="0" y="210"/>
                    <a:pt x="123" y="331"/>
                  </a:cubicBezTo>
                  <a:cubicBezTo>
                    <a:pt x="162" y="371"/>
                    <a:pt x="211" y="389"/>
                    <a:pt x="259" y="389"/>
                  </a:cubicBezTo>
                  <a:cubicBezTo>
                    <a:pt x="358" y="389"/>
                    <a:pt x="454" y="311"/>
                    <a:pt x="454" y="195"/>
                  </a:cubicBezTo>
                  <a:cubicBezTo>
                    <a:pt x="454" y="88"/>
                    <a:pt x="367"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1" name="Google Shape;1324;p2">
              <a:extLst>
                <a:ext uri="{FF2B5EF4-FFF2-40B4-BE49-F238E27FC236}">
                  <a16:creationId xmlns:a16="http://schemas.microsoft.com/office/drawing/2014/main" id="{C9616B7C-D06A-4ACE-A730-28C1AF26AF69}"/>
                </a:ext>
              </a:extLst>
            </p:cNvPr>
            <p:cNvSpPr/>
            <p:nvPr/>
          </p:nvSpPr>
          <p:spPr>
            <a:xfrm>
              <a:off x="913950" y="1072975"/>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2" name="Google Shape;1325;p2">
              <a:extLst>
                <a:ext uri="{FF2B5EF4-FFF2-40B4-BE49-F238E27FC236}">
                  <a16:creationId xmlns:a16="http://schemas.microsoft.com/office/drawing/2014/main" id="{0A417F9F-5F9E-492C-88CD-99C1E6432333}"/>
                </a:ext>
              </a:extLst>
            </p:cNvPr>
            <p:cNvSpPr/>
            <p:nvPr/>
          </p:nvSpPr>
          <p:spPr>
            <a:xfrm>
              <a:off x="953700" y="1072975"/>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3" name="Google Shape;1326;p2">
              <a:extLst>
                <a:ext uri="{FF2B5EF4-FFF2-40B4-BE49-F238E27FC236}">
                  <a16:creationId xmlns:a16="http://schemas.microsoft.com/office/drawing/2014/main" id="{36BC738B-9955-4A02-A867-B6AB2709FAC4}"/>
                </a:ext>
              </a:extLst>
            </p:cNvPr>
            <p:cNvSpPr/>
            <p:nvPr/>
          </p:nvSpPr>
          <p:spPr>
            <a:xfrm>
              <a:off x="993450" y="1072975"/>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4" name="Google Shape;1327;p2">
              <a:extLst>
                <a:ext uri="{FF2B5EF4-FFF2-40B4-BE49-F238E27FC236}">
                  <a16:creationId xmlns:a16="http://schemas.microsoft.com/office/drawing/2014/main" id="{7378D188-C275-413B-AEB2-1616964DA820}"/>
                </a:ext>
              </a:extLst>
            </p:cNvPr>
            <p:cNvSpPr/>
            <p:nvPr/>
          </p:nvSpPr>
          <p:spPr>
            <a:xfrm>
              <a:off x="1033225" y="10729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5" name="Google Shape;1328;p2">
              <a:extLst>
                <a:ext uri="{FF2B5EF4-FFF2-40B4-BE49-F238E27FC236}">
                  <a16:creationId xmlns:a16="http://schemas.microsoft.com/office/drawing/2014/main" id="{470FDCBE-EF55-4A18-A29B-7CF0CCD67CA2}"/>
                </a:ext>
              </a:extLst>
            </p:cNvPr>
            <p:cNvSpPr/>
            <p:nvPr/>
          </p:nvSpPr>
          <p:spPr>
            <a:xfrm>
              <a:off x="1072975" y="10729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6" name="Google Shape;1329;p2">
              <a:extLst>
                <a:ext uri="{FF2B5EF4-FFF2-40B4-BE49-F238E27FC236}">
                  <a16:creationId xmlns:a16="http://schemas.microsoft.com/office/drawing/2014/main" id="{281450CA-66F9-4FE8-B186-64E440DC7D8E}"/>
                </a:ext>
              </a:extLst>
            </p:cNvPr>
            <p:cNvSpPr/>
            <p:nvPr/>
          </p:nvSpPr>
          <p:spPr>
            <a:xfrm>
              <a:off x="1112725" y="10729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7" name="Google Shape;1330;p2">
              <a:extLst>
                <a:ext uri="{FF2B5EF4-FFF2-40B4-BE49-F238E27FC236}">
                  <a16:creationId xmlns:a16="http://schemas.microsoft.com/office/drawing/2014/main" id="{9B38DE8F-6266-4869-ABB8-63C41076D122}"/>
                </a:ext>
              </a:extLst>
            </p:cNvPr>
            <p:cNvSpPr/>
            <p:nvPr/>
          </p:nvSpPr>
          <p:spPr>
            <a:xfrm>
              <a:off x="1152500" y="1072975"/>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8" name="Google Shape;1331;p2">
              <a:extLst>
                <a:ext uri="{FF2B5EF4-FFF2-40B4-BE49-F238E27FC236}">
                  <a16:creationId xmlns:a16="http://schemas.microsoft.com/office/drawing/2014/main" id="{D6EFCA68-3FF8-406C-B18C-AAFE445FEF8E}"/>
                </a:ext>
              </a:extLst>
            </p:cNvPr>
            <p:cNvSpPr/>
            <p:nvPr/>
          </p:nvSpPr>
          <p:spPr>
            <a:xfrm>
              <a:off x="1192275" y="1072975"/>
              <a:ext cx="9675" cy="9725"/>
            </a:xfrm>
            <a:custGeom>
              <a:avLst/>
              <a:gdLst/>
              <a:ahLst/>
              <a:cxnLst/>
              <a:rect l="l" t="t" r="r" b="b"/>
              <a:pathLst>
                <a:path w="387" h="389"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9" name="Google Shape;1332;p2">
              <a:extLst>
                <a:ext uri="{FF2B5EF4-FFF2-40B4-BE49-F238E27FC236}">
                  <a16:creationId xmlns:a16="http://schemas.microsoft.com/office/drawing/2014/main" id="{144F835D-B259-49C1-9B3A-0FD3AC89EBB4}"/>
                </a:ext>
              </a:extLst>
            </p:cNvPr>
            <p:cNvSpPr/>
            <p:nvPr/>
          </p:nvSpPr>
          <p:spPr>
            <a:xfrm>
              <a:off x="1232025" y="1072975"/>
              <a:ext cx="9675" cy="9725"/>
            </a:xfrm>
            <a:custGeom>
              <a:avLst/>
              <a:gdLst/>
              <a:ahLst/>
              <a:cxnLst/>
              <a:rect l="l" t="t" r="r" b="b"/>
              <a:pathLst>
                <a:path w="387" h="389" extrusionOk="0">
                  <a:moveTo>
                    <a:pt x="194" y="1"/>
                  </a:moveTo>
                  <a:cubicBezTo>
                    <a:pt x="87" y="1"/>
                    <a:pt x="0" y="87"/>
                    <a:pt x="0" y="195"/>
                  </a:cubicBezTo>
                  <a:cubicBezTo>
                    <a:pt x="0" y="301"/>
                    <a:pt x="87" y="389"/>
                    <a:pt x="194" y="389"/>
                  </a:cubicBezTo>
                  <a:cubicBezTo>
                    <a:pt x="300" y="389"/>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0" name="Google Shape;1333;p2">
              <a:extLst>
                <a:ext uri="{FF2B5EF4-FFF2-40B4-BE49-F238E27FC236}">
                  <a16:creationId xmlns:a16="http://schemas.microsoft.com/office/drawing/2014/main" id="{AE4201CB-D0EF-4786-B920-8C92E9AB8490}"/>
                </a:ext>
              </a:extLst>
            </p:cNvPr>
            <p:cNvSpPr/>
            <p:nvPr/>
          </p:nvSpPr>
          <p:spPr>
            <a:xfrm>
              <a:off x="236475" y="1038875"/>
              <a:ext cx="11375" cy="9725"/>
            </a:xfrm>
            <a:custGeom>
              <a:avLst/>
              <a:gdLst/>
              <a:ahLst/>
              <a:cxnLst/>
              <a:rect l="l" t="t" r="r" b="b"/>
              <a:pathLst>
                <a:path w="455" h="389" extrusionOk="0">
                  <a:moveTo>
                    <a:pt x="260" y="0"/>
                  </a:moveTo>
                  <a:cubicBezTo>
                    <a:pt x="87" y="0"/>
                    <a:pt x="1" y="210"/>
                    <a:pt x="122" y="331"/>
                  </a:cubicBezTo>
                  <a:cubicBezTo>
                    <a:pt x="162" y="371"/>
                    <a:pt x="211" y="388"/>
                    <a:pt x="259"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1" name="Google Shape;1334;p2">
              <a:extLst>
                <a:ext uri="{FF2B5EF4-FFF2-40B4-BE49-F238E27FC236}">
                  <a16:creationId xmlns:a16="http://schemas.microsoft.com/office/drawing/2014/main" id="{55260D8F-A142-499C-9EB0-06F078F1C769}"/>
                </a:ext>
              </a:extLst>
            </p:cNvPr>
            <p:cNvSpPr/>
            <p:nvPr/>
          </p:nvSpPr>
          <p:spPr>
            <a:xfrm>
              <a:off x="276225" y="1038875"/>
              <a:ext cx="11375" cy="9725"/>
            </a:xfrm>
            <a:custGeom>
              <a:avLst/>
              <a:gdLst/>
              <a:ahLst/>
              <a:cxnLst/>
              <a:rect l="l" t="t" r="r" b="b"/>
              <a:pathLst>
                <a:path w="455" h="389" extrusionOk="0">
                  <a:moveTo>
                    <a:pt x="260" y="0"/>
                  </a:moveTo>
                  <a:cubicBezTo>
                    <a:pt x="87" y="0"/>
                    <a:pt x="1" y="210"/>
                    <a:pt x="124" y="331"/>
                  </a:cubicBezTo>
                  <a:cubicBezTo>
                    <a:pt x="163" y="371"/>
                    <a:pt x="212" y="388"/>
                    <a:pt x="259"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2" name="Google Shape;1335;p2">
              <a:extLst>
                <a:ext uri="{FF2B5EF4-FFF2-40B4-BE49-F238E27FC236}">
                  <a16:creationId xmlns:a16="http://schemas.microsoft.com/office/drawing/2014/main" id="{91840A94-D5DA-4258-9D61-75943E73EC46}"/>
                </a:ext>
              </a:extLst>
            </p:cNvPr>
            <p:cNvSpPr/>
            <p:nvPr/>
          </p:nvSpPr>
          <p:spPr>
            <a:xfrm>
              <a:off x="317625" y="1038875"/>
              <a:ext cx="9725" cy="9725"/>
            </a:xfrm>
            <a:custGeom>
              <a:avLst/>
              <a:gdLst/>
              <a:ahLst/>
              <a:cxnLst/>
              <a:rect l="l" t="t" r="r" b="b"/>
              <a:pathLst>
                <a:path w="389" h="389" extrusionOk="0">
                  <a:moveTo>
                    <a:pt x="194" y="0"/>
                  </a:moveTo>
                  <a:cubicBezTo>
                    <a:pt x="87" y="0"/>
                    <a:pt x="0" y="87"/>
                    <a:pt x="0" y="194"/>
                  </a:cubicBezTo>
                  <a:cubicBezTo>
                    <a:pt x="0" y="301"/>
                    <a:pt x="87" y="388"/>
                    <a:pt x="194" y="388"/>
                  </a:cubicBezTo>
                  <a:cubicBezTo>
                    <a:pt x="302" y="388"/>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3" name="Google Shape;1336;p2">
              <a:extLst>
                <a:ext uri="{FF2B5EF4-FFF2-40B4-BE49-F238E27FC236}">
                  <a16:creationId xmlns:a16="http://schemas.microsoft.com/office/drawing/2014/main" id="{F3337934-059C-4135-8161-E583DCC47A0E}"/>
                </a:ext>
              </a:extLst>
            </p:cNvPr>
            <p:cNvSpPr/>
            <p:nvPr/>
          </p:nvSpPr>
          <p:spPr>
            <a:xfrm>
              <a:off x="355750" y="1038875"/>
              <a:ext cx="11350" cy="9725"/>
            </a:xfrm>
            <a:custGeom>
              <a:avLst/>
              <a:gdLst/>
              <a:ahLst/>
              <a:cxnLst/>
              <a:rect l="l" t="t" r="r" b="b"/>
              <a:pathLst>
                <a:path w="454" h="389" extrusionOk="0">
                  <a:moveTo>
                    <a:pt x="259" y="0"/>
                  </a:moveTo>
                  <a:cubicBezTo>
                    <a:pt x="87" y="0"/>
                    <a:pt x="0" y="210"/>
                    <a:pt x="123" y="331"/>
                  </a:cubicBezTo>
                  <a:cubicBezTo>
                    <a:pt x="162" y="371"/>
                    <a:pt x="211" y="388"/>
                    <a:pt x="259"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4" name="Google Shape;1337;p2">
              <a:extLst>
                <a:ext uri="{FF2B5EF4-FFF2-40B4-BE49-F238E27FC236}">
                  <a16:creationId xmlns:a16="http://schemas.microsoft.com/office/drawing/2014/main" id="{529EF723-083F-4F68-BAC9-93F4DC771B6B}"/>
                </a:ext>
              </a:extLst>
            </p:cNvPr>
            <p:cNvSpPr/>
            <p:nvPr/>
          </p:nvSpPr>
          <p:spPr>
            <a:xfrm>
              <a:off x="397125" y="1038875"/>
              <a:ext cx="9725" cy="9725"/>
            </a:xfrm>
            <a:custGeom>
              <a:avLst/>
              <a:gdLst/>
              <a:ahLst/>
              <a:cxnLst/>
              <a:rect l="l" t="t" r="r" b="b"/>
              <a:pathLst>
                <a:path w="389" h="389" extrusionOk="0">
                  <a:moveTo>
                    <a:pt x="195" y="0"/>
                  </a:moveTo>
                  <a:cubicBezTo>
                    <a:pt x="88" y="0"/>
                    <a:pt x="1" y="87"/>
                    <a:pt x="1" y="194"/>
                  </a:cubicBezTo>
                  <a:cubicBezTo>
                    <a:pt x="1" y="301"/>
                    <a:pt x="88" y="388"/>
                    <a:pt x="195" y="388"/>
                  </a:cubicBezTo>
                  <a:cubicBezTo>
                    <a:pt x="302" y="388"/>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5" name="Google Shape;1338;p2">
              <a:extLst>
                <a:ext uri="{FF2B5EF4-FFF2-40B4-BE49-F238E27FC236}">
                  <a16:creationId xmlns:a16="http://schemas.microsoft.com/office/drawing/2014/main" id="{9AB43538-06FC-4AE1-9935-DAAA3A1B10E0}"/>
                </a:ext>
              </a:extLst>
            </p:cNvPr>
            <p:cNvSpPr/>
            <p:nvPr/>
          </p:nvSpPr>
          <p:spPr>
            <a:xfrm>
              <a:off x="435250" y="1038875"/>
              <a:ext cx="11350" cy="9725"/>
            </a:xfrm>
            <a:custGeom>
              <a:avLst/>
              <a:gdLst/>
              <a:ahLst/>
              <a:cxnLst/>
              <a:rect l="l" t="t" r="r" b="b"/>
              <a:pathLst>
                <a:path w="454" h="389" extrusionOk="0">
                  <a:moveTo>
                    <a:pt x="260" y="0"/>
                  </a:moveTo>
                  <a:cubicBezTo>
                    <a:pt x="87" y="0"/>
                    <a:pt x="0" y="210"/>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6" name="Google Shape;1339;p2">
              <a:extLst>
                <a:ext uri="{FF2B5EF4-FFF2-40B4-BE49-F238E27FC236}">
                  <a16:creationId xmlns:a16="http://schemas.microsoft.com/office/drawing/2014/main" id="{0CC8E249-2611-46B1-A523-7F42C178514B}"/>
                </a:ext>
              </a:extLst>
            </p:cNvPr>
            <p:cNvSpPr/>
            <p:nvPr/>
          </p:nvSpPr>
          <p:spPr>
            <a:xfrm>
              <a:off x="475000" y="1038875"/>
              <a:ext cx="11350" cy="9725"/>
            </a:xfrm>
            <a:custGeom>
              <a:avLst/>
              <a:gdLst/>
              <a:ahLst/>
              <a:cxnLst/>
              <a:rect l="l" t="t" r="r" b="b"/>
              <a:pathLst>
                <a:path w="454" h="389" extrusionOk="0">
                  <a:moveTo>
                    <a:pt x="260" y="0"/>
                  </a:moveTo>
                  <a:cubicBezTo>
                    <a:pt x="87" y="0"/>
                    <a:pt x="1" y="210"/>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7" name="Google Shape;1340;p2">
              <a:extLst>
                <a:ext uri="{FF2B5EF4-FFF2-40B4-BE49-F238E27FC236}">
                  <a16:creationId xmlns:a16="http://schemas.microsoft.com/office/drawing/2014/main" id="{99951BCC-39DC-4D49-98AE-264C688668BE}"/>
                </a:ext>
              </a:extLst>
            </p:cNvPr>
            <p:cNvSpPr/>
            <p:nvPr/>
          </p:nvSpPr>
          <p:spPr>
            <a:xfrm>
              <a:off x="516425" y="1038875"/>
              <a:ext cx="9675" cy="9725"/>
            </a:xfrm>
            <a:custGeom>
              <a:avLst/>
              <a:gdLst/>
              <a:ahLst/>
              <a:cxnLst/>
              <a:rect l="l" t="t" r="r" b="b"/>
              <a:pathLst>
                <a:path w="387" h="389" extrusionOk="0">
                  <a:moveTo>
                    <a:pt x="193" y="0"/>
                  </a:moveTo>
                  <a:cubicBezTo>
                    <a:pt x="87" y="0"/>
                    <a:pt x="0" y="87"/>
                    <a:pt x="0" y="194"/>
                  </a:cubicBezTo>
                  <a:cubicBezTo>
                    <a:pt x="0" y="301"/>
                    <a:pt x="87" y="388"/>
                    <a:pt x="193" y="388"/>
                  </a:cubicBezTo>
                  <a:cubicBezTo>
                    <a:pt x="301" y="388"/>
                    <a:pt x="387" y="301"/>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8" name="Google Shape;1341;p2">
              <a:extLst>
                <a:ext uri="{FF2B5EF4-FFF2-40B4-BE49-F238E27FC236}">
                  <a16:creationId xmlns:a16="http://schemas.microsoft.com/office/drawing/2014/main" id="{F903F9B8-9EE4-4CCA-AFF2-F756B8099CA9}"/>
                </a:ext>
              </a:extLst>
            </p:cNvPr>
            <p:cNvSpPr/>
            <p:nvPr/>
          </p:nvSpPr>
          <p:spPr>
            <a:xfrm>
              <a:off x="554500" y="1038875"/>
              <a:ext cx="11375" cy="9725"/>
            </a:xfrm>
            <a:custGeom>
              <a:avLst/>
              <a:gdLst/>
              <a:ahLst/>
              <a:cxnLst/>
              <a:rect l="l" t="t" r="r" b="b"/>
              <a:pathLst>
                <a:path w="455" h="389" extrusionOk="0">
                  <a:moveTo>
                    <a:pt x="262" y="0"/>
                  </a:moveTo>
                  <a:cubicBezTo>
                    <a:pt x="87" y="0"/>
                    <a:pt x="1" y="210"/>
                    <a:pt x="124" y="331"/>
                  </a:cubicBezTo>
                  <a:cubicBezTo>
                    <a:pt x="163" y="371"/>
                    <a:pt x="212" y="388"/>
                    <a:pt x="260" y="388"/>
                  </a:cubicBezTo>
                  <a:cubicBezTo>
                    <a:pt x="359" y="388"/>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9" name="Google Shape;1342;p2">
              <a:extLst>
                <a:ext uri="{FF2B5EF4-FFF2-40B4-BE49-F238E27FC236}">
                  <a16:creationId xmlns:a16="http://schemas.microsoft.com/office/drawing/2014/main" id="{E8C37D22-B499-435A-8CF3-63E1F391C001}"/>
                </a:ext>
              </a:extLst>
            </p:cNvPr>
            <p:cNvSpPr/>
            <p:nvPr/>
          </p:nvSpPr>
          <p:spPr>
            <a:xfrm>
              <a:off x="595925" y="1038875"/>
              <a:ext cx="9700" cy="9725"/>
            </a:xfrm>
            <a:custGeom>
              <a:avLst/>
              <a:gdLst/>
              <a:ahLst/>
              <a:cxnLst/>
              <a:rect l="l" t="t" r="r" b="b"/>
              <a:pathLst>
                <a:path w="388" h="389" extrusionOk="0">
                  <a:moveTo>
                    <a:pt x="193" y="0"/>
                  </a:moveTo>
                  <a:cubicBezTo>
                    <a:pt x="87" y="0"/>
                    <a:pt x="1" y="87"/>
                    <a:pt x="1" y="194"/>
                  </a:cubicBezTo>
                  <a:cubicBezTo>
                    <a:pt x="1" y="301"/>
                    <a:pt x="87" y="388"/>
                    <a:pt x="193" y="388"/>
                  </a:cubicBezTo>
                  <a:cubicBezTo>
                    <a:pt x="301" y="388"/>
                    <a:pt x="387" y="301"/>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0" name="Google Shape;1343;p2">
              <a:extLst>
                <a:ext uri="{FF2B5EF4-FFF2-40B4-BE49-F238E27FC236}">
                  <a16:creationId xmlns:a16="http://schemas.microsoft.com/office/drawing/2014/main" id="{B20F33D3-1D4C-41D9-984C-9BE15C4110D0}"/>
                </a:ext>
              </a:extLst>
            </p:cNvPr>
            <p:cNvSpPr/>
            <p:nvPr/>
          </p:nvSpPr>
          <p:spPr>
            <a:xfrm>
              <a:off x="634025" y="1038875"/>
              <a:ext cx="11375" cy="9725"/>
            </a:xfrm>
            <a:custGeom>
              <a:avLst/>
              <a:gdLst/>
              <a:ahLst/>
              <a:cxnLst/>
              <a:rect l="l" t="t" r="r" b="b"/>
              <a:pathLst>
                <a:path w="455" h="389" extrusionOk="0">
                  <a:moveTo>
                    <a:pt x="261" y="0"/>
                  </a:moveTo>
                  <a:cubicBezTo>
                    <a:pt x="88" y="0"/>
                    <a:pt x="0" y="210"/>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1" name="Google Shape;1344;p2">
              <a:extLst>
                <a:ext uri="{FF2B5EF4-FFF2-40B4-BE49-F238E27FC236}">
                  <a16:creationId xmlns:a16="http://schemas.microsoft.com/office/drawing/2014/main" id="{DD0AB48F-F36A-404A-BF75-0006831B42B6}"/>
                </a:ext>
              </a:extLst>
            </p:cNvPr>
            <p:cNvSpPr/>
            <p:nvPr/>
          </p:nvSpPr>
          <p:spPr>
            <a:xfrm>
              <a:off x="673775" y="1038875"/>
              <a:ext cx="11375" cy="9725"/>
            </a:xfrm>
            <a:custGeom>
              <a:avLst/>
              <a:gdLst/>
              <a:ahLst/>
              <a:cxnLst/>
              <a:rect l="l" t="t" r="r" b="b"/>
              <a:pathLst>
                <a:path w="455" h="389" extrusionOk="0">
                  <a:moveTo>
                    <a:pt x="261" y="0"/>
                  </a:moveTo>
                  <a:cubicBezTo>
                    <a:pt x="88" y="0"/>
                    <a:pt x="0" y="210"/>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2" name="Google Shape;1345;p2">
              <a:extLst>
                <a:ext uri="{FF2B5EF4-FFF2-40B4-BE49-F238E27FC236}">
                  <a16:creationId xmlns:a16="http://schemas.microsoft.com/office/drawing/2014/main" id="{BB2E6A89-0972-4D36-8DF5-F8174FE3D444}"/>
                </a:ext>
              </a:extLst>
            </p:cNvPr>
            <p:cNvSpPr/>
            <p:nvPr/>
          </p:nvSpPr>
          <p:spPr>
            <a:xfrm>
              <a:off x="715200" y="1038875"/>
              <a:ext cx="9725" cy="9725"/>
            </a:xfrm>
            <a:custGeom>
              <a:avLst/>
              <a:gdLst/>
              <a:ahLst/>
              <a:cxnLst/>
              <a:rect l="l" t="t" r="r" b="b"/>
              <a:pathLst>
                <a:path w="389" h="389" extrusionOk="0">
                  <a:moveTo>
                    <a:pt x="194" y="0"/>
                  </a:moveTo>
                  <a:cubicBezTo>
                    <a:pt x="86" y="0"/>
                    <a:pt x="0" y="87"/>
                    <a:pt x="0" y="194"/>
                  </a:cubicBezTo>
                  <a:cubicBezTo>
                    <a:pt x="0" y="301"/>
                    <a:pt x="86" y="388"/>
                    <a:pt x="194" y="388"/>
                  </a:cubicBezTo>
                  <a:cubicBezTo>
                    <a:pt x="300" y="388"/>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3" name="Google Shape;1346;p2">
              <a:extLst>
                <a:ext uri="{FF2B5EF4-FFF2-40B4-BE49-F238E27FC236}">
                  <a16:creationId xmlns:a16="http://schemas.microsoft.com/office/drawing/2014/main" id="{4E2E8116-F0C0-4B28-A222-77902D784052}"/>
                </a:ext>
              </a:extLst>
            </p:cNvPr>
            <p:cNvSpPr/>
            <p:nvPr/>
          </p:nvSpPr>
          <p:spPr>
            <a:xfrm>
              <a:off x="753300" y="1038875"/>
              <a:ext cx="11375" cy="9725"/>
            </a:xfrm>
            <a:custGeom>
              <a:avLst/>
              <a:gdLst/>
              <a:ahLst/>
              <a:cxnLst/>
              <a:rect l="l" t="t" r="r" b="b"/>
              <a:pathLst>
                <a:path w="455" h="389" extrusionOk="0">
                  <a:moveTo>
                    <a:pt x="260" y="0"/>
                  </a:moveTo>
                  <a:cubicBezTo>
                    <a:pt x="87" y="0"/>
                    <a:pt x="1" y="210"/>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4" name="Google Shape;1347;p2">
              <a:extLst>
                <a:ext uri="{FF2B5EF4-FFF2-40B4-BE49-F238E27FC236}">
                  <a16:creationId xmlns:a16="http://schemas.microsoft.com/office/drawing/2014/main" id="{A7F58233-8FA1-4E38-9F4D-EFF64888A4E5}"/>
                </a:ext>
              </a:extLst>
            </p:cNvPr>
            <p:cNvSpPr/>
            <p:nvPr/>
          </p:nvSpPr>
          <p:spPr>
            <a:xfrm>
              <a:off x="794700" y="1038875"/>
              <a:ext cx="9725" cy="9725"/>
            </a:xfrm>
            <a:custGeom>
              <a:avLst/>
              <a:gdLst/>
              <a:ahLst/>
              <a:cxnLst/>
              <a:rect l="l" t="t" r="r" b="b"/>
              <a:pathLst>
                <a:path w="389" h="389" extrusionOk="0">
                  <a:moveTo>
                    <a:pt x="194" y="0"/>
                  </a:moveTo>
                  <a:cubicBezTo>
                    <a:pt x="87" y="0"/>
                    <a:pt x="0" y="87"/>
                    <a:pt x="0" y="194"/>
                  </a:cubicBezTo>
                  <a:cubicBezTo>
                    <a:pt x="0" y="301"/>
                    <a:pt x="87" y="388"/>
                    <a:pt x="194" y="388"/>
                  </a:cubicBezTo>
                  <a:cubicBezTo>
                    <a:pt x="300" y="388"/>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5" name="Google Shape;1348;p2">
              <a:extLst>
                <a:ext uri="{FF2B5EF4-FFF2-40B4-BE49-F238E27FC236}">
                  <a16:creationId xmlns:a16="http://schemas.microsoft.com/office/drawing/2014/main" id="{8FE44EEF-B61F-4189-818D-7C88F38AC70F}"/>
                </a:ext>
              </a:extLst>
            </p:cNvPr>
            <p:cNvSpPr/>
            <p:nvPr/>
          </p:nvSpPr>
          <p:spPr>
            <a:xfrm>
              <a:off x="832825" y="1038875"/>
              <a:ext cx="11350" cy="9725"/>
            </a:xfrm>
            <a:custGeom>
              <a:avLst/>
              <a:gdLst/>
              <a:ahLst/>
              <a:cxnLst/>
              <a:rect l="l" t="t" r="r" b="b"/>
              <a:pathLst>
                <a:path w="454" h="389" extrusionOk="0">
                  <a:moveTo>
                    <a:pt x="259" y="0"/>
                  </a:moveTo>
                  <a:cubicBezTo>
                    <a:pt x="87" y="0"/>
                    <a:pt x="0" y="210"/>
                    <a:pt x="122" y="331"/>
                  </a:cubicBezTo>
                  <a:cubicBezTo>
                    <a:pt x="161" y="371"/>
                    <a:pt x="210" y="388"/>
                    <a:pt x="258"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6" name="Google Shape;1349;p2">
              <a:extLst>
                <a:ext uri="{FF2B5EF4-FFF2-40B4-BE49-F238E27FC236}">
                  <a16:creationId xmlns:a16="http://schemas.microsoft.com/office/drawing/2014/main" id="{9CC6CFD4-C4B6-4241-82C2-8D775DF41C00}"/>
                </a:ext>
              </a:extLst>
            </p:cNvPr>
            <p:cNvSpPr/>
            <p:nvPr/>
          </p:nvSpPr>
          <p:spPr>
            <a:xfrm>
              <a:off x="872575" y="1038875"/>
              <a:ext cx="11350" cy="9725"/>
            </a:xfrm>
            <a:custGeom>
              <a:avLst/>
              <a:gdLst/>
              <a:ahLst/>
              <a:cxnLst/>
              <a:rect l="l" t="t" r="r" b="b"/>
              <a:pathLst>
                <a:path w="454" h="389" extrusionOk="0">
                  <a:moveTo>
                    <a:pt x="260" y="0"/>
                  </a:moveTo>
                  <a:cubicBezTo>
                    <a:pt x="87" y="0"/>
                    <a:pt x="0" y="210"/>
                    <a:pt x="122" y="331"/>
                  </a:cubicBezTo>
                  <a:cubicBezTo>
                    <a:pt x="161" y="371"/>
                    <a:pt x="210" y="388"/>
                    <a:pt x="258"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7" name="Google Shape;1350;p2">
              <a:extLst>
                <a:ext uri="{FF2B5EF4-FFF2-40B4-BE49-F238E27FC236}">
                  <a16:creationId xmlns:a16="http://schemas.microsoft.com/office/drawing/2014/main" id="{39F28180-3D87-432B-8185-55D6F1BFCB37}"/>
                </a:ext>
              </a:extLst>
            </p:cNvPr>
            <p:cNvSpPr/>
            <p:nvPr/>
          </p:nvSpPr>
          <p:spPr>
            <a:xfrm>
              <a:off x="913950" y="1038875"/>
              <a:ext cx="9725" cy="9725"/>
            </a:xfrm>
            <a:custGeom>
              <a:avLst/>
              <a:gdLst/>
              <a:ahLst/>
              <a:cxnLst/>
              <a:rect l="l" t="t" r="r" b="b"/>
              <a:pathLst>
                <a:path w="389" h="389" extrusionOk="0">
                  <a:moveTo>
                    <a:pt x="195" y="0"/>
                  </a:moveTo>
                  <a:cubicBezTo>
                    <a:pt x="87" y="0"/>
                    <a:pt x="1" y="87"/>
                    <a:pt x="1" y="194"/>
                  </a:cubicBezTo>
                  <a:cubicBezTo>
                    <a:pt x="1" y="301"/>
                    <a:pt x="87" y="388"/>
                    <a:pt x="195" y="388"/>
                  </a:cubicBezTo>
                  <a:cubicBezTo>
                    <a:pt x="302" y="388"/>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8" name="Google Shape;1351;p2">
              <a:extLst>
                <a:ext uri="{FF2B5EF4-FFF2-40B4-BE49-F238E27FC236}">
                  <a16:creationId xmlns:a16="http://schemas.microsoft.com/office/drawing/2014/main" id="{1EB75A3B-46BA-4AB0-80B2-0CF20E23A943}"/>
                </a:ext>
              </a:extLst>
            </p:cNvPr>
            <p:cNvSpPr/>
            <p:nvPr/>
          </p:nvSpPr>
          <p:spPr>
            <a:xfrm>
              <a:off x="953700" y="1038875"/>
              <a:ext cx="9725" cy="9725"/>
            </a:xfrm>
            <a:custGeom>
              <a:avLst/>
              <a:gdLst/>
              <a:ahLst/>
              <a:cxnLst/>
              <a:rect l="l" t="t" r="r" b="b"/>
              <a:pathLst>
                <a:path w="389" h="389" extrusionOk="0">
                  <a:moveTo>
                    <a:pt x="195" y="0"/>
                  </a:moveTo>
                  <a:cubicBezTo>
                    <a:pt x="89" y="0"/>
                    <a:pt x="1" y="87"/>
                    <a:pt x="1" y="194"/>
                  </a:cubicBezTo>
                  <a:cubicBezTo>
                    <a:pt x="1" y="301"/>
                    <a:pt x="89" y="388"/>
                    <a:pt x="195" y="388"/>
                  </a:cubicBezTo>
                  <a:cubicBezTo>
                    <a:pt x="302" y="388"/>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9" name="Google Shape;1352;p2">
              <a:extLst>
                <a:ext uri="{FF2B5EF4-FFF2-40B4-BE49-F238E27FC236}">
                  <a16:creationId xmlns:a16="http://schemas.microsoft.com/office/drawing/2014/main" id="{9ABE1206-5EB5-4480-A3D6-6DB5E29CCD10}"/>
                </a:ext>
              </a:extLst>
            </p:cNvPr>
            <p:cNvSpPr/>
            <p:nvPr/>
          </p:nvSpPr>
          <p:spPr>
            <a:xfrm>
              <a:off x="993450" y="1038875"/>
              <a:ext cx="9725" cy="9725"/>
            </a:xfrm>
            <a:custGeom>
              <a:avLst/>
              <a:gdLst/>
              <a:ahLst/>
              <a:cxnLst/>
              <a:rect l="l" t="t" r="r" b="b"/>
              <a:pathLst>
                <a:path w="389" h="389" extrusionOk="0">
                  <a:moveTo>
                    <a:pt x="195" y="0"/>
                  </a:moveTo>
                  <a:cubicBezTo>
                    <a:pt x="89" y="0"/>
                    <a:pt x="1" y="87"/>
                    <a:pt x="1" y="194"/>
                  </a:cubicBezTo>
                  <a:cubicBezTo>
                    <a:pt x="1" y="301"/>
                    <a:pt x="89" y="388"/>
                    <a:pt x="195" y="388"/>
                  </a:cubicBezTo>
                  <a:cubicBezTo>
                    <a:pt x="303" y="388"/>
                    <a:pt x="389" y="301"/>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0" name="Google Shape;1353;p2">
              <a:extLst>
                <a:ext uri="{FF2B5EF4-FFF2-40B4-BE49-F238E27FC236}">
                  <a16:creationId xmlns:a16="http://schemas.microsoft.com/office/drawing/2014/main" id="{183DABC7-7637-46C7-8662-544DB16C40A9}"/>
                </a:ext>
              </a:extLst>
            </p:cNvPr>
            <p:cNvSpPr/>
            <p:nvPr/>
          </p:nvSpPr>
          <p:spPr>
            <a:xfrm>
              <a:off x="1033225" y="1038875"/>
              <a:ext cx="9725" cy="9725"/>
            </a:xfrm>
            <a:custGeom>
              <a:avLst/>
              <a:gdLst/>
              <a:ahLst/>
              <a:cxnLst/>
              <a:rect l="l" t="t" r="r" b="b"/>
              <a:pathLst>
                <a:path w="389" h="389" extrusionOk="0">
                  <a:moveTo>
                    <a:pt x="194" y="0"/>
                  </a:moveTo>
                  <a:cubicBezTo>
                    <a:pt x="88" y="0"/>
                    <a:pt x="0" y="87"/>
                    <a:pt x="0" y="194"/>
                  </a:cubicBezTo>
                  <a:cubicBezTo>
                    <a:pt x="0" y="301"/>
                    <a:pt x="88" y="388"/>
                    <a:pt x="194" y="388"/>
                  </a:cubicBezTo>
                  <a:cubicBezTo>
                    <a:pt x="302" y="388"/>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1" name="Google Shape;1354;p2">
              <a:extLst>
                <a:ext uri="{FF2B5EF4-FFF2-40B4-BE49-F238E27FC236}">
                  <a16:creationId xmlns:a16="http://schemas.microsoft.com/office/drawing/2014/main" id="{AD679B12-7DDF-418B-BD6B-1B123742D090}"/>
                </a:ext>
              </a:extLst>
            </p:cNvPr>
            <p:cNvSpPr/>
            <p:nvPr/>
          </p:nvSpPr>
          <p:spPr>
            <a:xfrm>
              <a:off x="1072975" y="1038875"/>
              <a:ext cx="9725" cy="9725"/>
            </a:xfrm>
            <a:custGeom>
              <a:avLst/>
              <a:gdLst/>
              <a:ahLst/>
              <a:cxnLst/>
              <a:rect l="l" t="t" r="r" b="b"/>
              <a:pathLst>
                <a:path w="389" h="389" extrusionOk="0">
                  <a:moveTo>
                    <a:pt x="194" y="0"/>
                  </a:moveTo>
                  <a:cubicBezTo>
                    <a:pt x="88" y="0"/>
                    <a:pt x="0" y="87"/>
                    <a:pt x="0" y="194"/>
                  </a:cubicBezTo>
                  <a:cubicBezTo>
                    <a:pt x="0" y="301"/>
                    <a:pt x="88" y="388"/>
                    <a:pt x="194" y="388"/>
                  </a:cubicBezTo>
                  <a:cubicBezTo>
                    <a:pt x="302" y="388"/>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2" name="Google Shape;1355;p2">
              <a:extLst>
                <a:ext uri="{FF2B5EF4-FFF2-40B4-BE49-F238E27FC236}">
                  <a16:creationId xmlns:a16="http://schemas.microsoft.com/office/drawing/2014/main" id="{502DA83E-F852-4AC5-A859-2B33CFFE1221}"/>
                </a:ext>
              </a:extLst>
            </p:cNvPr>
            <p:cNvSpPr/>
            <p:nvPr/>
          </p:nvSpPr>
          <p:spPr>
            <a:xfrm>
              <a:off x="1112725" y="1038875"/>
              <a:ext cx="9725" cy="9725"/>
            </a:xfrm>
            <a:custGeom>
              <a:avLst/>
              <a:gdLst/>
              <a:ahLst/>
              <a:cxnLst/>
              <a:rect l="l" t="t" r="r" b="b"/>
              <a:pathLst>
                <a:path w="389" h="389" extrusionOk="0">
                  <a:moveTo>
                    <a:pt x="194" y="0"/>
                  </a:moveTo>
                  <a:cubicBezTo>
                    <a:pt x="88" y="0"/>
                    <a:pt x="0" y="87"/>
                    <a:pt x="0" y="194"/>
                  </a:cubicBezTo>
                  <a:cubicBezTo>
                    <a:pt x="0" y="301"/>
                    <a:pt x="88" y="388"/>
                    <a:pt x="194" y="388"/>
                  </a:cubicBezTo>
                  <a:cubicBezTo>
                    <a:pt x="302" y="388"/>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3" name="Google Shape;1356;p2">
              <a:extLst>
                <a:ext uri="{FF2B5EF4-FFF2-40B4-BE49-F238E27FC236}">
                  <a16:creationId xmlns:a16="http://schemas.microsoft.com/office/drawing/2014/main" id="{7D6DC994-9B86-4DA3-AB8D-AA10D5A471B6}"/>
                </a:ext>
              </a:extLst>
            </p:cNvPr>
            <p:cNvSpPr/>
            <p:nvPr/>
          </p:nvSpPr>
          <p:spPr>
            <a:xfrm>
              <a:off x="1152500" y="1038875"/>
              <a:ext cx="9700" cy="9725"/>
            </a:xfrm>
            <a:custGeom>
              <a:avLst/>
              <a:gdLst/>
              <a:ahLst/>
              <a:cxnLst/>
              <a:rect l="l" t="t" r="r" b="b"/>
              <a:pathLst>
                <a:path w="388" h="389" extrusionOk="0">
                  <a:moveTo>
                    <a:pt x="193" y="0"/>
                  </a:moveTo>
                  <a:cubicBezTo>
                    <a:pt x="87" y="0"/>
                    <a:pt x="1" y="87"/>
                    <a:pt x="1" y="194"/>
                  </a:cubicBezTo>
                  <a:cubicBezTo>
                    <a:pt x="1" y="301"/>
                    <a:pt x="87" y="388"/>
                    <a:pt x="193" y="388"/>
                  </a:cubicBezTo>
                  <a:cubicBezTo>
                    <a:pt x="301" y="388"/>
                    <a:pt x="388" y="301"/>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4" name="Google Shape;1357;p2">
              <a:extLst>
                <a:ext uri="{FF2B5EF4-FFF2-40B4-BE49-F238E27FC236}">
                  <a16:creationId xmlns:a16="http://schemas.microsoft.com/office/drawing/2014/main" id="{4C56CA69-9EBF-40F6-83B3-9B110B1A28FA}"/>
                </a:ext>
              </a:extLst>
            </p:cNvPr>
            <p:cNvSpPr/>
            <p:nvPr/>
          </p:nvSpPr>
          <p:spPr>
            <a:xfrm>
              <a:off x="1192275" y="1038875"/>
              <a:ext cx="9675" cy="9725"/>
            </a:xfrm>
            <a:custGeom>
              <a:avLst/>
              <a:gdLst/>
              <a:ahLst/>
              <a:cxnLst/>
              <a:rect l="l" t="t" r="r" b="b"/>
              <a:pathLst>
                <a:path w="387" h="389" extrusionOk="0">
                  <a:moveTo>
                    <a:pt x="193" y="0"/>
                  </a:moveTo>
                  <a:cubicBezTo>
                    <a:pt x="86" y="0"/>
                    <a:pt x="0" y="87"/>
                    <a:pt x="0" y="194"/>
                  </a:cubicBezTo>
                  <a:cubicBezTo>
                    <a:pt x="0" y="301"/>
                    <a:pt x="86" y="388"/>
                    <a:pt x="193" y="388"/>
                  </a:cubicBezTo>
                  <a:cubicBezTo>
                    <a:pt x="300" y="388"/>
                    <a:pt x="387" y="301"/>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5" name="Google Shape;1358;p2">
              <a:extLst>
                <a:ext uri="{FF2B5EF4-FFF2-40B4-BE49-F238E27FC236}">
                  <a16:creationId xmlns:a16="http://schemas.microsoft.com/office/drawing/2014/main" id="{EBE443EC-623F-4939-A990-201EDEF51014}"/>
                </a:ext>
              </a:extLst>
            </p:cNvPr>
            <p:cNvSpPr/>
            <p:nvPr/>
          </p:nvSpPr>
          <p:spPr>
            <a:xfrm>
              <a:off x="1232025" y="1038875"/>
              <a:ext cx="9675" cy="9725"/>
            </a:xfrm>
            <a:custGeom>
              <a:avLst/>
              <a:gdLst/>
              <a:ahLst/>
              <a:cxnLst/>
              <a:rect l="l" t="t" r="r" b="b"/>
              <a:pathLst>
                <a:path w="387" h="389" extrusionOk="0">
                  <a:moveTo>
                    <a:pt x="194" y="0"/>
                  </a:moveTo>
                  <a:cubicBezTo>
                    <a:pt x="87" y="0"/>
                    <a:pt x="0" y="87"/>
                    <a:pt x="0" y="194"/>
                  </a:cubicBezTo>
                  <a:cubicBezTo>
                    <a:pt x="0" y="301"/>
                    <a:pt x="87" y="388"/>
                    <a:pt x="194" y="388"/>
                  </a:cubicBezTo>
                  <a:cubicBezTo>
                    <a:pt x="300" y="388"/>
                    <a:pt x="387" y="301"/>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6" name="Google Shape;1359;p2">
              <a:extLst>
                <a:ext uri="{FF2B5EF4-FFF2-40B4-BE49-F238E27FC236}">
                  <a16:creationId xmlns:a16="http://schemas.microsoft.com/office/drawing/2014/main" id="{FD4CBB28-1CFA-4EB5-A721-3C4EAE38510F}"/>
                </a:ext>
              </a:extLst>
            </p:cNvPr>
            <p:cNvSpPr/>
            <p:nvPr/>
          </p:nvSpPr>
          <p:spPr>
            <a:xfrm>
              <a:off x="236475" y="1004800"/>
              <a:ext cx="11375" cy="9725"/>
            </a:xfrm>
            <a:custGeom>
              <a:avLst/>
              <a:gdLst/>
              <a:ahLst/>
              <a:cxnLst/>
              <a:rect l="l" t="t" r="r" b="b"/>
              <a:pathLst>
                <a:path w="455" h="389" extrusionOk="0">
                  <a:moveTo>
                    <a:pt x="263" y="1"/>
                  </a:moveTo>
                  <a:cubicBezTo>
                    <a:pt x="262" y="1"/>
                    <a:pt x="261" y="1"/>
                    <a:pt x="260" y="1"/>
                  </a:cubicBezTo>
                  <a:cubicBezTo>
                    <a:pt x="87" y="1"/>
                    <a:pt x="1" y="208"/>
                    <a:pt x="122" y="331"/>
                  </a:cubicBezTo>
                  <a:cubicBezTo>
                    <a:pt x="162" y="371"/>
                    <a:pt x="211" y="389"/>
                    <a:pt x="259" y="389"/>
                  </a:cubicBezTo>
                  <a:cubicBezTo>
                    <a:pt x="359" y="389"/>
                    <a:pt x="454" y="311"/>
                    <a:pt x="454" y="195"/>
                  </a:cubicBezTo>
                  <a:cubicBezTo>
                    <a:pt x="454" y="88"/>
                    <a:pt x="369"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7" name="Google Shape;1360;p2">
              <a:extLst>
                <a:ext uri="{FF2B5EF4-FFF2-40B4-BE49-F238E27FC236}">
                  <a16:creationId xmlns:a16="http://schemas.microsoft.com/office/drawing/2014/main" id="{5BD98941-EBB2-48EF-9DAB-00EB45B2AA24}"/>
                </a:ext>
              </a:extLst>
            </p:cNvPr>
            <p:cNvSpPr/>
            <p:nvPr/>
          </p:nvSpPr>
          <p:spPr>
            <a:xfrm>
              <a:off x="276225" y="1004800"/>
              <a:ext cx="11375" cy="9700"/>
            </a:xfrm>
            <a:custGeom>
              <a:avLst/>
              <a:gdLst/>
              <a:ahLst/>
              <a:cxnLst/>
              <a:rect l="l" t="t" r="r" b="b"/>
              <a:pathLst>
                <a:path w="455" h="388" extrusionOk="0">
                  <a:moveTo>
                    <a:pt x="263" y="1"/>
                  </a:moveTo>
                  <a:cubicBezTo>
                    <a:pt x="262" y="1"/>
                    <a:pt x="261" y="1"/>
                    <a:pt x="260" y="1"/>
                  </a:cubicBezTo>
                  <a:cubicBezTo>
                    <a:pt x="87" y="1"/>
                    <a:pt x="1" y="208"/>
                    <a:pt x="124" y="331"/>
                  </a:cubicBezTo>
                  <a:cubicBezTo>
                    <a:pt x="163" y="370"/>
                    <a:pt x="211" y="388"/>
                    <a:pt x="259" y="388"/>
                  </a:cubicBezTo>
                  <a:cubicBezTo>
                    <a:pt x="358" y="388"/>
                    <a:pt x="454" y="311"/>
                    <a:pt x="454" y="195"/>
                  </a:cubicBezTo>
                  <a:cubicBezTo>
                    <a:pt x="454" y="88"/>
                    <a:pt x="369"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8" name="Google Shape;1361;p2">
              <a:extLst>
                <a:ext uri="{FF2B5EF4-FFF2-40B4-BE49-F238E27FC236}">
                  <a16:creationId xmlns:a16="http://schemas.microsoft.com/office/drawing/2014/main" id="{0E851719-E2A0-47B5-8607-660333390457}"/>
                </a:ext>
              </a:extLst>
            </p:cNvPr>
            <p:cNvSpPr/>
            <p:nvPr/>
          </p:nvSpPr>
          <p:spPr>
            <a:xfrm>
              <a:off x="317625" y="1004775"/>
              <a:ext cx="9725" cy="9725"/>
            </a:xfrm>
            <a:custGeom>
              <a:avLst/>
              <a:gdLst/>
              <a:ahLst/>
              <a:cxnLst/>
              <a:rect l="l" t="t" r="r" b="b"/>
              <a:pathLst>
                <a:path w="389" h="389" extrusionOk="0">
                  <a:moveTo>
                    <a:pt x="194" y="0"/>
                  </a:moveTo>
                  <a:cubicBezTo>
                    <a:pt x="87" y="0"/>
                    <a:pt x="0" y="87"/>
                    <a:pt x="0" y="194"/>
                  </a:cubicBezTo>
                  <a:cubicBezTo>
                    <a:pt x="0" y="300"/>
                    <a:pt x="87" y="388"/>
                    <a:pt x="194" y="388"/>
                  </a:cubicBezTo>
                  <a:cubicBezTo>
                    <a:pt x="302" y="388"/>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9" name="Google Shape;1362;p2">
              <a:extLst>
                <a:ext uri="{FF2B5EF4-FFF2-40B4-BE49-F238E27FC236}">
                  <a16:creationId xmlns:a16="http://schemas.microsoft.com/office/drawing/2014/main" id="{E4770D1A-286A-4EB8-9330-DDF94543AA08}"/>
                </a:ext>
              </a:extLst>
            </p:cNvPr>
            <p:cNvSpPr/>
            <p:nvPr/>
          </p:nvSpPr>
          <p:spPr>
            <a:xfrm>
              <a:off x="355750" y="1004775"/>
              <a:ext cx="11350" cy="9725"/>
            </a:xfrm>
            <a:custGeom>
              <a:avLst/>
              <a:gdLst/>
              <a:ahLst/>
              <a:cxnLst/>
              <a:rect l="l" t="t" r="r" b="b"/>
              <a:pathLst>
                <a:path w="454" h="389" extrusionOk="0">
                  <a:moveTo>
                    <a:pt x="259" y="0"/>
                  </a:moveTo>
                  <a:cubicBezTo>
                    <a:pt x="87" y="0"/>
                    <a:pt x="0" y="208"/>
                    <a:pt x="121" y="331"/>
                  </a:cubicBezTo>
                  <a:cubicBezTo>
                    <a:pt x="161" y="370"/>
                    <a:pt x="210" y="388"/>
                    <a:pt x="258" y="388"/>
                  </a:cubicBezTo>
                  <a:cubicBezTo>
                    <a:pt x="357" y="388"/>
                    <a:pt x="452" y="311"/>
                    <a:pt x="453" y="196"/>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0" name="Google Shape;1363;p2">
              <a:extLst>
                <a:ext uri="{FF2B5EF4-FFF2-40B4-BE49-F238E27FC236}">
                  <a16:creationId xmlns:a16="http://schemas.microsoft.com/office/drawing/2014/main" id="{687EA6D7-D734-453E-B1AF-71871E00533A}"/>
                </a:ext>
              </a:extLst>
            </p:cNvPr>
            <p:cNvSpPr/>
            <p:nvPr/>
          </p:nvSpPr>
          <p:spPr>
            <a:xfrm>
              <a:off x="397125" y="1004775"/>
              <a:ext cx="9725" cy="9725"/>
            </a:xfrm>
            <a:custGeom>
              <a:avLst/>
              <a:gdLst/>
              <a:ahLst/>
              <a:cxnLst/>
              <a:rect l="l" t="t" r="r" b="b"/>
              <a:pathLst>
                <a:path w="389" h="389" extrusionOk="0">
                  <a:moveTo>
                    <a:pt x="195" y="0"/>
                  </a:moveTo>
                  <a:cubicBezTo>
                    <a:pt x="88" y="0"/>
                    <a:pt x="1" y="87"/>
                    <a:pt x="1" y="194"/>
                  </a:cubicBezTo>
                  <a:cubicBezTo>
                    <a:pt x="1" y="300"/>
                    <a:pt x="88" y="388"/>
                    <a:pt x="195" y="388"/>
                  </a:cubicBezTo>
                  <a:cubicBezTo>
                    <a:pt x="302" y="388"/>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1" name="Google Shape;1364;p2">
              <a:extLst>
                <a:ext uri="{FF2B5EF4-FFF2-40B4-BE49-F238E27FC236}">
                  <a16:creationId xmlns:a16="http://schemas.microsoft.com/office/drawing/2014/main" id="{AF627717-6C96-4A98-8F01-94DD05388EDA}"/>
                </a:ext>
              </a:extLst>
            </p:cNvPr>
            <p:cNvSpPr/>
            <p:nvPr/>
          </p:nvSpPr>
          <p:spPr>
            <a:xfrm>
              <a:off x="435250" y="1004800"/>
              <a:ext cx="11350" cy="9725"/>
            </a:xfrm>
            <a:custGeom>
              <a:avLst/>
              <a:gdLst/>
              <a:ahLst/>
              <a:cxnLst/>
              <a:rect l="l" t="t" r="r" b="b"/>
              <a:pathLst>
                <a:path w="454" h="389" extrusionOk="0">
                  <a:moveTo>
                    <a:pt x="260" y="1"/>
                  </a:moveTo>
                  <a:cubicBezTo>
                    <a:pt x="87" y="1"/>
                    <a:pt x="0" y="208"/>
                    <a:pt x="123" y="331"/>
                  </a:cubicBezTo>
                  <a:cubicBezTo>
                    <a:pt x="163"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2" name="Google Shape;1365;p2">
              <a:extLst>
                <a:ext uri="{FF2B5EF4-FFF2-40B4-BE49-F238E27FC236}">
                  <a16:creationId xmlns:a16="http://schemas.microsoft.com/office/drawing/2014/main" id="{5C141B16-C12C-4BE0-B92B-2C3981CE2B74}"/>
                </a:ext>
              </a:extLst>
            </p:cNvPr>
            <p:cNvSpPr/>
            <p:nvPr/>
          </p:nvSpPr>
          <p:spPr>
            <a:xfrm>
              <a:off x="475025" y="1004800"/>
              <a:ext cx="11325" cy="9725"/>
            </a:xfrm>
            <a:custGeom>
              <a:avLst/>
              <a:gdLst/>
              <a:ahLst/>
              <a:cxnLst/>
              <a:rect l="l" t="t" r="r" b="b"/>
              <a:pathLst>
                <a:path w="453" h="389" extrusionOk="0">
                  <a:moveTo>
                    <a:pt x="262" y="1"/>
                  </a:moveTo>
                  <a:cubicBezTo>
                    <a:pt x="261" y="1"/>
                    <a:pt x="260" y="1"/>
                    <a:pt x="259" y="1"/>
                  </a:cubicBezTo>
                  <a:cubicBezTo>
                    <a:pt x="258" y="1"/>
                    <a:pt x="258" y="1"/>
                    <a:pt x="257" y="1"/>
                  </a:cubicBezTo>
                  <a:cubicBezTo>
                    <a:pt x="85" y="1"/>
                    <a:pt x="0" y="209"/>
                    <a:pt x="121" y="331"/>
                  </a:cubicBezTo>
                  <a:cubicBezTo>
                    <a:pt x="161" y="371"/>
                    <a:pt x="210" y="389"/>
                    <a:pt x="258" y="389"/>
                  </a:cubicBezTo>
                  <a:cubicBezTo>
                    <a:pt x="357" y="389"/>
                    <a:pt x="453" y="311"/>
                    <a:pt x="453" y="195"/>
                  </a:cubicBezTo>
                  <a:cubicBezTo>
                    <a:pt x="453" y="88"/>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3" name="Google Shape;1366;p2">
              <a:extLst>
                <a:ext uri="{FF2B5EF4-FFF2-40B4-BE49-F238E27FC236}">
                  <a16:creationId xmlns:a16="http://schemas.microsoft.com/office/drawing/2014/main" id="{10ADB50D-C597-4715-912F-6E31236A0817}"/>
                </a:ext>
              </a:extLst>
            </p:cNvPr>
            <p:cNvSpPr/>
            <p:nvPr/>
          </p:nvSpPr>
          <p:spPr>
            <a:xfrm>
              <a:off x="516425" y="1004775"/>
              <a:ext cx="9675" cy="9725"/>
            </a:xfrm>
            <a:custGeom>
              <a:avLst/>
              <a:gdLst/>
              <a:ahLst/>
              <a:cxnLst/>
              <a:rect l="l" t="t" r="r" b="b"/>
              <a:pathLst>
                <a:path w="387" h="389" extrusionOk="0">
                  <a:moveTo>
                    <a:pt x="193" y="0"/>
                  </a:moveTo>
                  <a:cubicBezTo>
                    <a:pt x="87" y="0"/>
                    <a:pt x="0" y="87"/>
                    <a:pt x="0" y="194"/>
                  </a:cubicBezTo>
                  <a:cubicBezTo>
                    <a:pt x="0" y="300"/>
                    <a:pt x="87" y="388"/>
                    <a:pt x="193" y="388"/>
                  </a:cubicBezTo>
                  <a:cubicBezTo>
                    <a:pt x="301" y="388"/>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4" name="Google Shape;1367;p2">
              <a:extLst>
                <a:ext uri="{FF2B5EF4-FFF2-40B4-BE49-F238E27FC236}">
                  <a16:creationId xmlns:a16="http://schemas.microsoft.com/office/drawing/2014/main" id="{6A3FC27D-905F-4E5C-A76A-E04F544B1AEA}"/>
                </a:ext>
              </a:extLst>
            </p:cNvPr>
            <p:cNvSpPr/>
            <p:nvPr/>
          </p:nvSpPr>
          <p:spPr>
            <a:xfrm>
              <a:off x="554525" y="1004800"/>
              <a:ext cx="11350" cy="9725"/>
            </a:xfrm>
            <a:custGeom>
              <a:avLst/>
              <a:gdLst/>
              <a:ahLst/>
              <a:cxnLst/>
              <a:rect l="l" t="t" r="r" b="b"/>
              <a:pathLst>
                <a:path w="454" h="389" extrusionOk="0">
                  <a:moveTo>
                    <a:pt x="263" y="1"/>
                  </a:moveTo>
                  <a:cubicBezTo>
                    <a:pt x="262" y="1"/>
                    <a:pt x="261" y="1"/>
                    <a:pt x="261" y="1"/>
                  </a:cubicBezTo>
                  <a:cubicBezTo>
                    <a:pt x="260" y="1"/>
                    <a:pt x="259" y="1"/>
                    <a:pt x="259" y="1"/>
                  </a:cubicBezTo>
                  <a:cubicBezTo>
                    <a:pt x="86" y="1"/>
                    <a:pt x="0" y="209"/>
                    <a:pt x="123" y="331"/>
                  </a:cubicBezTo>
                  <a:cubicBezTo>
                    <a:pt x="162" y="371"/>
                    <a:pt x="211" y="389"/>
                    <a:pt x="258" y="389"/>
                  </a:cubicBezTo>
                  <a:cubicBezTo>
                    <a:pt x="358" y="389"/>
                    <a:pt x="453" y="311"/>
                    <a:pt x="453" y="195"/>
                  </a:cubicBezTo>
                  <a:cubicBezTo>
                    <a:pt x="453"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5" name="Google Shape;1368;p2">
              <a:extLst>
                <a:ext uri="{FF2B5EF4-FFF2-40B4-BE49-F238E27FC236}">
                  <a16:creationId xmlns:a16="http://schemas.microsoft.com/office/drawing/2014/main" id="{E5491E9C-CDDA-4BB5-86C7-76870D054083}"/>
                </a:ext>
              </a:extLst>
            </p:cNvPr>
            <p:cNvSpPr/>
            <p:nvPr/>
          </p:nvSpPr>
          <p:spPr>
            <a:xfrm>
              <a:off x="595925" y="1004775"/>
              <a:ext cx="9700" cy="9725"/>
            </a:xfrm>
            <a:custGeom>
              <a:avLst/>
              <a:gdLst/>
              <a:ahLst/>
              <a:cxnLst/>
              <a:rect l="l" t="t" r="r" b="b"/>
              <a:pathLst>
                <a:path w="388" h="389" extrusionOk="0">
                  <a:moveTo>
                    <a:pt x="193" y="0"/>
                  </a:moveTo>
                  <a:cubicBezTo>
                    <a:pt x="87" y="0"/>
                    <a:pt x="1" y="87"/>
                    <a:pt x="1" y="194"/>
                  </a:cubicBezTo>
                  <a:cubicBezTo>
                    <a:pt x="1" y="300"/>
                    <a:pt x="87" y="388"/>
                    <a:pt x="193" y="388"/>
                  </a:cubicBezTo>
                  <a:cubicBezTo>
                    <a:pt x="301" y="388"/>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6" name="Google Shape;1369;p2">
              <a:extLst>
                <a:ext uri="{FF2B5EF4-FFF2-40B4-BE49-F238E27FC236}">
                  <a16:creationId xmlns:a16="http://schemas.microsoft.com/office/drawing/2014/main" id="{9BDBE927-C12B-4F85-996F-BD157BC44F03}"/>
                </a:ext>
              </a:extLst>
            </p:cNvPr>
            <p:cNvSpPr/>
            <p:nvPr/>
          </p:nvSpPr>
          <p:spPr>
            <a:xfrm>
              <a:off x="634025" y="1004800"/>
              <a:ext cx="11375" cy="9725"/>
            </a:xfrm>
            <a:custGeom>
              <a:avLst/>
              <a:gdLst/>
              <a:ahLst/>
              <a:cxnLst/>
              <a:rect l="l" t="t" r="r" b="b"/>
              <a:pathLst>
                <a:path w="455" h="389" extrusionOk="0">
                  <a:moveTo>
                    <a:pt x="264" y="1"/>
                  </a:moveTo>
                  <a:cubicBezTo>
                    <a:pt x="263" y="1"/>
                    <a:pt x="262" y="1"/>
                    <a:pt x="261" y="1"/>
                  </a:cubicBezTo>
                  <a:cubicBezTo>
                    <a:pt x="260" y="1"/>
                    <a:pt x="260" y="1"/>
                    <a:pt x="259" y="1"/>
                  </a:cubicBezTo>
                  <a:cubicBezTo>
                    <a:pt x="87" y="1"/>
                    <a:pt x="1" y="209"/>
                    <a:pt x="123" y="331"/>
                  </a:cubicBezTo>
                  <a:cubicBezTo>
                    <a:pt x="163" y="371"/>
                    <a:pt x="211" y="389"/>
                    <a:pt x="259" y="389"/>
                  </a:cubicBezTo>
                  <a:cubicBezTo>
                    <a:pt x="359" y="389"/>
                    <a:pt x="454" y="311"/>
                    <a:pt x="455" y="195"/>
                  </a:cubicBezTo>
                  <a:cubicBezTo>
                    <a:pt x="455" y="88"/>
                    <a:pt x="368" y="1"/>
                    <a:pt x="26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7" name="Google Shape;1370;p2">
              <a:extLst>
                <a:ext uri="{FF2B5EF4-FFF2-40B4-BE49-F238E27FC236}">
                  <a16:creationId xmlns:a16="http://schemas.microsoft.com/office/drawing/2014/main" id="{825E7483-086C-4826-9433-AADE6C76FC23}"/>
                </a:ext>
              </a:extLst>
            </p:cNvPr>
            <p:cNvSpPr/>
            <p:nvPr/>
          </p:nvSpPr>
          <p:spPr>
            <a:xfrm>
              <a:off x="673775" y="1004800"/>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8" name="Google Shape;1371;p2">
              <a:extLst>
                <a:ext uri="{FF2B5EF4-FFF2-40B4-BE49-F238E27FC236}">
                  <a16:creationId xmlns:a16="http://schemas.microsoft.com/office/drawing/2014/main" id="{B1D26F75-498F-4880-9B09-0A8CD00E34C5}"/>
                </a:ext>
              </a:extLst>
            </p:cNvPr>
            <p:cNvSpPr/>
            <p:nvPr/>
          </p:nvSpPr>
          <p:spPr>
            <a:xfrm>
              <a:off x="715200" y="1004775"/>
              <a:ext cx="9725" cy="9725"/>
            </a:xfrm>
            <a:custGeom>
              <a:avLst/>
              <a:gdLst/>
              <a:ahLst/>
              <a:cxnLst/>
              <a:rect l="l" t="t" r="r" b="b"/>
              <a:pathLst>
                <a:path w="389" h="389" extrusionOk="0">
                  <a:moveTo>
                    <a:pt x="194" y="0"/>
                  </a:moveTo>
                  <a:cubicBezTo>
                    <a:pt x="86" y="0"/>
                    <a:pt x="0" y="87"/>
                    <a:pt x="0" y="194"/>
                  </a:cubicBezTo>
                  <a:cubicBezTo>
                    <a:pt x="0" y="300"/>
                    <a:pt x="86" y="388"/>
                    <a:pt x="194" y="388"/>
                  </a:cubicBezTo>
                  <a:cubicBezTo>
                    <a:pt x="300" y="388"/>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9" name="Google Shape;1372;p2">
              <a:extLst>
                <a:ext uri="{FF2B5EF4-FFF2-40B4-BE49-F238E27FC236}">
                  <a16:creationId xmlns:a16="http://schemas.microsoft.com/office/drawing/2014/main" id="{09FCB385-D883-46F0-AE8E-FE1B0F75AEAC}"/>
                </a:ext>
              </a:extLst>
            </p:cNvPr>
            <p:cNvSpPr/>
            <p:nvPr/>
          </p:nvSpPr>
          <p:spPr>
            <a:xfrm>
              <a:off x="753300" y="1004800"/>
              <a:ext cx="11375" cy="9725"/>
            </a:xfrm>
            <a:custGeom>
              <a:avLst/>
              <a:gdLst/>
              <a:ahLst/>
              <a:cxnLst/>
              <a:rect l="l" t="t" r="r" b="b"/>
              <a:pathLst>
                <a:path w="455" h="389" extrusionOk="0">
                  <a:moveTo>
                    <a:pt x="263" y="1"/>
                  </a:moveTo>
                  <a:cubicBezTo>
                    <a:pt x="262" y="1"/>
                    <a:pt x="261" y="1"/>
                    <a:pt x="260" y="1"/>
                  </a:cubicBezTo>
                  <a:cubicBezTo>
                    <a:pt x="87" y="1"/>
                    <a:pt x="1" y="208"/>
                    <a:pt x="122" y="331"/>
                  </a:cubicBezTo>
                  <a:cubicBezTo>
                    <a:pt x="162" y="371"/>
                    <a:pt x="211" y="389"/>
                    <a:pt x="259" y="389"/>
                  </a:cubicBezTo>
                  <a:cubicBezTo>
                    <a:pt x="359" y="389"/>
                    <a:pt x="454" y="311"/>
                    <a:pt x="454" y="195"/>
                  </a:cubicBezTo>
                  <a:cubicBezTo>
                    <a:pt x="454"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0" name="Google Shape;1373;p2">
              <a:extLst>
                <a:ext uri="{FF2B5EF4-FFF2-40B4-BE49-F238E27FC236}">
                  <a16:creationId xmlns:a16="http://schemas.microsoft.com/office/drawing/2014/main" id="{58A0940F-4556-4369-9CC1-FAD53ECAAC9B}"/>
                </a:ext>
              </a:extLst>
            </p:cNvPr>
            <p:cNvSpPr/>
            <p:nvPr/>
          </p:nvSpPr>
          <p:spPr>
            <a:xfrm>
              <a:off x="794700" y="1004775"/>
              <a:ext cx="9725" cy="9725"/>
            </a:xfrm>
            <a:custGeom>
              <a:avLst/>
              <a:gdLst/>
              <a:ahLst/>
              <a:cxnLst/>
              <a:rect l="l" t="t" r="r" b="b"/>
              <a:pathLst>
                <a:path w="389" h="389" extrusionOk="0">
                  <a:moveTo>
                    <a:pt x="194" y="0"/>
                  </a:moveTo>
                  <a:cubicBezTo>
                    <a:pt x="87" y="0"/>
                    <a:pt x="0" y="87"/>
                    <a:pt x="0" y="194"/>
                  </a:cubicBezTo>
                  <a:cubicBezTo>
                    <a:pt x="0" y="300"/>
                    <a:pt x="87" y="388"/>
                    <a:pt x="194" y="388"/>
                  </a:cubicBezTo>
                  <a:cubicBezTo>
                    <a:pt x="300" y="388"/>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1" name="Google Shape;1374;p2">
              <a:extLst>
                <a:ext uri="{FF2B5EF4-FFF2-40B4-BE49-F238E27FC236}">
                  <a16:creationId xmlns:a16="http://schemas.microsoft.com/office/drawing/2014/main" id="{DF63E69C-41F9-4434-A898-BE9E7096A78E}"/>
                </a:ext>
              </a:extLst>
            </p:cNvPr>
            <p:cNvSpPr/>
            <p:nvPr/>
          </p:nvSpPr>
          <p:spPr>
            <a:xfrm>
              <a:off x="832825" y="1004800"/>
              <a:ext cx="11350" cy="9725"/>
            </a:xfrm>
            <a:custGeom>
              <a:avLst/>
              <a:gdLst/>
              <a:ahLst/>
              <a:cxnLst/>
              <a:rect l="l" t="t" r="r" b="b"/>
              <a:pathLst>
                <a:path w="454" h="389" extrusionOk="0">
                  <a:moveTo>
                    <a:pt x="262" y="1"/>
                  </a:moveTo>
                  <a:cubicBezTo>
                    <a:pt x="261" y="1"/>
                    <a:pt x="260" y="1"/>
                    <a:pt x="259" y="1"/>
                  </a:cubicBezTo>
                  <a:cubicBezTo>
                    <a:pt x="87" y="1"/>
                    <a:pt x="0" y="208"/>
                    <a:pt x="122" y="331"/>
                  </a:cubicBezTo>
                  <a:cubicBezTo>
                    <a:pt x="161" y="371"/>
                    <a:pt x="210" y="389"/>
                    <a:pt x="258" y="389"/>
                  </a:cubicBezTo>
                  <a:cubicBezTo>
                    <a:pt x="358" y="389"/>
                    <a:pt x="453" y="311"/>
                    <a:pt x="453" y="195"/>
                  </a:cubicBezTo>
                  <a:cubicBezTo>
                    <a:pt x="453" y="88"/>
                    <a:pt x="369"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2" name="Google Shape;1375;p2">
              <a:extLst>
                <a:ext uri="{FF2B5EF4-FFF2-40B4-BE49-F238E27FC236}">
                  <a16:creationId xmlns:a16="http://schemas.microsoft.com/office/drawing/2014/main" id="{C8695AE9-2A2E-400A-97E8-C61D040037F8}"/>
                </a:ext>
              </a:extLst>
            </p:cNvPr>
            <p:cNvSpPr/>
            <p:nvPr/>
          </p:nvSpPr>
          <p:spPr>
            <a:xfrm>
              <a:off x="872575" y="1004800"/>
              <a:ext cx="11350" cy="9725"/>
            </a:xfrm>
            <a:custGeom>
              <a:avLst/>
              <a:gdLst/>
              <a:ahLst/>
              <a:cxnLst/>
              <a:rect l="l" t="t" r="r" b="b"/>
              <a:pathLst>
                <a:path w="454" h="389" extrusionOk="0">
                  <a:moveTo>
                    <a:pt x="262" y="1"/>
                  </a:moveTo>
                  <a:cubicBezTo>
                    <a:pt x="261" y="1"/>
                    <a:pt x="261" y="1"/>
                    <a:pt x="260" y="1"/>
                  </a:cubicBezTo>
                  <a:cubicBezTo>
                    <a:pt x="259" y="1"/>
                    <a:pt x="258" y="1"/>
                    <a:pt x="258" y="1"/>
                  </a:cubicBezTo>
                  <a:cubicBezTo>
                    <a:pt x="86" y="1"/>
                    <a:pt x="1" y="209"/>
                    <a:pt x="122" y="331"/>
                  </a:cubicBezTo>
                  <a:cubicBezTo>
                    <a:pt x="161" y="371"/>
                    <a:pt x="210" y="389"/>
                    <a:pt x="258" y="389"/>
                  </a:cubicBezTo>
                  <a:cubicBezTo>
                    <a:pt x="358" y="389"/>
                    <a:pt x="454" y="311"/>
                    <a:pt x="454" y="195"/>
                  </a:cubicBezTo>
                  <a:cubicBezTo>
                    <a:pt x="454" y="88"/>
                    <a:pt x="369"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3" name="Google Shape;1376;p2">
              <a:extLst>
                <a:ext uri="{FF2B5EF4-FFF2-40B4-BE49-F238E27FC236}">
                  <a16:creationId xmlns:a16="http://schemas.microsoft.com/office/drawing/2014/main" id="{EE459A9D-1951-4AFA-B933-5F2D6D20C949}"/>
                </a:ext>
              </a:extLst>
            </p:cNvPr>
            <p:cNvSpPr/>
            <p:nvPr/>
          </p:nvSpPr>
          <p:spPr>
            <a:xfrm>
              <a:off x="913950" y="1004775"/>
              <a:ext cx="9725" cy="9725"/>
            </a:xfrm>
            <a:custGeom>
              <a:avLst/>
              <a:gdLst/>
              <a:ahLst/>
              <a:cxnLst/>
              <a:rect l="l" t="t" r="r" b="b"/>
              <a:pathLst>
                <a:path w="389" h="389" extrusionOk="0">
                  <a:moveTo>
                    <a:pt x="195" y="0"/>
                  </a:moveTo>
                  <a:cubicBezTo>
                    <a:pt x="87" y="0"/>
                    <a:pt x="1" y="87"/>
                    <a:pt x="1" y="194"/>
                  </a:cubicBezTo>
                  <a:cubicBezTo>
                    <a:pt x="1" y="300"/>
                    <a:pt x="87" y="388"/>
                    <a:pt x="195" y="388"/>
                  </a:cubicBezTo>
                  <a:cubicBezTo>
                    <a:pt x="302" y="388"/>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4" name="Google Shape;1377;p2">
              <a:extLst>
                <a:ext uri="{FF2B5EF4-FFF2-40B4-BE49-F238E27FC236}">
                  <a16:creationId xmlns:a16="http://schemas.microsoft.com/office/drawing/2014/main" id="{9D770190-90EE-471C-B75A-B454433B0B88}"/>
                </a:ext>
              </a:extLst>
            </p:cNvPr>
            <p:cNvSpPr/>
            <p:nvPr/>
          </p:nvSpPr>
          <p:spPr>
            <a:xfrm>
              <a:off x="953700" y="1004775"/>
              <a:ext cx="9725" cy="9725"/>
            </a:xfrm>
            <a:custGeom>
              <a:avLst/>
              <a:gdLst/>
              <a:ahLst/>
              <a:cxnLst/>
              <a:rect l="l" t="t" r="r" b="b"/>
              <a:pathLst>
                <a:path w="389" h="389" extrusionOk="0">
                  <a:moveTo>
                    <a:pt x="195" y="0"/>
                  </a:moveTo>
                  <a:cubicBezTo>
                    <a:pt x="89" y="0"/>
                    <a:pt x="1" y="87"/>
                    <a:pt x="1" y="194"/>
                  </a:cubicBezTo>
                  <a:cubicBezTo>
                    <a:pt x="1" y="300"/>
                    <a:pt x="89" y="388"/>
                    <a:pt x="195" y="388"/>
                  </a:cubicBezTo>
                  <a:cubicBezTo>
                    <a:pt x="302" y="388"/>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5" name="Google Shape;1378;p2">
              <a:extLst>
                <a:ext uri="{FF2B5EF4-FFF2-40B4-BE49-F238E27FC236}">
                  <a16:creationId xmlns:a16="http://schemas.microsoft.com/office/drawing/2014/main" id="{7AABBA41-45B0-4896-A609-2BEB84118E66}"/>
                </a:ext>
              </a:extLst>
            </p:cNvPr>
            <p:cNvSpPr/>
            <p:nvPr/>
          </p:nvSpPr>
          <p:spPr>
            <a:xfrm>
              <a:off x="993450" y="1004775"/>
              <a:ext cx="9725" cy="9725"/>
            </a:xfrm>
            <a:custGeom>
              <a:avLst/>
              <a:gdLst/>
              <a:ahLst/>
              <a:cxnLst/>
              <a:rect l="l" t="t" r="r" b="b"/>
              <a:pathLst>
                <a:path w="389" h="389" extrusionOk="0">
                  <a:moveTo>
                    <a:pt x="195" y="0"/>
                  </a:moveTo>
                  <a:cubicBezTo>
                    <a:pt x="89" y="0"/>
                    <a:pt x="1" y="87"/>
                    <a:pt x="1" y="194"/>
                  </a:cubicBezTo>
                  <a:cubicBezTo>
                    <a:pt x="1" y="300"/>
                    <a:pt x="89" y="388"/>
                    <a:pt x="195" y="388"/>
                  </a:cubicBezTo>
                  <a:cubicBezTo>
                    <a:pt x="303" y="388"/>
                    <a:pt x="389" y="300"/>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6" name="Google Shape;1379;p2">
              <a:extLst>
                <a:ext uri="{FF2B5EF4-FFF2-40B4-BE49-F238E27FC236}">
                  <a16:creationId xmlns:a16="http://schemas.microsoft.com/office/drawing/2014/main" id="{EAA2DE5A-2DA3-49BF-9CD7-56A0656762F1}"/>
                </a:ext>
              </a:extLst>
            </p:cNvPr>
            <p:cNvSpPr/>
            <p:nvPr/>
          </p:nvSpPr>
          <p:spPr>
            <a:xfrm>
              <a:off x="1033225" y="1004775"/>
              <a:ext cx="9725" cy="9725"/>
            </a:xfrm>
            <a:custGeom>
              <a:avLst/>
              <a:gdLst/>
              <a:ahLst/>
              <a:cxnLst/>
              <a:rect l="l" t="t" r="r" b="b"/>
              <a:pathLst>
                <a:path w="389" h="389" extrusionOk="0">
                  <a:moveTo>
                    <a:pt x="194" y="0"/>
                  </a:moveTo>
                  <a:cubicBezTo>
                    <a:pt x="88" y="0"/>
                    <a:pt x="0" y="87"/>
                    <a:pt x="0" y="194"/>
                  </a:cubicBezTo>
                  <a:cubicBezTo>
                    <a:pt x="0" y="300"/>
                    <a:pt x="88" y="388"/>
                    <a:pt x="194" y="388"/>
                  </a:cubicBezTo>
                  <a:cubicBezTo>
                    <a:pt x="302" y="388"/>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7" name="Google Shape;1380;p2">
              <a:extLst>
                <a:ext uri="{FF2B5EF4-FFF2-40B4-BE49-F238E27FC236}">
                  <a16:creationId xmlns:a16="http://schemas.microsoft.com/office/drawing/2014/main" id="{B756DBE9-3002-447A-B87F-7995743D50B5}"/>
                </a:ext>
              </a:extLst>
            </p:cNvPr>
            <p:cNvSpPr/>
            <p:nvPr/>
          </p:nvSpPr>
          <p:spPr>
            <a:xfrm>
              <a:off x="1072975" y="1004775"/>
              <a:ext cx="9725" cy="9725"/>
            </a:xfrm>
            <a:custGeom>
              <a:avLst/>
              <a:gdLst/>
              <a:ahLst/>
              <a:cxnLst/>
              <a:rect l="l" t="t" r="r" b="b"/>
              <a:pathLst>
                <a:path w="389" h="389" extrusionOk="0">
                  <a:moveTo>
                    <a:pt x="194" y="0"/>
                  </a:moveTo>
                  <a:cubicBezTo>
                    <a:pt x="88" y="0"/>
                    <a:pt x="0" y="87"/>
                    <a:pt x="0" y="194"/>
                  </a:cubicBezTo>
                  <a:cubicBezTo>
                    <a:pt x="0" y="300"/>
                    <a:pt x="88" y="388"/>
                    <a:pt x="194" y="388"/>
                  </a:cubicBezTo>
                  <a:cubicBezTo>
                    <a:pt x="302" y="388"/>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8" name="Google Shape;1381;p2">
              <a:extLst>
                <a:ext uri="{FF2B5EF4-FFF2-40B4-BE49-F238E27FC236}">
                  <a16:creationId xmlns:a16="http://schemas.microsoft.com/office/drawing/2014/main" id="{B787149F-7B61-4236-9645-209B1338669E}"/>
                </a:ext>
              </a:extLst>
            </p:cNvPr>
            <p:cNvSpPr/>
            <p:nvPr/>
          </p:nvSpPr>
          <p:spPr>
            <a:xfrm>
              <a:off x="1112725" y="1004775"/>
              <a:ext cx="9725" cy="9725"/>
            </a:xfrm>
            <a:custGeom>
              <a:avLst/>
              <a:gdLst/>
              <a:ahLst/>
              <a:cxnLst/>
              <a:rect l="l" t="t" r="r" b="b"/>
              <a:pathLst>
                <a:path w="389" h="389" extrusionOk="0">
                  <a:moveTo>
                    <a:pt x="194" y="0"/>
                  </a:moveTo>
                  <a:cubicBezTo>
                    <a:pt x="88" y="0"/>
                    <a:pt x="0" y="87"/>
                    <a:pt x="0" y="194"/>
                  </a:cubicBezTo>
                  <a:cubicBezTo>
                    <a:pt x="0" y="300"/>
                    <a:pt x="88" y="388"/>
                    <a:pt x="194" y="388"/>
                  </a:cubicBezTo>
                  <a:cubicBezTo>
                    <a:pt x="302" y="388"/>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9" name="Google Shape;1382;p2">
              <a:extLst>
                <a:ext uri="{FF2B5EF4-FFF2-40B4-BE49-F238E27FC236}">
                  <a16:creationId xmlns:a16="http://schemas.microsoft.com/office/drawing/2014/main" id="{AB537F47-55F2-4967-86F0-EEC1509F1C08}"/>
                </a:ext>
              </a:extLst>
            </p:cNvPr>
            <p:cNvSpPr/>
            <p:nvPr/>
          </p:nvSpPr>
          <p:spPr>
            <a:xfrm>
              <a:off x="1152500" y="1004775"/>
              <a:ext cx="9700" cy="9725"/>
            </a:xfrm>
            <a:custGeom>
              <a:avLst/>
              <a:gdLst/>
              <a:ahLst/>
              <a:cxnLst/>
              <a:rect l="l" t="t" r="r" b="b"/>
              <a:pathLst>
                <a:path w="388" h="389" extrusionOk="0">
                  <a:moveTo>
                    <a:pt x="193" y="0"/>
                  </a:moveTo>
                  <a:cubicBezTo>
                    <a:pt x="87" y="0"/>
                    <a:pt x="1" y="87"/>
                    <a:pt x="1" y="194"/>
                  </a:cubicBezTo>
                  <a:cubicBezTo>
                    <a:pt x="1" y="300"/>
                    <a:pt x="87" y="388"/>
                    <a:pt x="193" y="388"/>
                  </a:cubicBezTo>
                  <a:cubicBezTo>
                    <a:pt x="301" y="388"/>
                    <a:pt x="388" y="300"/>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0" name="Google Shape;1383;p2">
              <a:extLst>
                <a:ext uri="{FF2B5EF4-FFF2-40B4-BE49-F238E27FC236}">
                  <a16:creationId xmlns:a16="http://schemas.microsoft.com/office/drawing/2014/main" id="{10FFF2E8-0199-467C-A700-C8F1614931A3}"/>
                </a:ext>
              </a:extLst>
            </p:cNvPr>
            <p:cNvSpPr/>
            <p:nvPr/>
          </p:nvSpPr>
          <p:spPr>
            <a:xfrm>
              <a:off x="1192275" y="1004775"/>
              <a:ext cx="9675" cy="9725"/>
            </a:xfrm>
            <a:custGeom>
              <a:avLst/>
              <a:gdLst/>
              <a:ahLst/>
              <a:cxnLst/>
              <a:rect l="l" t="t" r="r" b="b"/>
              <a:pathLst>
                <a:path w="387" h="389" extrusionOk="0">
                  <a:moveTo>
                    <a:pt x="193" y="0"/>
                  </a:moveTo>
                  <a:cubicBezTo>
                    <a:pt x="86" y="0"/>
                    <a:pt x="0" y="87"/>
                    <a:pt x="0" y="194"/>
                  </a:cubicBezTo>
                  <a:cubicBezTo>
                    <a:pt x="0" y="300"/>
                    <a:pt x="86" y="388"/>
                    <a:pt x="193" y="388"/>
                  </a:cubicBezTo>
                  <a:cubicBezTo>
                    <a:pt x="300" y="388"/>
                    <a:pt x="387" y="300"/>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1" name="Google Shape;1384;p2">
              <a:extLst>
                <a:ext uri="{FF2B5EF4-FFF2-40B4-BE49-F238E27FC236}">
                  <a16:creationId xmlns:a16="http://schemas.microsoft.com/office/drawing/2014/main" id="{7B3CBE90-34C2-47C2-97D8-00444639E7B3}"/>
                </a:ext>
              </a:extLst>
            </p:cNvPr>
            <p:cNvSpPr/>
            <p:nvPr/>
          </p:nvSpPr>
          <p:spPr>
            <a:xfrm>
              <a:off x="1232025" y="1004775"/>
              <a:ext cx="9675" cy="9725"/>
            </a:xfrm>
            <a:custGeom>
              <a:avLst/>
              <a:gdLst/>
              <a:ahLst/>
              <a:cxnLst/>
              <a:rect l="l" t="t" r="r" b="b"/>
              <a:pathLst>
                <a:path w="387" h="389" extrusionOk="0">
                  <a:moveTo>
                    <a:pt x="194" y="0"/>
                  </a:moveTo>
                  <a:cubicBezTo>
                    <a:pt x="87" y="0"/>
                    <a:pt x="0" y="87"/>
                    <a:pt x="0" y="194"/>
                  </a:cubicBezTo>
                  <a:cubicBezTo>
                    <a:pt x="0" y="300"/>
                    <a:pt x="87" y="388"/>
                    <a:pt x="194" y="388"/>
                  </a:cubicBezTo>
                  <a:cubicBezTo>
                    <a:pt x="300" y="388"/>
                    <a:pt x="387" y="300"/>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2" name="Google Shape;1385;p2">
              <a:extLst>
                <a:ext uri="{FF2B5EF4-FFF2-40B4-BE49-F238E27FC236}">
                  <a16:creationId xmlns:a16="http://schemas.microsoft.com/office/drawing/2014/main" id="{A60A6014-E83F-4C02-BB85-4CF534802207}"/>
                </a:ext>
              </a:extLst>
            </p:cNvPr>
            <p:cNvSpPr/>
            <p:nvPr/>
          </p:nvSpPr>
          <p:spPr>
            <a:xfrm>
              <a:off x="276225" y="970700"/>
              <a:ext cx="11375" cy="9700"/>
            </a:xfrm>
            <a:custGeom>
              <a:avLst/>
              <a:gdLst/>
              <a:ahLst/>
              <a:cxnLst/>
              <a:rect l="l" t="t" r="r" b="b"/>
              <a:pathLst>
                <a:path w="455" h="388" extrusionOk="0">
                  <a:moveTo>
                    <a:pt x="260" y="0"/>
                  </a:moveTo>
                  <a:cubicBezTo>
                    <a:pt x="87" y="0"/>
                    <a:pt x="1" y="208"/>
                    <a:pt x="124" y="331"/>
                  </a:cubicBezTo>
                  <a:cubicBezTo>
                    <a:pt x="163" y="370"/>
                    <a:pt x="211" y="387"/>
                    <a:pt x="259" y="387"/>
                  </a:cubicBezTo>
                  <a:cubicBezTo>
                    <a:pt x="358" y="387"/>
                    <a:pt x="454" y="310"/>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3" name="Google Shape;1386;p2">
              <a:extLst>
                <a:ext uri="{FF2B5EF4-FFF2-40B4-BE49-F238E27FC236}">
                  <a16:creationId xmlns:a16="http://schemas.microsoft.com/office/drawing/2014/main" id="{A9058DE7-0664-464F-933E-72E28B0E3921}"/>
                </a:ext>
              </a:extLst>
            </p:cNvPr>
            <p:cNvSpPr/>
            <p:nvPr/>
          </p:nvSpPr>
          <p:spPr>
            <a:xfrm>
              <a:off x="317625" y="970650"/>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4" name="Google Shape;1387;p2">
              <a:extLst>
                <a:ext uri="{FF2B5EF4-FFF2-40B4-BE49-F238E27FC236}">
                  <a16:creationId xmlns:a16="http://schemas.microsoft.com/office/drawing/2014/main" id="{1D37224D-8B7E-4BA9-BF10-F67B5416D6E6}"/>
                </a:ext>
              </a:extLst>
            </p:cNvPr>
            <p:cNvSpPr/>
            <p:nvPr/>
          </p:nvSpPr>
          <p:spPr>
            <a:xfrm>
              <a:off x="355750" y="970650"/>
              <a:ext cx="11350" cy="9750"/>
            </a:xfrm>
            <a:custGeom>
              <a:avLst/>
              <a:gdLst/>
              <a:ahLst/>
              <a:cxnLst/>
              <a:rect l="l" t="t" r="r" b="b"/>
              <a:pathLst>
                <a:path w="454" h="390" extrusionOk="0">
                  <a:moveTo>
                    <a:pt x="259" y="1"/>
                  </a:moveTo>
                  <a:cubicBezTo>
                    <a:pt x="87" y="1"/>
                    <a:pt x="0" y="210"/>
                    <a:pt x="123" y="331"/>
                  </a:cubicBezTo>
                  <a:cubicBezTo>
                    <a:pt x="162" y="371"/>
                    <a:pt x="211" y="389"/>
                    <a:pt x="258" y="389"/>
                  </a:cubicBezTo>
                  <a:cubicBezTo>
                    <a:pt x="357" y="389"/>
                    <a:pt x="452" y="312"/>
                    <a:pt x="453" y="196"/>
                  </a:cubicBezTo>
                  <a:cubicBezTo>
                    <a:pt x="453" y="89"/>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5" name="Google Shape;1388;p2">
              <a:extLst>
                <a:ext uri="{FF2B5EF4-FFF2-40B4-BE49-F238E27FC236}">
                  <a16:creationId xmlns:a16="http://schemas.microsoft.com/office/drawing/2014/main" id="{828838D7-50E8-4272-AB6C-BEC5EC561785}"/>
                </a:ext>
              </a:extLst>
            </p:cNvPr>
            <p:cNvSpPr/>
            <p:nvPr/>
          </p:nvSpPr>
          <p:spPr>
            <a:xfrm>
              <a:off x="397125" y="970650"/>
              <a:ext cx="9725" cy="9725"/>
            </a:xfrm>
            <a:custGeom>
              <a:avLst/>
              <a:gdLst/>
              <a:ahLst/>
              <a:cxnLst/>
              <a:rect l="l" t="t" r="r" b="b"/>
              <a:pathLst>
                <a:path w="389" h="389"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6" name="Google Shape;1389;p2">
              <a:extLst>
                <a:ext uri="{FF2B5EF4-FFF2-40B4-BE49-F238E27FC236}">
                  <a16:creationId xmlns:a16="http://schemas.microsoft.com/office/drawing/2014/main" id="{126E094C-0DA6-4B08-83F5-FB93F01AE83B}"/>
                </a:ext>
              </a:extLst>
            </p:cNvPr>
            <p:cNvSpPr/>
            <p:nvPr/>
          </p:nvSpPr>
          <p:spPr>
            <a:xfrm>
              <a:off x="435250" y="970700"/>
              <a:ext cx="11350" cy="9725"/>
            </a:xfrm>
            <a:custGeom>
              <a:avLst/>
              <a:gdLst/>
              <a:ahLst/>
              <a:cxnLst/>
              <a:rect l="l" t="t" r="r" b="b"/>
              <a:pathLst>
                <a:path w="454" h="389" extrusionOk="0">
                  <a:moveTo>
                    <a:pt x="260" y="0"/>
                  </a:moveTo>
                  <a:cubicBezTo>
                    <a:pt x="87" y="0"/>
                    <a:pt x="0" y="210"/>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7" name="Google Shape;1390;p2">
              <a:extLst>
                <a:ext uri="{FF2B5EF4-FFF2-40B4-BE49-F238E27FC236}">
                  <a16:creationId xmlns:a16="http://schemas.microsoft.com/office/drawing/2014/main" id="{1360D976-CDE8-450C-B4F4-5C8304BBF667}"/>
                </a:ext>
              </a:extLst>
            </p:cNvPr>
            <p:cNvSpPr/>
            <p:nvPr/>
          </p:nvSpPr>
          <p:spPr>
            <a:xfrm>
              <a:off x="475000" y="970700"/>
              <a:ext cx="11350" cy="9725"/>
            </a:xfrm>
            <a:custGeom>
              <a:avLst/>
              <a:gdLst/>
              <a:ahLst/>
              <a:cxnLst/>
              <a:rect l="l" t="t" r="r" b="b"/>
              <a:pathLst>
                <a:path w="454" h="389" extrusionOk="0">
                  <a:moveTo>
                    <a:pt x="260" y="0"/>
                  </a:moveTo>
                  <a:cubicBezTo>
                    <a:pt x="87" y="0"/>
                    <a:pt x="1" y="208"/>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8" name="Google Shape;1391;p2">
              <a:extLst>
                <a:ext uri="{FF2B5EF4-FFF2-40B4-BE49-F238E27FC236}">
                  <a16:creationId xmlns:a16="http://schemas.microsoft.com/office/drawing/2014/main" id="{B6B8F162-E7D6-439E-81D8-E58D1161CBC5}"/>
                </a:ext>
              </a:extLst>
            </p:cNvPr>
            <p:cNvSpPr/>
            <p:nvPr/>
          </p:nvSpPr>
          <p:spPr>
            <a:xfrm>
              <a:off x="516425" y="970650"/>
              <a:ext cx="9675" cy="9725"/>
            </a:xfrm>
            <a:custGeom>
              <a:avLst/>
              <a:gdLst/>
              <a:ahLst/>
              <a:cxnLst/>
              <a:rect l="l" t="t" r="r" b="b"/>
              <a:pathLst>
                <a:path w="387" h="389"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9" name="Google Shape;1392;p2">
              <a:extLst>
                <a:ext uri="{FF2B5EF4-FFF2-40B4-BE49-F238E27FC236}">
                  <a16:creationId xmlns:a16="http://schemas.microsoft.com/office/drawing/2014/main" id="{609E1D8D-A2F4-474F-8B85-13DCF3113B5C}"/>
                </a:ext>
              </a:extLst>
            </p:cNvPr>
            <p:cNvSpPr/>
            <p:nvPr/>
          </p:nvSpPr>
          <p:spPr>
            <a:xfrm>
              <a:off x="554500" y="970700"/>
              <a:ext cx="11375" cy="9725"/>
            </a:xfrm>
            <a:custGeom>
              <a:avLst/>
              <a:gdLst/>
              <a:ahLst/>
              <a:cxnLst/>
              <a:rect l="l" t="t" r="r" b="b"/>
              <a:pathLst>
                <a:path w="455" h="389" extrusionOk="0">
                  <a:moveTo>
                    <a:pt x="262" y="0"/>
                  </a:moveTo>
                  <a:cubicBezTo>
                    <a:pt x="87" y="0"/>
                    <a:pt x="1" y="208"/>
                    <a:pt x="124" y="331"/>
                  </a:cubicBezTo>
                  <a:cubicBezTo>
                    <a:pt x="163" y="371"/>
                    <a:pt x="212" y="388"/>
                    <a:pt x="260" y="388"/>
                  </a:cubicBezTo>
                  <a:cubicBezTo>
                    <a:pt x="359" y="388"/>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0" name="Google Shape;1393;p2">
              <a:extLst>
                <a:ext uri="{FF2B5EF4-FFF2-40B4-BE49-F238E27FC236}">
                  <a16:creationId xmlns:a16="http://schemas.microsoft.com/office/drawing/2014/main" id="{BE6F2FFE-A765-4B7A-86E6-4AF1F7B8DA58}"/>
                </a:ext>
              </a:extLst>
            </p:cNvPr>
            <p:cNvSpPr/>
            <p:nvPr/>
          </p:nvSpPr>
          <p:spPr>
            <a:xfrm>
              <a:off x="595925" y="970650"/>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1" name="Google Shape;1394;p2">
              <a:extLst>
                <a:ext uri="{FF2B5EF4-FFF2-40B4-BE49-F238E27FC236}">
                  <a16:creationId xmlns:a16="http://schemas.microsoft.com/office/drawing/2014/main" id="{DBC19AA1-F18F-48D8-AD95-5FCC7D922A45}"/>
                </a:ext>
              </a:extLst>
            </p:cNvPr>
            <p:cNvSpPr/>
            <p:nvPr/>
          </p:nvSpPr>
          <p:spPr>
            <a:xfrm>
              <a:off x="634025" y="970700"/>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2" name="Google Shape;1395;p2">
              <a:extLst>
                <a:ext uri="{FF2B5EF4-FFF2-40B4-BE49-F238E27FC236}">
                  <a16:creationId xmlns:a16="http://schemas.microsoft.com/office/drawing/2014/main" id="{C6C7A98A-EF56-4C34-B562-3D20F21629D0}"/>
                </a:ext>
              </a:extLst>
            </p:cNvPr>
            <p:cNvSpPr/>
            <p:nvPr/>
          </p:nvSpPr>
          <p:spPr>
            <a:xfrm>
              <a:off x="673775" y="970700"/>
              <a:ext cx="11375" cy="9725"/>
            </a:xfrm>
            <a:custGeom>
              <a:avLst/>
              <a:gdLst/>
              <a:ahLst/>
              <a:cxnLst/>
              <a:rect l="l" t="t" r="r" b="b"/>
              <a:pathLst>
                <a:path w="455" h="389" extrusionOk="0">
                  <a:moveTo>
                    <a:pt x="261" y="0"/>
                  </a:moveTo>
                  <a:cubicBezTo>
                    <a:pt x="88" y="0"/>
                    <a:pt x="0" y="210"/>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3" name="Google Shape;1396;p2">
              <a:extLst>
                <a:ext uri="{FF2B5EF4-FFF2-40B4-BE49-F238E27FC236}">
                  <a16:creationId xmlns:a16="http://schemas.microsoft.com/office/drawing/2014/main" id="{A48B44AC-E0DC-41C3-B6AB-F414FACF1E89}"/>
                </a:ext>
              </a:extLst>
            </p:cNvPr>
            <p:cNvSpPr/>
            <p:nvPr/>
          </p:nvSpPr>
          <p:spPr>
            <a:xfrm>
              <a:off x="715200" y="970650"/>
              <a:ext cx="9725" cy="9725"/>
            </a:xfrm>
            <a:custGeom>
              <a:avLst/>
              <a:gdLst/>
              <a:ahLst/>
              <a:cxnLst/>
              <a:rect l="l" t="t" r="r" b="b"/>
              <a:pathLst>
                <a:path w="389" h="389"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4" name="Google Shape;1397;p2">
              <a:extLst>
                <a:ext uri="{FF2B5EF4-FFF2-40B4-BE49-F238E27FC236}">
                  <a16:creationId xmlns:a16="http://schemas.microsoft.com/office/drawing/2014/main" id="{FF4AEB8C-480E-4F14-869F-83D176FB2894}"/>
                </a:ext>
              </a:extLst>
            </p:cNvPr>
            <p:cNvSpPr/>
            <p:nvPr/>
          </p:nvSpPr>
          <p:spPr>
            <a:xfrm>
              <a:off x="753300" y="970700"/>
              <a:ext cx="11375" cy="9725"/>
            </a:xfrm>
            <a:custGeom>
              <a:avLst/>
              <a:gdLst/>
              <a:ahLst/>
              <a:cxnLst/>
              <a:rect l="l" t="t" r="r" b="b"/>
              <a:pathLst>
                <a:path w="455" h="389" extrusionOk="0">
                  <a:moveTo>
                    <a:pt x="260" y="0"/>
                  </a:moveTo>
                  <a:cubicBezTo>
                    <a:pt x="87" y="0"/>
                    <a:pt x="1" y="210"/>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5" name="Google Shape;1398;p2">
              <a:extLst>
                <a:ext uri="{FF2B5EF4-FFF2-40B4-BE49-F238E27FC236}">
                  <a16:creationId xmlns:a16="http://schemas.microsoft.com/office/drawing/2014/main" id="{A5319CF2-C7EF-435C-8B61-9BB3DFB58AC4}"/>
                </a:ext>
              </a:extLst>
            </p:cNvPr>
            <p:cNvSpPr/>
            <p:nvPr/>
          </p:nvSpPr>
          <p:spPr>
            <a:xfrm>
              <a:off x="794700" y="970650"/>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6" name="Google Shape;1399;p2">
              <a:extLst>
                <a:ext uri="{FF2B5EF4-FFF2-40B4-BE49-F238E27FC236}">
                  <a16:creationId xmlns:a16="http://schemas.microsoft.com/office/drawing/2014/main" id="{D8F2EE53-2225-41F8-8903-7B073F970D2D}"/>
                </a:ext>
              </a:extLst>
            </p:cNvPr>
            <p:cNvSpPr/>
            <p:nvPr/>
          </p:nvSpPr>
          <p:spPr>
            <a:xfrm>
              <a:off x="832825" y="970700"/>
              <a:ext cx="11350" cy="9725"/>
            </a:xfrm>
            <a:custGeom>
              <a:avLst/>
              <a:gdLst/>
              <a:ahLst/>
              <a:cxnLst/>
              <a:rect l="l" t="t" r="r" b="b"/>
              <a:pathLst>
                <a:path w="454" h="389" extrusionOk="0">
                  <a:moveTo>
                    <a:pt x="259" y="0"/>
                  </a:moveTo>
                  <a:cubicBezTo>
                    <a:pt x="87" y="0"/>
                    <a:pt x="0" y="210"/>
                    <a:pt x="122" y="331"/>
                  </a:cubicBezTo>
                  <a:cubicBezTo>
                    <a:pt x="161" y="371"/>
                    <a:pt x="210" y="388"/>
                    <a:pt x="258" y="388"/>
                  </a:cubicBezTo>
                  <a:cubicBezTo>
                    <a:pt x="358" y="388"/>
                    <a:pt x="453" y="311"/>
                    <a:pt x="453" y="194"/>
                  </a:cubicBezTo>
                  <a:cubicBezTo>
                    <a:pt x="453" y="87"/>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7" name="Google Shape;1400;p2">
              <a:extLst>
                <a:ext uri="{FF2B5EF4-FFF2-40B4-BE49-F238E27FC236}">
                  <a16:creationId xmlns:a16="http://schemas.microsoft.com/office/drawing/2014/main" id="{51CC503B-2ED3-4D4D-934F-7B02C607B13F}"/>
                </a:ext>
              </a:extLst>
            </p:cNvPr>
            <p:cNvSpPr/>
            <p:nvPr/>
          </p:nvSpPr>
          <p:spPr>
            <a:xfrm>
              <a:off x="872575" y="970700"/>
              <a:ext cx="11350" cy="9725"/>
            </a:xfrm>
            <a:custGeom>
              <a:avLst/>
              <a:gdLst/>
              <a:ahLst/>
              <a:cxnLst/>
              <a:rect l="l" t="t" r="r" b="b"/>
              <a:pathLst>
                <a:path w="454" h="389" extrusionOk="0">
                  <a:moveTo>
                    <a:pt x="260" y="0"/>
                  </a:moveTo>
                  <a:cubicBezTo>
                    <a:pt x="87" y="0"/>
                    <a:pt x="0" y="208"/>
                    <a:pt x="122" y="331"/>
                  </a:cubicBezTo>
                  <a:cubicBezTo>
                    <a:pt x="161" y="371"/>
                    <a:pt x="210" y="388"/>
                    <a:pt x="258"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8" name="Google Shape;1401;p2">
              <a:extLst>
                <a:ext uri="{FF2B5EF4-FFF2-40B4-BE49-F238E27FC236}">
                  <a16:creationId xmlns:a16="http://schemas.microsoft.com/office/drawing/2014/main" id="{1B650B1B-A6F9-4984-B059-7C76F922DD68}"/>
                </a:ext>
              </a:extLst>
            </p:cNvPr>
            <p:cNvSpPr/>
            <p:nvPr/>
          </p:nvSpPr>
          <p:spPr>
            <a:xfrm>
              <a:off x="913950" y="970650"/>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9" name="Google Shape;1402;p2">
              <a:extLst>
                <a:ext uri="{FF2B5EF4-FFF2-40B4-BE49-F238E27FC236}">
                  <a16:creationId xmlns:a16="http://schemas.microsoft.com/office/drawing/2014/main" id="{5B4EF99C-7C4A-4EC2-9652-E3495CF26C85}"/>
                </a:ext>
              </a:extLst>
            </p:cNvPr>
            <p:cNvSpPr/>
            <p:nvPr/>
          </p:nvSpPr>
          <p:spPr>
            <a:xfrm>
              <a:off x="953700" y="970650"/>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0" name="Google Shape;1403;p2">
              <a:extLst>
                <a:ext uri="{FF2B5EF4-FFF2-40B4-BE49-F238E27FC236}">
                  <a16:creationId xmlns:a16="http://schemas.microsoft.com/office/drawing/2014/main" id="{35F856C8-39DC-483B-9E35-B586A5DE7DB7}"/>
                </a:ext>
              </a:extLst>
            </p:cNvPr>
            <p:cNvSpPr/>
            <p:nvPr/>
          </p:nvSpPr>
          <p:spPr>
            <a:xfrm>
              <a:off x="993450" y="970650"/>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1" name="Google Shape;1404;p2">
              <a:extLst>
                <a:ext uri="{FF2B5EF4-FFF2-40B4-BE49-F238E27FC236}">
                  <a16:creationId xmlns:a16="http://schemas.microsoft.com/office/drawing/2014/main" id="{4E2842E5-6CBD-47AB-AC98-14C158E22803}"/>
                </a:ext>
              </a:extLst>
            </p:cNvPr>
            <p:cNvSpPr/>
            <p:nvPr/>
          </p:nvSpPr>
          <p:spPr>
            <a:xfrm>
              <a:off x="1033225" y="97065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2" name="Google Shape;1405;p2">
              <a:extLst>
                <a:ext uri="{FF2B5EF4-FFF2-40B4-BE49-F238E27FC236}">
                  <a16:creationId xmlns:a16="http://schemas.microsoft.com/office/drawing/2014/main" id="{979F3020-9852-42F4-9C27-B5435A9F519C}"/>
                </a:ext>
              </a:extLst>
            </p:cNvPr>
            <p:cNvSpPr/>
            <p:nvPr/>
          </p:nvSpPr>
          <p:spPr>
            <a:xfrm>
              <a:off x="1072975" y="97065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3" name="Google Shape;1406;p2">
              <a:extLst>
                <a:ext uri="{FF2B5EF4-FFF2-40B4-BE49-F238E27FC236}">
                  <a16:creationId xmlns:a16="http://schemas.microsoft.com/office/drawing/2014/main" id="{CF653B60-F496-45DF-A6F7-A8F53C305E9C}"/>
                </a:ext>
              </a:extLst>
            </p:cNvPr>
            <p:cNvSpPr/>
            <p:nvPr/>
          </p:nvSpPr>
          <p:spPr>
            <a:xfrm>
              <a:off x="1112725" y="97065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4" name="Google Shape;1407;p2">
              <a:extLst>
                <a:ext uri="{FF2B5EF4-FFF2-40B4-BE49-F238E27FC236}">
                  <a16:creationId xmlns:a16="http://schemas.microsoft.com/office/drawing/2014/main" id="{D6D4EE97-B212-448B-AF22-2895F06CD5A3}"/>
                </a:ext>
              </a:extLst>
            </p:cNvPr>
            <p:cNvSpPr/>
            <p:nvPr/>
          </p:nvSpPr>
          <p:spPr>
            <a:xfrm>
              <a:off x="1152500" y="970650"/>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5" name="Google Shape;1408;p2">
              <a:extLst>
                <a:ext uri="{FF2B5EF4-FFF2-40B4-BE49-F238E27FC236}">
                  <a16:creationId xmlns:a16="http://schemas.microsoft.com/office/drawing/2014/main" id="{F649D469-22C3-4F40-AA23-31ADB845B37C}"/>
                </a:ext>
              </a:extLst>
            </p:cNvPr>
            <p:cNvSpPr/>
            <p:nvPr/>
          </p:nvSpPr>
          <p:spPr>
            <a:xfrm>
              <a:off x="1192275" y="970650"/>
              <a:ext cx="9675" cy="9725"/>
            </a:xfrm>
            <a:custGeom>
              <a:avLst/>
              <a:gdLst/>
              <a:ahLst/>
              <a:cxnLst/>
              <a:rect l="l" t="t" r="r" b="b"/>
              <a:pathLst>
                <a:path w="387" h="389"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6" name="Google Shape;1409;p2">
              <a:extLst>
                <a:ext uri="{FF2B5EF4-FFF2-40B4-BE49-F238E27FC236}">
                  <a16:creationId xmlns:a16="http://schemas.microsoft.com/office/drawing/2014/main" id="{0158A179-5C5D-48CC-B70B-16BAB9A392F0}"/>
                </a:ext>
              </a:extLst>
            </p:cNvPr>
            <p:cNvSpPr/>
            <p:nvPr/>
          </p:nvSpPr>
          <p:spPr>
            <a:xfrm>
              <a:off x="1232025" y="970650"/>
              <a:ext cx="9675" cy="9725"/>
            </a:xfrm>
            <a:custGeom>
              <a:avLst/>
              <a:gdLst/>
              <a:ahLst/>
              <a:cxnLst/>
              <a:rect l="l" t="t" r="r" b="b"/>
              <a:pathLst>
                <a:path w="387" h="389" extrusionOk="0">
                  <a:moveTo>
                    <a:pt x="194" y="1"/>
                  </a:moveTo>
                  <a:cubicBezTo>
                    <a:pt x="87" y="1"/>
                    <a:pt x="0" y="87"/>
                    <a:pt x="0" y="195"/>
                  </a:cubicBezTo>
                  <a:cubicBezTo>
                    <a:pt x="0" y="301"/>
                    <a:pt x="87" y="389"/>
                    <a:pt x="194" y="389"/>
                  </a:cubicBezTo>
                  <a:cubicBezTo>
                    <a:pt x="300" y="389"/>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7" name="Google Shape;1410;p2">
              <a:extLst>
                <a:ext uri="{FF2B5EF4-FFF2-40B4-BE49-F238E27FC236}">
                  <a16:creationId xmlns:a16="http://schemas.microsoft.com/office/drawing/2014/main" id="{F6A3BB17-0FC7-40B1-AD3E-C6B9DA005A30}"/>
                </a:ext>
              </a:extLst>
            </p:cNvPr>
            <p:cNvSpPr/>
            <p:nvPr/>
          </p:nvSpPr>
          <p:spPr>
            <a:xfrm>
              <a:off x="276225" y="936600"/>
              <a:ext cx="11375" cy="9700"/>
            </a:xfrm>
            <a:custGeom>
              <a:avLst/>
              <a:gdLst/>
              <a:ahLst/>
              <a:cxnLst/>
              <a:rect l="l" t="t" r="r" b="b"/>
              <a:pathLst>
                <a:path w="455" h="388" extrusionOk="0">
                  <a:moveTo>
                    <a:pt x="263" y="0"/>
                  </a:moveTo>
                  <a:cubicBezTo>
                    <a:pt x="262" y="0"/>
                    <a:pt x="261" y="0"/>
                    <a:pt x="260" y="0"/>
                  </a:cubicBezTo>
                  <a:cubicBezTo>
                    <a:pt x="87" y="0"/>
                    <a:pt x="1" y="208"/>
                    <a:pt x="124" y="331"/>
                  </a:cubicBezTo>
                  <a:cubicBezTo>
                    <a:pt x="163" y="370"/>
                    <a:pt x="211" y="387"/>
                    <a:pt x="259" y="387"/>
                  </a:cubicBezTo>
                  <a:cubicBezTo>
                    <a:pt x="358" y="387"/>
                    <a:pt x="454" y="310"/>
                    <a:pt x="454" y="194"/>
                  </a:cubicBezTo>
                  <a:cubicBezTo>
                    <a:pt x="454" y="87"/>
                    <a:pt x="369"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8" name="Google Shape;1411;p2">
              <a:extLst>
                <a:ext uri="{FF2B5EF4-FFF2-40B4-BE49-F238E27FC236}">
                  <a16:creationId xmlns:a16="http://schemas.microsoft.com/office/drawing/2014/main" id="{CD2D869A-449D-4D0C-9F39-33534299EC55}"/>
                </a:ext>
              </a:extLst>
            </p:cNvPr>
            <p:cNvSpPr/>
            <p:nvPr/>
          </p:nvSpPr>
          <p:spPr>
            <a:xfrm>
              <a:off x="317625" y="936550"/>
              <a:ext cx="9725" cy="9725"/>
            </a:xfrm>
            <a:custGeom>
              <a:avLst/>
              <a:gdLst/>
              <a:ahLst/>
              <a:cxnLst/>
              <a:rect l="l" t="t" r="r" b="b"/>
              <a:pathLst>
                <a:path w="389" h="389" extrusionOk="0">
                  <a:moveTo>
                    <a:pt x="194" y="1"/>
                  </a:moveTo>
                  <a:cubicBezTo>
                    <a:pt x="87" y="1"/>
                    <a:pt x="0" y="87"/>
                    <a:pt x="0" y="195"/>
                  </a:cubicBezTo>
                  <a:cubicBezTo>
                    <a:pt x="0" y="302"/>
                    <a:pt x="87" y="389"/>
                    <a:pt x="194" y="389"/>
                  </a:cubicBezTo>
                  <a:cubicBezTo>
                    <a:pt x="302" y="389"/>
                    <a:pt x="388" y="302"/>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9" name="Google Shape;1412;p2">
              <a:extLst>
                <a:ext uri="{FF2B5EF4-FFF2-40B4-BE49-F238E27FC236}">
                  <a16:creationId xmlns:a16="http://schemas.microsoft.com/office/drawing/2014/main" id="{8937697E-6D10-4901-8DBE-87B4802308FF}"/>
                </a:ext>
              </a:extLst>
            </p:cNvPr>
            <p:cNvSpPr/>
            <p:nvPr/>
          </p:nvSpPr>
          <p:spPr>
            <a:xfrm>
              <a:off x="355750" y="936550"/>
              <a:ext cx="11350" cy="9725"/>
            </a:xfrm>
            <a:custGeom>
              <a:avLst/>
              <a:gdLst/>
              <a:ahLst/>
              <a:cxnLst/>
              <a:rect l="l" t="t" r="r" b="b"/>
              <a:pathLst>
                <a:path w="454" h="389" extrusionOk="0">
                  <a:moveTo>
                    <a:pt x="259" y="1"/>
                  </a:moveTo>
                  <a:cubicBezTo>
                    <a:pt x="87" y="1"/>
                    <a:pt x="0" y="210"/>
                    <a:pt x="123" y="331"/>
                  </a:cubicBezTo>
                  <a:cubicBezTo>
                    <a:pt x="162" y="371"/>
                    <a:pt x="211" y="389"/>
                    <a:pt x="258" y="389"/>
                  </a:cubicBezTo>
                  <a:cubicBezTo>
                    <a:pt x="357" y="389"/>
                    <a:pt x="452" y="312"/>
                    <a:pt x="453" y="196"/>
                  </a:cubicBezTo>
                  <a:cubicBezTo>
                    <a:pt x="453" y="89"/>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0" name="Google Shape;1413;p2">
              <a:extLst>
                <a:ext uri="{FF2B5EF4-FFF2-40B4-BE49-F238E27FC236}">
                  <a16:creationId xmlns:a16="http://schemas.microsoft.com/office/drawing/2014/main" id="{C0EEFB41-4940-4F49-8164-DCF9E1BF5520}"/>
                </a:ext>
              </a:extLst>
            </p:cNvPr>
            <p:cNvSpPr/>
            <p:nvPr/>
          </p:nvSpPr>
          <p:spPr>
            <a:xfrm>
              <a:off x="397125" y="936550"/>
              <a:ext cx="9725" cy="9725"/>
            </a:xfrm>
            <a:custGeom>
              <a:avLst/>
              <a:gdLst/>
              <a:ahLst/>
              <a:cxnLst/>
              <a:rect l="l" t="t" r="r" b="b"/>
              <a:pathLst>
                <a:path w="389" h="389" extrusionOk="0">
                  <a:moveTo>
                    <a:pt x="195" y="1"/>
                  </a:moveTo>
                  <a:cubicBezTo>
                    <a:pt x="88" y="1"/>
                    <a:pt x="1" y="87"/>
                    <a:pt x="1" y="195"/>
                  </a:cubicBezTo>
                  <a:cubicBezTo>
                    <a:pt x="1" y="302"/>
                    <a:pt x="88" y="389"/>
                    <a:pt x="195" y="389"/>
                  </a:cubicBezTo>
                  <a:cubicBezTo>
                    <a:pt x="302" y="389"/>
                    <a:pt x="389" y="302"/>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1" name="Google Shape;1414;p2">
              <a:extLst>
                <a:ext uri="{FF2B5EF4-FFF2-40B4-BE49-F238E27FC236}">
                  <a16:creationId xmlns:a16="http://schemas.microsoft.com/office/drawing/2014/main" id="{4A7969F8-4617-4343-87FC-DE261A0497FC}"/>
                </a:ext>
              </a:extLst>
            </p:cNvPr>
            <p:cNvSpPr/>
            <p:nvPr/>
          </p:nvSpPr>
          <p:spPr>
            <a:xfrm>
              <a:off x="435250" y="936600"/>
              <a:ext cx="11350" cy="9725"/>
            </a:xfrm>
            <a:custGeom>
              <a:avLst/>
              <a:gdLst/>
              <a:ahLst/>
              <a:cxnLst/>
              <a:rect l="l" t="t" r="r" b="b"/>
              <a:pathLst>
                <a:path w="454" h="389" extrusionOk="0">
                  <a:moveTo>
                    <a:pt x="260" y="0"/>
                  </a:moveTo>
                  <a:cubicBezTo>
                    <a:pt x="87" y="0"/>
                    <a:pt x="0" y="208"/>
                    <a:pt x="123" y="331"/>
                  </a:cubicBezTo>
                  <a:cubicBezTo>
                    <a:pt x="163" y="370"/>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2" name="Google Shape;1415;p2">
              <a:extLst>
                <a:ext uri="{FF2B5EF4-FFF2-40B4-BE49-F238E27FC236}">
                  <a16:creationId xmlns:a16="http://schemas.microsoft.com/office/drawing/2014/main" id="{D0D1E4F0-CC33-4715-B937-951E2B617967}"/>
                </a:ext>
              </a:extLst>
            </p:cNvPr>
            <p:cNvSpPr/>
            <p:nvPr/>
          </p:nvSpPr>
          <p:spPr>
            <a:xfrm>
              <a:off x="475025" y="936600"/>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8"/>
                    <a:pt x="121" y="331"/>
                  </a:cubicBezTo>
                  <a:cubicBezTo>
                    <a:pt x="161" y="370"/>
                    <a:pt x="210" y="388"/>
                    <a:pt x="258" y="388"/>
                  </a:cubicBezTo>
                  <a:cubicBezTo>
                    <a:pt x="357"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3" name="Google Shape;1416;p2">
              <a:extLst>
                <a:ext uri="{FF2B5EF4-FFF2-40B4-BE49-F238E27FC236}">
                  <a16:creationId xmlns:a16="http://schemas.microsoft.com/office/drawing/2014/main" id="{D5DA57BF-53F9-4818-A213-B0807FE46372}"/>
                </a:ext>
              </a:extLst>
            </p:cNvPr>
            <p:cNvSpPr/>
            <p:nvPr/>
          </p:nvSpPr>
          <p:spPr>
            <a:xfrm>
              <a:off x="516425" y="936550"/>
              <a:ext cx="9675" cy="9725"/>
            </a:xfrm>
            <a:custGeom>
              <a:avLst/>
              <a:gdLst/>
              <a:ahLst/>
              <a:cxnLst/>
              <a:rect l="l" t="t" r="r" b="b"/>
              <a:pathLst>
                <a:path w="387" h="389" extrusionOk="0">
                  <a:moveTo>
                    <a:pt x="193" y="1"/>
                  </a:moveTo>
                  <a:cubicBezTo>
                    <a:pt x="87" y="1"/>
                    <a:pt x="0" y="87"/>
                    <a:pt x="0" y="195"/>
                  </a:cubicBezTo>
                  <a:cubicBezTo>
                    <a:pt x="0" y="302"/>
                    <a:pt x="87" y="389"/>
                    <a:pt x="193" y="389"/>
                  </a:cubicBezTo>
                  <a:cubicBezTo>
                    <a:pt x="301" y="389"/>
                    <a:pt x="387" y="302"/>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4" name="Google Shape;1417;p2">
              <a:extLst>
                <a:ext uri="{FF2B5EF4-FFF2-40B4-BE49-F238E27FC236}">
                  <a16:creationId xmlns:a16="http://schemas.microsoft.com/office/drawing/2014/main" id="{7384A499-C40B-4DF0-8A8C-4BB99834AD3C}"/>
                </a:ext>
              </a:extLst>
            </p:cNvPr>
            <p:cNvSpPr/>
            <p:nvPr/>
          </p:nvSpPr>
          <p:spPr>
            <a:xfrm>
              <a:off x="554525" y="936600"/>
              <a:ext cx="11350" cy="9725"/>
            </a:xfrm>
            <a:custGeom>
              <a:avLst/>
              <a:gdLst/>
              <a:ahLst/>
              <a:cxnLst/>
              <a:rect l="l" t="t" r="r" b="b"/>
              <a:pathLst>
                <a:path w="454" h="389" extrusionOk="0">
                  <a:moveTo>
                    <a:pt x="263" y="0"/>
                  </a:moveTo>
                  <a:cubicBezTo>
                    <a:pt x="262" y="0"/>
                    <a:pt x="261" y="0"/>
                    <a:pt x="261" y="0"/>
                  </a:cubicBezTo>
                  <a:cubicBezTo>
                    <a:pt x="260" y="0"/>
                    <a:pt x="259" y="0"/>
                    <a:pt x="259" y="0"/>
                  </a:cubicBezTo>
                  <a:cubicBezTo>
                    <a:pt x="86" y="0"/>
                    <a:pt x="0" y="208"/>
                    <a:pt x="123" y="331"/>
                  </a:cubicBezTo>
                  <a:cubicBezTo>
                    <a:pt x="162" y="370"/>
                    <a:pt x="211" y="388"/>
                    <a:pt x="258" y="388"/>
                  </a:cubicBezTo>
                  <a:cubicBezTo>
                    <a:pt x="358" y="388"/>
                    <a:pt x="453" y="311"/>
                    <a:pt x="453" y="194"/>
                  </a:cubicBezTo>
                  <a:cubicBezTo>
                    <a:pt x="453" y="87"/>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5" name="Google Shape;1418;p2">
              <a:extLst>
                <a:ext uri="{FF2B5EF4-FFF2-40B4-BE49-F238E27FC236}">
                  <a16:creationId xmlns:a16="http://schemas.microsoft.com/office/drawing/2014/main" id="{0D4BC6C8-AE34-4552-9E3B-7F7CA60DFA06}"/>
                </a:ext>
              </a:extLst>
            </p:cNvPr>
            <p:cNvSpPr/>
            <p:nvPr/>
          </p:nvSpPr>
          <p:spPr>
            <a:xfrm>
              <a:off x="595925" y="936550"/>
              <a:ext cx="9700" cy="9725"/>
            </a:xfrm>
            <a:custGeom>
              <a:avLst/>
              <a:gdLst/>
              <a:ahLst/>
              <a:cxnLst/>
              <a:rect l="l" t="t" r="r" b="b"/>
              <a:pathLst>
                <a:path w="388" h="389" extrusionOk="0">
                  <a:moveTo>
                    <a:pt x="193" y="1"/>
                  </a:moveTo>
                  <a:cubicBezTo>
                    <a:pt x="87" y="1"/>
                    <a:pt x="1" y="87"/>
                    <a:pt x="1" y="195"/>
                  </a:cubicBezTo>
                  <a:cubicBezTo>
                    <a:pt x="1" y="302"/>
                    <a:pt x="87" y="389"/>
                    <a:pt x="193" y="389"/>
                  </a:cubicBezTo>
                  <a:cubicBezTo>
                    <a:pt x="301" y="389"/>
                    <a:pt x="387" y="302"/>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6" name="Google Shape;1419;p2">
              <a:extLst>
                <a:ext uri="{FF2B5EF4-FFF2-40B4-BE49-F238E27FC236}">
                  <a16:creationId xmlns:a16="http://schemas.microsoft.com/office/drawing/2014/main" id="{61A8D0A5-4B78-4796-9487-6665856118EB}"/>
                </a:ext>
              </a:extLst>
            </p:cNvPr>
            <p:cNvSpPr/>
            <p:nvPr/>
          </p:nvSpPr>
          <p:spPr>
            <a:xfrm>
              <a:off x="634025" y="936600"/>
              <a:ext cx="11375" cy="9725"/>
            </a:xfrm>
            <a:custGeom>
              <a:avLst/>
              <a:gdLst/>
              <a:ahLst/>
              <a:cxnLst/>
              <a:rect l="l" t="t" r="r" b="b"/>
              <a:pathLst>
                <a:path w="455" h="389" extrusionOk="0">
                  <a:moveTo>
                    <a:pt x="264" y="0"/>
                  </a:moveTo>
                  <a:cubicBezTo>
                    <a:pt x="263" y="0"/>
                    <a:pt x="262" y="0"/>
                    <a:pt x="261" y="0"/>
                  </a:cubicBezTo>
                  <a:cubicBezTo>
                    <a:pt x="260" y="0"/>
                    <a:pt x="260" y="0"/>
                    <a:pt x="259" y="0"/>
                  </a:cubicBezTo>
                  <a:cubicBezTo>
                    <a:pt x="87" y="0"/>
                    <a:pt x="1" y="208"/>
                    <a:pt x="123" y="331"/>
                  </a:cubicBezTo>
                  <a:cubicBezTo>
                    <a:pt x="163" y="370"/>
                    <a:pt x="211" y="388"/>
                    <a:pt x="259" y="388"/>
                  </a:cubicBezTo>
                  <a:cubicBezTo>
                    <a:pt x="359" y="388"/>
                    <a:pt x="454" y="311"/>
                    <a:pt x="455" y="194"/>
                  </a:cubicBezTo>
                  <a:cubicBezTo>
                    <a:pt x="455" y="87"/>
                    <a:pt x="368"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7" name="Google Shape;1420;p2">
              <a:extLst>
                <a:ext uri="{FF2B5EF4-FFF2-40B4-BE49-F238E27FC236}">
                  <a16:creationId xmlns:a16="http://schemas.microsoft.com/office/drawing/2014/main" id="{F1B11462-75B9-43B2-A492-28EAE265DC50}"/>
                </a:ext>
              </a:extLst>
            </p:cNvPr>
            <p:cNvSpPr/>
            <p:nvPr/>
          </p:nvSpPr>
          <p:spPr>
            <a:xfrm>
              <a:off x="673775" y="936600"/>
              <a:ext cx="11375" cy="9725"/>
            </a:xfrm>
            <a:custGeom>
              <a:avLst/>
              <a:gdLst/>
              <a:ahLst/>
              <a:cxnLst/>
              <a:rect l="l" t="t" r="r" b="b"/>
              <a:pathLst>
                <a:path w="455" h="389" extrusionOk="0">
                  <a:moveTo>
                    <a:pt x="261" y="0"/>
                  </a:moveTo>
                  <a:cubicBezTo>
                    <a:pt x="88" y="0"/>
                    <a:pt x="0" y="208"/>
                    <a:pt x="123" y="331"/>
                  </a:cubicBezTo>
                  <a:cubicBezTo>
                    <a:pt x="163" y="370"/>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8" name="Google Shape;1421;p2">
              <a:extLst>
                <a:ext uri="{FF2B5EF4-FFF2-40B4-BE49-F238E27FC236}">
                  <a16:creationId xmlns:a16="http://schemas.microsoft.com/office/drawing/2014/main" id="{D2C10930-B087-41E4-B59C-1DADFCF4D6D5}"/>
                </a:ext>
              </a:extLst>
            </p:cNvPr>
            <p:cNvSpPr/>
            <p:nvPr/>
          </p:nvSpPr>
          <p:spPr>
            <a:xfrm>
              <a:off x="715200" y="936550"/>
              <a:ext cx="9725" cy="9725"/>
            </a:xfrm>
            <a:custGeom>
              <a:avLst/>
              <a:gdLst/>
              <a:ahLst/>
              <a:cxnLst/>
              <a:rect l="l" t="t" r="r" b="b"/>
              <a:pathLst>
                <a:path w="389" h="389" extrusionOk="0">
                  <a:moveTo>
                    <a:pt x="194" y="1"/>
                  </a:moveTo>
                  <a:cubicBezTo>
                    <a:pt x="86" y="1"/>
                    <a:pt x="0" y="87"/>
                    <a:pt x="0" y="195"/>
                  </a:cubicBezTo>
                  <a:cubicBezTo>
                    <a:pt x="0" y="302"/>
                    <a:pt x="86" y="389"/>
                    <a:pt x="194" y="389"/>
                  </a:cubicBezTo>
                  <a:cubicBezTo>
                    <a:pt x="300" y="389"/>
                    <a:pt x="388" y="302"/>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9" name="Google Shape;1422;p2">
              <a:extLst>
                <a:ext uri="{FF2B5EF4-FFF2-40B4-BE49-F238E27FC236}">
                  <a16:creationId xmlns:a16="http://schemas.microsoft.com/office/drawing/2014/main" id="{BC7482D7-23D9-432B-A4BE-AA6F8FE32B56}"/>
                </a:ext>
              </a:extLst>
            </p:cNvPr>
            <p:cNvSpPr/>
            <p:nvPr/>
          </p:nvSpPr>
          <p:spPr>
            <a:xfrm>
              <a:off x="753300" y="936600"/>
              <a:ext cx="11375" cy="9725"/>
            </a:xfrm>
            <a:custGeom>
              <a:avLst/>
              <a:gdLst/>
              <a:ahLst/>
              <a:cxnLst/>
              <a:rect l="l" t="t" r="r" b="b"/>
              <a:pathLst>
                <a:path w="455" h="389" extrusionOk="0">
                  <a:moveTo>
                    <a:pt x="263" y="0"/>
                  </a:moveTo>
                  <a:cubicBezTo>
                    <a:pt x="262" y="0"/>
                    <a:pt x="261" y="0"/>
                    <a:pt x="260" y="0"/>
                  </a:cubicBezTo>
                  <a:cubicBezTo>
                    <a:pt x="87" y="0"/>
                    <a:pt x="1" y="208"/>
                    <a:pt x="122" y="331"/>
                  </a:cubicBezTo>
                  <a:cubicBezTo>
                    <a:pt x="162" y="370"/>
                    <a:pt x="211" y="388"/>
                    <a:pt x="259" y="388"/>
                  </a:cubicBezTo>
                  <a:cubicBezTo>
                    <a:pt x="359" y="388"/>
                    <a:pt x="454" y="311"/>
                    <a:pt x="454" y="194"/>
                  </a:cubicBezTo>
                  <a:cubicBezTo>
                    <a:pt x="454" y="87"/>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0" name="Google Shape;1423;p2">
              <a:extLst>
                <a:ext uri="{FF2B5EF4-FFF2-40B4-BE49-F238E27FC236}">
                  <a16:creationId xmlns:a16="http://schemas.microsoft.com/office/drawing/2014/main" id="{782A3020-D484-4F4C-BED7-CAEAAA486BE3}"/>
                </a:ext>
              </a:extLst>
            </p:cNvPr>
            <p:cNvSpPr/>
            <p:nvPr/>
          </p:nvSpPr>
          <p:spPr>
            <a:xfrm>
              <a:off x="794700" y="936550"/>
              <a:ext cx="9725" cy="9725"/>
            </a:xfrm>
            <a:custGeom>
              <a:avLst/>
              <a:gdLst/>
              <a:ahLst/>
              <a:cxnLst/>
              <a:rect l="l" t="t" r="r" b="b"/>
              <a:pathLst>
                <a:path w="389" h="389" extrusionOk="0">
                  <a:moveTo>
                    <a:pt x="194" y="1"/>
                  </a:moveTo>
                  <a:cubicBezTo>
                    <a:pt x="87" y="1"/>
                    <a:pt x="0" y="87"/>
                    <a:pt x="0" y="195"/>
                  </a:cubicBezTo>
                  <a:cubicBezTo>
                    <a:pt x="0" y="302"/>
                    <a:pt x="87" y="389"/>
                    <a:pt x="194" y="389"/>
                  </a:cubicBezTo>
                  <a:cubicBezTo>
                    <a:pt x="300" y="389"/>
                    <a:pt x="388" y="302"/>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1" name="Google Shape;1424;p2">
              <a:extLst>
                <a:ext uri="{FF2B5EF4-FFF2-40B4-BE49-F238E27FC236}">
                  <a16:creationId xmlns:a16="http://schemas.microsoft.com/office/drawing/2014/main" id="{04594235-3D19-48E6-8371-8F18546EDDC0}"/>
                </a:ext>
              </a:extLst>
            </p:cNvPr>
            <p:cNvSpPr/>
            <p:nvPr/>
          </p:nvSpPr>
          <p:spPr>
            <a:xfrm>
              <a:off x="832825" y="936600"/>
              <a:ext cx="11350" cy="9725"/>
            </a:xfrm>
            <a:custGeom>
              <a:avLst/>
              <a:gdLst/>
              <a:ahLst/>
              <a:cxnLst/>
              <a:rect l="l" t="t" r="r" b="b"/>
              <a:pathLst>
                <a:path w="454" h="389" extrusionOk="0">
                  <a:moveTo>
                    <a:pt x="262" y="0"/>
                  </a:moveTo>
                  <a:cubicBezTo>
                    <a:pt x="261" y="0"/>
                    <a:pt x="260" y="0"/>
                    <a:pt x="259" y="0"/>
                  </a:cubicBezTo>
                  <a:cubicBezTo>
                    <a:pt x="87" y="0"/>
                    <a:pt x="0" y="208"/>
                    <a:pt x="122" y="331"/>
                  </a:cubicBezTo>
                  <a:cubicBezTo>
                    <a:pt x="161" y="370"/>
                    <a:pt x="210" y="388"/>
                    <a:pt x="258" y="388"/>
                  </a:cubicBezTo>
                  <a:cubicBezTo>
                    <a:pt x="358" y="388"/>
                    <a:pt x="453" y="311"/>
                    <a:pt x="453" y="194"/>
                  </a:cubicBezTo>
                  <a:cubicBezTo>
                    <a:pt x="453" y="87"/>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2" name="Google Shape;1425;p2">
              <a:extLst>
                <a:ext uri="{FF2B5EF4-FFF2-40B4-BE49-F238E27FC236}">
                  <a16:creationId xmlns:a16="http://schemas.microsoft.com/office/drawing/2014/main" id="{D230C854-7B23-4CD8-8978-170DC6183EE5}"/>
                </a:ext>
              </a:extLst>
            </p:cNvPr>
            <p:cNvSpPr/>
            <p:nvPr/>
          </p:nvSpPr>
          <p:spPr>
            <a:xfrm>
              <a:off x="872575" y="936600"/>
              <a:ext cx="11350" cy="9725"/>
            </a:xfrm>
            <a:custGeom>
              <a:avLst/>
              <a:gdLst/>
              <a:ahLst/>
              <a:cxnLst/>
              <a:rect l="l" t="t" r="r" b="b"/>
              <a:pathLst>
                <a:path w="454" h="389" extrusionOk="0">
                  <a:moveTo>
                    <a:pt x="262" y="0"/>
                  </a:moveTo>
                  <a:cubicBezTo>
                    <a:pt x="261" y="0"/>
                    <a:pt x="261" y="0"/>
                    <a:pt x="260" y="0"/>
                  </a:cubicBezTo>
                  <a:cubicBezTo>
                    <a:pt x="259" y="0"/>
                    <a:pt x="258" y="0"/>
                    <a:pt x="258" y="0"/>
                  </a:cubicBezTo>
                  <a:cubicBezTo>
                    <a:pt x="86" y="0"/>
                    <a:pt x="1" y="208"/>
                    <a:pt x="122" y="331"/>
                  </a:cubicBezTo>
                  <a:cubicBezTo>
                    <a:pt x="161" y="370"/>
                    <a:pt x="210" y="388"/>
                    <a:pt x="258" y="388"/>
                  </a:cubicBezTo>
                  <a:cubicBezTo>
                    <a:pt x="358" y="388"/>
                    <a:pt x="454" y="311"/>
                    <a:pt x="454" y="194"/>
                  </a:cubicBezTo>
                  <a:cubicBezTo>
                    <a:pt x="454" y="87"/>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3" name="Google Shape;1426;p2">
              <a:extLst>
                <a:ext uri="{FF2B5EF4-FFF2-40B4-BE49-F238E27FC236}">
                  <a16:creationId xmlns:a16="http://schemas.microsoft.com/office/drawing/2014/main" id="{7CD0FDC5-DAE8-4744-ADD4-8FA0E80257F7}"/>
                </a:ext>
              </a:extLst>
            </p:cNvPr>
            <p:cNvSpPr/>
            <p:nvPr/>
          </p:nvSpPr>
          <p:spPr>
            <a:xfrm>
              <a:off x="913950" y="936550"/>
              <a:ext cx="9725" cy="9725"/>
            </a:xfrm>
            <a:custGeom>
              <a:avLst/>
              <a:gdLst/>
              <a:ahLst/>
              <a:cxnLst/>
              <a:rect l="l" t="t" r="r" b="b"/>
              <a:pathLst>
                <a:path w="389" h="389" extrusionOk="0">
                  <a:moveTo>
                    <a:pt x="195" y="1"/>
                  </a:moveTo>
                  <a:cubicBezTo>
                    <a:pt x="87" y="1"/>
                    <a:pt x="1" y="87"/>
                    <a:pt x="1" y="195"/>
                  </a:cubicBezTo>
                  <a:cubicBezTo>
                    <a:pt x="1" y="302"/>
                    <a:pt x="87" y="389"/>
                    <a:pt x="195" y="389"/>
                  </a:cubicBezTo>
                  <a:cubicBezTo>
                    <a:pt x="302" y="389"/>
                    <a:pt x="389" y="302"/>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4" name="Google Shape;1427;p2">
              <a:extLst>
                <a:ext uri="{FF2B5EF4-FFF2-40B4-BE49-F238E27FC236}">
                  <a16:creationId xmlns:a16="http://schemas.microsoft.com/office/drawing/2014/main" id="{A2FDA985-987A-442C-9C38-964D53CF14F4}"/>
                </a:ext>
              </a:extLst>
            </p:cNvPr>
            <p:cNvSpPr/>
            <p:nvPr/>
          </p:nvSpPr>
          <p:spPr>
            <a:xfrm>
              <a:off x="953700" y="936550"/>
              <a:ext cx="9725" cy="9725"/>
            </a:xfrm>
            <a:custGeom>
              <a:avLst/>
              <a:gdLst/>
              <a:ahLst/>
              <a:cxnLst/>
              <a:rect l="l" t="t" r="r" b="b"/>
              <a:pathLst>
                <a:path w="389" h="389" extrusionOk="0">
                  <a:moveTo>
                    <a:pt x="195" y="1"/>
                  </a:moveTo>
                  <a:cubicBezTo>
                    <a:pt x="89" y="1"/>
                    <a:pt x="1" y="87"/>
                    <a:pt x="1" y="195"/>
                  </a:cubicBezTo>
                  <a:cubicBezTo>
                    <a:pt x="1" y="302"/>
                    <a:pt x="89" y="389"/>
                    <a:pt x="195" y="389"/>
                  </a:cubicBezTo>
                  <a:cubicBezTo>
                    <a:pt x="302" y="389"/>
                    <a:pt x="389" y="302"/>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5" name="Google Shape;1428;p2">
              <a:extLst>
                <a:ext uri="{FF2B5EF4-FFF2-40B4-BE49-F238E27FC236}">
                  <a16:creationId xmlns:a16="http://schemas.microsoft.com/office/drawing/2014/main" id="{C0F59B87-D1B4-4542-A854-00C782239521}"/>
                </a:ext>
              </a:extLst>
            </p:cNvPr>
            <p:cNvSpPr/>
            <p:nvPr/>
          </p:nvSpPr>
          <p:spPr>
            <a:xfrm>
              <a:off x="993450" y="936550"/>
              <a:ext cx="9725" cy="9725"/>
            </a:xfrm>
            <a:custGeom>
              <a:avLst/>
              <a:gdLst/>
              <a:ahLst/>
              <a:cxnLst/>
              <a:rect l="l" t="t" r="r" b="b"/>
              <a:pathLst>
                <a:path w="389" h="389" extrusionOk="0">
                  <a:moveTo>
                    <a:pt x="195" y="1"/>
                  </a:moveTo>
                  <a:cubicBezTo>
                    <a:pt x="89" y="1"/>
                    <a:pt x="1" y="87"/>
                    <a:pt x="1" y="195"/>
                  </a:cubicBezTo>
                  <a:cubicBezTo>
                    <a:pt x="1" y="302"/>
                    <a:pt x="89" y="389"/>
                    <a:pt x="195" y="389"/>
                  </a:cubicBezTo>
                  <a:cubicBezTo>
                    <a:pt x="303" y="389"/>
                    <a:pt x="389" y="302"/>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6" name="Google Shape;1429;p2">
              <a:extLst>
                <a:ext uri="{FF2B5EF4-FFF2-40B4-BE49-F238E27FC236}">
                  <a16:creationId xmlns:a16="http://schemas.microsoft.com/office/drawing/2014/main" id="{03953E0A-AF49-41B3-BCF0-31F99D886DAE}"/>
                </a:ext>
              </a:extLst>
            </p:cNvPr>
            <p:cNvSpPr/>
            <p:nvPr/>
          </p:nvSpPr>
          <p:spPr>
            <a:xfrm>
              <a:off x="1033225" y="936550"/>
              <a:ext cx="9725" cy="9725"/>
            </a:xfrm>
            <a:custGeom>
              <a:avLst/>
              <a:gdLst/>
              <a:ahLst/>
              <a:cxnLst/>
              <a:rect l="l" t="t" r="r" b="b"/>
              <a:pathLst>
                <a:path w="389" h="389" extrusionOk="0">
                  <a:moveTo>
                    <a:pt x="194" y="1"/>
                  </a:moveTo>
                  <a:cubicBezTo>
                    <a:pt x="88" y="1"/>
                    <a:pt x="0" y="87"/>
                    <a:pt x="0" y="195"/>
                  </a:cubicBezTo>
                  <a:cubicBezTo>
                    <a:pt x="0" y="302"/>
                    <a:pt x="88" y="389"/>
                    <a:pt x="194" y="389"/>
                  </a:cubicBezTo>
                  <a:cubicBezTo>
                    <a:pt x="302" y="389"/>
                    <a:pt x="388" y="302"/>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7" name="Google Shape;1430;p2">
              <a:extLst>
                <a:ext uri="{FF2B5EF4-FFF2-40B4-BE49-F238E27FC236}">
                  <a16:creationId xmlns:a16="http://schemas.microsoft.com/office/drawing/2014/main" id="{85D83668-3375-46E3-AC2A-48BAAC50A67A}"/>
                </a:ext>
              </a:extLst>
            </p:cNvPr>
            <p:cNvSpPr/>
            <p:nvPr/>
          </p:nvSpPr>
          <p:spPr>
            <a:xfrm>
              <a:off x="1072975" y="936550"/>
              <a:ext cx="9725" cy="9725"/>
            </a:xfrm>
            <a:custGeom>
              <a:avLst/>
              <a:gdLst/>
              <a:ahLst/>
              <a:cxnLst/>
              <a:rect l="l" t="t" r="r" b="b"/>
              <a:pathLst>
                <a:path w="389" h="389" extrusionOk="0">
                  <a:moveTo>
                    <a:pt x="194" y="1"/>
                  </a:moveTo>
                  <a:cubicBezTo>
                    <a:pt x="88" y="1"/>
                    <a:pt x="0" y="87"/>
                    <a:pt x="0" y="195"/>
                  </a:cubicBezTo>
                  <a:cubicBezTo>
                    <a:pt x="0" y="302"/>
                    <a:pt x="88" y="389"/>
                    <a:pt x="194" y="389"/>
                  </a:cubicBezTo>
                  <a:cubicBezTo>
                    <a:pt x="302" y="389"/>
                    <a:pt x="388" y="302"/>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8" name="Google Shape;1431;p2">
              <a:extLst>
                <a:ext uri="{FF2B5EF4-FFF2-40B4-BE49-F238E27FC236}">
                  <a16:creationId xmlns:a16="http://schemas.microsoft.com/office/drawing/2014/main" id="{BEB67096-BDBA-4E6C-9CA7-0DADC6112705}"/>
                </a:ext>
              </a:extLst>
            </p:cNvPr>
            <p:cNvSpPr/>
            <p:nvPr/>
          </p:nvSpPr>
          <p:spPr>
            <a:xfrm>
              <a:off x="1112725" y="936550"/>
              <a:ext cx="9725" cy="9725"/>
            </a:xfrm>
            <a:custGeom>
              <a:avLst/>
              <a:gdLst/>
              <a:ahLst/>
              <a:cxnLst/>
              <a:rect l="l" t="t" r="r" b="b"/>
              <a:pathLst>
                <a:path w="389" h="389" extrusionOk="0">
                  <a:moveTo>
                    <a:pt x="194" y="1"/>
                  </a:moveTo>
                  <a:cubicBezTo>
                    <a:pt x="88" y="1"/>
                    <a:pt x="0" y="87"/>
                    <a:pt x="0" y="195"/>
                  </a:cubicBezTo>
                  <a:cubicBezTo>
                    <a:pt x="0" y="302"/>
                    <a:pt x="88" y="389"/>
                    <a:pt x="194" y="389"/>
                  </a:cubicBezTo>
                  <a:cubicBezTo>
                    <a:pt x="302" y="389"/>
                    <a:pt x="388" y="302"/>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9" name="Google Shape;1432;p2">
              <a:extLst>
                <a:ext uri="{FF2B5EF4-FFF2-40B4-BE49-F238E27FC236}">
                  <a16:creationId xmlns:a16="http://schemas.microsoft.com/office/drawing/2014/main" id="{1EDCCDA1-3A8D-4C75-AAE2-5AEF003A4BCE}"/>
                </a:ext>
              </a:extLst>
            </p:cNvPr>
            <p:cNvSpPr/>
            <p:nvPr/>
          </p:nvSpPr>
          <p:spPr>
            <a:xfrm>
              <a:off x="1152500" y="936550"/>
              <a:ext cx="9700" cy="9725"/>
            </a:xfrm>
            <a:custGeom>
              <a:avLst/>
              <a:gdLst/>
              <a:ahLst/>
              <a:cxnLst/>
              <a:rect l="l" t="t" r="r" b="b"/>
              <a:pathLst>
                <a:path w="388" h="389" extrusionOk="0">
                  <a:moveTo>
                    <a:pt x="193" y="1"/>
                  </a:moveTo>
                  <a:cubicBezTo>
                    <a:pt x="87" y="1"/>
                    <a:pt x="1" y="87"/>
                    <a:pt x="1" y="195"/>
                  </a:cubicBezTo>
                  <a:cubicBezTo>
                    <a:pt x="1" y="302"/>
                    <a:pt x="87" y="389"/>
                    <a:pt x="193" y="389"/>
                  </a:cubicBezTo>
                  <a:cubicBezTo>
                    <a:pt x="301" y="389"/>
                    <a:pt x="388" y="302"/>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0" name="Google Shape;1433;p2">
              <a:extLst>
                <a:ext uri="{FF2B5EF4-FFF2-40B4-BE49-F238E27FC236}">
                  <a16:creationId xmlns:a16="http://schemas.microsoft.com/office/drawing/2014/main" id="{F7965601-865A-405C-A58E-0A56A2C7C782}"/>
                </a:ext>
              </a:extLst>
            </p:cNvPr>
            <p:cNvSpPr/>
            <p:nvPr/>
          </p:nvSpPr>
          <p:spPr>
            <a:xfrm>
              <a:off x="1192275" y="936550"/>
              <a:ext cx="9675" cy="9725"/>
            </a:xfrm>
            <a:custGeom>
              <a:avLst/>
              <a:gdLst/>
              <a:ahLst/>
              <a:cxnLst/>
              <a:rect l="l" t="t" r="r" b="b"/>
              <a:pathLst>
                <a:path w="387" h="389" extrusionOk="0">
                  <a:moveTo>
                    <a:pt x="193" y="1"/>
                  </a:moveTo>
                  <a:cubicBezTo>
                    <a:pt x="86" y="1"/>
                    <a:pt x="0" y="87"/>
                    <a:pt x="0" y="195"/>
                  </a:cubicBezTo>
                  <a:cubicBezTo>
                    <a:pt x="0" y="302"/>
                    <a:pt x="86" y="389"/>
                    <a:pt x="193" y="389"/>
                  </a:cubicBezTo>
                  <a:cubicBezTo>
                    <a:pt x="300" y="389"/>
                    <a:pt x="387" y="302"/>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1" name="Google Shape;1434;p2">
              <a:extLst>
                <a:ext uri="{FF2B5EF4-FFF2-40B4-BE49-F238E27FC236}">
                  <a16:creationId xmlns:a16="http://schemas.microsoft.com/office/drawing/2014/main" id="{E0CBF4EB-88F3-43A6-A5D0-33CE79153E2C}"/>
                </a:ext>
              </a:extLst>
            </p:cNvPr>
            <p:cNvSpPr/>
            <p:nvPr/>
          </p:nvSpPr>
          <p:spPr>
            <a:xfrm>
              <a:off x="1232025" y="936550"/>
              <a:ext cx="9675" cy="9725"/>
            </a:xfrm>
            <a:custGeom>
              <a:avLst/>
              <a:gdLst/>
              <a:ahLst/>
              <a:cxnLst/>
              <a:rect l="l" t="t" r="r" b="b"/>
              <a:pathLst>
                <a:path w="387" h="389" extrusionOk="0">
                  <a:moveTo>
                    <a:pt x="194" y="1"/>
                  </a:moveTo>
                  <a:cubicBezTo>
                    <a:pt x="87" y="1"/>
                    <a:pt x="0" y="87"/>
                    <a:pt x="0" y="195"/>
                  </a:cubicBezTo>
                  <a:cubicBezTo>
                    <a:pt x="0" y="302"/>
                    <a:pt x="87" y="389"/>
                    <a:pt x="194" y="389"/>
                  </a:cubicBezTo>
                  <a:cubicBezTo>
                    <a:pt x="300" y="389"/>
                    <a:pt x="387" y="302"/>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2" name="Google Shape;1435;p2">
              <a:extLst>
                <a:ext uri="{FF2B5EF4-FFF2-40B4-BE49-F238E27FC236}">
                  <a16:creationId xmlns:a16="http://schemas.microsoft.com/office/drawing/2014/main" id="{C92D44E6-22BB-4536-A0A8-4E7AE3AFF192}"/>
                </a:ext>
              </a:extLst>
            </p:cNvPr>
            <p:cNvSpPr/>
            <p:nvPr/>
          </p:nvSpPr>
          <p:spPr>
            <a:xfrm>
              <a:off x="276225" y="902475"/>
              <a:ext cx="11375" cy="9700"/>
            </a:xfrm>
            <a:custGeom>
              <a:avLst/>
              <a:gdLst/>
              <a:ahLst/>
              <a:cxnLst/>
              <a:rect l="l" t="t" r="r" b="b"/>
              <a:pathLst>
                <a:path w="455" h="388" extrusionOk="0">
                  <a:moveTo>
                    <a:pt x="260" y="1"/>
                  </a:moveTo>
                  <a:cubicBezTo>
                    <a:pt x="87" y="1"/>
                    <a:pt x="1" y="209"/>
                    <a:pt x="124" y="331"/>
                  </a:cubicBezTo>
                  <a:cubicBezTo>
                    <a:pt x="163" y="370"/>
                    <a:pt x="211" y="388"/>
                    <a:pt x="259" y="388"/>
                  </a:cubicBezTo>
                  <a:cubicBezTo>
                    <a:pt x="358" y="388"/>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3" name="Google Shape;1436;p2">
              <a:extLst>
                <a:ext uri="{FF2B5EF4-FFF2-40B4-BE49-F238E27FC236}">
                  <a16:creationId xmlns:a16="http://schemas.microsoft.com/office/drawing/2014/main" id="{D1CE1E08-CF4A-4019-BDFA-4671795FB1E1}"/>
                </a:ext>
              </a:extLst>
            </p:cNvPr>
            <p:cNvSpPr/>
            <p:nvPr/>
          </p:nvSpPr>
          <p:spPr>
            <a:xfrm>
              <a:off x="317625" y="90245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4" name="Google Shape;1437;p2">
              <a:extLst>
                <a:ext uri="{FF2B5EF4-FFF2-40B4-BE49-F238E27FC236}">
                  <a16:creationId xmlns:a16="http://schemas.microsoft.com/office/drawing/2014/main" id="{8EE8BCC4-7648-4E02-BEDF-FD70EC50FD63}"/>
                </a:ext>
              </a:extLst>
            </p:cNvPr>
            <p:cNvSpPr/>
            <p:nvPr/>
          </p:nvSpPr>
          <p:spPr>
            <a:xfrm>
              <a:off x="355750" y="902450"/>
              <a:ext cx="11350" cy="9725"/>
            </a:xfrm>
            <a:custGeom>
              <a:avLst/>
              <a:gdLst/>
              <a:ahLst/>
              <a:cxnLst/>
              <a:rect l="l" t="t" r="r" b="b"/>
              <a:pathLst>
                <a:path w="454" h="389" extrusionOk="0">
                  <a:moveTo>
                    <a:pt x="259" y="0"/>
                  </a:moveTo>
                  <a:cubicBezTo>
                    <a:pt x="87" y="0"/>
                    <a:pt x="0" y="210"/>
                    <a:pt x="123" y="331"/>
                  </a:cubicBezTo>
                  <a:cubicBezTo>
                    <a:pt x="162" y="371"/>
                    <a:pt x="211" y="388"/>
                    <a:pt x="259" y="388"/>
                  </a:cubicBezTo>
                  <a:cubicBezTo>
                    <a:pt x="358" y="388"/>
                    <a:pt x="453" y="312"/>
                    <a:pt x="453" y="196"/>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5" name="Google Shape;1438;p2">
              <a:extLst>
                <a:ext uri="{FF2B5EF4-FFF2-40B4-BE49-F238E27FC236}">
                  <a16:creationId xmlns:a16="http://schemas.microsoft.com/office/drawing/2014/main" id="{6ED8EA5B-5D7C-4607-BC8C-03F42A141BCB}"/>
                </a:ext>
              </a:extLst>
            </p:cNvPr>
            <p:cNvSpPr/>
            <p:nvPr/>
          </p:nvSpPr>
          <p:spPr>
            <a:xfrm>
              <a:off x="397125" y="902450"/>
              <a:ext cx="9725" cy="9725"/>
            </a:xfrm>
            <a:custGeom>
              <a:avLst/>
              <a:gdLst/>
              <a:ahLst/>
              <a:cxnLst/>
              <a:rect l="l" t="t" r="r" b="b"/>
              <a:pathLst>
                <a:path w="389" h="389" extrusionOk="0">
                  <a:moveTo>
                    <a:pt x="195" y="0"/>
                  </a:moveTo>
                  <a:cubicBezTo>
                    <a:pt x="88" y="0"/>
                    <a:pt x="1" y="87"/>
                    <a:pt x="1" y="194"/>
                  </a:cubicBezTo>
                  <a:cubicBezTo>
                    <a:pt x="1" y="302"/>
                    <a:pt x="88"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6" name="Google Shape;1439;p2">
              <a:extLst>
                <a:ext uri="{FF2B5EF4-FFF2-40B4-BE49-F238E27FC236}">
                  <a16:creationId xmlns:a16="http://schemas.microsoft.com/office/drawing/2014/main" id="{382E8CBF-3C16-4266-8E3A-FC61CBDBDA7F}"/>
                </a:ext>
              </a:extLst>
            </p:cNvPr>
            <p:cNvSpPr/>
            <p:nvPr/>
          </p:nvSpPr>
          <p:spPr>
            <a:xfrm>
              <a:off x="435250" y="902475"/>
              <a:ext cx="11350" cy="9725"/>
            </a:xfrm>
            <a:custGeom>
              <a:avLst/>
              <a:gdLst/>
              <a:ahLst/>
              <a:cxnLst/>
              <a:rect l="l" t="t" r="r" b="b"/>
              <a:pathLst>
                <a:path w="454" h="389" extrusionOk="0">
                  <a:moveTo>
                    <a:pt x="260" y="1"/>
                  </a:moveTo>
                  <a:cubicBezTo>
                    <a:pt x="87" y="1"/>
                    <a:pt x="0" y="210"/>
                    <a:pt x="123" y="331"/>
                  </a:cubicBezTo>
                  <a:cubicBezTo>
                    <a:pt x="163"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7" name="Google Shape;1440;p2">
              <a:extLst>
                <a:ext uri="{FF2B5EF4-FFF2-40B4-BE49-F238E27FC236}">
                  <a16:creationId xmlns:a16="http://schemas.microsoft.com/office/drawing/2014/main" id="{8A557035-C40F-4AAF-B779-98BF5EE726F0}"/>
                </a:ext>
              </a:extLst>
            </p:cNvPr>
            <p:cNvSpPr/>
            <p:nvPr/>
          </p:nvSpPr>
          <p:spPr>
            <a:xfrm>
              <a:off x="475000" y="902475"/>
              <a:ext cx="11350" cy="9725"/>
            </a:xfrm>
            <a:custGeom>
              <a:avLst/>
              <a:gdLst/>
              <a:ahLst/>
              <a:cxnLst/>
              <a:rect l="l" t="t" r="r" b="b"/>
              <a:pathLst>
                <a:path w="454" h="389" extrusionOk="0">
                  <a:moveTo>
                    <a:pt x="260" y="1"/>
                  </a:moveTo>
                  <a:cubicBezTo>
                    <a:pt x="87" y="1"/>
                    <a:pt x="1" y="209"/>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8" name="Google Shape;1441;p2">
              <a:extLst>
                <a:ext uri="{FF2B5EF4-FFF2-40B4-BE49-F238E27FC236}">
                  <a16:creationId xmlns:a16="http://schemas.microsoft.com/office/drawing/2014/main" id="{B5ABC816-1758-4AF2-AD8C-F31B4463D1BB}"/>
                </a:ext>
              </a:extLst>
            </p:cNvPr>
            <p:cNvSpPr/>
            <p:nvPr/>
          </p:nvSpPr>
          <p:spPr>
            <a:xfrm>
              <a:off x="516425" y="902450"/>
              <a:ext cx="9675" cy="9725"/>
            </a:xfrm>
            <a:custGeom>
              <a:avLst/>
              <a:gdLst/>
              <a:ahLst/>
              <a:cxnLst/>
              <a:rect l="l" t="t" r="r" b="b"/>
              <a:pathLst>
                <a:path w="387" h="389" extrusionOk="0">
                  <a:moveTo>
                    <a:pt x="193" y="0"/>
                  </a:moveTo>
                  <a:cubicBezTo>
                    <a:pt x="87" y="0"/>
                    <a:pt x="0" y="87"/>
                    <a:pt x="0" y="194"/>
                  </a:cubicBezTo>
                  <a:cubicBezTo>
                    <a:pt x="0" y="302"/>
                    <a:pt x="87" y="388"/>
                    <a:pt x="193" y="388"/>
                  </a:cubicBezTo>
                  <a:cubicBezTo>
                    <a:pt x="301" y="388"/>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9" name="Google Shape;1442;p2">
              <a:extLst>
                <a:ext uri="{FF2B5EF4-FFF2-40B4-BE49-F238E27FC236}">
                  <a16:creationId xmlns:a16="http://schemas.microsoft.com/office/drawing/2014/main" id="{0A5380AC-9854-41ED-B02E-0F1116189B86}"/>
                </a:ext>
              </a:extLst>
            </p:cNvPr>
            <p:cNvSpPr/>
            <p:nvPr/>
          </p:nvSpPr>
          <p:spPr>
            <a:xfrm>
              <a:off x="554500" y="902475"/>
              <a:ext cx="11375" cy="9725"/>
            </a:xfrm>
            <a:custGeom>
              <a:avLst/>
              <a:gdLst/>
              <a:ahLst/>
              <a:cxnLst/>
              <a:rect l="l" t="t" r="r" b="b"/>
              <a:pathLst>
                <a:path w="455" h="389" extrusionOk="0">
                  <a:moveTo>
                    <a:pt x="262" y="1"/>
                  </a:moveTo>
                  <a:cubicBezTo>
                    <a:pt x="87" y="1"/>
                    <a:pt x="1" y="209"/>
                    <a:pt x="124" y="331"/>
                  </a:cubicBezTo>
                  <a:cubicBezTo>
                    <a:pt x="163" y="371"/>
                    <a:pt x="212" y="389"/>
                    <a:pt x="260"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0" name="Google Shape;1443;p2">
              <a:extLst>
                <a:ext uri="{FF2B5EF4-FFF2-40B4-BE49-F238E27FC236}">
                  <a16:creationId xmlns:a16="http://schemas.microsoft.com/office/drawing/2014/main" id="{D0983868-578D-4C2E-8041-B837E3180E3A}"/>
                </a:ext>
              </a:extLst>
            </p:cNvPr>
            <p:cNvSpPr/>
            <p:nvPr/>
          </p:nvSpPr>
          <p:spPr>
            <a:xfrm>
              <a:off x="595925" y="902450"/>
              <a:ext cx="9700" cy="9725"/>
            </a:xfrm>
            <a:custGeom>
              <a:avLst/>
              <a:gdLst/>
              <a:ahLst/>
              <a:cxnLst/>
              <a:rect l="l" t="t" r="r" b="b"/>
              <a:pathLst>
                <a:path w="388" h="389" extrusionOk="0">
                  <a:moveTo>
                    <a:pt x="193" y="0"/>
                  </a:moveTo>
                  <a:cubicBezTo>
                    <a:pt x="87" y="0"/>
                    <a:pt x="1" y="87"/>
                    <a:pt x="1" y="194"/>
                  </a:cubicBezTo>
                  <a:cubicBezTo>
                    <a:pt x="1" y="302"/>
                    <a:pt x="87" y="388"/>
                    <a:pt x="193" y="388"/>
                  </a:cubicBezTo>
                  <a:cubicBezTo>
                    <a:pt x="301" y="388"/>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1" name="Google Shape;1444;p2">
              <a:extLst>
                <a:ext uri="{FF2B5EF4-FFF2-40B4-BE49-F238E27FC236}">
                  <a16:creationId xmlns:a16="http://schemas.microsoft.com/office/drawing/2014/main" id="{F2A9D3B4-B5B5-4964-8C33-B20798C7C01D}"/>
                </a:ext>
              </a:extLst>
            </p:cNvPr>
            <p:cNvSpPr/>
            <p:nvPr/>
          </p:nvSpPr>
          <p:spPr>
            <a:xfrm>
              <a:off x="634025" y="902475"/>
              <a:ext cx="11375" cy="9725"/>
            </a:xfrm>
            <a:custGeom>
              <a:avLst/>
              <a:gdLst/>
              <a:ahLst/>
              <a:cxnLst/>
              <a:rect l="l" t="t" r="r" b="b"/>
              <a:pathLst>
                <a:path w="455" h="389" extrusionOk="0">
                  <a:moveTo>
                    <a:pt x="261" y="1"/>
                  </a:moveTo>
                  <a:cubicBezTo>
                    <a:pt x="88" y="1"/>
                    <a:pt x="0" y="209"/>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2" name="Google Shape;1445;p2">
              <a:extLst>
                <a:ext uri="{FF2B5EF4-FFF2-40B4-BE49-F238E27FC236}">
                  <a16:creationId xmlns:a16="http://schemas.microsoft.com/office/drawing/2014/main" id="{6A0F25ED-6C3A-41A8-858B-8FB89F389D79}"/>
                </a:ext>
              </a:extLst>
            </p:cNvPr>
            <p:cNvSpPr/>
            <p:nvPr/>
          </p:nvSpPr>
          <p:spPr>
            <a:xfrm>
              <a:off x="673775" y="90247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3" name="Google Shape;1446;p2">
              <a:extLst>
                <a:ext uri="{FF2B5EF4-FFF2-40B4-BE49-F238E27FC236}">
                  <a16:creationId xmlns:a16="http://schemas.microsoft.com/office/drawing/2014/main" id="{12CD22DB-B817-42DD-ACF5-6EF1784DBEA4}"/>
                </a:ext>
              </a:extLst>
            </p:cNvPr>
            <p:cNvSpPr/>
            <p:nvPr/>
          </p:nvSpPr>
          <p:spPr>
            <a:xfrm>
              <a:off x="715200" y="902450"/>
              <a:ext cx="9725" cy="9725"/>
            </a:xfrm>
            <a:custGeom>
              <a:avLst/>
              <a:gdLst/>
              <a:ahLst/>
              <a:cxnLst/>
              <a:rect l="l" t="t" r="r" b="b"/>
              <a:pathLst>
                <a:path w="389" h="389" extrusionOk="0">
                  <a:moveTo>
                    <a:pt x="194" y="0"/>
                  </a:moveTo>
                  <a:cubicBezTo>
                    <a:pt x="86" y="0"/>
                    <a:pt x="0" y="87"/>
                    <a:pt x="0" y="194"/>
                  </a:cubicBezTo>
                  <a:cubicBezTo>
                    <a:pt x="0" y="302"/>
                    <a:pt x="86"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4" name="Google Shape;1447;p2">
              <a:extLst>
                <a:ext uri="{FF2B5EF4-FFF2-40B4-BE49-F238E27FC236}">
                  <a16:creationId xmlns:a16="http://schemas.microsoft.com/office/drawing/2014/main" id="{7490EB3B-9AEF-4D56-B3BA-395B36B41DCA}"/>
                </a:ext>
              </a:extLst>
            </p:cNvPr>
            <p:cNvSpPr/>
            <p:nvPr/>
          </p:nvSpPr>
          <p:spPr>
            <a:xfrm>
              <a:off x="753300" y="90247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5" name="Google Shape;1448;p2">
              <a:extLst>
                <a:ext uri="{FF2B5EF4-FFF2-40B4-BE49-F238E27FC236}">
                  <a16:creationId xmlns:a16="http://schemas.microsoft.com/office/drawing/2014/main" id="{78C77A66-7602-4AD5-9382-61C393015895}"/>
                </a:ext>
              </a:extLst>
            </p:cNvPr>
            <p:cNvSpPr/>
            <p:nvPr/>
          </p:nvSpPr>
          <p:spPr>
            <a:xfrm>
              <a:off x="794700" y="90245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6" name="Google Shape;1449;p2">
              <a:extLst>
                <a:ext uri="{FF2B5EF4-FFF2-40B4-BE49-F238E27FC236}">
                  <a16:creationId xmlns:a16="http://schemas.microsoft.com/office/drawing/2014/main" id="{BF5F86D6-F0D6-4B90-AE4E-7CABD6E7CC60}"/>
                </a:ext>
              </a:extLst>
            </p:cNvPr>
            <p:cNvSpPr/>
            <p:nvPr/>
          </p:nvSpPr>
          <p:spPr>
            <a:xfrm>
              <a:off x="832825" y="90247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7" name="Google Shape;1450;p2">
              <a:extLst>
                <a:ext uri="{FF2B5EF4-FFF2-40B4-BE49-F238E27FC236}">
                  <a16:creationId xmlns:a16="http://schemas.microsoft.com/office/drawing/2014/main" id="{1D1A9926-53C2-4258-9531-EF84C3226AAF}"/>
                </a:ext>
              </a:extLst>
            </p:cNvPr>
            <p:cNvSpPr/>
            <p:nvPr/>
          </p:nvSpPr>
          <p:spPr>
            <a:xfrm>
              <a:off x="872575" y="902475"/>
              <a:ext cx="11350" cy="9725"/>
            </a:xfrm>
            <a:custGeom>
              <a:avLst/>
              <a:gdLst/>
              <a:ahLst/>
              <a:cxnLst/>
              <a:rect l="l" t="t" r="r" b="b"/>
              <a:pathLst>
                <a:path w="454" h="389" extrusionOk="0">
                  <a:moveTo>
                    <a:pt x="260" y="1"/>
                  </a:moveTo>
                  <a:cubicBezTo>
                    <a:pt x="87" y="1"/>
                    <a:pt x="0" y="209"/>
                    <a:pt x="122" y="331"/>
                  </a:cubicBezTo>
                  <a:cubicBezTo>
                    <a:pt x="161" y="371"/>
                    <a:pt x="210"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8" name="Google Shape;1451;p2">
              <a:extLst>
                <a:ext uri="{FF2B5EF4-FFF2-40B4-BE49-F238E27FC236}">
                  <a16:creationId xmlns:a16="http://schemas.microsoft.com/office/drawing/2014/main" id="{065726D3-ACF2-4920-8350-A07D9D81ED75}"/>
                </a:ext>
              </a:extLst>
            </p:cNvPr>
            <p:cNvSpPr/>
            <p:nvPr/>
          </p:nvSpPr>
          <p:spPr>
            <a:xfrm>
              <a:off x="913950" y="902450"/>
              <a:ext cx="9725" cy="9725"/>
            </a:xfrm>
            <a:custGeom>
              <a:avLst/>
              <a:gdLst/>
              <a:ahLst/>
              <a:cxnLst/>
              <a:rect l="l" t="t" r="r" b="b"/>
              <a:pathLst>
                <a:path w="389" h="389" extrusionOk="0">
                  <a:moveTo>
                    <a:pt x="195" y="0"/>
                  </a:moveTo>
                  <a:cubicBezTo>
                    <a:pt x="87" y="0"/>
                    <a:pt x="1" y="87"/>
                    <a:pt x="1" y="194"/>
                  </a:cubicBezTo>
                  <a:cubicBezTo>
                    <a:pt x="1" y="302"/>
                    <a:pt x="87"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9" name="Google Shape;1452;p2">
              <a:extLst>
                <a:ext uri="{FF2B5EF4-FFF2-40B4-BE49-F238E27FC236}">
                  <a16:creationId xmlns:a16="http://schemas.microsoft.com/office/drawing/2014/main" id="{6A697A6F-72FE-42EB-AF59-2075678BDFCB}"/>
                </a:ext>
              </a:extLst>
            </p:cNvPr>
            <p:cNvSpPr/>
            <p:nvPr/>
          </p:nvSpPr>
          <p:spPr>
            <a:xfrm>
              <a:off x="953700" y="902450"/>
              <a:ext cx="9725" cy="9725"/>
            </a:xfrm>
            <a:custGeom>
              <a:avLst/>
              <a:gdLst/>
              <a:ahLst/>
              <a:cxnLst/>
              <a:rect l="l" t="t" r="r" b="b"/>
              <a:pathLst>
                <a:path w="389" h="389" extrusionOk="0">
                  <a:moveTo>
                    <a:pt x="195" y="0"/>
                  </a:moveTo>
                  <a:cubicBezTo>
                    <a:pt x="89" y="0"/>
                    <a:pt x="1" y="87"/>
                    <a:pt x="1" y="194"/>
                  </a:cubicBezTo>
                  <a:cubicBezTo>
                    <a:pt x="1" y="302"/>
                    <a:pt x="89"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0" name="Google Shape;1453;p2">
              <a:extLst>
                <a:ext uri="{FF2B5EF4-FFF2-40B4-BE49-F238E27FC236}">
                  <a16:creationId xmlns:a16="http://schemas.microsoft.com/office/drawing/2014/main" id="{98AFD99D-6ED0-4DC3-8993-A214FEE5E1E2}"/>
                </a:ext>
              </a:extLst>
            </p:cNvPr>
            <p:cNvSpPr/>
            <p:nvPr/>
          </p:nvSpPr>
          <p:spPr>
            <a:xfrm>
              <a:off x="993450" y="902450"/>
              <a:ext cx="9725" cy="9725"/>
            </a:xfrm>
            <a:custGeom>
              <a:avLst/>
              <a:gdLst/>
              <a:ahLst/>
              <a:cxnLst/>
              <a:rect l="l" t="t" r="r" b="b"/>
              <a:pathLst>
                <a:path w="389" h="389" extrusionOk="0">
                  <a:moveTo>
                    <a:pt x="195" y="0"/>
                  </a:moveTo>
                  <a:cubicBezTo>
                    <a:pt x="89" y="0"/>
                    <a:pt x="1" y="87"/>
                    <a:pt x="1" y="194"/>
                  </a:cubicBezTo>
                  <a:cubicBezTo>
                    <a:pt x="1" y="302"/>
                    <a:pt x="89" y="388"/>
                    <a:pt x="195" y="388"/>
                  </a:cubicBezTo>
                  <a:cubicBezTo>
                    <a:pt x="303" y="388"/>
                    <a:pt x="389" y="302"/>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1" name="Google Shape;1454;p2">
              <a:extLst>
                <a:ext uri="{FF2B5EF4-FFF2-40B4-BE49-F238E27FC236}">
                  <a16:creationId xmlns:a16="http://schemas.microsoft.com/office/drawing/2014/main" id="{7FA589B3-12D7-4503-A05E-75F20A4003EB}"/>
                </a:ext>
              </a:extLst>
            </p:cNvPr>
            <p:cNvSpPr/>
            <p:nvPr/>
          </p:nvSpPr>
          <p:spPr>
            <a:xfrm>
              <a:off x="1033225" y="90245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2" name="Google Shape;1455;p2">
              <a:extLst>
                <a:ext uri="{FF2B5EF4-FFF2-40B4-BE49-F238E27FC236}">
                  <a16:creationId xmlns:a16="http://schemas.microsoft.com/office/drawing/2014/main" id="{27106C69-4B37-455C-803B-E97D2683B14A}"/>
                </a:ext>
              </a:extLst>
            </p:cNvPr>
            <p:cNvSpPr/>
            <p:nvPr/>
          </p:nvSpPr>
          <p:spPr>
            <a:xfrm>
              <a:off x="1072975" y="90245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3" name="Google Shape;1456;p2">
              <a:extLst>
                <a:ext uri="{FF2B5EF4-FFF2-40B4-BE49-F238E27FC236}">
                  <a16:creationId xmlns:a16="http://schemas.microsoft.com/office/drawing/2014/main" id="{B4687F2F-A8E1-4B14-8E73-C62AD7CCE0E0}"/>
                </a:ext>
              </a:extLst>
            </p:cNvPr>
            <p:cNvSpPr/>
            <p:nvPr/>
          </p:nvSpPr>
          <p:spPr>
            <a:xfrm>
              <a:off x="1112725" y="90245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4" name="Google Shape;1457;p2">
              <a:extLst>
                <a:ext uri="{FF2B5EF4-FFF2-40B4-BE49-F238E27FC236}">
                  <a16:creationId xmlns:a16="http://schemas.microsoft.com/office/drawing/2014/main" id="{579FABB5-B1B8-45A3-A514-483009ED3194}"/>
                </a:ext>
              </a:extLst>
            </p:cNvPr>
            <p:cNvSpPr/>
            <p:nvPr/>
          </p:nvSpPr>
          <p:spPr>
            <a:xfrm>
              <a:off x="1152500" y="902450"/>
              <a:ext cx="9700" cy="9725"/>
            </a:xfrm>
            <a:custGeom>
              <a:avLst/>
              <a:gdLst/>
              <a:ahLst/>
              <a:cxnLst/>
              <a:rect l="l" t="t" r="r" b="b"/>
              <a:pathLst>
                <a:path w="388" h="389" extrusionOk="0">
                  <a:moveTo>
                    <a:pt x="193" y="0"/>
                  </a:moveTo>
                  <a:cubicBezTo>
                    <a:pt x="87" y="0"/>
                    <a:pt x="1" y="87"/>
                    <a:pt x="1" y="194"/>
                  </a:cubicBezTo>
                  <a:cubicBezTo>
                    <a:pt x="1" y="302"/>
                    <a:pt x="87" y="388"/>
                    <a:pt x="193" y="388"/>
                  </a:cubicBezTo>
                  <a:cubicBezTo>
                    <a:pt x="301" y="388"/>
                    <a:pt x="388" y="302"/>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5" name="Google Shape;1458;p2">
              <a:extLst>
                <a:ext uri="{FF2B5EF4-FFF2-40B4-BE49-F238E27FC236}">
                  <a16:creationId xmlns:a16="http://schemas.microsoft.com/office/drawing/2014/main" id="{B00B4C9F-DFB0-4A30-92B4-E335D45D4B98}"/>
                </a:ext>
              </a:extLst>
            </p:cNvPr>
            <p:cNvSpPr/>
            <p:nvPr/>
          </p:nvSpPr>
          <p:spPr>
            <a:xfrm>
              <a:off x="1192275" y="902450"/>
              <a:ext cx="9675" cy="9725"/>
            </a:xfrm>
            <a:custGeom>
              <a:avLst/>
              <a:gdLst/>
              <a:ahLst/>
              <a:cxnLst/>
              <a:rect l="l" t="t" r="r" b="b"/>
              <a:pathLst>
                <a:path w="387" h="389" extrusionOk="0">
                  <a:moveTo>
                    <a:pt x="193" y="0"/>
                  </a:moveTo>
                  <a:cubicBezTo>
                    <a:pt x="86" y="0"/>
                    <a:pt x="0" y="87"/>
                    <a:pt x="0" y="194"/>
                  </a:cubicBezTo>
                  <a:cubicBezTo>
                    <a:pt x="0" y="302"/>
                    <a:pt x="86" y="388"/>
                    <a:pt x="193" y="388"/>
                  </a:cubicBezTo>
                  <a:cubicBezTo>
                    <a:pt x="300" y="388"/>
                    <a:pt x="387" y="302"/>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6" name="Google Shape;1459;p2">
              <a:extLst>
                <a:ext uri="{FF2B5EF4-FFF2-40B4-BE49-F238E27FC236}">
                  <a16:creationId xmlns:a16="http://schemas.microsoft.com/office/drawing/2014/main" id="{3BA814E4-C4B4-4ADC-B57A-94B161F897CB}"/>
                </a:ext>
              </a:extLst>
            </p:cNvPr>
            <p:cNvSpPr/>
            <p:nvPr/>
          </p:nvSpPr>
          <p:spPr>
            <a:xfrm>
              <a:off x="1232025" y="902450"/>
              <a:ext cx="9675" cy="9725"/>
            </a:xfrm>
            <a:custGeom>
              <a:avLst/>
              <a:gdLst/>
              <a:ahLst/>
              <a:cxnLst/>
              <a:rect l="l" t="t" r="r" b="b"/>
              <a:pathLst>
                <a:path w="387" h="389" extrusionOk="0">
                  <a:moveTo>
                    <a:pt x="194" y="0"/>
                  </a:moveTo>
                  <a:cubicBezTo>
                    <a:pt x="87" y="0"/>
                    <a:pt x="0" y="87"/>
                    <a:pt x="0" y="194"/>
                  </a:cubicBezTo>
                  <a:cubicBezTo>
                    <a:pt x="0" y="302"/>
                    <a:pt x="87" y="388"/>
                    <a:pt x="194" y="388"/>
                  </a:cubicBezTo>
                  <a:cubicBezTo>
                    <a:pt x="300" y="388"/>
                    <a:pt x="387" y="302"/>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7" name="Google Shape;1460;p2">
              <a:extLst>
                <a:ext uri="{FF2B5EF4-FFF2-40B4-BE49-F238E27FC236}">
                  <a16:creationId xmlns:a16="http://schemas.microsoft.com/office/drawing/2014/main" id="{C83801D8-8CB1-4A9A-9D69-DE36E0D47025}"/>
                </a:ext>
              </a:extLst>
            </p:cNvPr>
            <p:cNvSpPr/>
            <p:nvPr/>
          </p:nvSpPr>
          <p:spPr>
            <a:xfrm>
              <a:off x="276225" y="868375"/>
              <a:ext cx="11375" cy="9700"/>
            </a:xfrm>
            <a:custGeom>
              <a:avLst/>
              <a:gdLst/>
              <a:ahLst/>
              <a:cxnLst/>
              <a:rect l="l" t="t" r="r" b="b"/>
              <a:pathLst>
                <a:path w="455" h="388" extrusionOk="0">
                  <a:moveTo>
                    <a:pt x="260" y="1"/>
                  </a:moveTo>
                  <a:cubicBezTo>
                    <a:pt x="87" y="1"/>
                    <a:pt x="1" y="208"/>
                    <a:pt x="124" y="331"/>
                  </a:cubicBezTo>
                  <a:cubicBezTo>
                    <a:pt x="163" y="370"/>
                    <a:pt x="211" y="388"/>
                    <a:pt x="259" y="388"/>
                  </a:cubicBezTo>
                  <a:cubicBezTo>
                    <a:pt x="358" y="388"/>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8" name="Google Shape;1461;p2">
              <a:extLst>
                <a:ext uri="{FF2B5EF4-FFF2-40B4-BE49-F238E27FC236}">
                  <a16:creationId xmlns:a16="http://schemas.microsoft.com/office/drawing/2014/main" id="{84C11ED3-60A0-4A35-A4F1-491B052445C6}"/>
                </a:ext>
              </a:extLst>
            </p:cNvPr>
            <p:cNvSpPr/>
            <p:nvPr/>
          </p:nvSpPr>
          <p:spPr>
            <a:xfrm>
              <a:off x="317625" y="868350"/>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9" name="Google Shape;1462;p2">
              <a:extLst>
                <a:ext uri="{FF2B5EF4-FFF2-40B4-BE49-F238E27FC236}">
                  <a16:creationId xmlns:a16="http://schemas.microsoft.com/office/drawing/2014/main" id="{A7C6C822-453F-473C-A81D-AEBC11BD3B01}"/>
                </a:ext>
              </a:extLst>
            </p:cNvPr>
            <p:cNvSpPr/>
            <p:nvPr/>
          </p:nvSpPr>
          <p:spPr>
            <a:xfrm>
              <a:off x="355750" y="868350"/>
              <a:ext cx="11350" cy="9725"/>
            </a:xfrm>
            <a:custGeom>
              <a:avLst/>
              <a:gdLst/>
              <a:ahLst/>
              <a:cxnLst/>
              <a:rect l="l" t="t" r="r" b="b"/>
              <a:pathLst>
                <a:path w="454" h="389" extrusionOk="0">
                  <a:moveTo>
                    <a:pt x="259" y="0"/>
                  </a:moveTo>
                  <a:cubicBezTo>
                    <a:pt x="87" y="0"/>
                    <a:pt x="0" y="209"/>
                    <a:pt x="123" y="331"/>
                  </a:cubicBezTo>
                  <a:cubicBezTo>
                    <a:pt x="162" y="370"/>
                    <a:pt x="211" y="388"/>
                    <a:pt x="259" y="388"/>
                  </a:cubicBezTo>
                  <a:cubicBezTo>
                    <a:pt x="358" y="388"/>
                    <a:pt x="453" y="311"/>
                    <a:pt x="453" y="196"/>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0" name="Google Shape;1463;p2">
              <a:extLst>
                <a:ext uri="{FF2B5EF4-FFF2-40B4-BE49-F238E27FC236}">
                  <a16:creationId xmlns:a16="http://schemas.microsoft.com/office/drawing/2014/main" id="{D4ABAE81-3667-4C09-B62A-5950ABFC27E2}"/>
                </a:ext>
              </a:extLst>
            </p:cNvPr>
            <p:cNvSpPr/>
            <p:nvPr/>
          </p:nvSpPr>
          <p:spPr>
            <a:xfrm>
              <a:off x="397125" y="868350"/>
              <a:ext cx="9725" cy="9725"/>
            </a:xfrm>
            <a:custGeom>
              <a:avLst/>
              <a:gdLst/>
              <a:ahLst/>
              <a:cxnLst/>
              <a:rect l="l" t="t" r="r" b="b"/>
              <a:pathLst>
                <a:path w="389" h="389" extrusionOk="0">
                  <a:moveTo>
                    <a:pt x="195" y="0"/>
                  </a:moveTo>
                  <a:cubicBezTo>
                    <a:pt x="88" y="0"/>
                    <a:pt x="1" y="88"/>
                    <a:pt x="1" y="194"/>
                  </a:cubicBezTo>
                  <a:cubicBezTo>
                    <a:pt x="1" y="302"/>
                    <a:pt x="88"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1" name="Google Shape;1464;p2">
              <a:extLst>
                <a:ext uri="{FF2B5EF4-FFF2-40B4-BE49-F238E27FC236}">
                  <a16:creationId xmlns:a16="http://schemas.microsoft.com/office/drawing/2014/main" id="{AF646B4F-41FF-4106-97B6-5AC6825B4611}"/>
                </a:ext>
              </a:extLst>
            </p:cNvPr>
            <p:cNvSpPr/>
            <p:nvPr/>
          </p:nvSpPr>
          <p:spPr>
            <a:xfrm>
              <a:off x="435250" y="868375"/>
              <a:ext cx="11350" cy="9725"/>
            </a:xfrm>
            <a:custGeom>
              <a:avLst/>
              <a:gdLst/>
              <a:ahLst/>
              <a:cxnLst/>
              <a:rect l="l" t="t" r="r" b="b"/>
              <a:pathLst>
                <a:path w="454" h="389" extrusionOk="0">
                  <a:moveTo>
                    <a:pt x="260" y="1"/>
                  </a:moveTo>
                  <a:cubicBezTo>
                    <a:pt x="87" y="1"/>
                    <a:pt x="0" y="210"/>
                    <a:pt x="123" y="331"/>
                  </a:cubicBezTo>
                  <a:cubicBezTo>
                    <a:pt x="163"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2" name="Google Shape;1465;p2">
              <a:extLst>
                <a:ext uri="{FF2B5EF4-FFF2-40B4-BE49-F238E27FC236}">
                  <a16:creationId xmlns:a16="http://schemas.microsoft.com/office/drawing/2014/main" id="{9CD7322D-96D2-4C45-8672-09C891B74485}"/>
                </a:ext>
              </a:extLst>
            </p:cNvPr>
            <p:cNvSpPr/>
            <p:nvPr/>
          </p:nvSpPr>
          <p:spPr>
            <a:xfrm>
              <a:off x="475000" y="868375"/>
              <a:ext cx="11350" cy="9725"/>
            </a:xfrm>
            <a:custGeom>
              <a:avLst/>
              <a:gdLst/>
              <a:ahLst/>
              <a:cxnLst/>
              <a:rect l="l" t="t" r="r" b="b"/>
              <a:pathLst>
                <a:path w="454" h="389" extrusionOk="0">
                  <a:moveTo>
                    <a:pt x="260" y="1"/>
                  </a:moveTo>
                  <a:cubicBezTo>
                    <a:pt x="87" y="1"/>
                    <a:pt x="1" y="208"/>
                    <a:pt x="122" y="331"/>
                  </a:cubicBezTo>
                  <a:cubicBezTo>
                    <a:pt x="162"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3" name="Google Shape;1466;p2">
              <a:extLst>
                <a:ext uri="{FF2B5EF4-FFF2-40B4-BE49-F238E27FC236}">
                  <a16:creationId xmlns:a16="http://schemas.microsoft.com/office/drawing/2014/main" id="{B305AE14-4884-4706-8AE8-8928F1267BE4}"/>
                </a:ext>
              </a:extLst>
            </p:cNvPr>
            <p:cNvSpPr/>
            <p:nvPr/>
          </p:nvSpPr>
          <p:spPr>
            <a:xfrm>
              <a:off x="516425" y="868350"/>
              <a:ext cx="9675" cy="9725"/>
            </a:xfrm>
            <a:custGeom>
              <a:avLst/>
              <a:gdLst/>
              <a:ahLst/>
              <a:cxnLst/>
              <a:rect l="l" t="t" r="r" b="b"/>
              <a:pathLst>
                <a:path w="387" h="389" extrusionOk="0">
                  <a:moveTo>
                    <a:pt x="193" y="0"/>
                  </a:moveTo>
                  <a:cubicBezTo>
                    <a:pt x="87" y="0"/>
                    <a:pt x="0" y="88"/>
                    <a:pt x="0" y="194"/>
                  </a:cubicBezTo>
                  <a:cubicBezTo>
                    <a:pt x="0"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4" name="Google Shape;1467;p2">
              <a:extLst>
                <a:ext uri="{FF2B5EF4-FFF2-40B4-BE49-F238E27FC236}">
                  <a16:creationId xmlns:a16="http://schemas.microsoft.com/office/drawing/2014/main" id="{471334A0-4F2A-4C6A-902D-E4BABAEAFD43}"/>
                </a:ext>
              </a:extLst>
            </p:cNvPr>
            <p:cNvSpPr/>
            <p:nvPr/>
          </p:nvSpPr>
          <p:spPr>
            <a:xfrm>
              <a:off x="554500" y="868375"/>
              <a:ext cx="11375" cy="9725"/>
            </a:xfrm>
            <a:custGeom>
              <a:avLst/>
              <a:gdLst/>
              <a:ahLst/>
              <a:cxnLst/>
              <a:rect l="l" t="t" r="r" b="b"/>
              <a:pathLst>
                <a:path w="455" h="389" extrusionOk="0">
                  <a:moveTo>
                    <a:pt x="262" y="1"/>
                  </a:moveTo>
                  <a:cubicBezTo>
                    <a:pt x="87" y="1"/>
                    <a:pt x="1" y="208"/>
                    <a:pt x="124" y="331"/>
                  </a:cubicBezTo>
                  <a:cubicBezTo>
                    <a:pt x="163" y="371"/>
                    <a:pt x="212" y="389"/>
                    <a:pt x="260" y="389"/>
                  </a:cubicBezTo>
                  <a:cubicBezTo>
                    <a:pt x="359" y="389"/>
                    <a:pt x="454" y="311"/>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5" name="Google Shape;1468;p2">
              <a:extLst>
                <a:ext uri="{FF2B5EF4-FFF2-40B4-BE49-F238E27FC236}">
                  <a16:creationId xmlns:a16="http://schemas.microsoft.com/office/drawing/2014/main" id="{8282CD77-7CD3-4AF2-81C7-15A0041A4E7D}"/>
                </a:ext>
              </a:extLst>
            </p:cNvPr>
            <p:cNvSpPr/>
            <p:nvPr/>
          </p:nvSpPr>
          <p:spPr>
            <a:xfrm>
              <a:off x="595925" y="868350"/>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6" name="Google Shape;1469;p2">
              <a:extLst>
                <a:ext uri="{FF2B5EF4-FFF2-40B4-BE49-F238E27FC236}">
                  <a16:creationId xmlns:a16="http://schemas.microsoft.com/office/drawing/2014/main" id="{74EE0C39-2B78-43FE-B442-2C4F5BBEAC6F}"/>
                </a:ext>
              </a:extLst>
            </p:cNvPr>
            <p:cNvSpPr/>
            <p:nvPr/>
          </p:nvSpPr>
          <p:spPr>
            <a:xfrm>
              <a:off x="634025" y="868375"/>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1"/>
                    <a:pt x="455" y="195"/>
                  </a:cubicBezTo>
                  <a:cubicBezTo>
                    <a:pt x="453"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7" name="Google Shape;1470;p2">
              <a:extLst>
                <a:ext uri="{FF2B5EF4-FFF2-40B4-BE49-F238E27FC236}">
                  <a16:creationId xmlns:a16="http://schemas.microsoft.com/office/drawing/2014/main" id="{B972C34C-B703-4AE8-8F78-787FDFE04C4A}"/>
                </a:ext>
              </a:extLst>
            </p:cNvPr>
            <p:cNvSpPr/>
            <p:nvPr/>
          </p:nvSpPr>
          <p:spPr>
            <a:xfrm>
              <a:off x="673775" y="86837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3"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8" name="Google Shape;1471;p2">
              <a:extLst>
                <a:ext uri="{FF2B5EF4-FFF2-40B4-BE49-F238E27FC236}">
                  <a16:creationId xmlns:a16="http://schemas.microsoft.com/office/drawing/2014/main" id="{E839C404-C68E-4B8F-94CB-65033E24DF4C}"/>
                </a:ext>
              </a:extLst>
            </p:cNvPr>
            <p:cNvSpPr/>
            <p:nvPr/>
          </p:nvSpPr>
          <p:spPr>
            <a:xfrm>
              <a:off x="715200" y="868350"/>
              <a:ext cx="9725" cy="9725"/>
            </a:xfrm>
            <a:custGeom>
              <a:avLst/>
              <a:gdLst/>
              <a:ahLst/>
              <a:cxnLst/>
              <a:rect l="l" t="t" r="r" b="b"/>
              <a:pathLst>
                <a:path w="389" h="389" extrusionOk="0">
                  <a:moveTo>
                    <a:pt x="194" y="0"/>
                  </a:moveTo>
                  <a:cubicBezTo>
                    <a:pt x="86" y="0"/>
                    <a:pt x="0" y="88"/>
                    <a:pt x="0" y="194"/>
                  </a:cubicBezTo>
                  <a:cubicBezTo>
                    <a:pt x="0" y="302"/>
                    <a:pt x="86"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9" name="Google Shape;1472;p2">
              <a:extLst>
                <a:ext uri="{FF2B5EF4-FFF2-40B4-BE49-F238E27FC236}">
                  <a16:creationId xmlns:a16="http://schemas.microsoft.com/office/drawing/2014/main" id="{0D3B3D1B-4599-4BFC-B309-2D1DE44D58DD}"/>
                </a:ext>
              </a:extLst>
            </p:cNvPr>
            <p:cNvSpPr/>
            <p:nvPr/>
          </p:nvSpPr>
          <p:spPr>
            <a:xfrm>
              <a:off x="753300" y="86837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1"/>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0" name="Google Shape;1473;p2">
              <a:extLst>
                <a:ext uri="{FF2B5EF4-FFF2-40B4-BE49-F238E27FC236}">
                  <a16:creationId xmlns:a16="http://schemas.microsoft.com/office/drawing/2014/main" id="{D5B11CBF-4D8A-4310-A623-8B75B8DA2317}"/>
                </a:ext>
              </a:extLst>
            </p:cNvPr>
            <p:cNvSpPr/>
            <p:nvPr/>
          </p:nvSpPr>
          <p:spPr>
            <a:xfrm>
              <a:off x="794700" y="868350"/>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1" name="Google Shape;1474;p2">
              <a:extLst>
                <a:ext uri="{FF2B5EF4-FFF2-40B4-BE49-F238E27FC236}">
                  <a16:creationId xmlns:a16="http://schemas.microsoft.com/office/drawing/2014/main" id="{561BAB4D-B442-47B3-8AEA-4DF18DACD467}"/>
                </a:ext>
              </a:extLst>
            </p:cNvPr>
            <p:cNvSpPr/>
            <p:nvPr/>
          </p:nvSpPr>
          <p:spPr>
            <a:xfrm>
              <a:off x="832825" y="86837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1"/>
                    <a:pt x="453" y="195"/>
                  </a:cubicBezTo>
                  <a:cubicBezTo>
                    <a:pt x="453" y="87"/>
                    <a:pt x="366"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2" name="Google Shape;1475;p2">
              <a:extLst>
                <a:ext uri="{FF2B5EF4-FFF2-40B4-BE49-F238E27FC236}">
                  <a16:creationId xmlns:a16="http://schemas.microsoft.com/office/drawing/2014/main" id="{DFF27B8D-980A-4D37-B4FA-1C448006FB2F}"/>
                </a:ext>
              </a:extLst>
            </p:cNvPr>
            <p:cNvSpPr/>
            <p:nvPr/>
          </p:nvSpPr>
          <p:spPr>
            <a:xfrm>
              <a:off x="872575" y="868375"/>
              <a:ext cx="11350" cy="9725"/>
            </a:xfrm>
            <a:custGeom>
              <a:avLst/>
              <a:gdLst/>
              <a:ahLst/>
              <a:cxnLst/>
              <a:rect l="l" t="t" r="r" b="b"/>
              <a:pathLst>
                <a:path w="454" h="389" extrusionOk="0">
                  <a:moveTo>
                    <a:pt x="260" y="1"/>
                  </a:moveTo>
                  <a:cubicBezTo>
                    <a:pt x="87" y="1"/>
                    <a:pt x="0" y="208"/>
                    <a:pt x="122" y="331"/>
                  </a:cubicBezTo>
                  <a:cubicBezTo>
                    <a:pt x="161" y="371"/>
                    <a:pt x="210" y="389"/>
                    <a:pt x="258"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3" name="Google Shape;1476;p2">
              <a:extLst>
                <a:ext uri="{FF2B5EF4-FFF2-40B4-BE49-F238E27FC236}">
                  <a16:creationId xmlns:a16="http://schemas.microsoft.com/office/drawing/2014/main" id="{788FFB5B-F65D-4F08-B9AC-03BF87A0EE07}"/>
                </a:ext>
              </a:extLst>
            </p:cNvPr>
            <p:cNvSpPr/>
            <p:nvPr/>
          </p:nvSpPr>
          <p:spPr>
            <a:xfrm>
              <a:off x="913950" y="868350"/>
              <a:ext cx="9725" cy="9725"/>
            </a:xfrm>
            <a:custGeom>
              <a:avLst/>
              <a:gdLst/>
              <a:ahLst/>
              <a:cxnLst/>
              <a:rect l="l" t="t" r="r" b="b"/>
              <a:pathLst>
                <a:path w="389" h="389" extrusionOk="0">
                  <a:moveTo>
                    <a:pt x="195" y="0"/>
                  </a:moveTo>
                  <a:cubicBezTo>
                    <a:pt x="87" y="0"/>
                    <a:pt x="1" y="88"/>
                    <a:pt x="1" y="194"/>
                  </a:cubicBezTo>
                  <a:cubicBezTo>
                    <a:pt x="1" y="302"/>
                    <a:pt x="87"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4" name="Google Shape;1477;p2">
              <a:extLst>
                <a:ext uri="{FF2B5EF4-FFF2-40B4-BE49-F238E27FC236}">
                  <a16:creationId xmlns:a16="http://schemas.microsoft.com/office/drawing/2014/main" id="{808B0DD8-DC36-4B6A-B678-3C5EAD5642EF}"/>
                </a:ext>
              </a:extLst>
            </p:cNvPr>
            <p:cNvSpPr/>
            <p:nvPr/>
          </p:nvSpPr>
          <p:spPr>
            <a:xfrm>
              <a:off x="953700" y="868350"/>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5" name="Google Shape;1478;p2">
              <a:extLst>
                <a:ext uri="{FF2B5EF4-FFF2-40B4-BE49-F238E27FC236}">
                  <a16:creationId xmlns:a16="http://schemas.microsoft.com/office/drawing/2014/main" id="{02DEBA08-F393-41A5-B595-356DA251F8D5}"/>
                </a:ext>
              </a:extLst>
            </p:cNvPr>
            <p:cNvSpPr/>
            <p:nvPr/>
          </p:nvSpPr>
          <p:spPr>
            <a:xfrm>
              <a:off x="993450" y="868350"/>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3" y="388"/>
                    <a:pt x="389" y="302"/>
                    <a:pt x="389" y="194"/>
                  </a:cubicBezTo>
                  <a:cubicBezTo>
                    <a:pt x="389" y="88"/>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6" name="Google Shape;1479;p2">
              <a:extLst>
                <a:ext uri="{FF2B5EF4-FFF2-40B4-BE49-F238E27FC236}">
                  <a16:creationId xmlns:a16="http://schemas.microsoft.com/office/drawing/2014/main" id="{5728F523-9FB1-4A29-AC57-C302146C996B}"/>
                </a:ext>
              </a:extLst>
            </p:cNvPr>
            <p:cNvSpPr/>
            <p:nvPr/>
          </p:nvSpPr>
          <p:spPr>
            <a:xfrm>
              <a:off x="1033225" y="868350"/>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7" name="Google Shape;1480;p2">
              <a:extLst>
                <a:ext uri="{FF2B5EF4-FFF2-40B4-BE49-F238E27FC236}">
                  <a16:creationId xmlns:a16="http://schemas.microsoft.com/office/drawing/2014/main" id="{427200E2-A13C-4D51-98DE-B39681ABA657}"/>
                </a:ext>
              </a:extLst>
            </p:cNvPr>
            <p:cNvSpPr/>
            <p:nvPr/>
          </p:nvSpPr>
          <p:spPr>
            <a:xfrm>
              <a:off x="1072975" y="868350"/>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8" name="Google Shape;1481;p2">
              <a:extLst>
                <a:ext uri="{FF2B5EF4-FFF2-40B4-BE49-F238E27FC236}">
                  <a16:creationId xmlns:a16="http://schemas.microsoft.com/office/drawing/2014/main" id="{A169F07E-D8F7-474F-B6D7-135CE4343CB2}"/>
                </a:ext>
              </a:extLst>
            </p:cNvPr>
            <p:cNvSpPr/>
            <p:nvPr/>
          </p:nvSpPr>
          <p:spPr>
            <a:xfrm>
              <a:off x="1112725" y="868350"/>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9" name="Google Shape;1482;p2">
              <a:extLst>
                <a:ext uri="{FF2B5EF4-FFF2-40B4-BE49-F238E27FC236}">
                  <a16:creationId xmlns:a16="http://schemas.microsoft.com/office/drawing/2014/main" id="{D47B9816-0AF1-430D-AC5C-D2108895061E}"/>
                </a:ext>
              </a:extLst>
            </p:cNvPr>
            <p:cNvSpPr/>
            <p:nvPr/>
          </p:nvSpPr>
          <p:spPr>
            <a:xfrm>
              <a:off x="1152500" y="868350"/>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8" y="302"/>
                    <a:pt x="388" y="194"/>
                  </a:cubicBezTo>
                  <a:cubicBezTo>
                    <a:pt x="388"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0" name="Google Shape;1483;p2">
              <a:extLst>
                <a:ext uri="{FF2B5EF4-FFF2-40B4-BE49-F238E27FC236}">
                  <a16:creationId xmlns:a16="http://schemas.microsoft.com/office/drawing/2014/main" id="{6FB00068-7061-48C1-A657-7A171DE14CBA}"/>
                </a:ext>
              </a:extLst>
            </p:cNvPr>
            <p:cNvSpPr/>
            <p:nvPr/>
          </p:nvSpPr>
          <p:spPr>
            <a:xfrm>
              <a:off x="1192275" y="868350"/>
              <a:ext cx="9675" cy="9725"/>
            </a:xfrm>
            <a:custGeom>
              <a:avLst/>
              <a:gdLst/>
              <a:ahLst/>
              <a:cxnLst/>
              <a:rect l="l" t="t" r="r" b="b"/>
              <a:pathLst>
                <a:path w="387" h="389" extrusionOk="0">
                  <a:moveTo>
                    <a:pt x="193" y="0"/>
                  </a:moveTo>
                  <a:cubicBezTo>
                    <a:pt x="86" y="0"/>
                    <a:pt x="0" y="88"/>
                    <a:pt x="0" y="194"/>
                  </a:cubicBezTo>
                  <a:cubicBezTo>
                    <a:pt x="0" y="302"/>
                    <a:pt x="86" y="388"/>
                    <a:pt x="193" y="388"/>
                  </a:cubicBezTo>
                  <a:cubicBezTo>
                    <a:pt x="300" y="388"/>
                    <a:pt x="387" y="302"/>
                    <a:pt x="387" y="194"/>
                  </a:cubicBezTo>
                  <a:cubicBezTo>
                    <a:pt x="387" y="88"/>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1" name="Google Shape;1484;p2">
              <a:extLst>
                <a:ext uri="{FF2B5EF4-FFF2-40B4-BE49-F238E27FC236}">
                  <a16:creationId xmlns:a16="http://schemas.microsoft.com/office/drawing/2014/main" id="{0C468AD7-94B6-4F9B-B9FA-34912E30CD78}"/>
                </a:ext>
              </a:extLst>
            </p:cNvPr>
            <p:cNvSpPr/>
            <p:nvPr/>
          </p:nvSpPr>
          <p:spPr>
            <a:xfrm>
              <a:off x="1232025" y="868350"/>
              <a:ext cx="9675" cy="9725"/>
            </a:xfrm>
            <a:custGeom>
              <a:avLst/>
              <a:gdLst/>
              <a:ahLst/>
              <a:cxnLst/>
              <a:rect l="l" t="t" r="r" b="b"/>
              <a:pathLst>
                <a:path w="387" h="389" extrusionOk="0">
                  <a:moveTo>
                    <a:pt x="194" y="0"/>
                  </a:moveTo>
                  <a:cubicBezTo>
                    <a:pt x="87" y="0"/>
                    <a:pt x="0" y="88"/>
                    <a:pt x="0" y="194"/>
                  </a:cubicBezTo>
                  <a:cubicBezTo>
                    <a:pt x="0" y="302"/>
                    <a:pt x="87" y="388"/>
                    <a:pt x="194" y="388"/>
                  </a:cubicBezTo>
                  <a:cubicBezTo>
                    <a:pt x="300" y="388"/>
                    <a:pt x="387" y="302"/>
                    <a:pt x="387" y="194"/>
                  </a:cubicBezTo>
                  <a:cubicBezTo>
                    <a:pt x="387"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2" name="Google Shape;1485;p2">
              <a:extLst>
                <a:ext uri="{FF2B5EF4-FFF2-40B4-BE49-F238E27FC236}">
                  <a16:creationId xmlns:a16="http://schemas.microsoft.com/office/drawing/2014/main" id="{124AF81E-7923-4831-B394-3E6D80A9DEB0}"/>
                </a:ext>
              </a:extLst>
            </p:cNvPr>
            <p:cNvSpPr/>
            <p:nvPr/>
          </p:nvSpPr>
          <p:spPr>
            <a:xfrm>
              <a:off x="317625" y="83422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3" name="Google Shape;1486;p2">
              <a:extLst>
                <a:ext uri="{FF2B5EF4-FFF2-40B4-BE49-F238E27FC236}">
                  <a16:creationId xmlns:a16="http://schemas.microsoft.com/office/drawing/2014/main" id="{B64AD3A9-68B7-46C7-AEEB-E00AE928C235}"/>
                </a:ext>
              </a:extLst>
            </p:cNvPr>
            <p:cNvSpPr/>
            <p:nvPr/>
          </p:nvSpPr>
          <p:spPr>
            <a:xfrm>
              <a:off x="355750" y="834225"/>
              <a:ext cx="11350" cy="9725"/>
            </a:xfrm>
            <a:custGeom>
              <a:avLst/>
              <a:gdLst/>
              <a:ahLst/>
              <a:cxnLst/>
              <a:rect l="l" t="t" r="r" b="b"/>
              <a:pathLst>
                <a:path w="454" h="389" extrusionOk="0">
                  <a:moveTo>
                    <a:pt x="259" y="1"/>
                  </a:moveTo>
                  <a:cubicBezTo>
                    <a:pt x="87" y="1"/>
                    <a:pt x="0" y="210"/>
                    <a:pt x="123" y="331"/>
                  </a:cubicBezTo>
                  <a:cubicBezTo>
                    <a:pt x="162" y="371"/>
                    <a:pt x="211" y="389"/>
                    <a:pt x="259" y="389"/>
                  </a:cubicBezTo>
                  <a:cubicBezTo>
                    <a:pt x="358" y="389"/>
                    <a:pt x="453" y="312"/>
                    <a:pt x="453" y="196"/>
                  </a:cubicBezTo>
                  <a:cubicBezTo>
                    <a:pt x="453" y="89"/>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4" name="Google Shape;1487;p2">
              <a:extLst>
                <a:ext uri="{FF2B5EF4-FFF2-40B4-BE49-F238E27FC236}">
                  <a16:creationId xmlns:a16="http://schemas.microsoft.com/office/drawing/2014/main" id="{F3BB3EED-F4D3-4D7D-97D1-A95C286E7E29}"/>
                </a:ext>
              </a:extLst>
            </p:cNvPr>
            <p:cNvSpPr/>
            <p:nvPr/>
          </p:nvSpPr>
          <p:spPr>
            <a:xfrm>
              <a:off x="397125" y="834225"/>
              <a:ext cx="9725" cy="9725"/>
            </a:xfrm>
            <a:custGeom>
              <a:avLst/>
              <a:gdLst/>
              <a:ahLst/>
              <a:cxnLst/>
              <a:rect l="l" t="t" r="r" b="b"/>
              <a:pathLst>
                <a:path w="389" h="389" extrusionOk="0">
                  <a:moveTo>
                    <a:pt x="195" y="1"/>
                  </a:moveTo>
                  <a:cubicBezTo>
                    <a:pt x="88" y="1"/>
                    <a:pt x="1" y="89"/>
                    <a:pt x="1" y="195"/>
                  </a:cubicBezTo>
                  <a:cubicBezTo>
                    <a:pt x="1" y="302"/>
                    <a:pt x="88"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5" name="Google Shape;1488;p2">
              <a:extLst>
                <a:ext uri="{FF2B5EF4-FFF2-40B4-BE49-F238E27FC236}">
                  <a16:creationId xmlns:a16="http://schemas.microsoft.com/office/drawing/2014/main" id="{C0CF1475-46A0-42D9-9BA1-6F4D49701B13}"/>
                </a:ext>
              </a:extLst>
            </p:cNvPr>
            <p:cNvSpPr/>
            <p:nvPr/>
          </p:nvSpPr>
          <p:spPr>
            <a:xfrm>
              <a:off x="435250" y="834275"/>
              <a:ext cx="11350" cy="9725"/>
            </a:xfrm>
            <a:custGeom>
              <a:avLst/>
              <a:gdLst/>
              <a:ahLst/>
              <a:cxnLst/>
              <a:rect l="l" t="t" r="r" b="b"/>
              <a:pathLst>
                <a:path w="454" h="389" extrusionOk="0">
                  <a:moveTo>
                    <a:pt x="260" y="0"/>
                  </a:moveTo>
                  <a:cubicBezTo>
                    <a:pt x="87" y="0"/>
                    <a:pt x="0" y="208"/>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6" name="Google Shape;1489;p2">
              <a:extLst>
                <a:ext uri="{FF2B5EF4-FFF2-40B4-BE49-F238E27FC236}">
                  <a16:creationId xmlns:a16="http://schemas.microsoft.com/office/drawing/2014/main" id="{70C2CF2B-BEBD-46ED-9850-BA20C872AA37}"/>
                </a:ext>
              </a:extLst>
            </p:cNvPr>
            <p:cNvSpPr/>
            <p:nvPr/>
          </p:nvSpPr>
          <p:spPr>
            <a:xfrm>
              <a:off x="475025" y="834275"/>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8"/>
                    <a:pt x="121" y="331"/>
                  </a:cubicBezTo>
                  <a:cubicBezTo>
                    <a:pt x="161" y="371"/>
                    <a:pt x="210" y="388"/>
                    <a:pt x="258" y="388"/>
                  </a:cubicBezTo>
                  <a:cubicBezTo>
                    <a:pt x="357" y="388"/>
                    <a:pt x="453" y="311"/>
                    <a:pt x="453" y="194"/>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7" name="Google Shape;1490;p2">
              <a:extLst>
                <a:ext uri="{FF2B5EF4-FFF2-40B4-BE49-F238E27FC236}">
                  <a16:creationId xmlns:a16="http://schemas.microsoft.com/office/drawing/2014/main" id="{CB5E0E3A-B011-4BDA-B812-1914A9FAE01F}"/>
                </a:ext>
              </a:extLst>
            </p:cNvPr>
            <p:cNvSpPr/>
            <p:nvPr/>
          </p:nvSpPr>
          <p:spPr>
            <a:xfrm>
              <a:off x="516425" y="834225"/>
              <a:ext cx="9675" cy="9725"/>
            </a:xfrm>
            <a:custGeom>
              <a:avLst/>
              <a:gdLst/>
              <a:ahLst/>
              <a:cxnLst/>
              <a:rect l="l" t="t" r="r" b="b"/>
              <a:pathLst>
                <a:path w="387" h="389" extrusionOk="0">
                  <a:moveTo>
                    <a:pt x="193" y="1"/>
                  </a:moveTo>
                  <a:cubicBezTo>
                    <a:pt x="87" y="1"/>
                    <a:pt x="0" y="89"/>
                    <a:pt x="0" y="195"/>
                  </a:cubicBezTo>
                  <a:cubicBezTo>
                    <a:pt x="0" y="302"/>
                    <a:pt x="87" y="389"/>
                    <a:pt x="193" y="389"/>
                  </a:cubicBezTo>
                  <a:cubicBezTo>
                    <a:pt x="301" y="389"/>
                    <a:pt x="387" y="302"/>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8" name="Google Shape;1491;p2">
              <a:extLst>
                <a:ext uri="{FF2B5EF4-FFF2-40B4-BE49-F238E27FC236}">
                  <a16:creationId xmlns:a16="http://schemas.microsoft.com/office/drawing/2014/main" id="{36A0B62C-A4CF-41DF-93E3-6BCA7CC833EC}"/>
                </a:ext>
              </a:extLst>
            </p:cNvPr>
            <p:cNvSpPr/>
            <p:nvPr/>
          </p:nvSpPr>
          <p:spPr>
            <a:xfrm>
              <a:off x="554525" y="834275"/>
              <a:ext cx="11350" cy="9725"/>
            </a:xfrm>
            <a:custGeom>
              <a:avLst/>
              <a:gdLst/>
              <a:ahLst/>
              <a:cxnLst/>
              <a:rect l="l" t="t" r="r" b="b"/>
              <a:pathLst>
                <a:path w="454" h="389" extrusionOk="0">
                  <a:moveTo>
                    <a:pt x="263" y="0"/>
                  </a:moveTo>
                  <a:cubicBezTo>
                    <a:pt x="262" y="0"/>
                    <a:pt x="261" y="0"/>
                    <a:pt x="261" y="0"/>
                  </a:cubicBezTo>
                  <a:cubicBezTo>
                    <a:pt x="260" y="0"/>
                    <a:pt x="259" y="0"/>
                    <a:pt x="259" y="0"/>
                  </a:cubicBezTo>
                  <a:cubicBezTo>
                    <a:pt x="86" y="0"/>
                    <a:pt x="0" y="208"/>
                    <a:pt x="123" y="331"/>
                  </a:cubicBezTo>
                  <a:cubicBezTo>
                    <a:pt x="162" y="371"/>
                    <a:pt x="211" y="388"/>
                    <a:pt x="258" y="388"/>
                  </a:cubicBezTo>
                  <a:cubicBezTo>
                    <a:pt x="358" y="388"/>
                    <a:pt x="453" y="311"/>
                    <a:pt x="453" y="194"/>
                  </a:cubicBezTo>
                  <a:cubicBezTo>
                    <a:pt x="453"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9" name="Google Shape;1492;p2">
              <a:extLst>
                <a:ext uri="{FF2B5EF4-FFF2-40B4-BE49-F238E27FC236}">
                  <a16:creationId xmlns:a16="http://schemas.microsoft.com/office/drawing/2014/main" id="{69ABAC4B-1483-4EE4-87DE-AD3870096810}"/>
                </a:ext>
              </a:extLst>
            </p:cNvPr>
            <p:cNvSpPr/>
            <p:nvPr/>
          </p:nvSpPr>
          <p:spPr>
            <a:xfrm>
              <a:off x="595925" y="834225"/>
              <a:ext cx="9700" cy="9725"/>
            </a:xfrm>
            <a:custGeom>
              <a:avLst/>
              <a:gdLst/>
              <a:ahLst/>
              <a:cxnLst/>
              <a:rect l="l" t="t" r="r" b="b"/>
              <a:pathLst>
                <a:path w="388" h="389" extrusionOk="0">
                  <a:moveTo>
                    <a:pt x="193" y="1"/>
                  </a:moveTo>
                  <a:cubicBezTo>
                    <a:pt x="87" y="1"/>
                    <a:pt x="1" y="89"/>
                    <a:pt x="1" y="195"/>
                  </a:cubicBezTo>
                  <a:cubicBezTo>
                    <a:pt x="1" y="302"/>
                    <a:pt x="87" y="389"/>
                    <a:pt x="193" y="389"/>
                  </a:cubicBezTo>
                  <a:cubicBezTo>
                    <a:pt x="301" y="389"/>
                    <a:pt x="387" y="302"/>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0" name="Google Shape;1493;p2">
              <a:extLst>
                <a:ext uri="{FF2B5EF4-FFF2-40B4-BE49-F238E27FC236}">
                  <a16:creationId xmlns:a16="http://schemas.microsoft.com/office/drawing/2014/main" id="{33E2BE34-10C4-4D3A-85B6-7674E74ED53E}"/>
                </a:ext>
              </a:extLst>
            </p:cNvPr>
            <p:cNvSpPr/>
            <p:nvPr/>
          </p:nvSpPr>
          <p:spPr>
            <a:xfrm>
              <a:off x="634025" y="834275"/>
              <a:ext cx="11375" cy="9725"/>
            </a:xfrm>
            <a:custGeom>
              <a:avLst/>
              <a:gdLst/>
              <a:ahLst/>
              <a:cxnLst/>
              <a:rect l="l" t="t" r="r" b="b"/>
              <a:pathLst>
                <a:path w="455" h="389" extrusionOk="0">
                  <a:moveTo>
                    <a:pt x="264" y="0"/>
                  </a:moveTo>
                  <a:cubicBezTo>
                    <a:pt x="263" y="0"/>
                    <a:pt x="262" y="0"/>
                    <a:pt x="261" y="0"/>
                  </a:cubicBezTo>
                  <a:cubicBezTo>
                    <a:pt x="260" y="0"/>
                    <a:pt x="260" y="0"/>
                    <a:pt x="259" y="0"/>
                  </a:cubicBezTo>
                  <a:cubicBezTo>
                    <a:pt x="87" y="0"/>
                    <a:pt x="1" y="208"/>
                    <a:pt x="123" y="331"/>
                  </a:cubicBezTo>
                  <a:cubicBezTo>
                    <a:pt x="163" y="371"/>
                    <a:pt x="211" y="388"/>
                    <a:pt x="259" y="388"/>
                  </a:cubicBezTo>
                  <a:cubicBezTo>
                    <a:pt x="359" y="388"/>
                    <a:pt x="454" y="311"/>
                    <a:pt x="455" y="194"/>
                  </a:cubicBezTo>
                  <a:cubicBezTo>
                    <a:pt x="455" y="88"/>
                    <a:pt x="368"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1" name="Google Shape;1494;p2">
              <a:extLst>
                <a:ext uri="{FF2B5EF4-FFF2-40B4-BE49-F238E27FC236}">
                  <a16:creationId xmlns:a16="http://schemas.microsoft.com/office/drawing/2014/main" id="{E8A5AD26-AE3F-4E03-89E6-47336405782D}"/>
                </a:ext>
              </a:extLst>
            </p:cNvPr>
            <p:cNvSpPr/>
            <p:nvPr/>
          </p:nvSpPr>
          <p:spPr>
            <a:xfrm>
              <a:off x="673775" y="834275"/>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2" name="Google Shape;1495;p2">
              <a:extLst>
                <a:ext uri="{FF2B5EF4-FFF2-40B4-BE49-F238E27FC236}">
                  <a16:creationId xmlns:a16="http://schemas.microsoft.com/office/drawing/2014/main" id="{7BF527BF-457C-4F85-B716-45EB00F021D0}"/>
                </a:ext>
              </a:extLst>
            </p:cNvPr>
            <p:cNvSpPr/>
            <p:nvPr/>
          </p:nvSpPr>
          <p:spPr>
            <a:xfrm>
              <a:off x="715200" y="834225"/>
              <a:ext cx="9725" cy="9725"/>
            </a:xfrm>
            <a:custGeom>
              <a:avLst/>
              <a:gdLst/>
              <a:ahLst/>
              <a:cxnLst/>
              <a:rect l="l" t="t" r="r" b="b"/>
              <a:pathLst>
                <a:path w="389" h="389" extrusionOk="0">
                  <a:moveTo>
                    <a:pt x="194" y="1"/>
                  </a:moveTo>
                  <a:cubicBezTo>
                    <a:pt x="86" y="1"/>
                    <a:pt x="0" y="89"/>
                    <a:pt x="0" y="195"/>
                  </a:cubicBezTo>
                  <a:cubicBezTo>
                    <a:pt x="0" y="302"/>
                    <a:pt x="86"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3" name="Google Shape;1496;p2">
              <a:extLst>
                <a:ext uri="{FF2B5EF4-FFF2-40B4-BE49-F238E27FC236}">
                  <a16:creationId xmlns:a16="http://schemas.microsoft.com/office/drawing/2014/main" id="{814CDD1F-D373-413C-8ED1-2329BCCA442F}"/>
                </a:ext>
              </a:extLst>
            </p:cNvPr>
            <p:cNvSpPr/>
            <p:nvPr/>
          </p:nvSpPr>
          <p:spPr>
            <a:xfrm>
              <a:off x="753300" y="834275"/>
              <a:ext cx="11375" cy="9725"/>
            </a:xfrm>
            <a:custGeom>
              <a:avLst/>
              <a:gdLst/>
              <a:ahLst/>
              <a:cxnLst/>
              <a:rect l="l" t="t" r="r" b="b"/>
              <a:pathLst>
                <a:path w="455" h="389" extrusionOk="0">
                  <a:moveTo>
                    <a:pt x="263" y="0"/>
                  </a:moveTo>
                  <a:cubicBezTo>
                    <a:pt x="262" y="0"/>
                    <a:pt x="261" y="0"/>
                    <a:pt x="260" y="0"/>
                  </a:cubicBezTo>
                  <a:cubicBezTo>
                    <a:pt x="87" y="0"/>
                    <a:pt x="1" y="208"/>
                    <a:pt x="122" y="331"/>
                  </a:cubicBezTo>
                  <a:cubicBezTo>
                    <a:pt x="162" y="371"/>
                    <a:pt x="211" y="388"/>
                    <a:pt x="259" y="388"/>
                  </a:cubicBezTo>
                  <a:cubicBezTo>
                    <a:pt x="359" y="388"/>
                    <a:pt x="454" y="311"/>
                    <a:pt x="454" y="194"/>
                  </a:cubicBezTo>
                  <a:cubicBezTo>
                    <a:pt x="454"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4" name="Google Shape;1497;p2">
              <a:extLst>
                <a:ext uri="{FF2B5EF4-FFF2-40B4-BE49-F238E27FC236}">
                  <a16:creationId xmlns:a16="http://schemas.microsoft.com/office/drawing/2014/main" id="{668EC0C4-AEAD-4F42-9505-591566C414AF}"/>
                </a:ext>
              </a:extLst>
            </p:cNvPr>
            <p:cNvSpPr/>
            <p:nvPr/>
          </p:nvSpPr>
          <p:spPr>
            <a:xfrm>
              <a:off x="794700" y="83422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5" name="Google Shape;1498;p2">
              <a:extLst>
                <a:ext uri="{FF2B5EF4-FFF2-40B4-BE49-F238E27FC236}">
                  <a16:creationId xmlns:a16="http://schemas.microsoft.com/office/drawing/2014/main" id="{42434D1A-F3E7-4038-8090-652A093272B0}"/>
                </a:ext>
              </a:extLst>
            </p:cNvPr>
            <p:cNvSpPr/>
            <p:nvPr/>
          </p:nvSpPr>
          <p:spPr>
            <a:xfrm>
              <a:off x="832825" y="834275"/>
              <a:ext cx="11350" cy="9725"/>
            </a:xfrm>
            <a:custGeom>
              <a:avLst/>
              <a:gdLst/>
              <a:ahLst/>
              <a:cxnLst/>
              <a:rect l="l" t="t" r="r" b="b"/>
              <a:pathLst>
                <a:path w="454" h="389" extrusionOk="0">
                  <a:moveTo>
                    <a:pt x="262" y="0"/>
                  </a:moveTo>
                  <a:cubicBezTo>
                    <a:pt x="261" y="0"/>
                    <a:pt x="260" y="0"/>
                    <a:pt x="259" y="0"/>
                  </a:cubicBezTo>
                  <a:cubicBezTo>
                    <a:pt x="87" y="0"/>
                    <a:pt x="0" y="208"/>
                    <a:pt x="122" y="331"/>
                  </a:cubicBezTo>
                  <a:cubicBezTo>
                    <a:pt x="161" y="371"/>
                    <a:pt x="210" y="388"/>
                    <a:pt x="258" y="388"/>
                  </a:cubicBezTo>
                  <a:cubicBezTo>
                    <a:pt x="358" y="388"/>
                    <a:pt x="453" y="311"/>
                    <a:pt x="453" y="194"/>
                  </a:cubicBezTo>
                  <a:cubicBezTo>
                    <a:pt x="453" y="88"/>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6" name="Google Shape;1499;p2">
              <a:extLst>
                <a:ext uri="{FF2B5EF4-FFF2-40B4-BE49-F238E27FC236}">
                  <a16:creationId xmlns:a16="http://schemas.microsoft.com/office/drawing/2014/main" id="{1D782B3C-1DD1-4B9F-A7D4-48A81AC4AC80}"/>
                </a:ext>
              </a:extLst>
            </p:cNvPr>
            <p:cNvSpPr/>
            <p:nvPr/>
          </p:nvSpPr>
          <p:spPr>
            <a:xfrm>
              <a:off x="872575" y="834225"/>
              <a:ext cx="11350" cy="9750"/>
            </a:xfrm>
            <a:custGeom>
              <a:avLst/>
              <a:gdLst/>
              <a:ahLst/>
              <a:cxnLst/>
              <a:rect l="l" t="t" r="r" b="b"/>
              <a:pathLst>
                <a:path w="454" h="390" extrusionOk="0">
                  <a:moveTo>
                    <a:pt x="260" y="1"/>
                  </a:moveTo>
                  <a:cubicBezTo>
                    <a:pt x="87" y="2"/>
                    <a:pt x="0" y="210"/>
                    <a:pt x="122" y="333"/>
                  </a:cubicBezTo>
                  <a:cubicBezTo>
                    <a:pt x="161" y="372"/>
                    <a:pt x="210" y="389"/>
                    <a:pt x="258" y="389"/>
                  </a:cubicBezTo>
                  <a:cubicBezTo>
                    <a:pt x="358" y="389"/>
                    <a:pt x="454" y="312"/>
                    <a:pt x="454" y="196"/>
                  </a:cubicBezTo>
                  <a:cubicBezTo>
                    <a:pt x="454" y="89"/>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7" name="Google Shape;1500;p2">
              <a:extLst>
                <a:ext uri="{FF2B5EF4-FFF2-40B4-BE49-F238E27FC236}">
                  <a16:creationId xmlns:a16="http://schemas.microsoft.com/office/drawing/2014/main" id="{8782114E-AB18-4D6C-97E5-D9E6F18B724F}"/>
                </a:ext>
              </a:extLst>
            </p:cNvPr>
            <p:cNvSpPr/>
            <p:nvPr/>
          </p:nvSpPr>
          <p:spPr>
            <a:xfrm>
              <a:off x="913950" y="834225"/>
              <a:ext cx="9725" cy="9725"/>
            </a:xfrm>
            <a:custGeom>
              <a:avLst/>
              <a:gdLst/>
              <a:ahLst/>
              <a:cxnLst/>
              <a:rect l="l" t="t" r="r" b="b"/>
              <a:pathLst>
                <a:path w="389" h="389" extrusionOk="0">
                  <a:moveTo>
                    <a:pt x="195" y="1"/>
                  </a:moveTo>
                  <a:cubicBezTo>
                    <a:pt x="87" y="1"/>
                    <a:pt x="1" y="89"/>
                    <a:pt x="1" y="195"/>
                  </a:cubicBezTo>
                  <a:cubicBezTo>
                    <a:pt x="1" y="302"/>
                    <a:pt x="87"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8" name="Google Shape;1501;p2">
              <a:extLst>
                <a:ext uri="{FF2B5EF4-FFF2-40B4-BE49-F238E27FC236}">
                  <a16:creationId xmlns:a16="http://schemas.microsoft.com/office/drawing/2014/main" id="{16116224-6030-4783-A920-79A879686B09}"/>
                </a:ext>
              </a:extLst>
            </p:cNvPr>
            <p:cNvSpPr/>
            <p:nvPr/>
          </p:nvSpPr>
          <p:spPr>
            <a:xfrm>
              <a:off x="953700" y="834225"/>
              <a:ext cx="9725" cy="9725"/>
            </a:xfrm>
            <a:custGeom>
              <a:avLst/>
              <a:gdLst/>
              <a:ahLst/>
              <a:cxnLst/>
              <a:rect l="l" t="t" r="r" b="b"/>
              <a:pathLst>
                <a:path w="389" h="389" extrusionOk="0">
                  <a:moveTo>
                    <a:pt x="195" y="1"/>
                  </a:moveTo>
                  <a:cubicBezTo>
                    <a:pt x="89" y="1"/>
                    <a:pt x="1" y="89"/>
                    <a:pt x="1" y="195"/>
                  </a:cubicBezTo>
                  <a:cubicBezTo>
                    <a:pt x="1" y="302"/>
                    <a:pt x="89"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9" name="Google Shape;1502;p2">
              <a:extLst>
                <a:ext uri="{FF2B5EF4-FFF2-40B4-BE49-F238E27FC236}">
                  <a16:creationId xmlns:a16="http://schemas.microsoft.com/office/drawing/2014/main" id="{A4CEF0C3-27B8-4912-8F70-91ABDF66C167}"/>
                </a:ext>
              </a:extLst>
            </p:cNvPr>
            <p:cNvSpPr/>
            <p:nvPr/>
          </p:nvSpPr>
          <p:spPr>
            <a:xfrm>
              <a:off x="993450" y="834225"/>
              <a:ext cx="9725" cy="9725"/>
            </a:xfrm>
            <a:custGeom>
              <a:avLst/>
              <a:gdLst/>
              <a:ahLst/>
              <a:cxnLst/>
              <a:rect l="l" t="t" r="r" b="b"/>
              <a:pathLst>
                <a:path w="389" h="389" extrusionOk="0">
                  <a:moveTo>
                    <a:pt x="195" y="1"/>
                  </a:moveTo>
                  <a:cubicBezTo>
                    <a:pt x="89" y="1"/>
                    <a:pt x="1" y="89"/>
                    <a:pt x="1" y="195"/>
                  </a:cubicBezTo>
                  <a:cubicBezTo>
                    <a:pt x="1" y="302"/>
                    <a:pt x="89" y="389"/>
                    <a:pt x="195" y="389"/>
                  </a:cubicBezTo>
                  <a:cubicBezTo>
                    <a:pt x="303" y="389"/>
                    <a:pt x="389" y="302"/>
                    <a:pt x="389" y="195"/>
                  </a:cubicBezTo>
                  <a:cubicBezTo>
                    <a:pt x="389" y="89"/>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0" name="Google Shape;1503;p2">
              <a:extLst>
                <a:ext uri="{FF2B5EF4-FFF2-40B4-BE49-F238E27FC236}">
                  <a16:creationId xmlns:a16="http://schemas.microsoft.com/office/drawing/2014/main" id="{3BBACAC6-FC6E-4AD0-BAA0-46D0171F37C2}"/>
                </a:ext>
              </a:extLst>
            </p:cNvPr>
            <p:cNvSpPr/>
            <p:nvPr/>
          </p:nvSpPr>
          <p:spPr>
            <a:xfrm>
              <a:off x="1033225" y="83422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1" name="Google Shape;1504;p2">
              <a:extLst>
                <a:ext uri="{FF2B5EF4-FFF2-40B4-BE49-F238E27FC236}">
                  <a16:creationId xmlns:a16="http://schemas.microsoft.com/office/drawing/2014/main" id="{10AC27AD-5EAD-4EC2-8868-B5D755056F3E}"/>
                </a:ext>
              </a:extLst>
            </p:cNvPr>
            <p:cNvSpPr/>
            <p:nvPr/>
          </p:nvSpPr>
          <p:spPr>
            <a:xfrm>
              <a:off x="1072975" y="83422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2" name="Google Shape;1505;p2">
              <a:extLst>
                <a:ext uri="{FF2B5EF4-FFF2-40B4-BE49-F238E27FC236}">
                  <a16:creationId xmlns:a16="http://schemas.microsoft.com/office/drawing/2014/main" id="{E9C596BC-8748-43AD-B840-755DBAED2C71}"/>
                </a:ext>
              </a:extLst>
            </p:cNvPr>
            <p:cNvSpPr/>
            <p:nvPr/>
          </p:nvSpPr>
          <p:spPr>
            <a:xfrm>
              <a:off x="1112725" y="83422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3" name="Google Shape;1506;p2">
              <a:extLst>
                <a:ext uri="{FF2B5EF4-FFF2-40B4-BE49-F238E27FC236}">
                  <a16:creationId xmlns:a16="http://schemas.microsoft.com/office/drawing/2014/main" id="{6972FBF8-712A-4282-A6C2-5F822C84DDB2}"/>
                </a:ext>
              </a:extLst>
            </p:cNvPr>
            <p:cNvSpPr/>
            <p:nvPr/>
          </p:nvSpPr>
          <p:spPr>
            <a:xfrm>
              <a:off x="1152500" y="834225"/>
              <a:ext cx="9700" cy="9725"/>
            </a:xfrm>
            <a:custGeom>
              <a:avLst/>
              <a:gdLst/>
              <a:ahLst/>
              <a:cxnLst/>
              <a:rect l="l" t="t" r="r" b="b"/>
              <a:pathLst>
                <a:path w="388" h="389" extrusionOk="0">
                  <a:moveTo>
                    <a:pt x="193" y="1"/>
                  </a:moveTo>
                  <a:cubicBezTo>
                    <a:pt x="87" y="1"/>
                    <a:pt x="1" y="89"/>
                    <a:pt x="1" y="195"/>
                  </a:cubicBezTo>
                  <a:cubicBezTo>
                    <a:pt x="1" y="302"/>
                    <a:pt x="87" y="389"/>
                    <a:pt x="193" y="389"/>
                  </a:cubicBezTo>
                  <a:cubicBezTo>
                    <a:pt x="301" y="389"/>
                    <a:pt x="388" y="302"/>
                    <a:pt x="388" y="195"/>
                  </a:cubicBezTo>
                  <a:cubicBezTo>
                    <a:pt x="388"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4" name="Google Shape;1507;p2">
              <a:extLst>
                <a:ext uri="{FF2B5EF4-FFF2-40B4-BE49-F238E27FC236}">
                  <a16:creationId xmlns:a16="http://schemas.microsoft.com/office/drawing/2014/main" id="{CA2D6D5B-2EFC-48C5-A09F-1F30B6214F62}"/>
                </a:ext>
              </a:extLst>
            </p:cNvPr>
            <p:cNvSpPr/>
            <p:nvPr/>
          </p:nvSpPr>
          <p:spPr>
            <a:xfrm>
              <a:off x="1192275" y="834225"/>
              <a:ext cx="9675" cy="9725"/>
            </a:xfrm>
            <a:custGeom>
              <a:avLst/>
              <a:gdLst/>
              <a:ahLst/>
              <a:cxnLst/>
              <a:rect l="l" t="t" r="r" b="b"/>
              <a:pathLst>
                <a:path w="387" h="389" extrusionOk="0">
                  <a:moveTo>
                    <a:pt x="193" y="1"/>
                  </a:moveTo>
                  <a:cubicBezTo>
                    <a:pt x="86" y="1"/>
                    <a:pt x="0" y="89"/>
                    <a:pt x="0" y="195"/>
                  </a:cubicBezTo>
                  <a:cubicBezTo>
                    <a:pt x="0" y="302"/>
                    <a:pt x="86" y="389"/>
                    <a:pt x="193" y="389"/>
                  </a:cubicBezTo>
                  <a:cubicBezTo>
                    <a:pt x="300" y="389"/>
                    <a:pt x="387" y="302"/>
                    <a:pt x="387" y="195"/>
                  </a:cubicBezTo>
                  <a:cubicBezTo>
                    <a:pt x="387" y="89"/>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5" name="Google Shape;1508;p2">
              <a:extLst>
                <a:ext uri="{FF2B5EF4-FFF2-40B4-BE49-F238E27FC236}">
                  <a16:creationId xmlns:a16="http://schemas.microsoft.com/office/drawing/2014/main" id="{8115A18B-5644-4963-A8C9-C0BF941FC3DD}"/>
                </a:ext>
              </a:extLst>
            </p:cNvPr>
            <p:cNvSpPr/>
            <p:nvPr/>
          </p:nvSpPr>
          <p:spPr>
            <a:xfrm>
              <a:off x="1232025" y="834225"/>
              <a:ext cx="9675" cy="9725"/>
            </a:xfrm>
            <a:custGeom>
              <a:avLst/>
              <a:gdLst/>
              <a:ahLst/>
              <a:cxnLst/>
              <a:rect l="l" t="t" r="r" b="b"/>
              <a:pathLst>
                <a:path w="387" h="389" extrusionOk="0">
                  <a:moveTo>
                    <a:pt x="194" y="1"/>
                  </a:moveTo>
                  <a:cubicBezTo>
                    <a:pt x="87" y="1"/>
                    <a:pt x="0" y="89"/>
                    <a:pt x="0" y="195"/>
                  </a:cubicBezTo>
                  <a:cubicBezTo>
                    <a:pt x="0" y="302"/>
                    <a:pt x="87" y="389"/>
                    <a:pt x="194" y="389"/>
                  </a:cubicBezTo>
                  <a:cubicBezTo>
                    <a:pt x="300" y="389"/>
                    <a:pt x="387" y="302"/>
                    <a:pt x="387" y="195"/>
                  </a:cubicBezTo>
                  <a:cubicBezTo>
                    <a:pt x="387"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6" name="Google Shape;1509;p2">
              <a:extLst>
                <a:ext uri="{FF2B5EF4-FFF2-40B4-BE49-F238E27FC236}">
                  <a16:creationId xmlns:a16="http://schemas.microsoft.com/office/drawing/2014/main" id="{28C38A23-AD68-499B-AC0D-7F6C61D6A92F}"/>
                </a:ext>
              </a:extLst>
            </p:cNvPr>
            <p:cNvSpPr/>
            <p:nvPr/>
          </p:nvSpPr>
          <p:spPr>
            <a:xfrm>
              <a:off x="317625" y="800125"/>
              <a:ext cx="9725" cy="9725"/>
            </a:xfrm>
            <a:custGeom>
              <a:avLst/>
              <a:gdLst/>
              <a:ahLst/>
              <a:cxnLst/>
              <a:rect l="l" t="t" r="r" b="b"/>
              <a:pathLst>
                <a:path w="389" h="389" extrusionOk="0">
                  <a:moveTo>
                    <a:pt x="194" y="1"/>
                  </a:moveTo>
                  <a:cubicBezTo>
                    <a:pt x="87" y="1"/>
                    <a:pt x="0" y="88"/>
                    <a:pt x="0" y="195"/>
                  </a:cubicBezTo>
                  <a:cubicBezTo>
                    <a:pt x="0" y="302"/>
                    <a:pt x="87" y="389"/>
                    <a:pt x="194" y="389"/>
                  </a:cubicBezTo>
                  <a:cubicBezTo>
                    <a:pt x="302" y="389"/>
                    <a:pt x="388" y="302"/>
                    <a:pt x="388" y="195"/>
                  </a:cubicBezTo>
                  <a:cubicBezTo>
                    <a:pt x="388" y="88"/>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7" name="Google Shape;1510;p2">
              <a:extLst>
                <a:ext uri="{FF2B5EF4-FFF2-40B4-BE49-F238E27FC236}">
                  <a16:creationId xmlns:a16="http://schemas.microsoft.com/office/drawing/2014/main" id="{E3CCAE92-458E-4904-81EE-37DE1310FB4F}"/>
                </a:ext>
              </a:extLst>
            </p:cNvPr>
            <p:cNvSpPr/>
            <p:nvPr/>
          </p:nvSpPr>
          <p:spPr>
            <a:xfrm>
              <a:off x="355750" y="800125"/>
              <a:ext cx="11350" cy="9750"/>
            </a:xfrm>
            <a:custGeom>
              <a:avLst/>
              <a:gdLst/>
              <a:ahLst/>
              <a:cxnLst/>
              <a:rect l="l" t="t" r="r" b="b"/>
              <a:pathLst>
                <a:path w="454" h="390" extrusionOk="0">
                  <a:moveTo>
                    <a:pt x="259" y="1"/>
                  </a:moveTo>
                  <a:cubicBezTo>
                    <a:pt x="87" y="1"/>
                    <a:pt x="0" y="210"/>
                    <a:pt x="123" y="333"/>
                  </a:cubicBezTo>
                  <a:cubicBezTo>
                    <a:pt x="162" y="372"/>
                    <a:pt x="210" y="389"/>
                    <a:pt x="258" y="389"/>
                  </a:cubicBezTo>
                  <a:cubicBezTo>
                    <a:pt x="357" y="389"/>
                    <a:pt x="453" y="312"/>
                    <a:pt x="453" y="196"/>
                  </a:cubicBezTo>
                  <a:cubicBezTo>
                    <a:pt x="453" y="88"/>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8" name="Google Shape;1511;p2">
              <a:extLst>
                <a:ext uri="{FF2B5EF4-FFF2-40B4-BE49-F238E27FC236}">
                  <a16:creationId xmlns:a16="http://schemas.microsoft.com/office/drawing/2014/main" id="{AA975A57-8133-49F8-80BB-DD7B5E55DAD0}"/>
                </a:ext>
              </a:extLst>
            </p:cNvPr>
            <p:cNvSpPr/>
            <p:nvPr/>
          </p:nvSpPr>
          <p:spPr>
            <a:xfrm>
              <a:off x="397125" y="800125"/>
              <a:ext cx="9725" cy="9725"/>
            </a:xfrm>
            <a:custGeom>
              <a:avLst/>
              <a:gdLst/>
              <a:ahLst/>
              <a:cxnLst/>
              <a:rect l="l" t="t" r="r" b="b"/>
              <a:pathLst>
                <a:path w="389" h="389" extrusionOk="0">
                  <a:moveTo>
                    <a:pt x="195" y="1"/>
                  </a:moveTo>
                  <a:cubicBezTo>
                    <a:pt x="88" y="1"/>
                    <a:pt x="1" y="88"/>
                    <a:pt x="1" y="195"/>
                  </a:cubicBezTo>
                  <a:cubicBezTo>
                    <a:pt x="1" y="302"/>
                    <a:pt x="88" y="389"/>
                    <a:pt x="195" y="389"/>
                  </a:cubicBezTo>
                  <a:cubicBezTo>
                    <a:pt x="302" y="389"/>
                    <a:pt x="389" y="302"/>
                    <a:pt x="389" y="195"/>
                  </a:cubicBezTo>
                  <a:cubicBezTo>
                    <a:pt x="389" y="88"/>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9" name="Google Shape;1512;p2">
              <a:extLst>
                <a:ext uri="{FF2B5EF4-FFF2-40B4-BE49-F238E27FC236}">
                  <a16:creationId xmlns:a16="http://schemas.microsoft.com/office/drawing/2014/main" id="{A72421D9-3F01-4BD3-B18A-0FE18AA35714}"/>
                </a:ext>
              </a:extLst>
            </p:cNvPr>
            <p:cNvSpPr/>
            <p:nvPr/>
          </p:nvSpPr>
          <p:spPr>
            <a:xfrm>
              <a:off x="435250" y="800175"/>
              <a:ext cx="11350" cy="9725"/>
            </a:xfrm>
            <a:custGeom>
              <a:avLst/>
              <a:gdLst/>
              <a:ahLst/>
              <a:cxnLst/>
              <a:rect l="l" t="t" r="r" b="b"/>
              <a:pathLst>
                <a:path w="454" h="389" extrusionOk="0">
                  <a:moveTo>
                    <a:pt x="260" y="0"/>
                  </a:moveTo>
                  <a:cubicBezTo>
                    <a:pt x="87" y="0"/>
                    <a:pt x="0" y="209"/>
                    <a:pt x="123" y="331"/>
                  </a:cubicBezTo>
                  <a:cubicBezTo>
                    <a:pt x="163" y="370"/>
                    <a:pt x="211" y="388"/>
                    <a:pt x="259"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0" name="Google Shape;1513;p2">
              <a:extLst>
                <a:ext uri="{FF2B5EF4-FFF2-40B4-BE49-F238E27FC236}">
                  <a16:creationId xmlns:a16="http://schemas.microsoft.com/office/drawing/2014/main" id="{5589B9A5-B06F-40BF-9C6A-62FE6F21064A}"/>
                </a:ext>
              </a:extLst>
            </p:cNvPr>
            <p:cNvSpPr/>
            <p:nvPr/>
          </p:nvSpPr>
          <p:spPr>
            <a:xfrm>
              <a:off x="475000" y="800175"/>
              <a:ext cx="11350" cy="9725"/>
            </a:xfrm>
            <a:custGeom>
              <a:avLst/>
              <a:gdLst/>
              <a:ahLst/>
              <a:cxnLst/>
              <a:rect l="l" t="t" r="r" b="b"/>
              <a:pathLst>
                <a:path w="454" h="389" extrusionOk="0">
                  <a:moveTo>
                    <a:pt x="260" y="0"/>
                  </a:moveTo>
                  <a:cubicBezTo>
                    <a:pt x="87" y="0"/>
                    <a:pt x="1" y="208"/>
                    <a:pt x="122" y="331"/>
                  </a:cubicBezTo>
                  <a:cubicBezTo>
                    <a:pt x="162" y="370"/>
                    <a:pt x="211" y="388"/>
                    <a:pt x="259"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1" name="Google Shape;1514;p2">
              <a:extLst>
                <a:ext uri="{FF2B5EF4-FFF2-40B4-BE49-F238E27FC236}">
                  <a16:creationId xmlns:a16="http://schemas.microsoft.com/office/drawing/2014/main" id="{3A8923F0-DC96-4FB1-AF84-B426772F2ECD}"/>
                </a:ext>
              </a:extLst>
            </p:cNvPr>
            <p:cNvSpPr/>
            <p:nvPr/>
          </p:nvSpPr>
          <p:spPr>
            <a:xfrm>
              <a:off x="516425" y="800125"/>
              <a:ext cx="9675" cy="9725"/>
            </a:xfrm>
            <a:custGeom>
              <a:avLst/>
              <a:gdLst/>
              <a:ahLst/>
              <a:cxnLst/>
              <a:rect l="l" t="t" r="r" b="b"/>
              <a:pathLst>
                <a:path w="387" h="389" extrusionOk="0">
                  <a:moveTo>
                    <a:pt x="193" y="1"/>
                  </a:moveTo>
                  <a:cubicBezTo>
                    <a:pt x="87" y="1"/>
                    <a:pt x="0" y="88"/>
                    <a:pt x="0" y="195"/>
                  </a:cubicBezTo>
                  <a:cubicBezTo>
                    <a:pt x="0" y="302"/>
                    <a:pt x="87" y="389"/>
                    <a:pt x="193" y="389"/>
                  </a:cubicBezTo>
                  <a:cubicBezTo>
                    <a:pt x="301" y="389"/>
                    <a:pt x="387" y="302"/>
                    <a:pt x="387" y="195"/>
                  </a:cubicBezTo>
                  <a:cubicBezTo>
                    <a:pt x="387" y="88"/>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2" name="Google Shape;1515;p2">
              <a:extLst>
                <a:ext uri="{FF2B5EF4-FFF2-40B4-BE49-F238E27FC236}">
                  <a16:creationId xmlns:a16="http://schemas.microsoft.com/office/drawing/2014/main" id="{E5F9C478-73FB-479A-B892-25EE8C214CFB}"/>
                </a:ext>
              </a:extLst>
            </p:cNvPr>
            <p:cNvSpPr/>
            <p:nvPr/>
          </p:nvSpPr>
          <p:spPr>
            <a:xfrm>
              <a:off x="554500" y="800175"/>
              <a:ext cx="11375" cy="9725"/>
            </a:xfrm>
            <a:custGeom>
              <a:avLst/>
              <a:gdLst/>
              <a:ahLst/>
              <a:cxnLst/>
              <a:rect l="l" t="t" r="r" b="b"/>
              <a:pathLst>
                <a:path w="455" h="389" extrusionOk="0">
                  <a:moveTo>
                    <a:pt x="262" y="0"/>
                  </a:moveTo>
                  <a:cubicBezTo>
                    <a:pt x="87" y="0"/>
                    <a:pt x="1" y="208"/>
                    <a:pt x="124" y="331"/>
                  </a:cubicBezTo>
                  <a:cubicBezTo>
                    <a:pt x="163" y="370"/>
                    <a:pt x="212" y="388"/>
                    <a:pt x="260" y="388"/>
                  </a:cubicBezTo>
                  <a:cubicBezTo>
                    <a:pt x="359" y="388"/>
                    <a:pt x="454" y="311"/>
                    <a:pt x="454" y="194"/>
                  </a:cubicBezTo>
                  <a:cubicBezTo>
                    <a:pt x="454" y="86"/>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3" name="Google Shape;1516;p2">
              <a:extLst>
                <a:ext uri="{FF2B5EF4-FFF2-40B4-BE49-F238E27FC236}">
                  <a16:creationId xmlns:a16="http://schemas.microsoft.com/office/drawing/2014/main" id="{AE0FD065-5B21-4FF0-91FB-307A0F559DBA}"/>
                </a:ext>
              </a:extLst>
            </p:cNvPr>
            <p:cNvSpPr/>
            <p:nvPr/>
          </p:nvSpPr>
          <p:spPr>
            <a:xfrm>
              <a:off x="595925" y="800125"/>
              <a:ext cx="9700" cy="9725"/>
            </a:xfrm>
            <a:custGeom>
              <a:avLst/>
              <a:gdLst/>
              <a:ahLst/>
              <a:cxnLst/>
              <a:rect l="l" t="t" r="r" b="b"/>
              <a:pathLst>
                <a:path w="388" h="389" extrusionOk="0">
                  <a:moveTo>
                    <a:pt x="193" y="1"/>
                  </a:moveTo>
                  <a:cubicBezTo>
                    <a:pt x="87" y="1"/>
                    <a:pt x="1" y="88"/>
                    <a:pt x="1" y="195"/>
                  </a:cubicBezTo>
                  <a:cubicBezTo>
                    <a:pt x="1" y="302"/>
                    <a:pt x="87" y="389"/>
                    <a:pt x="193" y="389"/>
                  </a:cubicBezTo>
                  <a:cubicBezTo>
                    <a:pt x="301" y="389"/>
                    <a:pt x="387" y="302"/>
                    <a:pt x="387" y="195"/>
                  </a:cubicBezTo>
                  <a:cubicBezTo>
                    <a:pt x="387" y="88"/>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4" name="Google Shape;1517;p2">
              <a:extLst>
                <a:ext uri="{FF2B5EF4-FFF2-40B4-BE49-F238E27FC236}">
                  <a16:creationId xmlns:a16="http://schemas.microsoft.com/office/drawing/2014/main" id="{6307065F-2ADC-4104-9BED-B0B01B581489}"/>
                </a:ext>
              </a:extLst>
            </p:cNvPr>
            <p:cNvSpPr/>
            <p:nvPr/>
          </p:nvSpPr>
          <p:spPr>
            <a:xfrm>
              <a:off x="634025" y="800175"/>
              <a:ext cx="11375" cy="9725"/>
            </a:xfrm>
            <a:custGeom>
              <a:avLst/>
              <a:gdLst/>
              <a:ahLst/>
              <a:cxnLst/>
              <a:rect l="l" t="t" r="r" b="b"/>
              <a:pathLst>
                <a:path w="455" h="389" extrusionOk="0">
                  <a:moveTo>
                    <a:pt x="261" y="0"/>
                  </a:moveTo>
                  <a:cubicBezTo>
                    <a:pt x="88" y="0"/>
                    <a:pt x="0" y="208"/>
                    <a:pt x="123" y="331"/>
                  </a:cubicBezTo>
                  <a:cubicBezTo>
                    <a:pt x="163" y="370"/>
                    <a:pt x="212" y="388"/>
                    <a:pt x="260" y="388"/>
                  </a:cubicBezTo>
                  <a:cubicBezTo>
                    <a:pt x="359" y="388"/>
                    <a:pt x="455" y="311"/>
                    <a:pt x="455" y="194"/>
                  </a:cubicBezTo>
                  <a:cubicBezTo>
                    <a:pt x="453"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5" name="Google Shape;1518;p2">
              <a:extLst>
                <a:ext uri="{FF2B5EF4-FFF2-40B4-BE49-F238E27FC236}">
                  <a16:creationId xmlns:a16="http://schemas.microsoft.com/office/drawing/2014/main" id="{63EF96BD-7136-4BEE-8C7C-8E3260C1D493}"/>
                </a:ext>
              </a:extLst>
            </p:cNvPr>
            <p:cNvSpPr/>
            <p:nvPr/>
          </p:nvSpPr>
          <p:spPr>
            <a:xfrm>
              <a:off x="673775" y="800175"/>
              <a:ext cx="11375" cy="9725"/>
            </a:xfrm>
            <a:custGeom>
              <a:avLst/>
              <a:gdLst/>
              <a:ahLst/>
              <a:cxnLst/>
              <a:rect l="l" t="t" r="r" b="b"/>
              <a:pathLst>
                <a:path w="455" h="389" extrusionOk="0">
                  <a:moveTo>
                    <a:pt x="261" y="0"/>
                  </a:moveTo>
                  <a:cubicBezTo>
                    <a:pt x="88" y="0"/>
                    <a:pt x="0" y="209"/>
                    <a:pt x="123" y="331"/>
                  </a:cubicBezTo>
                  <a:cubicBezTo>
                    <a:pt x="163" y="370"/>
                    <a:pt x="212" y="388"/>
                    <a:pt x="260" y="388"/>
                  </a:cubicBezTo>
                  <a:cubicBezTo>
                    <a:pt x="359" y="388"/>
                    <a:pt x="455" y="311"/>
                    <a:pt x="455" y="194"/>
                  </a:cubicBezTo>
                  <a:cubicBezTo>
                    <a:pt x="453"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6" name="Google Shape;1519;p2">
              <a:extLst>
                <a:ext uri="{FF2B5EF4-FFF2-40B4-BE49-F238E27FC236}">
                  <a16:creationId xmlns:a16="http://schemas.microsoft.com/office/drawing/2014/main" id="{C628EA03-67C0-4218-9EF0-8CCDEFB390E9}"/>
                </a:ext>
              </a:extLst>
            </p:cNvPr>
            <p:cNvSpPr/>
            <p:nvPr/>
          </p:nvSpPr>
          <p:spPr>
            <a:xfrm>
              <a:off x="715200" y="800125"/>
              <a:ext cx="9725" cy="9725"/>
            </a:xfrm>
            <a:custGeom>
              <a:avLst/>
              <a:gdLst/>
              <a:ahLst/>
              <a:cxnLst/>
              <a:rect l="l" t="t" r="r" b="b"/>
              <a:pathLst>
                <a:path w="389" h="389" extrusionOk="0">
                  <a:moveTo>
                    <a:pt x="194" y="1"/>
                  </a:moveTo>
                  <a:cubicBezTo>
                    <a:pt x="86" y="1"/>
                    <a:pt x="0" y="88"/>
                    <a:pt x="0" y="195"/>
                  </a:cubicBezTo>
                  <a:cubicBezTo>
                    <a:pt x="0" y="302"/>
                    <a:pt x="86" y="389"/>
                    <a:pt x="194" y="389"/>
                  </a:cubicBezTo>
                  <a:cubicBezTo>
                    <a:pt x="300" y="389"/>
                    <a:pt x="388" y="302"/>
                    <a:pt x="388" y="195"/>
                  </a:cubicBezTo>
                  <a:cubicBezTo>
                    <a:pt x="388" y="88"/>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7" name="Google Shape;1520;p2">
              <a:extLst>
                <a:ext uri="{FF2B5EF4-FFF2-40B4-BE49-F238E27FC236}">
                  <a16:creationId xmlns:a16="http://schemas.microsoft.com/office/drawing/2014/main" id="{4D4EAC25-D859-4855-9CDF-CD65A0B89E35}"/>
                </a:ext>
              </a:extLst>
            </p:cNvPr>
            <p:cNvSpPr/>
            <p:nvPr/>
          </p:nvSpPr>
          <p:spPr>
            <a:xfrm>
              <a:off x="753300" y="800175"/>
              <a:ext cx="11375" cy="9725"/>
            </a:xfrm>
            <a:custGeom>
              <a:avLst/>
              <a:gdLst/>
              <a:ahLst/>
              <a:cxnLst/>
              <a:rect l="l" t="t" r="r" b="b"/>
              <a:pathLst>
                <a:path w="455" h="389" extrusionOk="0">
                  <a:moveTo>
                    <a:pt x="260" y="0"/>
                  </a:moveTo>
                  <a:cubicBezTo>
                    <a:pt x="87" y="0"/>
                    <a:pt x="1" y="209"/>
                    <a:pt x="122" y="331"/>
                  </a:cubicBezTo>
                  <a:cubicBezTo>
                    <a:pt x="162" y="370"/>
                    <a:pt x="211" y="388"/>
                    <a:pt x="259" y="388"/>
                  </a:cubicBezTo>
                  <a:cubicBezTo>
                    <a:pt x="359" y="388"/>
                    <a:pt x="454" y="311"/>
                    <a:pt x="454" y="194"/>
                  </a:cubicBezTo>
                  <a:cubicBezTo>
                    <a:pt x="454" y="86"/>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8" name="Google Shape;1521;p2">
              <a:extLst>
                <a:ext uri="{FF2B5EF4-FFF2-40B4-BE49-F238E27FC236}">
                  <a16:creationId xmlns:a16="http://schemas.microsoft.com/office/drawing/2014/main" id="{4436C0AD-0CD8-472B-80F4-5AE11A1E9251}"/>
                </a:ext>
              </a:extLst>
            </p:cNvPr>
            <p:cNvSpPr/>
            <p:nvPr/>
          </p:nvSpPr>
          <p:spPr>
            <a:xfrm>
              <a:off x="794700" y="800125"/>
              <a:ext cx="9725" cy="9725"/>
            </a:xfrm>
            <a:custGeom>
              <a:avLst/>
              <a:gdLst/>
              <a:ahLst/>
              <a:cxnLst/>
              <a:rect l="l" t="t" r="r" b="b"/>
              <a:pathLst>
                <a:path w="389" h="389" extrusionOk="0">
                  <a:moveTo>
                    <a:pt x="194" y="1"/>
                  </a:moveTo>
                  <a:cubicBezTo>
                    <a:pt x="87" y="1"/>
                    <a:pt x="0" y="88"/>
                    <a:pt x="0" y="195"/>
                  </a:cubicBezTo>
                  <a:cubicBezTo>
                    <a:pt x="0" y="302"/>
                    <a:pt x="87" y="389"/>
                    <a:pt x="194" y="389"/>
                  </a:cubicBezTo>
                  <a:cubicBezTo>
                    <a:pt x="300" y="389"/>
                    <a:pt x="388" y="302"/>
                    <a:pt x="388" y="195"/>
                  </a:cubicBezTo>
                  <a:cubicBezTo>
                    <a:pt x="388" y="88"/>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9" name="Google Shape;1522;p2">
              <a:extLst>
                <a:ext uri="{FF2B5EF4-FFF2-40B4-BE49-F238E27FC236}">
                  <a16:creationId xmlns:a16="http://schemas.microsoft.com/office/drawing/2014/main" id="{1EDAF2DE-5548-4F98-917E-97ABA3C84C73}"/>
                </a:ext>
              </a:extLst>
            </p:cNvPr>
            <p:cNvSpPr/>
            <p:nvPr/>
          </p:nvSpPr>
          <p:spPr>
            <a:xfrm>
              <a:off x="832825" y="800175"/>
              <a:ext cx="11350" cy="9725"/>
            </a:xfrm>
            <a:custGeom>
              <a:avLst/>
              <a:gdLst/>
              <a:ahLst/>
              <a:cxnLst/>
              <a:rect l="l" t="t" r="r" b="b"/>
              <a:pathLst>
                <a:path w="454" h="389" extrusionOk="0">
                  <a:moveTo>
                    <a:pt x="259" y="0"/>
                  </a:moveTo>
                  <a:cubicBezTo>
                    <a:pt x="87" y="0"/>
                    <a:pt x="0" y="209"/>
                    <a:pt x="122" y="331"/>
                  </a:cubicBezTo>
                  <a:cubicBezTo>
                    <a:pt x="161" y="370"/>
                    <a:pt x="210" y="388"/>
                    <a:pt x="258" y="388"/>
                  </a:cubicBezTo>
                  <a:cubicBezTo>
                    <a:pt x="358" y="388"/>
                    <a:pt x="453" y="311"/>
                    <a:pt x="453" y="194"/>
                  </a:cubicBezTo>
                  <a:cubicBezTo>
                    <a:pt x="453" y="86"/>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0" name="Google Shape;1523;p2">
              <a:extLst>
                <a:ext uri="{FF2B5EF4-FFF2-40B4-BE49-F238E27FC236}">
                  <a16:creationId xmlns:a16="http://schemas.microsoft.com/office/drawing/2014/main" id="{5743356D-963E-416F-AFD1-BB3DD7EA0143}"/>
                </a:ext>
              </a:extLst>
            </p:cNvPr>
            <p:cNvSpPr/>
            <p:nvPr/>
          </p:nvSpPr>
          <p:spPr>
            <a:xfrm>
              <a:off x="872575" y="800125"/>
              <a:ext cx="11350" cy="9750"/>
            </a:xfrm>
            <a:custGeom>
              <a:avLst/>
              <a:gdLst/>
              <a:ahLst/>
              <a:cxnLst/>
              <a:rect l="l" t="t" r="r" b="b"/>
              <a:pathLst>
                <a:path w="454" h="390" extrusionOk="0">
                  <a:moveTo>
                    <a:pt x="260" y="1"/>
                  </a:moveTo>
                  <a:cubicBezTo>
                    <a:pt x="87" y="2"/>
                    <a:pt x="0" y="211"/>
                    <a:pt x="122" y="333"/>
                  </a:cubicBezTo>
                  <a:cubicBezTo>
                    <a:pt x="161" y="372"/>
                    <a:pt x="210" y="389"/>
                    <a:pt x="258" y="389"/>
                  </a:cubicBezTo>
                  <a:cubicBezTo>
                    <a:pt x="358" y="389"/>
                    <a:pt x="454" y="312"/>
                    <a:pt x="454" y="196"/>
                  </a:cubicBezTo>
                  <a:cubicBezTo>
                    <a:pt x="454" y="88"/>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1" name="Google Shape;1524;p2">
              <a:extLst>
                <a:ext uri="{FF2B5EF4-FFF2-40B4-BE49-F238E27FC236}">
                  <a16:creationId xmlns:a16="http://schemas.microsoft.com/office/drawing/2014/main" id="{B8F59CF0-DD11-451A-BC1A-7392E5518364}"/>
                </a:ext>
              </a:extLst>
            </p:cNvPr>
            <p:cNvSpPr/>
            <p:nvPr/>
          </p:nvSpPr>
          <p:spPr>
            <a:xfrm>
              <a:off x="913950" y="800125"/>
              <a:ext cx="9725" cy="9725"/>
            </a:xfrm>
            <a:custGeom>
              <a:avLst/>
              <a:gdLst/>
              <a:ahLst/>
              <a:cxnLst/>
              <a:rect l="l" t="t" r="r" b="b"/>
              <a:pathLst>
                <a:path w="389" h="389" extrusionOk="0">
                  <a:moveTo>
                    <a:pt x="195" y="1"/>
                  </a:moveTo>
                  <a:cubicBezTo>
                    <a:pt x="87" y="1"/>
                    <a:pt x="1" y="88"/>
                    <a:pt x="1" y="195"/>
                  </a:cubicBezTo>
                  <a:cubicBezTo>
                    <a:pt x="1" y="302"/>
                    <a:pt x="87" y="389"/>
                    <a:pt x="195" y="389"/>
                  </a:cubicBezTo>
                  <a:cubicBezTo>
                    <a:pt x="302" y="389"/>
                    <a:pt x="389" y="302"/>
                    <a:pt x="389" y="195"/>
                  </a:cubicBezTo>
                  <a:cubicBezTo>
                    <a:pt x="389" y="88"/>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2" name="Google Shape;1525;p2">
              <a:extLst>
                <a:ext uri="{FF2B5EF4-FFF2-40B4-BE49-F238E27FC236}">
                  <a16:creationId xmlns:a16="http://schemas.microsoft.com/office/drawing/2014/main" id="{7098E99C-0B49-4735-AB69-162EAACDCE6A}"/>
                </a:ext>
              </a:extLst>
            </p:cNvPr>
            <p:cNvSpPr/>
            <p:nvPr/>
          </p:nvSpPr>
          <p:spPr>
            <a:xfrm>
              <a:off x="953700" y="800125"/>
              <a:ext cx="9725" cy="9725"/>
            </a:xfrm>
            <a:custGeom>
              <a:avLst/>
              <a:gdLst/>
              <a:ahLst/>
              <a:cxnLst/>
              <a:rect l="l" t="t" r="r" b="b"/>
              <a:pathLst>
                <a:path w="389" h="389" extrusionOk="0">
                  <a:moveTo>
                    <a:pt x="195" y="1"/>
                  </a:moveTo>
                  <a:cubicBezTo>
                    <a:pt x="89" y="1"/>
                    <a:pt x="1" y="88"/>
                    <a:pt x="1" y="195"/>
                  </a:cubicBezTo>
                  <a:cubicBezTo>
                    <a:pt x="1" y="302"/>
                    <a:pt x="89" y="389"/>
                    <a:pt x="195" y="389"/>
                  </a:cubicBezTo>
                  <a:cubicBezTo>
                    <a:pt x="302" y="389"/>
                    <a:pt x="389" y="302"/>
                    <a:pt x="389" y="195"/>
                  </a:cubicBezTo>
                  <a:cubicBezTo>
                    <a:pt x="389" y="88"/>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3" name="Google Shape;1526;p2">
              <a:extLst>
                <a:ext uri="{FF2B5EF4-FFF2-40B4-BE49-F238E27FC236}">
                  <a16:creationId xmlns:a16="http://schemas.microsoft.com/office/drawing/2014/main" id="{00127325-14DD-4D9F-82F2-3A275B320B69}"/>
                </a:ext>
              </a:extLst>
            </p:cNvPr>
            <p:cNvSpPr/>
            <p:nvPr/>
          </p:nvSpPr>
          <p:spPr>
            <a:xfrm>
              <a:off x="993450" y="800125"/>
              <a:ext cx="9725" cy="9725"/>
            </a:xfrm>
            <a:custGeom>
              <a:avLst/>
              <a:gdLst/>
              <a:ahLst/>
              <a:cxnLst/>
              <a:rect l="l" t="t" r="r" b="b"/>
              <a:pathLst>
                <a:path w="389" h="389" extrusionOk="0">
                  <a:moveTo>
                    <a:pt x="195" y="1"/>
                  </a:moveTo>
                  <a:cubicBezTo>
                    <a:pt x="89" y="1"/>
                    <a:pt x="1" y="88"/>
                    <a:pt x="1" y="195"/>
                  </a:cubicBezTo>
                  <a:cubicBezTo>
                    <a:pt x="1" y="302"/>
                    <a:pt x="89" y="389"/>
                    <a:pt x="195" y="389"/>
                  </a:cubicBezTo>
                  <a:cubicBezTo>
                    <a:pt x="303" y="389"/>
                    <a:pt x="389" y="302"/>
                    <a:pt x="389" y="195"/>
                  </a:cubicBezTo>
                  <a:cubicBezTo>
                    <a:pt x="389" y="88"/>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4" name="Google Shape;1527;p2">
              <a:extLst>
                <a:ext uri="{FF2B5EF4-FFF2-40B4-BE49-F238E27FC236}">
                  <a16:creationId xmlns:a16="http://schemas.microsoft.com/office/drawing/2014/main" id="{8E08C6C0-A8E2-490C-8A8C-EB252FD66F4B}"/>
                </a:ext>
              </a:extLst>
            </p:cNvPr>
            <p:cNvSpPr/>
            <p:nvPr/>
          </p:nvSpPr>
          <p:spPr>
            <a:xfrm>
              <a:off x="1033225" y="800125"/>
              <a:ext cx="9725" cy="9725"/>
            </a:xfrm>
            <a:custGeom>
              <a:avLst/>
              <a:gdLst/>
              <a:ahLst/>
              <a:cxnLst/>
              <a:rect l="l" t="t" r="r" b="b"/>
              <a:pathLst>
                <a:path w="389" h="389" extrusionOk="0">
                  <a:moveTo>
                    <a:pt x="194" y="1"/>
                  </a:moveTo>
                  <a:cubicBezTo>
                    <a:pt x="88" y="1"/>
                    <a:pt x="0" y="88"/>
                    <a:pt x="0" y="195"/>
                  </a:cubicBezTo>
                  <a:cubicBezTo>
                    <a:pt x="0" y="302"/>
                    <a:pt x="88" y="389"/>
                    <a:pt x="194" y="389"/>
                  </a:cubicBezTo>
                  <a:cubicBezTo>
                    <a:pt x="302" y="389"/>
                    <a:pt x="388" y="302"/>
                    <a:pt x="388" y="195"/>
                  </a:cubicBezTo>
                  <a:cubicBezTo>
                    <a:pt x="388" y="88"/>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5" name="Google Shape;1528;p2">
              <a:extLst>
                <a:ext uri="{FF2B5EF4-FFF2-40B4-BE49-F238E27FC236}">
                  <a16:creationId xmlns:a16="http://schemas.microsoft.com/office/drawing/2014/main" id="{6DBD9779-D7E1-4B0A-A75E-B1EAB2D9C035}"/>
                </a:ext>
              </a:extLst>
            </p:cNvPr>
            <p:cNvSpPr/>
            <p:nvPr/>
          </p:nvSpPr>
          <p:spPr>
            <a:xfrm>
              <a:off x="1072975" y="800125"/>
              <a:ext cx="9725" cy="9725"/>
            </a:xfrm>
            <a:custGeom>
              <a:avLst/>
              <a:gdLst/>
              <a:ahLst/>
              <a:cxnLst/>
              <a:rect l="l" t="t" r="r" b="b"/>
              <a:pathLst>
                <a:path w="389" h="389" extrusionOk="0">
                  <a:moveTo>
                    <a:pt x="194" y="1"/>
                  </a:moveTo>
                  <a:cubicBezTo>
                    <a:pt x="88" y="1"/>
                    <a:pt x="0" y="88"/>
                    <a:pt x="0" y="195"/>
                  </a:cubicBezTo>
                  <a:cubicBezTo>
                    <a:pt x="0" y="302"/>
                    <a:pt x="88" y="389"/>
                    <a:pt x="194" y="389"/>
                  </a:cubicBezTo>
                  <a:cubicBezTo>
                    <a:pt x="302" y="389"/>
                    <a:pt x="388" y="302"/>
                    <a:pt x="388" y="195"/>
                  </a:cubicBezTo>
                  <a:cubicBezTo>
                    <a:pt x="388" y="88"/>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6" name="Google Shape;1529;p2">
              <a:extLst>
                <a:ext uri="{FF2B5EF4-FFF2-40B4-BE49-F238E27FC236}">
                  <a16:creationId xmlns:a16="http://schemas.microsoft.com/office/drawing/2014/main" id="{B472149D-AA53-4FED-A8FD-83E70839AADB}"/>
                </a:ext>
              </a:extLst>
            </p:cNvPr>
            <p:cNvSpPr/>
            <p:nvPr/>
          </p:nvSpPr>
          <p:spPr>
            <a:xfrm>
              <a:off x="1112725" y="800125"/>
              <a:ext cx="9725" cy="9725"/>
            </a:xfrm>
            <a:custGeom>
              <a:avLst/>
              <a:gdLst/>
              <a:ahLst/>
              <a:cxnLst/>
              <a:rect l="l" t="t" r="r" b="b"/>
              <a:pathLst>
                <a:path w="389" h="389" extrusionOk="0">
                  <a:moveTo>
                    <a:pt x="194" y="1"/>
                  </a:moveTo>
                  <a:cubicBezTo>
                    <a:pt x="88" y="1"/>
                    <a:pt x="0" y="88"/>
                    <a:pt x="0" y="195"/>
                  </a:cubicBezTo>
                  <a:cubicBezTo>
                    <a:pt x="0" y="302"/>
                    <a:pt x="88" y="389"/>
                    <a:pt x="194" y="389"/>
                  </a:cubicBezTo>
                  <a:cubicBezTo>
                    <a:pt x="302" y="389"/>
                    <a:pt x="388" y="302"/>
                    <a:pt x="388" y="195"/>
                  </a:cubicBezTo>
                  <a:cubicBezTo>
                    <a:pt x="388" y="88"/>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7" name="Google Shape;1530;p2">
              <a:extLst>
                <a:ext uri="{FF2B5EF4-FFF2-40B4-BE49-F238E27FC236}">
                  <a16:creationId xmlns:a16="http://schemas.microsoft.com/office/drawing/2014/main" id="{EDF8A7AE-ABD9-411E-A274-543D5152DB65}"/>
                </a:ext>
              </a:extLst>
            </p:cNvPr>
            <p:cNvSpPr/>
            <p:nvPr/>
          </p:nvSpPr>
          <p:spPr>
            <a:xfrm>
              <a:off x="1152500" y="800125"/>
              <a:ext cx="9700" cy="9725"/>
            </a:xfrm>
            <a:custGeom>
              <a:avLst/>
              <a:gdLst/>
              <a:ahLst/>
              <a:cxnLst/>
              <a:rect l="l" t="t" r="r" b="b"/>
              <a:pathLst>
                <a:path w="388" h="389" extrusionOk="0">
                  <a:moveTo>
                    <a:pt x="193" y="1"/>
                  </a:moveTo>
                  <a:cubicBezTo>
                    <a:pt x="87" y="1"/>
                    <a:pt x="1" y="88"/>
                    <a:pt x="1" y="195"/>
                  </a:cubicBezTo>
                  <a:cubicBezTo>
                    <a:pt x="1" y="302"/>
                    <a:pt x="87" y="389"/>
                    <a:pt x="193" y="389"/>
                  </a:cubicBezTo>
                  <a:cubicBezTo>
                    <a:pt x="301" y="389"/>
                    <a:pt x="388" y="302"/>
                    <a:pt x="388" y="195"/>
                  </a:cubicBezTo>
                  <a:cubicBezTo>
                    <a:pt x="388" y="88"/>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8" name="Google Shape;1531;p2">
              <a:extLst>
                <a:ext uri="{FF2B5EF4-FFF2-40B4-BE49-F238E27FC236}">
                  <a16:creationId xmlns:a16="http://schemas.microsoft.com/office/drawing/2014/main" id="{FFC8EC22-9573-47E5-B57C-D70D2E0C69E3}"/>
                </a:ext>
              </a:extLst>
            </p:cNvPr>
            <p:cNvSpPr/>
            <p:nvPr/>
          </p:nvSpPr>
          <p:spPr>
            <a:xfrm>
              <a:off x="1192275" y="800125"/>
              <a:ext cx="9675" cy="9725"/>
            </a:xfrm>
            <a:custGeom>
              <a:avLst/>
              <a:gdLst/>
              <a:ahLst/>
              <a:cxnLst/>
              <a:rect l="l" t="t" r="r" b="b"/>
              <a:pathLst>
                <a:path w="387" h="389" extrusionOk="0">
                  <a:moveTo>
                    <a:pt x="193" y="1"/>
                  </a:moveTo>
                  <a:cubicBezTo>
                    <a:pt x="86" y="1"/>
                    <a:pt x="0" y="88"/>
                    <a:pt x="0" y="195"/>
                  </a:cubicBezTo>
                  <a:cubicBezTo>
                    <a:pt x="0" y="302"/>
                    <a:pt x="86" y="389"/>
                    <a:pt x="193" y="389"/>
                  </a:cubicBezTo>
                  <a:cubicBezTo>
                    <a:pt x="300" y="389"/>
                    <a:pt x="387" y="302"/>
                    <a:pt x="387" y="195"/>
                  </a:cubicBezTo>
                  <a:cubicBezTo>
                    <a:pt x="387" y="88"/>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9" name="Google Shape;1532;p2">
              <a:extLst>
                <a:ext uri="{FF2B5EF4-FFF2-40B4-BE49-F238E27FC236}">
                  <a16:creationId xmlns:a16="http://schemas.microsoft.com/office/drawing/2014/main" id="{6A57D135-9A7C-4E90-A3F6-137423D3116D}"/>
                </a:ext>
              </a:extLst>
            </p:cNvPr>
            <p:cNvSpPr/>
            <p:nvPr/>
          </p:nvSpPr>
          <p:spPr>
            <a:xfrm>
              <a:off x="1232025" y="800125"/>
              <a:ext cx="9675" cy="9725"/>
            </a:xfrm>
            <a:custGeom>
              <a:avLst/>
              <a:gdLst/>
              <a:ahLst/>
              <a:cxnLst/>
              <a:rect l="l" t="t" r="r" b="b"/>
              <a:pathLst>
                <a:path w="387" h="389" extrusionOk="0">
                  <a:moveTo>
                    <a:pt x="194" y="1"/>
                  </a:moveTo>
                  <a:cubicBezTo>
                    <a:pt x="87" y="1"/>
                    <a:pt x="0" y="88"/>
                    <a:pt x="0" y="195"/>
                  </a:cubicBezTo>
                  <a:cubicBezTo>
                    <a:pt x="0" y="302"/>
                    <a:pt x="87" y="389"/>
                    <a:pt x="194" y="389"/>
                  </a:cubicBezTo>
                  <a:cubicBezTo>
                    <a:pt x="300" y="389"/>
                    <a:pt x="387" y="302"/>
                    <a:pt x="387" y="195"/>
                  </a:cubicBezTo>
                  <a:cubicBezTo>
                    <a:pt x="387" y="88"/>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0" name="Google Shape;1533;p2">
              <a:extLst>
                <a:ext uri="{FF2B5EF4-FFF2-40B4-BE49-F238E27FC236}">
                  <a16:creationId xmlns:a16="http://schemas.microsoft.com/office/drawing/2014/main" id="{0D5488A4-8DEC-4F0A-A582-7A6D5F027B3D}"/>
                </a:ext>
              </a:extLst>
            </p:cNvPr>
            <p:cNvSpPr/>
            <p:nvPr/>
          </p:nvSpPr>
          <p:spPr>
            <a:xfrm>
              <a:off x="355750" y="766025"/>
              <a:ext cx="11350" cy="9725"/>
            </a:xfrm>
            <a:custGeom>
              <a:avLst/>
              <a:gdLst/>
              <a:ahLst/>
              <a:cxnLst/>
              <a:rect l="l" t="t" r="r" b="b"/>
              <a:pathLst>
                <a:path w="454" h="389" extrusionOk="0">
                  <a:moveTo>
                    <a:pt x="259" y="0"/>
                  </a:moveTo>
                  <a:cubicBezTo>
                    <a:pt x="87" y="0"/>
                    <a:pt x="0" y="209"/>
                    <a:pt x="123" y="332"/>
                  </a:cubicBezTo>
                  <a:cubicBezTo>
                    <a:pt x="162" y="371"/>
                    <a:pt x="210" y="389"/>
                    <a:pt x="258" y="389"/>
                  </a:cubicBezTo>
                  <a:cubicBezTo>
                    <a:pt x="357" y="389"/>
                    <a:pt x="453" y="312"/>
                    <a:pt x="453" y="196"/>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1" name="Google Shape;1534;p2">
              <a:extLst>
                <a:ext uri="{FF2B5EF4-FFF2-40B4-BE49-F238E27FC236}">
                  <a16:creationId xmlns:a16="http://schemas.microsoft.com/office/drawing/2014/main" id="{03DE7DD4-6D37-4768-9F22-63056726BCDC}"/>
                </a:ext>
              </a:extLst>
            </p:cNvPr>
            <p:cNvSpPr/>
            <p:nvPr/>
          </p:nvSpPr>
          <p:spPr>
            <a:xfrm>
              <a:off x="397125" y="766025"/>
              <a:ext cx="9725" cy="9725"/>
            </a:xfrm>
            <a:custGeom>
              <a:avLst/>
              <a:gdLst/>
              <a:ahLst/>
              <a:cxnLst/>
              <a:rect l="l" t="t" r="r" b="b"/>
              <a:pathLst>
                <a:path w="389" h="389" extrusionOk="0">
                  <a:moveTo>
                    <a:pt x="195" y="0"/>
                  </a:moveTo>
                  <a:cubicBezTo>
                    <a:pt x="88" y="0"/>
                    <a:pt x="1" y="88"/>
                    <a:pt x="1" y="194"/>
                  </a:cubicBezTo>
                  <a:cubicBezTo>
                    <a:pt x="1" y="302"/>
                    <a:pt x="88"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2" name="Google Shape;1535;p2">
              <a:extLst>
                <a:ext uri="{FF2B5EF4-FFF2-40B4-BE49-F238E27FC236}">
                  <a16:creationId xmlns:a16="http://schemas.microsoft.com/office/drawing/2014/main" id="{7F29EF3D-0331-4D81-B36C-9414AA090231}"/>
                </a:ext>
              </a:extLst>
            </p:cNvPr>
            <p:cNvSpPr/>
            <p:nvPr/>
          </p:nvSpPr>
          <p:spPr>
            <a:xfrm>
              <a:off x="435250" y="766050"/>
              <a:ext cx="11350" cy="9725"/>
            </a:xfrm>
            <a:custGeom>
              <a:avLst/>
              <a:gdLst/>
              <a:ahLst/>
              <a:cxnLst/>
              <a:rect l="l" t="t" r="r" b="b"/>
              <a:pathLst>
                <a:path w="454" h="389" extrusionOk="0">
                  <a:moveTo>
                    <a:pt x="260" y="1"/>
                  </a:moveTo>
                  <a:cubicBezTo>
                    <a:pt x="87" y="1"/>
                    <a:pt x="0" y="208"/>
                    <a:pt x="123" y="331"/>
                  </a:cubicBezTo>
                  <a:cubicBezTo>
                    <a:pt x="163"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3" name="Google Shape;1536;p2">
              <a:extLst>
                <a:ext uri="{FF2B5EF4-FFF2-40B4-BE49-F238E27FC236}">
                  <a16:creationId xmlns:a16="http://schemas.microsoft.com/office/drawing/2014/main" id="{08F27757-D576-4A23-98A8-E1658F8DF848}"/>
                </a:ext>
              </a:extLst>
            </p:cNvPr>
            <p:cNvSpPr/>
            <p:nvPr/>
          </p:nvSpPr>
          <p:spPr>
            <a:xfrm>
              <a:off x="475025" y="766050"/>
              <a:ext cx="11325" cy="9725"/>
            </a:xfrm>
            <a:custGeom>
              <a:avLst/>
              <a:gdLst/>
              <a:ahLst/>
              <a:cxnLst/>
              <a:rect l="l" t="t" r="r" b="b"/>
              <a:pathLst>
                <a:path w="453" h="389" extrusionOk="0">
                  <a:moveTo>
                    <a:pt x="262" y="1"/>
                  </a:moveTo>
                  <a:cubicBezTo>
                    <a:pt x="261" y="1"/>
                    <a:pt x="260" y="1"/>
                    <a:pt x="259" y="1"/>
                  </a:cubicBezTo>
                  <a:cubicBezTo>
                    <a:pt x="258" y="1"/>
                    <a:pt x="258" y="1"/>
                    <a:pt x="257" y="1"/>
                  </a:cubicBezTo>
                  <a:cubicBezTo>
                    <a:pt x="85" y="1"/>
                    <a:pt x="0" y="209"/>
                    <a:pt x="121" y="331"/>
                  </a:cubicBezTo>
                  <a:cubicBezTo>
                    <a:pt x="161" y="371"/>
                    <a:pt x="210" y="389"/>
                    <a:pt x="258" y="389"/>
                  </a:cubicBezTo>
                  <a:cubicBezTo>
                    <a:pt x="357" y="389"/>
                    <a:pt x="453" y="312"/>
                    <a:pt x="453" y="195"/>
                  </a:cubicBezTo>
                  <a:cubicBezTo>
                    <a:pt x="453" y="88"/>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4" name="Google Shape;1537;p2">
              <a:extLst>
                <a:ext uri="{FF2B5EF4-FFF2-40B4-BE49-F238E27FC236}">
                  <a16:creationId xmlns:a16="http://schemas.microsoft.com/office/drawing/2014/main" id="{D128D3E1-A3D9-446B-9BB3-D2915E48DBFA}"/>
                </a:ext>
              </a:extLst>
            </p:cNvPr>
            <p:cNvSpPr/>
            <p:nvPr/>
          </p:nvSpPr>
          <p:spPr>
            <a:xfrm>
              <a:off x="516425" y="766025"/>
              <a:ext cx="9675" cy="9725"/>
            </a:xfrm>
            <a:custGeom>
              <a:avLst/>
              <a:gdLst/>
              <a:ahLst/>
              <a:cxnLst/>
              <a:rect l="l" t="t" r="r" b="b"/>
              <a:pathLst>
                <a:path w="387" h="389" extrusionOk="0">
                  <a:moveTo>
                    <a:pt x="193" y="0"/>
                  </a:moveTo>
                  <a:cubicBezTo>
                    <a:pt x="87" y="0"/>
                    <a:pt x="0" y="88"/>
                    <a:pt x="0" y="194"/>
                  </a:cubicBezTo>
                  <a:cubicBezTo>
                    <a:pt x="0"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5" name="Google Shape;1538;p2">
              <a:extLst>
                <a:ext uri="{FF2B5EF4-FFF2-40B4-BE49-F238E27FC236}">
                  <a16:creationId xmlns:a16="http://schemas.microsoft.com/office/drawing/2014/main" id="{9C53BFA1-7341-4EB8-9C99-0B2DA53601AD}"/>
                </a:ext>
              </a:extLst>
            </p:cNvPr>
            <p:cNvSpPr/>
            <p:nvPr/>
          </p:nvSpPr>
          <p:spPr>
            <a:xfrm>
              <a:off x="554525" y="766050"/>
              <a:ext cx="11350" cy="9725"/>
            </a:xfrm>
            <a:custGeom>
              <a:avLst/>
              <a:gdLst/>
              <a:ahLst/>
              <a:cxnLst/>
              <a:rect l="l" t="t" r="r" b="b"/>
              <a:pathLst>
                <a:path w="454" h="389" extrusionOk="0">
                  <a:moveTo>
                    <a:pt x="263" y="1"/>
                  </a:moveTo>
                  <a:cubicBezTo>
                    <a:pt x="262" y="1"/>
                    <a:pt x="261" y="1"/>
                    <a:pt x="261" y="1"/>
                  </a:cubicBezTo>
                  <a:cubicBezTo>
                    <a:pt x="260" y="1"/>
                    <a:pt x="259" y="1"/>
                    <a:pt x="259" y="1"/>
                  </a:cubicBezTo>
                  <a:cubicBezTo>
                    <a:pt x="86" y="1"/>
                    <a:pt x="0" y="209"/>
                    <a:pt x="123" y="331"/>
                  </a:cubicBezTo>
                  <a:cubicBezTo>
                    <a:pt x="162" y="371"/>
                    <a:pt x="211" y="389"/>
                    <a:pt x="258" y="389"/>
                  </a:cubicBezTo>
                  <a:cubicBezTo>
                    <a:pt x="358" y="389"/>
                    <a:pt x="453" y="312"/>
                    <a:pt x="453" y="195"/>
                  </a:cubicBezTo>
                  <a:cubicBezTo>
                    <a:pt x="453"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6" name="Google Shape;1539;p2">
              <a:extLst>
                <a:ext uri="{FF2B5EF4-FFF2-40B4-BE49-F238E27FC236}">
                  <a16:creationId xmlns:a16="http://schemas.microsoft.com/office/drawing/2014/main" id="{6ED0641A-207D-441D-BB15-25C019334727}"/>
                </a:ext>
              </a:extLst>
            </p:cNvPr>
            <p:cNvSpPr/>
            <p:nvPr/>
          </p:nvSpPr>
          <p:spPr>
            <a:xfrm>
              <a:off x="595925" y="766025"/>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7" name="Google Shape;1540;p2">
              <a:extLst>
                <a:ext uri="{FF2B5EF4-FFF2-40B4-BE49-F238E27FC236}">
                  <a16:creationId xmlns:a16="http://schemas.microsoft.com/office/drawing/2014/main" id="{E9F62898-4BB6-4EA9-9C27-964D730E2AB3}"/>
                </a:ext>
              </a:extLst>
            </p:cNvPr>
            <p:cNvSpPr/>
            <p:nvPr/>
          </p:nvSpPr>
          <p:spPr>
            <a:xfrm>
              <a:off x="634025" y="766050"/>
              <a:ext cx="11375" cy="9725"/>
            </a:xfrm>
            <a:custGeom>
              <a:avLst/>
              <a:gdLst/>
              <a:ahLst/>
              <a:cxnLst/>
              <a:rect l="l" t="t" r="r" b="b"/>
              <a:pathLst>
                <a:path w="455" h="389" extrusionOk="0">
                  <a:moveTo>
                    <a:pt x="264" y="1"/>
                  </a:moveTo>
                  <a:cubicBezTo>
                    <a:pt x="263" y="1"/>
                    <a:pt x="262" y="1"/>
                    <a:pt x="261" y="1"/>
                  </a:cubicBezTo>
                  <a:cubicBezTo>
                    <a:pt x="260" y="1"/>
                    <a:pt x="260" y="1"/>
                    <a:pt x="259" y="1"/>
                  </a:cubicBezTo>
                  <a:cubicBezTo>
                    <a:pt x="87" y="1"/>
                    <a:pt x="1" y="209"/>
                    <a:pt x="123" y="331"/>
                  </a:cubicBezTo>
                  <a:cubicBezTo>
                    <a:pt x="163" y="371"/>
                    <a:pt x="211" y="389"/>
                    <a:pt x="259" y="389"/>
                  </a:cubicBezTo>
                  <a:cubicBezTo>
                    <a:pt x="359" y="389"/>
                    <a:pt x="454" y="312"/>
                    <a:pt x="455" y="195"/>
                  </a:cubicBezTo>
                  <a:cubicBezTo>
                    <a:pt x="455" y="88"/>
                    <a:pt x="368" y="1"/>
                    <a:pt x="26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8" name="Google Shape;1541;p2">
              <a:extLst>
                <a:ext uri="{FF2B5EF4-FFF2-40B4-BE49-F238E27FC236}">
                  <a16:creationId xmlns:a16="http://schemas.microsoft.com/office/drawing/2014/main" id="{64919C26-64FD-423C-B378-F331C39DC703}"/>
                </a:ext>
              </a:extLst>
            </p:cNvPr>
            <p:cNvSpPr/>
            <p:nvPr/>
          </p:nvSpPr>
          <p:spPr>
            <a:xfrm>
              <a:off x="673775" y="766050"/>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9" name="Google Shape;1542;p2">
              <a:extLst>
                <a:ext uri="{FF2B5EF4-FFF2-40B4-BE49-F238E27FC236}">
                  <a16:creationId xmlns:a16="http://schemas.microsoft.com/office/drawing/2014/main" id="{BC12815D-DD16-4BCC-B8FD-602B8D0B3FBE}"/>
                </a:ext>
              </a:extLst>
            </p:cNvPr>
            <p:cNvSpPr/>
            <p:nvPr/>
          </p:nvSpPr>
          <p:spPr>
            <a:xfrm>
              <a:off x="715200" y="766025"/>
              <a:ext cx="9725" cy="9725"/>
            </a:xfrm>
            <a:custGeom>
              <a:avLst/>
              <a:gdLst/>
              <a:ahLst/>
              <a:cxnLst/>
              <a:rect l="l" t="t" r="r" b="b"/>
              <a:pathLst>
                <a:path w="389" h="389" extrusionOk="0">
                  <a:moveTo>
                    <a:pt x="194" y="0"/>
                  </a:moveTo>
                  <a:cubicBezTo>
                    <a:pt x="86" y="0"/>
                    <a:pt x="0" y="88"/>
                    <a:pt x="0" y="194"/>
                  </a:cubicBezTo>
                  <a:cubicBezTo>
                    <a:pt x="0" y="302"/>
                    <a:pt x="86"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0" name="Google Shape;1543;p2">
              <a:extLst>
                <a:ext uri="{FF2B5EF4-FFF2-40B4-BE49-F238E27FC236}">
                  <a16:creationId xmlns:a16="http://schemas.microsoft.com/office/drawing/2014/main" id="{83724061-7719-455E-9DA4-9129008D167F}"/>
                </a:ext>
              </a:extLst>
            </p:cNvPr>
            <p:cNvSpPr/>
            <p:nvPr/>
          </p:nvSpPr>
          <p:spPr>
            <a:xfrm>
              <a:off x="753300" y="766050"/>
              <a:ext cx="11375" cy="9725"/>
            </a:xfrm>
            <a:custGeom>
              <a:avLst/>
              <a:gdLst/>
              <a:ahLst/>
              <a:cxnLst/>
              <a:rect l="l" t="t" r="r" b="b"/>
              <a:pathLst>
                <a:path w="455" h="389" extrusionOk="0">
                  <a:moveTo>
                    <a:pt x="263" y="1"/>
                  </a:moveTo>
                  <a:cubicBezTo>
                    <a:pt x="262" y="1"/>
                    <a:pt x="261" y="1"/>
                    <a:pt x="260" y="1"/>
                  </a:cubicBezTo>
                  <a:cubicBezTo>
                    <a:pt x="87" y="1"/>
                    <a:pt x="1" y="208"/>
                    <a:pt x="122" y="331"/>
                  </a:cubicBezTo>
                  <a:cubicBezTo>
                    <a:pt x="162" y="371"/>
                    <a:pt x="211" y="389"/>
                    <a:pt x="259" y="389"/>
                  </a:cubicBezTo>
                  <a:cubicBezTo>
                    <a:pt x="359" y="389"/>
                    <a:pt x="454" y="312"/>
                    <a:pt x="454" y="195"/>
                  </a:cubicBezTo>
                  <a:cubicBezTo>
                    <a:pt x="454"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1" name="Google Shape;1544;p2">
              <a:extLst>
                <a:ext uri="{FF2B5EF4-FFF2-40B4-BE49-F238E27FC236}">
                  <a16:creationId xmlns:a16="http://schemas.microsoft.com/office/drawing/2014/main" id="{5F71E0D8-1794-4671-80EE-68E6CAEAA646}"/>
                </a:ext>
              </a:extLst>
            </p:cNvPr>
            <p:cNvSpPr/>
            <p:nvPr/>
          </p:nvSpPr>
          <p:spPr>
            <a:xfrm>
              <a:off x="794700" y="766025"/>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2" name="Google Shape;1545;p2">
              <a:extLst>
                <a:ext uri="{FF2B5EF4-FFF2-40B4-BE49-F238E27FC236}">
                  <a16:creationId xmlns:a16="http://schemas.microsoft.com/office/drawing/2014/main" id="{55FC517E-C61D-47B9-8A4C-B53A0039A313}"/>
                </a:ext>
              </a:extLst>
            </p:cNvPr>
            <p:cNvSpPr/>
            <p:nvPr/>
          </p:nvSpPr>
          <p:spPr>
            <a:xfrm>
              <a:off x="832825" y="766050"/>
              <a:ext cx="11350" cy="9725"/>
            </a:xfrm>
            <a:custGeom>
              <a:avLst/>
              <a:gdLst/>
              <a:ahLst/>
              <a:cxnLst/>
              <a:rect l="l" t="t" r="r" b="b"/>
              <a:pathLst>
                <a:path w="454" h="389" extrusionOk="0">
                  <a:moveTo>
                    <a:pt x="262" y="1"/>
                  </a:moveTo>
                  <a:cubicBezTo>
                    <a:pt x="261" y="1"/>
                    <a:pt x="260" y="1"/>
                    <a:pt x="259" y="1"/>
                  </a:cubicBezTo>
                  <a:cubicBezTo>
                    <a:pt x="87" y="1"/>
                    <a:pt x="0" y="208"/>
                    <a:pt x="122" y="331"/>
                  </a:cubicBezTo>
                  <a:cubicBezTo>
                    <a:pt x="161" y="371"/>
                    <a:pt x="210" y="389"/>
                    <a:pt x="258" y="389"/>
                  </a:cubicBezTo>
                  <a:cubicBezTo>
                    <a:pt x="358" y="389"/>
                    <a:pt x="453" y="312"/>
                    <a:pt x="453" y="195"/>
                  </a:cubicBezTo>
                  <a:cubicBezTo>
                    <a:pt x="453" y="88"/>
                    <a:pt x="369"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3" name="Google Shape;1546;p2">
              <a:extLst>
                <a:ext uri="{FF2B5EF4-FFF2-40B4-BE49-F238E27FC236}">
                  <a16:creationId xmlns:a16="http://schemas.microsoft.com/office/drawing/2014/main" id="{4E9C6EB6-01EB-4F18-81B7-9E89AD689F70}"/>
                </a:ext>
              </a:extLst>
            </p:cNvPr>
            <p:cNvSpPr/>
            <p:nvPr/>
          </p:nvSpPr>
          <p:spPr>
            <a:xfrm>
              <a:off x="872575" y="766025"/>
              <a:ext cx="11350" cy="9725"/>
            </a:xfrm>
            <a:custGeom>
              <a:avLst/>
              <a:gdLst/>
              <a:ahLst/>
              <a:cxnLst/>
              <a:rect l="l" t="t" r="r" b="b"/>
              <a:pathLst>
                <a:path w="454" h="389" extrusionOk="0">
                  <a:moveTo>
                    <a:pt x="260" y="0"/>
                  </a:moveTo>
                  <a:cubicBezTo>
                    <a:pt x="87" y="2"/>
                    <a:pt x="0" y="211"/>
                    <a:pt x="122" y="332"/>
                  </a:cubicBezTo>
                  <a:cubicBezTo>
                    <a:pt x="161" y="371"/>
                    <a:pt x="210" y="389"/>
                    <a:pt x="258" y="389"/>
                  </a:cubicBezTo>
                  <a:cubicBezTo>
                    <a:pt x="358" y="389"/>
                    <a:pt x="454" y="312"/>
                    <a:pt x="454" y="196"/>
                  </a:cubicBezTo>
                  <a:cubicBezTo>
                    <a:pt x="454" y="88"/>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4" name="Google Shape;1547;p2">
              <a:extLst>
                <a:ext uri="{FF2B5EF4-FFF2-40B4-BE49-F238E27FC236}">
                  <a16:creationId xmlns:a16="http://schemas.microsoft.com/office/drawing/2014/main" id="{C2455455-C707-4F81-AC8B-FD9D7F735281}"/>
                </a:ext>
              </a:extLst>
            </p:cNvPr>
            <p:cNvSpPr/>
            <p:nvPr/>
          </p:nvSpPr>
          <p:spPr>
            <a:xfrm>
              <a:off x="913950" y="766025"/>
              <a:ext cx="9725" cy="9725"/>
            </a:xfrm>
            <a:custGeom>
              <a:avLst/>
              <a:gdLst/>
              <a:ahLst/>
              <a:cxnLst/>
              <a:rect l="l" t="t" r="r" b="b"/>
              <a:pathLst>
                <a:path w="389" h="389" extrusionOk="0">
                  <a:moveTo>
                    <a:pt x="195" y="0"/>
                  </a:moveTo>
                  <a:cubicBezTo>
                    <a:pt x="87" y="0"/>
                    <a:pt x="1" y="88"/>
                    <a:pt x="1" y="194"/>
                  </a:cubicBezTo>
                  <a:cubicBezTo>
                    <a:pt x="1" y="302"/>
                    <a:pt x="87"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5" name="Google Shape;1548;p2">
              <a:extLst>
                <a:ext uri="{FF2B5EF4-FFF2-40B4-BE49-F238E27FC236}">
                  <a16:creationId xmlns:a16="http://schemas.microsoft.com/office/drawing/2014/main" id="{C6C43901-66AA-40AF-953B-863BF091EE21}"/>
                </a:ext>
              </a:extLst>
            </p:cNvPr>
            <p:cNvSpPr/>
            <p:nvPr/>
          </p:nvSpPr>
          <p:spPr>
            <a:xfrm>
              <a:off x="953700" y="766025"/>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6" name="Google Shape;1549;p2">
              <a:extLst>
                <a:ext uri="{FF2B5EF4-FFF2-40B4-BE49-F238E27FC236}">
                  <a16:creationId xmlns:a16="http://schemas.microsoft.com/office/drawing/2014/main" id="{B744C9EB-EA14-4636-8DC0-4C940779710F}"/>
                </a:ext>
              </a:extLst>
            </p:cNvPr>
            <p:cNvSpPr/>
            <p:nvPr/>
          </p:nvSpPr>
          <p:spPr>
            <a:xfrm>
              <a:off x="993450" y="766025"/>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3" y="388"/>
                    <a:pt x="389" y="302"/>
                    <a:pt x="389" y="194"/>
                  </a:cubicBezTo>
                  <a:cubicBezTo>
                    <a:pt x="389" y="88"/>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7" name="Google Shape;1550;p2">
              <a:extLst>
                <a:ext uri="{FF2B5EF4-FFF2-40B4-BE49-F238E27FC236}">
                  <a16:creationId xmlns:a16="http://schemas.microsoft.com/office/drawing/2014/main" id="{129F72BC-88FF-4D51-8EE2-5793AC5691CB}"/>
                </a:ext>
              </a:extLst>
            </p:cNvPr>
            <p:cNvSpPr/>
            <p:nvPr/>
          </p:nvSpPr>
          <p:spPr>
            <a:xfrm>
              <a:off x="1033225" y="76602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8" name="Google Shape;1551;p2">
              <a:extLst>
                <a:ext uri="{FF2B5EF4-FFF2-40B4-BE49-F238E27FC236}">
                  <a16:creationId xmlns:a16="http://schemas.microsoft.com/office/drawing/2014/main" id="{F53770A9-7697-40F1-93A0-759A3A4B0D9A}"/>
                </a:ext>
              </a:extLst>
            </p:cNvPr>
            <p:cNvSpPr/>
            <p:nvPr/>
          </p:nvSpPr>
          <p:spPr>
            <a:xfrm>
              <a:off x="1072975" y="76602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9" name="Google Shape;1552;p2">
              <a:extLst>
                <a:ext uri="{FF2B5EF4-FFF2-40B4-BE49-F238E27FC236}">
                  <a16:creationId xmlns:a16="http://schemas.microsoft.com/office/drawing/2014/main" id="{AC3262F0-5A8F-4B4C-AC30-F843F0BE3DD4}"/>
                </a:ext>
              </a:extLst>
            </p:cNvPr>
            <p:cNvSpPr/>
            <p:nvPr/>
          </p:nvSpPr>
          <p:spPr>
            <a:xfrm>
              <a:off x="1112725" y="76602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0" name="Google Shape;1553;p2">
              <a:extLst>
                <a:ext uri="{FF2B5EF4-FFF2-40B4-BE49-F238E27FC236}">
                  <a16:creationId xmlns:a16="http://schemas.microsoft.com/office/drawing/2014/main" id="{16EE07D1-B607-4951-8179-3C16A55C090E}"/>
                </a:ext>
              </a:extLst>
            </p:cNvPr>
            <p:cNvSpPr/>
            <p:nvPr/>
          </p:nvSpPr>
          <p:spPr>
            <a:xfrm>
              <a:off x="1152500" y="766025"/>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8" y="302"/>
                    <a:pt x="388" y="194"/>
                  </a:cubicBezTo>
                  <a:cubicBezTo>
                    <a:pt x="388"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1" name="Google Shape;1554;p2">
              <a:extLst>
                <a:ext uri="{FF2B5EF4-FFF2-40B4-BE49-F238E27FC236}">
                  <a16:creationId xmlns:a16="http://schemas.microsoft.com/office/drawing/2014/main" id="{D1FB8C68-0302-4D28-80D9-C8FAF8CE58F1}"/>
                </a:ext>
              </a:extLst>
            </p:cNvPr>
            <p:cNvSpPr/>
            <p:nvPr/>
          </p:nvSpPr>
          <p:spPr>
            <a:xfrm>
              <a:off x="1192275" y="766025"/>
              <a:ext cx="9675" cy="9725"/>
            </a:xfrm>
            <a:custGeom>
              <a:avLst/>
              <a:gdLst/>
              <a:ahLst/>
              <a:cxnLst/>
              <a:rect l="l" t="t" r="r" b="b"/>
              <a:pathLst>
                <a:path w="387" h="389" extrusionOk="0">
                  <a:moveTo>
                    <a:pt x="193" y="0"/>
                  </a:moveTo>
                  <a:cubicBezTo>
                    <a:pt x="86" y="0"/>
                    <a:pt x="0" y="88"/>
                    <a:pt x="0" y="194"/>
                  </a:cubicBezTo>
                  <a:cubicBezTo>
                    <a:pt x="0" y="302"/>
                    <a:pt x="86" y="388"/>
                    <a:pt x="193" y="388"/>
                  </a:cubicBezTo>
                  <a:cubicBezTo>
                    <a:pt x="300" y="388"/>
                    <a:pt x="387" y="302"/>
                    <a:pt x="387" y="194"/>
                  </a:cubicBezTo>
                  <a:cubicBezTo>
                    <a:pt x="387" y="88"/>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2" name="Google Shape;1555;p2">
              <a:extLst>
                <a:ext uri="{FF2B5EF4-FFF2-40B4-BE49-F238E27FC236}">
                  <a16:creationId xmlns:a16="http://schemas.microsoft.com/office/drawing/2014/main" id="{E680C5B8-C411-43F1-8E6B-3D107F80D748}"/>
                </a:ext>
              </a:extLst>
            </p:cNvPr>
            <p:cNvSpPr/>
            <p:nvPr/>
          </p:nvSpPr>
          <p:spPr>
            <a:xfrm>
              <a:off x="1232025" y="766025"/>
              <a:ext cx="9675" cy="9725"/>
            </a:xfrm>
            <a:custGeom>
              <a:avLst/>
              <a:gdLst/>
              <a:ahLst/>
              <a:cxnLst/>
              <a:rect l="l" t="t" r="r" b="b"/>
              <a:pathLst>
                <a:path w="387" h="389" extrusionOk="0">
                  <a:moveTo>
                    <a:pt x="194" y="0"/>
                  </a:moveTo>
                  <a:cubicBezTo>
                    <a:pt x="87" y="0"/>
                    <a:pt x="0" y="88"/>
                    <a:pt x="0" y="194"/>
                  </a:cubicBezTo>
                  <a:cubicBezTo>
                    <a:pt x="0" y="302"/>
                    <a:pt x="87" y="388"/>
                    <a:pt x="194" y="388"/>
                  </a:cubicBezTo>
                  <a:cubicBezTo>
                    <a:pt x="300" y="388"/>
                    <a:pt x="387" y="302"/>
                    <a:pt x="387" y="194"/>
                  </a:cubicBezTo>
                  <a:cubicBezTo>
                    <a:pt x="387"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3" name="Google Shape;1556;p2">
              <a:extLst>
                <a:ext uri="{FF2B5EF4-FFF2-40B4-BE49-F238E27FC236}">
                  <a16:creationId xmlns:a16="http://schemas.microsoft.com/office/drawing/2014/main" id="{A8D6EDFB-AA90-4032-8FF3-5E65CC383449}"/>
                </a:ext>
              </a:extLst>
            </p:cNvPr>
            <p:cNvSpPr/>
            <p:nvPr/>
          </p:nvSpPr>
          <p:spPr>
            <a:xfrm>
              <a:off x="355750" y="731950"/>
              <a:ext cx="11350" cy="9700"/>
            </a:xfrm>
            <a:custGeom>
              <a:avLst/>
              <a:gdLst/>
              <a:ahLst/>
              <a:cxnLst/>
              <a:rect l="l" t="t" r="r" b="b"/>
              <a:pathLst>
                <a:path w="454" h="388" extrusionOk="0">
                  <a:moveTo>
                    <a:pt x="262" y="1"/>
                  </a:moveTo>
                  <a:cubicBezTo>
                    <a:pt x="261" y="1"/>
                    <a:pt x="260" y="1"/>
                    <a:pt x="259" y="1"/>
                  </a:cubicBezTo>
                  <a:cubicBezTo>
                    <a:pt x="87" y="1"/>
                    <a:pt x="0" y="208"/>
                    <a:pt x="123" y="331"/>
                  </a:cubicBezTo>
                  <a:cubicBezTo>
                    <a:pt x="162" y="370"/>
                    <a:pt x="210" y="388"/>
                    <a:pt x="258" y="388"/>
                  </a:cubicBezTo>
                  <a:cubicBezTo>
                    <a:pt x="357" y="388"/>
                    <a:pt x="453" y="311"/>
                    <a:pt x="453" y="195"/>
                  </a:cubicBezTo>
                  <a:cubicBezTo>
                    <a:pt x="453" y="88"/>
                    <a:pt x="369"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4" name="Google Shape;1557;p2">
              <a:extLst>
                <a:ext uri="{FF2B5EF4-FFF2-40B4-BE49-F238E27FC236}">
                  <a16:creationId xmlns:a16="http://schemas.microsoft.com/office/drawing/2014/main" id="{27FAFF35-880B-4376-B5D1-BE9EEAA9D60D}"/>
                </a:ext>
              </a:extLst>
            </p:cNvPr>
            <p:cNvSpPr/>
            <p:nvPr/>
          </p:nvSpPr>
          <p:spPr>
            <a:xfrm>
              <a:off x="397125" y="731950"/>
              <a:ext cx="9725" cy="9700"/>
            </a:xfrm>
            <a:custGeom>
              <a:avLst/>
              <a:gdLst/>
              <a:ahLst/>
              <a:cxnLst/>
              <a:rect l="l" t="t" r="r" b="b"/>
              <a:pathLst>
                <a:path w="389" h="388" extrusionOk="0">
                  <a:moveTo>
                    <a:pt x="195" y="1"/>
                  </a:moveTo>
                  <a:cubicBezTo>
                    <a:pt x="88" y="1"/>
                    <a:pt x="1" y="87"/>
                    <a:pt x="1" y="195"/>
                  </a:cubicBezTo>
                  <a:cubicBezTo>
                    <a:pt x="1" y="301"/>
                    <a:pt x="88" y="387"/>
                    <a:pt x="195" y="387"/>
                  </a:cubicBezTo>
                  <a:cubicBezTo>
                    <a:pt x="302" y="387"/>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5" name="Google Shape;1558;p2">
              <a:extLst>
                <a:ext uri="{FF2B5EF4-FFF2-40B4-BE49-F238E27FC236}">
                  <a16:creationId xmlns:a16="http://schemas.microsoft.com/office/drawing/2014/main" id="{ED896142-3DA5-4996-A70B-33F09960EC45}"/>
                </a:ext>
              </a:extLst>
            </p:cNvPr>
            <p:cNvSpPr/>
            <p:nvPr/>
          </p:nvSpPr>
          <p:spPr>
            <a:xfrm>
              <a:off x="435250" y="731950"/>
              <a:ext cx="11350" cy="9725"/>
            </a:xfrm>
            <a:custGeom>
              <a:avLst/>
              <a:gdLst/>
              <a:ahLst/>
              <a:cxnLst/>
              <a:rect l="l" t="t" r="r" b="b"/>
              <a:pathLst>
                <a:path w="454" h="389" extrusionOk="0">
                  <a:moveTo>
                    <a:pt x="260" y="1"/>
                  </a:moveTo>
                  <a:cubicBezTo>
                    <a:pt x="87" y="1"/>
                    <a:pt x="0" y="208"/>
                    <a:pt x="123" y="331"/>
                  </a:cubicBezTo>
                  <a:cubicBezTo>
                    <a:pt x="163"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6" name="Google Shape;1559;p2">
              <a:extLst>
                <a:ext uri="{FF2B5EF4-FFF2-40B4-BE49-F238E27FC236}">
                  <a16:creationId xmlns:a16="http://schemas.microsoft.com/office/drawing/2014/main" id="{B4690749-46B9-45E5-88EB-0FEBDB0791BB}"/>
                </a:ext>
              </a:extLst>
            </p:cNvPr>
            <p:cNvSpPr/>
            <p:nvPr/>
          </p:nvSpPr>
          <p:spPr>
            <a:xfrm>
              <a:off x="475025" y="731950"/>
              <a:ext cx="11325" cy="9725"/>
            </a:xfrm>
            <a:custGeom>
              <a:avLst/>
              <a:gdLst/>
              <a:ahLst/>
              <a:cxnLst/>
              <a:rect l="l" t="t" r="r" b="b"/>
              <a:pathLst>
                <a:path w="453" h="389" extrusionOk="0">
                  <a:moveTo>
                    <a:pt x="262" y="1"/>
                  </a:moveTo>
                  <a:cubicBezTo>
                    <a:pt x="261" y="1"/>
                    <a:pt x="260" y="1"/>
                    <a:pt x="259" y="1"/>
                  </a:cubicBezTo>
                  <a:cubicBezTo>
                    <a:pt x="258" y="1"/>
                    <a:pt x="258" y="1"/>
                    <a:pt x="257" y="1"/>
                  </a:cubicBezTo>
                  <a:cubicBezTo>
                    <a:pt x="85" y="1"/>
                    <a:pt x="0" y="209"/>
                    <a:pt x="121" y="331"/>
                  </a:cubicBezTo>
                  <a:cubicBezTo>
                    <a:pt x="161" y="371"/>
                    <a:pt x="210" y="389"/>
                    <a:pt x="258" y="389"/>
                  </a:cubicBezTo>
                  <a:cubicBezTo>
                    <a:pt x="357" y="389"/>
                    <a:pt x="453" y="311"/>
                    <a:pt x="453" y="195"/>
                  </a:cubicBezTo>
                  <a:cubicBezTo>
                    <a:pt x="453" y="88"/>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7" name="Google Shape;1560;p2">
              <a:extLst>
                <a:ext uri="{FF2B5EF4-FFF2-40B4-BE49-F238E27FC236}">
                  <a16:creationId xmlns:a16="http://schemas.microsoft.com/office/drawing/2014/main" id="{05865BF6-04F2-4E54-B9FA-B5961037E12F}"/>
                </a:ext>
              </a:extLst>
            </p:cNvPr>
            <p:cNvSpPr/>
            <p:nvPr/>
          </p:nvSpPr>
          <p:spPr>
            <a:xfrm>
              <a:off x="516425" y="731950"/>
              <a:ext cx="9675" cy="9700"/>
            </a:xfrm>
            <a:custGeom>
              <a:avLst/>
              <a:gdLst/>
              <a:ahLst/>
              <a:cxnLst/>
              <a:rect l="l" t="t" r="r" b="b"/>
              <a:pathLst>
                <a:path w="387" h="388" extrusionOk="0">
                  <a:moveTo>
                    <a:pt x="193" y="1"/>
                  </a:moveTo>
                  <a:cubicBezTo>
                    <a:pt x="87" y="1"/>
                    <a:pt x="0" y="87"/>
                    <a:pt x="0" y="195"/>
                  </a:cubicBezTo>
                  <a:cubicBezTo>
                    <a:pt x="0" y="301"/>
                    <a:pt x="87" y="387"/>
                    <a:pt x="193" y="387"/>
                  </a:cubicBezTo>
                  <a:cubicBezTo>
                    <a:pt x="301" y="387"/>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8" name="Google Shape;1561;p2">
              <a:extLst>
                <a:ext uri="{FF2B5EF4-FFF2-40B4-BE49-F238E27FC236}">
                  <a16:creationId xmlns:a16="http://schemas.microsoft.com/office/drawing/2014/main" id="{FD6116C6-9DBC-4043-8442-70896C6FE7CE}"/>
                </a:ext>
              </a:extLst>
            </p:cNvPr>
            <p:cNvSpPr/>
            <p:nvPr/>
          </p:nvSpPr>
          <p:spPr>
            <a:xfrm>
              <a:off x="554525" y="731950"/>
              <a:ext cx="11350" cy="9725"/>
            </a:xfrm>
            <a:custGeom>
              <a:avLst/>
              <a:gdLst/>
              <a:ahLst/>
              <a:cxnLst/>
              <a:rect l="l" t="t" r="r" b="b"/>
              <a:pathLst>
                <a:path w="454" h="389" extrusionOk="0">
                  <a:moveTo>
                    <a:pt x="263" y="1"/>
                  </a:moveTo>
                  <a:cubicBezTo>
                    <a:pt x="262" y="1"/>
                    <a:pt x="261" y="1"/>
                    <a:pt x="261" y="1"/>
                  </a:cubicBezTo>
                  <a:cubicBezTo>
                    <a:pt x="260" y="1"/>
                    <a:pt x="259" y="1"/>
                    <a:pt x="259" y="1"/>
                  </a:cubicBezTo>
                  <a:cubicBezTo>
                    <a:pt x="86" y="1"/>
                    <a:pt x="0" y="209"/>
                    <a:pt x="123" y="331"/>
                  </a:cubicBezTo>
                  <a:cubicBezTo>
                    <a:pt x="162" y="371"/>
                    <a:pt x="211" y="389"/>
                    <a:pt x="258" y="389"/>
                  </a:cubicBezTo>
                  <a:cubicBezTo>
                    <a:pt x="358" y="389"/>
                    <a:pt x="453" y="311"/>
                    <a:pt x="453" y="195"/>
                  </a:cubicBezTo>
                  <a:cubicBezTo>
                    <a:pt x="453"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9" name="Google Shape;1562;p2">
              <a:extLst>
                <a:ext uri="{FF2B5EF4-FFF2-40B4-BE49-F238E27FC236}">
                  <a16:creationId xmlns:a16="http://schemas.microsoft.com/office/drawing/2014/main" id="{C1F95E63-2F60-4C0D-A2F0-DAC91FC16DDC}"/>
                </a:ext>
              </a:extLst>
            </p:cNvPr>
            <p:cNvSpPr/>
            <p:nvPr/>
          </p:nvSpPr>
          <p:spPr>
            <a:xfrm>
              <a:off x="595925" y="731950"/>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0" name="Google Shape;1563;p2">
              <a:extLst>
                <a:ext uri="{FF2B5EF4-FFF2-40B4-BE49-F238E27FC236}">
                  <a16:creationId xmlns:a16="http://schemas.microsoft.com/office/drawing/2014/main" id="{CD5FCC4F-C5A2-4CC2-80A9-1FCA6951F6C1}"/>
                </a:ext>
              </a:extLst>
            </p:cNvPr>
            <p:cNvSpPr/>
            <p:nvPr/>
          </p:nvSpPr>
          <p:spPr>
            <a:xfrm>
              <a:off x="634025" y="731950"/>
              <a:ext cx="11375" cy="9725"/>
            </a:xfrm>
            <a:custGeom>
              <a:avLst/>
              <a:gdLst/>
              <a:ahLst/>
              <a:cxnLst/>
              <a:rect l="l" t="t" r="r" b="b"/>
              <a:pathLst>
                <a:path w="455" h="389" extrusionOk="0">
                  <a:moveTo>
                    <a:pt x="264" y="1"/>
                  </a:moveTo>
                  <a:cubicBezTo>
                    <a:pt x="263" y="1"/>
                    <a:pt x="262" y="1"/>
                    <a:pt x="261" y="1"/>
                  </a:cubicBezTo>
                  <a:cubicBezTo>
                    <a:pt x="260" y="1"/>
                    <a:pt x="260" y="1"/>
                    <a:pt x="259" y="1"/>
                  </a:cubicBezTo>
                  <a:cubicBezTo>
                    <a:pt x="87" y="1"/>
                    <a:pt x="1" y="209"/>
                    <a:pt x="123" y="331"/>
                  </a:cubicBezTo>
                  <a:cubicBezTo>
                    <a:pt x="163" y="371"/>
                    <a:pt x="211" y="389"/>
                    <a:pt x="259" y="389"/>
                  </a:cubicBezTo>
                  <a:cubicBezTo>
                    <a:pt x="359" y="389"/>
                    <a:pt x="454" y="311"/>
                    <a:pt x="455" y="195"/>
                  </a:cubicBezTo>
                  <a:cubicBezTo>
                    <a:pt x="455" y="88"/>
                    <a:pt x="368" y="1"/>
                    <a:pt x="26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1" name="Google Shape;1564;p2">
              <a:extLst>
                <a:ext uri="{FF2B5EF4-FFF2-40B4-BE49-F238E27FC236}">
                  <a16:creationId xmlns:a16="http://schemas.microsoft.com/office/drawing/2014/main" id="{A8E90640-0218-4E5B-A634-6C0794E7B35C}"/>
                </a:ext>
              </a:extLst>
            </p:cNvPr>
            <p:cNvSpPr/>
            <p:nvPr/>
          </p:nvSpPr>
          <p:spPr>
            <a:xfrm>
              <a:off x="673775" y="731950"/>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2" name="Google Shape;1565;p2">
              <a:extLst>
                <a:ext uri="{FF2B5EF4-FFF2-40B4-BE49-F238E27FC236}">
                  <a16:creationId xmlns:a16="http://schemas.microsoft.com/office/drawing/2014/main" id="{94435CEC-A321-4F2C-A206-FF9935389CB7}"/>
                </a:ext>
              </a:extLst>
            </p:cNvPr>
            <p:cNvSpPr/>
            <p:nvPr/>
          </p:nvSpPr>
          <p:spPr>
            <a:xfrm>
              <a:off x="715200" y="731950"/>
              <a:ext cx="9725" cy="9700"/>
            </a:xfrm>
            <a:custGeom>
              <a:avLst/>
              <a:gdLst/>
              <a:ahLst/>
              <a:cxnLst/>
              <a:rect l="l" t="t" r="r" b="b"/>
              <a:pathLst>
                <a:path w="389" h="388" extrusionOk="0">
                  <a:moveTo>
                    <a:pt x="194" y="1"/>
                  </a:moveTo>
                  <a:cubicBezTo>
                    <a:pt x="86" y="1"/>
                    <a:pt x="0" y="87"/>
                    <a:pt x="0" y="195"/>
                  </a:cubicBezTo>
                  <a:cubicBezTo>
                    <a:pt x="0" y="301"/>
                    <a:pt x="86" y="387"/>
                    <a:pt x="194" y="387"/>
                  </a:cubicBezTo>
                  <a:cubicBezTo>
                    <a:pt x="300" y="387"/>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3" name="Google Shape;1566;p2">
              <a:extLst>
                <a:ext uri="{FF2B5EF4-FFF2-40B4-BE49-F238E27FC236}">
                  <a16:creationId xmlns:a16="http://schemas.microsoft.com/office/drawing/2014/main" id="{87F40C53-AB46-49E4-948F-4C04A123DBBC}"/>
                </a:ext>
              </a:extLst>
            </p:cNvPr>
            <p:cNvSpPr/>
            <p:nvPr/>
          </p:nvSpPr>
          <p:spPr>
            <a:xfrm>
              <a:off x="753300" y="731950"/>
              <a:ext cx="11375" cy="9725"/>
            </a:xfrm>
            <a:custGeom>
              <a:avLst/>
              <a:gdLst/>
              <a:ahLst/>
              <a:cxnLst/>
              <a:rect l="l" t="t" r="r" b="b"/>
              <a:pathLst>
                <a:path w="455" h="389" extrusionOk="0">
                  <a:moveTo>
                    <a:pt x="263" y="1"/>
                  </a:moveTo>
                  <a:cubicBezTo>
                    <a:pt x="262" y="1"/>
                    <a:pt x="261" y="1"/>
                    <a:pt x="260" y="1"/>
                  </a:cubicBezTo>
                  <a:cubicBezTo>
                    <a:pt x="87" y="1"/>
                    <a:pt x="1" y="208"/>
                    <a:pt x="122" y="331"/>
                  </a:cubicBezTo>
                  <a:cubicBezTo>
                    <a:pt x="162" y="371"/>
                    <a:pt x="211" y="389"/>
                    <a:pt x="259" y="389"/>
                  </a:cubicBezTo>
                  <a:cubicBezTo>
                    <a:pt x="359" y="389"/>
                    <a:pt x="454" y="311"/>
                    <a:pt x="454" y="195"/>
                  </a:cubicBezTo>
                  <a:cubicBezTo>
                    <a:pt x="454"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4" name="Google Shape;1567;p2">
              <a:extLst>
                <a:ext uri="{FF2B5EF4-FFF2-40B4-BE49-F238E27FC236}">
                  <a16:creationId xmlns:a16="http://schemas.microsoft.com/office/drawing/2014/main" id="{4CAEC42C-8F25-4491-92F7-3535A3F27237}"/>
                </a:ext>
              </a:extLst>
            </p:cNvPr>
            <p:cNvSpPr/>
            <p:nvPr/>
          </p:nvSpPr>
          <p:spPr>
            <a:xfrm>
              <a:off x="794700" y="731950"/>
              <a:ext cx="9725" cy="9700"/>
            </a:xfrm>
            <a:custGeom>
              <a:avLst/>
              <a:gdLst/>
              <a:ahLst/>
              <a:cxnLst/>
              <a:rect l="l" t="t" r="r" b="b"/>
              <a:pathLst>
                <a:path w="389" h="388" extrusionOk="0">
                  <a:moveTo>
                    <a:pt x="194" y="1"/>
                  </a:moveTo>
                  <a:cubicBezTo>
                    <a:pt x="87" y="1"/>
                    <a:pt x="0" y="87"/>
                    <a:pt x="0" y="195"/>
                  </a:cubicBezTo>
                  <a:cubicBezTo>
                    <a:pt x="0" y="301"/>
                    <a:pt x="87" y="387"/>
                    <a:pt x="194" y="387"/>
                  </a:cubicBezTo>
                  <a:cubicBezTo>
                    <a:pt x="300" y="387"/>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5" name="Google Shape;1568;p2">
              <a:extLst>
                <a:ext uri="{FF2B5EF4-FFF2-40B4-BE49-F238E27FC236}">
                  <a16:creationId xmlns:a16="http://schemas.microsoft.com/office/drawing/2014/main" id="{EE5A6E70-C473-4A24-8950-C8918AFD49EC}"/>
                </a:ext>
              </a:extLst>
            </p:cNvPr>
            <p:cNvSpPr/>
            <p:nvPr/>
          </p:nvSpPr>
          <p:spPr>
            <a:xfrm>
              <a:off x="832825" y="731950"/>
              <a:ext cx="11350" cy="9725"/>
            </a:xfrm>
            <a:custGeom>
              <a:avLst/>
              <a:gdLst/>
              <a:ahLst/>
              <a:cxnLst/>
              <a:rect l="l" t="t" r="r" b="b"/>
              <a:pathLst>
                <a:path w="454" h="389" extrusionOk="0">
                  <a:moveTo>
                    <a:pt x="262" y="1"/>
                  </a:moveTo>
                  <a:cubicBezTo>
                    <a:pt x="261" y="1"/>
                    <a:pt x="260" y="1"/>
                    <a:pt x="259" y="1"/>
                  </a:cubicBezTo>
                  <a:cubicBezTo>
                    <a:pt x="87" y="1"/>
                    <a:pt x="0" y="208"/>
                    <a:pt x="122" y="331"/>
                  </a:cubicBezTo>
                  <a:cubicBezTo>
                    <a:pt x="161" y="371"/>
                    <a:pt x="210" y="389"/>
                    <a:pt x="258" y="389"/>
                  </a:cubicBezTo>
                  <a:cubicBezTo>
                    <a:pt x="358" y="389"/>
                    <a:pt x="453" y="311"/>
                    <a:pt x="453" y="195"/>
                  </a:cubicBezTo>
                  <a:cubicBezTo>
                    <a:pt x="453" y="88"/>
                    <a:pt x="369"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6" name="Google Shape;1569;p2">
              <a:extLst>
                <a:ext uri="{FF2B5EF4-FFF2-40B4-BE49-F238E27FC236}">
                  <a16:creationId xmlns:a16="http://schemas.microsoft.com/office/drawing/2014/main" id="{0280FE5F-9F87-4E4E-971E-66DCCD39952C}"/>
                </a:ext>
              </a:extLst>
            </p:cNvPr>
            <p:cNvSpPr/>
            <p:nvPr/>
          </p:nvSpPr>
          <p:spPr>
            <a:xfrm>
              <a:off x="872575" y="731950"/>
              <a:ext cx="11350" cy="9725"/>
            </a:xfrm>
            <a:custGeom>
              <a:avLst/>
              <a:gdLst/>
              <a:ahLst/>
              <a:cxnLst/>
              <a:rect l="l" t="t" r="r" b="b"/>
              <a:pathLst>
                <a:path w="454" h="389" extrusionOk="0">
                  <a:moveTo>
                    <a:pt x="262" y="1"/>
                  </a:moveTo>
                  <a:cubicBezTo>
                    <a:pt x="261" y="1"/>
                    <a:pt x="260" y="1"/>
                    <a:pt x="260" y="1"/>
                  </a:cubicBezTo>
                  <a:cubicBezTo>
                    <a:pt x="87" y="1"/>
                    <a:pt x="0" y="210"/>
                    <a:pt x="123" y="331"/>
                  </a:cubicBezTo>
                  <a:cubicBezTo>
                    <a:pt x="162" y="371"/>
                    <a:pt x="211" y="388"/>
                    <a:pt x="258" y="388"/>
                  </a:cubicBezTo>
                  <a:cubicBezTo>
                    <a:pt x="358" y="388"/>
                    <a:pt x="454" y="311"/>
                    <a:pt x="454" y="195"/>
                  </a:cubicBezTo>
                  <a:cubicBezTo>
                    <a:pt x="454" y="88"/>
                    <a:pt x="367"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7" name="Google Shape;1570;p2">
              <a:extLst>
                <a:ext uri="{FF2B5EF4-FFF2-40B4-BE49-F238E27FC236}">
                  <a16:creationId xmlns:a16="http://schemas.microsoft.com/office/drawing/2014/main" id="{DBB7E55B-2580-4151-8337-2F5F09244EC1}"/>
                </a:ext>
              </a:extLst>
            </p:cNvPr>
            <p:cNvSpPr/>
            <p:nvPr/>
          </p:nvSpPr>
          <p:spPr>
            <a:xfrm>
              <a:off x="913950" y="731950"/>
              <a:ext cx="9725" cy="9700"/>
            </a:xfrm>
            <a:custGeom>
              <a:avLst/>
              <a:gdLst/>
              <a:ahLst/>
              <a:cxnLst/>
              <a:rect l="l" t="t" r="r" b="b"/>
              <a:pathLst>
                <a:path w="389" h="388" extrusionOk="0">
                  <a:moveTo>
                    <a:pt x="195" y="1"/>
                  </a:moveTo>
                  <a:cubicBezTo>
                    <a:pt x="87" y="1"/>
                    <a:pt x="1" y="87"/>
                    <a:pt x="1" y="195"/>
                  </a:cubicBezTo>
                  <a:cubicBezTo>
                    <a:pt x="1" y="301"/>
                    <a:pt x="87" y="387"/>
                    <a:pt x="195" y="387"/>
                  </a:cubicBezTo>
                  <a:cubicBezTo>
                    <a:pt x="302" y="387"/>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8" name="Google Shape;1571;p2">
              <a:extLst>
                <a:ext uri="{FF2B5EF4-FFF2-40B4-BE49-F238E27FC236}">
                  <a16:creationId xmlns:a16="http://schemas.microsoft.com/office/drawing/2014/main" id="{5B1A2B4B-2AA4-4ADC-9EF8-1842A9A12139}"/>
                </a:ext>
              </a:extLst>
            </p:cNvPr>
            <p:cNvSpPr/>
            <p:nvPr/>
          </p:nvSpPr>
          <p:spPr>
            <a:xfrm>
              <a:off x="953700" y="731950"/>
              <a:ext cx="9725" cy="9700"/>
            </a:xfrm>
            <a:custGeom>
              <a:avLst/>
              <a:gdLst/>
              <a:ahLst/>
              <a:cxnLst/>
              <a:rect l="l" t="t" r="r" b="b"/>
              <a:pathLst>
                <a:path w="389" h="388" extrusionOk="0">
                  <a:moveTo>
                    <a:pt x="195" y="1"/>
                  </a:moveTo>
                  <a:cubicBezTo>
                    <a:pt x="89" y="1"/>
                    <a:pt x="1" y="87"/>
                    <a:pt x="1" y="195"/>
                  </a:cubicBezTo>
                  <a:cubicBezTo>
                    <a:pt x="1" y="301"/>
                    <a:pt x="89" y="387"/>
                    <a:pt x="195" y="387"/>
                  </a:cubicBezTo>
                  <a:cubicBezTo>
                    <a:pt x="302" y="387"/>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9" name="Google Shape;1572;p2">
              <a:extLst>
                <a:ext uri="{FF2B5EF4-FFF2-40B4-BE49-F238E27FC236}">
                  <a16:creationId xmlns:a16="http://schemas.microsoft.com/office/drawing/2014/main" id="{EF5166D8-50F2-4981-8C85-98687E8440A3}"/>
                </a:ext>
              </a:extLst>
            </p:cNvPr>
            <p:cNvSpPr/>
            <p:nvPr/>
          </p:nvSpPr>
          <p:spPr>
            <a:xfrm>
              <a:off x="993450" y="731950"/>
              <a:ext cx="9725" cy="9700"/>
            </a:xfrm>
            <a:custGeom>
              <a:avLst/>
              <a:gdLst/>
              <a:ahLst/>
              <a:cxnLst/>
              <a:rect l="l" t="t" r="r" b="b"/>
              <a:pathLst>
                <a:path w="389" h="388" extrusionOk="0">
                  <a:moveTo>
                    <a:pt x="195" y="1"/>
                  </a:moveTo>
                  <a:cubicBezTo>
                    <a:pt x="89" y="1"/>
                    <a:pt x="1" y="87"/>
                    <a:pt x="1" y="195"/>
                  </a:cubicBezTo>
                  <a:cubicBezTo>
                    <a:pt x="1" y="301"/>
                    <a:pt x="89" y="387"/>
                    <a:pt x="195" y="387"/>
                  </a:cubicBezTo>
                  <a:cubicBezTo>
                    <a:pt x="303" y="387"/>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0" name="Google Shape;1573;p2">
              <a:extLst>
                <a:ext uri="{FF2B5EF4-FFF2-40B4-BE49-F238E27FC236}">
                  <a16:creationId xmlns:a16="http://schemas.microsoft.com/office/drawing/2014/main" id="{E52471E7-4320-4CDB-97BF-4996DA137E34}"/>
                </a:ext>
              </a:extLst>
            </p:cNvPr>
            <p:cNvSpPr/>
            <p:nvPr/>
          </p:nvSpPr>
          <p:spPr>
            <a:xfrm>
              <a:off x="1033225" y="731950"/>
              <a:ext cx="9725" cy="9700"/>
            </a:xfrm>
            <a:custGeom>
              <a:avLst/>
              <a:gdLst/>
              <a:ahLst/>
              <a:cxnLst/>
              <a:rect l="l" t="t" r="r" b="b"/>
              <a:pathLst>
                <a:path w="389" h="388" extrusionOk="0">
                  <a:moveTo>
                    <a:pt x="194" y="1"/>
                  </a:moveTo>
                  <a:cubicBezTo>
                    <a:pt x="88" y="1"/>
                    <a:pt x="0" y="87"/>
                    <a:pt x="0" y="195"/>
                  </a:cubicBezTo>
                  <a:cubicBezTo>
                    <a:pt x="0" y="301"/>
                    <a:pt x="88" y="387"/>
                    <a:pt x="194" y="387"/>
                  </a:cubicBezTo>
                  <a:cubicBezTo>
                    <a:pt x="302" y="387"/>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1" name="Google Shape;1574;p2">
              <a:extLst>
                <a:ext uri="{FF2B5EF4-FFF2-40B4-BE49-F238E27FC236}">
                  <a16:creationId xmlns:a16="http://schemas.microsoft.com/office/drawing/2014/main" id="{97296100-BF02-4F73-8BB8-DFAFDEDE3804}"/>
                </a:ext>
              </a:extLst>
            </p:cNvPr>
            <p:cNvSpPr/>
            <p:nvPr/>
          </p:nvSpPr>
          <p:spPr>
            <a:xfrm>
              <a:off x="1072975" y="731950"/>
              <a:ext cx="9725" cy="9700"/>
            </a:xfrm>
            <a:custGeom>
              <a:avLst/>
              <a:gdLst/>
              <a:ahLst/>
              <a:cxnLst/>
              <a:rect l="l" t="t" r="r" b="b"/>
              <a:pathLst>
                <a:path w="389" h="388" extrusionOk="0">
                  <a:moveTo>
                    <a:pt x="194" y="1"/>
                  </a:moveTo>
                  <a:cubicBezTo>
                    <a:pt x="88" y="1"/>
                    <a:pt x="0" y="87"/>
                    <a:pt x="0" y="195"/>
                  </a:cubicBezTo>
                  <a:cubicBezTo>
                    <a:pt x="0" y="301"/>
                    <a:pt x="88" y="387"/>
                    <a:pt x="194" y="387"/>
                  </a:cubicBezTo>
                  <a:cubicBezTo>
                    <a:pt x="302" y="387"/>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2" name="Google Shape;1575;p2">
              <a:extLst>
                <a:ext uri="{FF2B5EF4-FFF2-40B4-BE49-F238E27FC236}">
                  <a16:creationId xmlns:a16="http://schemas.microsoft.com/office/drawing/2014/main" id="{D1D78D05-433A-4845-B879-A25A08910EC8}"/>
                </a:ext>
              </a:extLst>
            </p:cNvPr>
            <p:cNvSpPr/>
            <p:nvPr/>
          </p:nvSpPr>
          <p:spPr>
            <a:xfrm>
              <a:off x="1112725" y="731950"/>
              <a:ext cx="9725" cy="9700"/>
            </a:xfrm>
            <a:custGeom>
              <a:avLst/>
              <a:gdLst/>
              <a:ahLst/>
              <a:cxnLst/>
              <a:rect l="l" t="t" r="r" b="b"/>
              <a:pathLst>
                <a:path w="389" h="388" extrusionOk="0">
                  <a:moveTo>
                    <a:pt x="194" y="1"/>
                  </a:moveTo>
                  <a:cubicBezTo>
                    <a:pt x="88" y="1"/>
                    <a:pt x="0" y="87"/>
                    <a:pt x="0" y="195"/>
                  </a:cubicBezTo>
                  <a:cubicBezTo>
                    <a:pt x="0" y="301"/>
                    <a:pt x="88" y="387"/>
                    <a:pt x="194" y="387"/>
                  </a:cubicBezTo>
                  <a:cubicBezTo>
                    <a:pt x="302" y="387"/>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3" name="Google Shape;1576;p2">
              <a:extLst>
                <a:ext uri="{FF2B5EF4-FFF2-40B4-BE49-F238E27FC236}">
                  <a16:creationId xmlns:a16="http://schemas.microsoft.com/office/drawing/2014/main" id="{34646F49-54ED-4C23-8F03-4094A029D84A}"/>
                </a:ext>
              </a:extLst>
            </p:cNvPr>
            <p:cNvSpPr/>
            <p:nvPr/>
          </p:nvSpPr>
          <p:spPr>
            <a:xfrm>
              <a:off x="1152500" y="731950"/>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4" name="Google Shape;1577;p2">
              <a:extLst>
                <a:ext uri="{FF2B5EF4-FFF2-40B4-BE49-F238E27FC236}">
                  <a16:creationId xmlns:a16="http://schemas.microsoft.com/office/drawing/2014/main" id="{06AE98EB-4D0C-4CC4-BB6E-F684DFB7A1F1}"/>
                </a:ext>
              </a:extLst>
            </p:cNvPr>
            <p:cNvSpPr/>
            <p:nvPr/>
          </p:nvSpPr>
          <p:spPr>
            <a:xfrm>
              <a:off x="1192275" y="731950"/>
              <a:ext cx="9675" cy="9700"/>
            </a:xfrm>
            <a:custGeom>
              <a:avLst/>
              <a:gdLst/>
              <a:ahLst/>
              <a:cxnLst/>
              <a:rect l="l" t="t" r="r" b="b"/>
              <a:pathLst>
                <a:path w="387" h="388" extrusionOk="0">
                  <a:moveTo>
                    <a:pt x="193" y="1"/>
                  </a:moveTo>
                  <a:cubicBezTo>
                    <a:pt x="86" y="1"/>
                    <a:pt x="0" y="87"/>
                    <a:pt x="0" y="195"/>
                  </a:cubicBezTo>
                  <a:cubicBezTo>
                    <a:pt x="0" y="301"/>
                    <a:pt x="86" y="387"/>
                    <a:pt x="193" y="387"/>
                  </a:cubicBezTo>
                  <a:cubicBezTo>
                    <a:pt x="300" y="387"/>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5" name="Google Shape;1578;p2">
              <a:extLst>
                <a:ext uri="{FF2B5EF4-FFF2-40B4-BE49-F238E27FC236}">
                  <a16:creationId xmlns:a16="http://schemas.microsoft.com/office/drawing/2014/main" id="{45FD2593-CD9A-472A-BE9D-9E83FB7639A2}"/>
                </a:ext>
              </a:extLst>
            </p:cNvPr>
            <p:cNvSpPr/>
            <p:nvPr/>
          </p:nvSpPr>
          <p:spPr>
            <a:xfrm>
              <a:off x="1232025" y="731950"/>
              <a:ext cx="9675" cy="9700"/>
            </a:xfrm>
            <a:custGeom>
              <a:avLst/>
              <a:gdLst/>
              <a:ahLst/>
              <a:cxnLst/>
              <a:rect l="l" t="t" r="r" b="b"/>
              <a:pathLst>
                <a:path w="387" h="388" extrusionOk="0">
                  <a:moveTo>
                    <a:pt x="194" y="1"/>
                  </a:moveTo>
                  <a:cubicBezTo>
                    <a:pt x="87" y="1"/>
                    <a:pt x="0" y="87"/>
                    <a:pt x="0" y="195"/>
                  </a:cubicBezTo>
                  <a:cubicBezTo>
                    <a:pt x="0" y="301"/>
                    <a:pt x="87" y="387"/>
                    <a:pt x="194" y="387"/>
                  </a:cubicBezTo>
                  <a:cubicBezTo>
                    <a:pt x="300" y="387"/>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6" name="Google Shape;1579;p2">
              <a:extLst>
                <a:ext uri="{FF2B5EF4-FFF2-40B4-BE49-F238E27FC236}">
                  <a16:creationId xmlns:a16="http://schemas.microsoft.com/office/drawing/2014/main" id="{5A74477E-8E4E-4E54-B052-26F20CA95461}"/>
                </a:ext>
              </a:extLst>
            </p:cNvPr>
            <p:cNvSpPr/>
            <p:nvPr/>
          </p:nvSpPr>
          <p:spPr>
            <a:xfrm>
              <a:off x="397125" y="697850"/>
              <a:ext cx="9725" cy="9675"/>
            </a:xfrm>
            <a:custGeom>
              <a:avLst/>
              <a:gdLst/>
              <a:ahLst/>
              <a:cxnLst/>
              <a:rect l="l" t="t" r="r" b="b"/>
              <a:pathLst>
                <a:path w="389" h="387" extrusionOk="0">
                  <a:moveTo>
                    <a:pt x="195" y="0"/>
                  </a:moveTo>
                  <a:cubicBezTo>
                    <a:pt x="88" y="0"/>
                    <a:pt x="1" y="87"/>
                    <a:pt x="1" y="194"/>
                  </a:cubicBezTo>
                  <a:cubicBezTo>
                    <a:pt x="1" y="300"/>
                    <a:pt x="88"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7" name="Google Shape;1580;p2">
              <a:extLst>
                <a:ext uri="{FF2B5EF4-FFF2-40B4-BE49-F238E27FC236}">
                  <a16:creationId xmlns:a16="http://schemas.microsoft.com/office/drawing/2014/main" id="{47F9BFE9-50D6-4602-A058-B94B6194771E}"/>
                </a:ext>
              </a:extLst>
            </p:cNvPr>
            <p:cNvSpPr/>
            <p:nvPr/>
          </p:nvSpPr>
          <p:spPr>
            <a:xfrm>
              <a:off x="435250" y="697850"/>
              <a:ext cx="11350" cy="9725"/>
            </a:xfrm>
            <a:custGeom>
              <a:avLst/>
              <a:gdLst/>
              <a:ahLst/>
              <a:cxnLst/>
              <a:rect l="l" t="t" r="r" b="b"/>
              <a:pathLst>
                <a:path w="454" h="389" extrusionOk="0">
                  <a:moveTo>
                    <a:pt x="260" y="0"/>
                  </a:moveTo>
                  <a:cubicBezTo>
                    <a:pt x="87" y="0"/>
                    <a:pt x="0" y="209"/>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8" name="Google Shape;1581;p2">
              <a:extLst>
                <a:ext uri="{FF2B5EF4-FFF2-40B4-BE49-F238E27FC236}">
                  <a16:creationId xmlns:a16="http://schemas.microsoft.com/office/drawing/2014/main" id="{A5CF9279-C3CE-40C4-9780-388A042BCD0B}"/>
                </a:ext>
              </a:extLst>
            </p:cNvPr>
            <p:cNvSpPr/>
            <p:nvPr/>
          </p:nvSpPr>
          <p:spPr>
            <a:xfrm>
              <a:off x="475000" y="697850"/>
              <a:ext cx="11350" cy="9725"/>
            </a:xfrm>
            <a:custGeom>
              <a:avLst/>
              <a:gdLst/>
              <a:ahLst/>
              <a:cxnLst/>
              <a:rect l="l" t="t" r="r" b="b"/>
              <a:pathLst>
                <a:path w="454" h="389" extrusionOk="0">
                  <a:moveTo>
                    <a:pt x="260" y="0"/>
                  </a:moveTo>
                  <a:cubicBezTo>
                    <a:pt x="87" y="0"/>
                    <a:pt x="1" y="208"/>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9" name="Google Shape;1582;p2">
              <a:extLst>
                <a:ext uri="{FF2B5EF4-FFF2-40B4-BE49-F238E27FC236}">
                  <a16:creationId xmlns:a16="http://schemas.microsoft.com/office/drawing/2014/main" id="{6975696F-1EDA-42B8-A199-258F9506CFF4}"/>
                </a:ext>
              </a:extLst>
            </p:cNvPr>
            <p:cNvSpPr/>
            <p:nvPr/>
          </p:nvSpPr>
          <p:spPr>
            <a:xfrm>
              <a:off x="516425" y="697850"/>
              <a:ext cx="9675" cy="9675"/>
            </a:xfrm>
            <a:custGeom>
              <a:avLst/>
              <a:gdLst/>
              <a:ahLst/>
              <a:cxnLst/>
              <a:rect l="l" t="t" r="r" b="b"/>
              <a:pathLst>
                <a:path w="387" h="387" extrusionOk="0">
                  <a:moveTo>
                    <a:pt x="193" y="0"/>
                  </a:moveTo>
                  <a:cubicBezTo>
                    <a:pt x="87" y="0"/>
                    <a:pt x="0" y="87"/>
                    <a:pt x="0" y="194"/>
                  </a:cubicBezTo>
                  <a:cubicBezTo>
                    <a:pt x="0"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0" name="Google Shape;1583;p2">
              <a:extLst>
                <a:ext uri="{FF2B5EF4-FFF2-40B4-BE49-F238E27FC236}">
                  <a16:creationId xmlns:a16="http://schemas.microsoft.com/office/drawing/2014/main" id="{A9014E36-6184-4E96-A14D-4E3FE320AFBE}"/>
                </a:ext>
              </a:extLst>
            </p:cNvPr>
            <p:cNvSpPr/>
            <p:nvPr/>
          </p:nvSpPr>
          <p:spPr>
            <a:xfrm>
              <a:off x="554500" y="697850"/>
              <a:ext cx="11375" cy="9725"/>
            </a:xfrm>
            <a:custGeom>
              <a:avLst/>
              <a:gdLst/>
              <a:ahLst/>
              <a:cxnLst/>
              <a:rect l="l" t="t" r="r" b="b"/>
              <a:pathLst>
                <a:path w="455" h="389" extrusionOk="0">
                  <a:moveTo>
                    <a:pt x="262" y="0"/>
                  </a:moveTo>
                  <a:cubicBezTo>
                    <a:pt x="87" y="0"/>
                    <a:pt x="1" y="208"/>
                    <a:pt x="124" y="331"/>
                  </a:cubicBezTo>
                  <a:cubicBezTo>
                    <a:pt x="163" y="371"/>
                    <a:pt x="212" y="388"/>
                    <a:pt x="260" y="388"/>
                  </a:cubicBezTo>
                  <a:cubicBezTo>
                    <a:pt x="359" y="388"/>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1" name="Google Shape;1584;p2">
              <a:extLst>
                <a:ext uri="{FF2B5EF4-FFF2-40B4-BE49-F238E27FC236}">
                  <a16:creationId xmlns:a16="http://schemas.microsoft.com/office/drawing/2014/main" id="{7FD73A97-A37F-4E27-B051-36E80B6570EC}"/>
                </a:ext>
              </a:extLst>
            </p:cNvPr>
            <p:cNvSpPr/>
            <p:nvPr/>
          </p:nvSpPr>
          <p:spPr>
            <a:xfrm>
              <a:off x="595925" y="69785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2" name="Google Shape;1585;p2">
              <a:extLst>
                <a:ext uri="{FF2B5EF4-FFF2-40B4-BE49-F238E27FC236}">
                  <a16:creationId xmlns:a16="http://schemas.microsoft.com/office/drawing/2014/main" id="{02C5B2F5-7E4F-485A-B3F3-E6C6E8766E23}"/>
                </a:ext>
              </a:extLst>
            </p:cNvPr>
            <p:cNvSpPr/>
            <p:nvPr/>
          </p:nvSpPr>
          <p:spPr>
            <a:xfrm>
              <a:off x="634025" y="697850"/>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3" name="Google Shape;1586;p2">
              <a:extLst>
                <a:ext uri="{FF2B5EF4-FFF2-40B4-BE49-F238E27FC236}">
                  <a16:creationId xmlns:a16="http://schemas.microsoft.com/office/drawing/2014/main" id="{0285C91A-726F-40F9-BAA7-CCE8665CFE28}"/>
                </a:ext>
              </a:extLst>
            </p:cNvPr>
            <p:cNvSpPr/>
            <p:nvPr/>
          </p:nvSpPr>
          <p:spPr>
            <a:xfrm>
              <a:off x="673775" y="697850"/>
              <a:ext cx="11375" cy="9725"/>
            </a:xfrm>
            <a:custGeom>
              <a:avLst/>
              <a:gdLst/>
              <a:ahLst/>
              <a:cxnLst/>
              <a:rect l="l" t="t" r="r" b="b"/>
              <a:pathLst>
                <a:path w="455" h="389" extrusionOk="0">
                  <a:moveTo>
                    <a:pt x="261" y="0"/>
                  </a:moveTo>
                  <a:cubicBezTo>
                    <a:pt x="88" y="0"/>
                    <a:pt x="0" y="209"/>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4" name="Google Shape;1587;p2">
              <a:extLst>
                <a:ext uri="{FF2B5EF4-FFF2-40B4-BE49-F238E27FC236}">
                  <a16:creationId xmlns:a16="http://schemas.microsoft.com/office/drawing/2014/main" id="{FAA9DEA3-86A6-4198-933D-797A0F187F37}"/>
                </a:ext>
              </a:extLst>
            </p:cNvPr>
            <p:cNvSpPr/>
            <p:nvPr/>
          </p:nvSpPr>
          <p:spPr>
            <a:xfrm>
              <a:off x="715200" y="697850"/>
              <a:ext cx="9725" cy="9675"/>
            </a:xfrm>
            <a:custGeom>
              <a:avLst/>
              <a:gdLst/>
              <a:ahLst/>
              <a:cxnLst/>
              <a:rect l="l" t="t" r="r" b="b"/>
              <a:pathLst>
                <a:path w="389" h="387" extrusionOk="0">
                  <a:moveTo>
                    <a:pt x="194" y="0"/>
                  </a:moveTo>
                  <a:cubicBezTo>
                    <a:pt x="86" y="0"/>
                    <a:pt x="0" y="87"/>
                    <a:pt x="0" y="194"/>
                  </a:cubicBezTo>
                  <a:cubicBezTo>
                    <a:pt x="0" y="300"/>
                    <a:pt x="86" y="387"/>
                    <a:pt x="194" y="387"/>
                  </a:cubicBezTo>
                  <a:cubicBezTo>
                    <a:pt x="300" y="387"/>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5" name="Google Shape;1588;p2">
              <a:extLst>
                <a:ext uri="{FF2B5EF4-FFF2-40B4-BE49-F238E27FC236}">
                  <a16:creationId xmlns:a16="http://schemas.microsoft.com/office/drawing/2014/main" id="{8D26597B-85D3-41B8-8BBF-419B0DB3343D}"/>
                </a:ext>
              </a:extLst>
            </p:cNvPr>
            <p:cNvSpPr/>
            <p:nvPr/>
          </p:nvSpPr>
          <p:spPr>
            <a:xfrm>
              <a:off x="753300" y="697850"/>
              <a:ext cx="11375" cy="9725"/>
            </a:xfrm>
            <a:custGeom>
              <a:avLst/>
              <a:gdLst/>
              <a:ahLst/>
              <a:cxnLst/>
              <a:rect l="l" t="t" r="r" b="b"/>
              <a:pathLst>
                <a:path w="455" h="389" extrusionOk="0">
                  <a:moveTo>
                    <a:pt x="260" y="0"/>
                  </a:moveTo>
                  <a:cubicBezTo>
                    <a:pt x="87" y="0"/>
                    <a:pt x="1" y="209"/>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6" name="Google Shape;1589;p2">
              <a:extLst>
                <a:ext uri="{FF2B5EF4-FFF2-40B4-BE49-F238E27FC236}">
                  <a16:creationId xmlns:a16="http://schemas.microsoft.com/office/drawing/2014/main" id="{63623AD5-CBFD-4974-B05C-4659D8298F5F}"/>
                </a:ext>
              </a:extLst>
            </p:cNvPr>
            <p:cNvSpPr/>
            <p:nvPr/>
          </p:nvSpPr>
          <p:spPr>
            <a:xfrm>
              <a:off x="794700" y="697850"/>
              <a:ext cx="9725" cy="9675"/>
            </a:xfrm>
            <a:custGeom>
              <a:avLst/>
              <a:gdLst/>
              <a:ahLst/>
              <a:cxnLst/>
              <a:rect l="l" t="t" r="r" b="b"/>
              <a:pathLst>
                <a:path w="389" h="387" extrusionOk="0">
                  <a:moveTo>
                    <a:pt x="194" y="0"/>
                  </a:moveTo>
                  <a:cubicBezTo>
                    <a:pt x="87" y="0"/>
                    <a:pt x="0" y="87"/>
                    <a:pt x="0" y="194"/>
                  </a:cubicBezTo>
                  <a:cubicBezTo>
                    <a:pt x="0" y="300"/>
                    <a:pt x="87" y="387"/>
                    <a:pt x="194" y="387"/>
                  </a:cubicBezTo>
                  <a:cubicBezTo>
                    <a:pt x="300" y="387"/>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7" name="Google Shape;1590;p2">
              <a:extLst>
                <a:ext uri="{FF2B5EF4-FFF2-40B4-BE49-F238E27FC236}">
                  <a16:creationId xmlns:a16="http://schemas.microsoft.com/office/drawing/2014/main" id="{6FBC0EAC-9D59-4C57-AEA7-AB6754878A39}"/>
                </a:ext>
              </a:extLst>
            </p:cNvPr>
            <p:cNvSpPr/>
            <p:nvPr/>
          </p:nvSpPr>
          <p:spPr>
            <a:xfrm>
              <a:off x="832825" y="697850"/>
              <a:ext cx="11350" cy="9725"/>
            </a:xfrm>
            <a:custGeom>
              <a:avLst/>
              <a:gdLst/>
              <a:ahLst/>
              <a:cxnLst/>
              <a:rect l="l" t="t" r="r" b="b"/>
              <a:pathLst>
                <a:path w="454" h="389" extrusionOk="0">
                  <a:moveTo>
                    <a:pt x="259" y="0"/>
                  </a:moveTo>
                  <a:cubicBezTo>
                    <a:pt x="87" y="0"/>
                    <a:pt x="0" y="209"/>
                    <a:pt x="122" y="331"/>
                  </a:cubicBezTo>
                  <a:cubicBezTo>
                    <a:pt x="161" y="371"/>
                    <a:pt x="210" y="388"/>
                    <a:pt x="258" y="388"/>
                  </a:cubicBezTo>
                  <a:cubicBezTo>
                    <a:pt x="358" y="388"/>
                    <a:pt x="453" y="311"/>
                    <a:pt x="453" y="194"/>
                  </a:cubicBezTo>
                  <a:cubicBezTo>
                    <a:pt x="453" y="87"/>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8" name="Google Shape;1591;p2">
              <a:extLst>
                <a:ext uri="{FF2B5EF4-FFF2-40B4-BE49-F238E27FC236}">
                  <a16:creationId xmlns:a16="http://schemas.microsoft.com/office/drawing/2014/main" id="{62B365DD-A665-4C84-BC05-9FBFCDE3BDCF}"/>
                </a:ext>
              </a:extLst>
            </p:cNvPr>
            <p:cNvSpPr/>
            <p:nvPr/>
          </p:nvSpPr>
          <p:spPr>
            <a:xfrm>
              <a:off x="872575" y="697850"/>
              <a:ext cx="11350" cy="9725"/>
            </a:xfrm>
            <a:custGeom>
              <a:avLst/>
              <a:gdLst/>
              <a:ahLst/>
              <a:cxnLst/>
              <a:rect l="l" t="t" r="r" b="b"/>
              <a:pathLst>
                <a:path w="454" h="389" extrusionOk="0">
                  <a:moveTo>
                    <a:pt x="262" y="0"/>
                  </a:moveTo>
                  <a:cubicBezTo>
                    <a:pt x="261" y="0"/>
                    <a:pt x="260" y="0"/>
                    <a:pt x="260" y="0"/>
                  </a:cubicBezTo>
                  <a:cubicBezTo>
                    <a:pt x="87" y="0"/>
                    <a:pt x="0" y="209"/>
                    <a:pt x="123" y="331"/>
                  </a:cubicBezTo>
                  <a:cubicBezTo>
                    <a:pt x="162" y="370"/>
                    <a:pt x="211" y="388"/>
                    <a:pt x="258" y="388"/>
                  </a:cubicBezTo>
                  <a:cubicBezTo>
                    <a:pt x="358" y="388"/>
                    <a:pt x="454" y="310"/>
                    <a:pt x="454" y="194"/>
                  </a:cubicBezTo>
                  <a:cubicBezTo>
                    <a:pt x="454" y="88"/>
                    <a:pt x="367"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9" name="Google Shape;1592;p2">
              <a:extLst>
                <a:ext uri="{FF2B5EF4-FFF2-40B4-BE49-F238E27FC236}">
                  <a16:creationId xmlns:a16="http://schemas.microsoft.com/office/drawing/2014/main" id="{13B124F1-A0D3-4069-91C1-02DC0B73E98B}"/>
                </a:ext>
              </a:extLst>
            </p:cNvPr>
            <p:cNvSpPr/>
            <p:nvPr/>
          </p:nvSpPr>
          <p:spPr>
            <a:xfrm>
              <a:off x="913950" y="697850"/>
              <a:ext cx="9725" cy="9675"/>
            </a:xfrm>
            <a:custGeom>
              <a:avLst/>
              <a:gdLst/>
              <a:ahLst/>
              <a:cxnLst/>
              <a:rect l="l" t="t" r="r" b="b"/>
              <a:pathLst>
                <a:path w="389" h="387" extrusionOk="0">
                  <a:moveTo>
                    <a:pt x="195" y="0"/>
                  </a:moveTo>
                  <a:cubicBezTo>
                    <a:pt x="87" y="0"/>
                    <a:pt x="1" y="87"/>
                    <a:pt x="1" y="194"/>
                  </a:cubicBezTo>
                  <a:cubicBezTo>
                    <a:pt x="1" y="300"/>
                    <a:pt x="87"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0" name="Google Shape;1593;p2">
              <a:extLst>
                <a:ext uri="{FF2B5EF4-FFF2-40B4-BE49-F238E27FC236}">
                  <a16:creationId xmlns:a16="http://schemas.microsoft.com/office/drawing/2014/main" id="{547E0527-4A32-4395-957B-DD8211CE79CB}"/>
                </a:ext>
              </a:extLst>
            </p:cNvPr>
            <p:cNvSpPr/>
            <p:nvPr/>
          </p:nvSpPr>
          <p:spPr>
            <a:xfrm>
              <a:off x="953700" y="697850"/>
              <a:ext cx="9725" cy="9675"/>
            </a:xfrm>
            <a:custGeom>
              <a:avLst/>
              <a:gdLst/>
              <a:ahLst/>
              <a:cxnLst/>
              <a:rect l="l" t="t" r="r" b="b"/>
              <a:pathLst>
                <a:path w="389" h="387" extrusionOk="0">
                  <a:moveTo>
                    <a:pt x="195" y="0"/>
                  </a:moveTo>
                  <a:cubicBezTo>
                    <a:pt x="89" y="0"/>
                    <a:pt x="1" y="87"/>
                    <a:pt x="1" y="194"/>
                  </a:cubicBezTo>
                  <a:cubicBezTo>
                    <a:pt x="1" y="300"/>
                    <a:pt x="89"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1" name="Google Shape;1594;p2">
              <a:extLst>
                <a:ext uri="{FF2B5EF4-FFF2-40B4-BE49-F238E27FC236}">
                  <a16:creationId xmlns:a16="http://schemas.microsoft.com/office/drawing/2014/main" id="{4F0C5CC8-F32B-4DC0-8D15-FDC480A30910}"/>
                </a:ext>
              </a:extLst>
            </p:cNvPr>
            <p:cNvSpPr/>
            <p:nvPr/>
          </p:nvSpPr>
          <p:spPr>
            <a:xfrm>
              <a:off x="993450" y="697850"/>
              <a:ext cx="9725" cy="9675"/>
            </a:xfrm>
            <a:custGeom>
              <a:avLst/>
              <a:gdLst/>
              <a:ahLst/>
              <a:cxnLst/>
              <a:rect l="l" t="t" r="r" b="b"/>
              <a:pathLst>
                <a:path w="389" h="387" extrusionOk="0">
                  <a:moveTo>
                    <a:pt x="195" y="0"/>
                  </a:moveTo>
                  <a:cubicBezTo>
                    <a:pt x="89" y="0"/>
                    <a:pt x="1" y="87"/>
                    <a:pt x="1" y="194"/>
                  </a:cubicBezTo>
                  <a:cubicBezTo>
                    <a:pt x="1" y="300"/>
                    <a:pt x="89" y="387"/>
                    <a:pt x="195" y="387"/>
                  </a:cubicBezTo>
                  <a:cubicBezTo>
                    <a:pt x="303" y="387"/>
                    <a:pt x="389" y="300"/>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2" name="Google Shape;1595;p2">
              <a:extLst>
                <a:ext uri="{FF2B5EF4-FFF2-40B4-BE49-F238E27FC236}">
                  <a16:creationId xmlns:a16="http://schemas.microsoft.com/office/drawing/2014/main" id="{89618223-F81F-471D-B443-4954BEA786AF}"/>
                </a:ext>
              </a:extLst>
            </p:cNvPr>
            <p:cNvSpPr/>
            <p:nvPr/>
          </p:nvSpPr>
          <p:spPr>
            <a:xfrm>
              <a:off x="1033225" y="69785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3" name="Google Shape;1596;p2">
              <a:extLst>
                <a:ext uri="{FF2B5EF4-FFF2-40B4-BE49-F238E27FC236}">
                  <a16:creationId xmlns:a16="http://schemas.microsoft.com/office/drawing/2014/main" id="{0EF8011C-23C9-4024-926F-44F29622128F}"/>
                </a:ext>
              </a:extLst>
            </p:cNvPr>
            <p:cNvSpPr/>
            <p:nvPr/>
          </p:nvSpPr>
          <p:spPr>
            <a:xfrm>
              <a:off x="1072975" y="69785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4" name="Google Shape;1597;p2">
              <a:extLst>
                <a:ext uri="{FF2B5EF4-FFF2-40B4-BE49-F238E27FC236}">
                  <a16:creationId xmlns:a16="http://schemas.microsoft.com/office/drawing/2014/main" id="{AE4D4485-9239-4EE7-87BE-37BC565D329E}"/>
                </a:ext>
              </a:extLst>
            </p:cNvPr>
            <p:cNvSpPr/>
            <p:nvPr/>
          </p:nvSpPr>
          <p:spPr>
            <a:xfrm>
              <a:off x="1112725" y="69785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5" name="Google Shape;1598;p2">
              <a:extLst>
                <a:ext uri="{FF2B5EF4-FFF2-40B4-BE49-F238E27FC236}">
                  <a16:creationId xmlns:a16="http://schemas.microsoft.com/office/drawing/2014/main" id="{724FCE25-89D2-48E2-88AA-F96DA8CE0C6C}"/>
                </a:ext>
              </a:extLst>
            </p:cNvPr>
            <p:cNvSpPr/>
            <p:nvPr/>
          </p:nvSpPr>
          <p:spPr>
            <a:xfrm>
              <a:off x="1152500" y="69785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8" y="300"/>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6" name="Google Shape;1599;p2">
              <a:extLst>
                <a:ext uri="{FF2B5EF4-FFF2-40B4-BE49-F238E27FC236}">
                  <a16:creationId xmlns:a16="http://schemas.microsoft.com/office/drawing/2014/main" id="{72BF2893-3895-43CC-BE2B-DE10CF8E951A}"/>
                </a:ext>
              </a:extLst>
            </p:cNvPr>
            <p:cNvSpPr/>
            <p:nvPr/>
          </p:nvSpPr>
          <p:spPr>
            <a:xfrm>
              <a:off x="1192275" y="697850"/>
              <a:ext cx="9675" cy="9675"/>
            </a:xfrm>
            <a:custGeom>
              <a:avLst/>
              <a:gdLst/>
              <a:ahLst/>
              <a:cxnLst/>
              <a:rect l="l" t="t" r="r" b="b"/>
              <a:pathLst>
                <a:path w="387" h="387" extrusionOk="0">
                  <a:moveTo>
                    <a:pt x="193" y="0"/>
                  </a:moveTo>
                  <a:cubicBezTo>
                    <a:pt x="86" y="0"/>
                    <a:pt x="0" y="87"/>
                    <a:pt x="0" y="194"/>
                  </a:cubicBezTo>
                  <a:cubicBezTo>
                    <a:pt x="0" y="300"/>
                    <a:pt x="86" y="387"/>
                    <a:pt x="193" y="387"/>
                  </a:cubicBezTo>
                  <a:cubicBezTo>
                    <a:pt x="300" y="387"/>
                    <a:pt x="387" y="300"/>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7" name="Google Shape;1600;p2">
              <a:extLst>
                <a:ext uri="{FF2B5EF4-FFF2-40B4-BE49-F238E27FC236}">
                  <a16:creationId xmlns:a16="http://schemas.microsoft.com/office/drawing/2014/main" id="{8B38340A-6891-49D0-BDF6-C08B4016C7D9}"/>
                </a:ext>
              </a:extLst>
            </p:cNvPr>
            <p:cNvSpPr/>
            <p:nvPr/>
          </p:nvSpPr>
          <p:spPr>
            <a:xfrm>
              <a:off x="435250" y="663750"/>
              <a:ext cx="11350" cy="9725"/>
            </a:xfrm>
            <a:custGeom>
              <a:avLst/>
              <a:gdLst/>
              <a:ahLst/>
              <a:cxnLst/>
              <a:rect l="l" t="t" r="r" b="b"/>
              <a:pathLst>
                <a:path w="454" h="389" extrusionOk="0">
                  <a:moveTo>
                    <a:pt x="260" y="0"/>
                  </a:moveTo>
                  <a:cubicBezTo>
                    <a:pt x="87" y="0"/>
                    <a:pt x="0" y="208"/>
                    <a:pt x="123" y="330"/>
                  </a:cubicBezTo>
                  <a:cubicBezTo>
                    <a:pt x="163" y="370"/>
                    <a:pt x="211" y="388"/>
                    <a:pt x="259"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8" name="Google Shape;1601;p2">
              <a:extLst>
                <a:ext uri="{FF2B5EF4-FFF2-40B4-BE49-F238E27FC236}">
                  <a16:creationId xmlns:a16="http://schemas.microsoft.com/office/drawing/2014/main" id="{FFCC8DF4-4F85-4FE4-93F7-F89EF8F15AEA}"/>
                </a:ext>
              </a:extLst>
            </p:cNvPr>
            <p:cNvSpPr/>
            <p:nvPr/>
          </p:nvSpPr>
          <p:spPr>
            <a:xfrm>
              <a:off x="475025" y="663750"/>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8"/>
                    <a:pt x="121" y="330"/>
                  </a:cubicBezTo>
                  <a:cubicBezTo>
                    <a:pt x="161" y="370"/>
                    <a:pt x="210" y="388"/>
                    <a:pt x="258" y="388"/>
                  </a:cubicBezTo>
                  <a:cubicBezTo>
                    <a:pt x="357"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9" name="Google Shape;1602;p2">
              <a:extLst>
                <a:ext uri="{FF2B5EF4-FFF2-40B4-BE49-F238E27FC236}">
                  <a16:creationId xmlns:a16="http://schemas.microsoft.com/office/drawing/2014/main" id="{3118DDC7-A721-4D77-94AE-2FDB10798234}"/>
                </a:ext>
              </a:extLst>
            </p:cNvPr>
            <p:cNvSpPr/>
            <p:nvPr/>
          </p:nvSpPr>
          <p:spPr>
            <a:xfrm>
              <a:off x="514750" y="663750"/>
              <a:ext cx="11350" cy="9700"/>
            </a:xfrm>
            <a:custGeom>
              <a:avLst/>
              <a:gdLst/>
              <a:ahLst/>
              <a:cxnLst/>
              <a:rect l="l" t="t" r="r" b="b"/>
              <a:pathLst>
                <a:path w="454" h="388" extrusionOk="0">
                  <a:moveTo>
                    <a:pt x="263" y="0"/>
                  </a:moveTo>
                  <a:cubicBezTo>
                    <a:pt x="262" y="0"/>
                    <a:pt x="261" y="0"/>
                    <a:pt x="260" y="0"/>
                  </a:cubicBezTo>
                  <a:cubicBezTo>
                    <a:pt x="87" y="0"/>
                    <a:pt x="1" y="208"/>
                    <a:pt x="123" y="330"/>
                  </a:cubicBezTo>
                  <a:cubicBezTo>
                    <a:pt x="163" y="370"/>
                    <a:pt x="211" y="387"/>
                    <a:pt x="258" y="387"/>
                  </a:cubicBezTo>
                  <a:cubicBezTo>
                    <a:pt x="358" y="387"/>
                    <a:pt x="454" y="310"/>
                    <a:pt x="454" y="194"/>
                  </a:cubicBezTo>
                  <a:cubicBezTo>
                    <a:pt x="454" y="87"/>
                    <a:pt x="369"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0" name="Google Shape;1603;p2">
              <a:extLst>
                <a:ext uri="{FF2B5EF4-FFF2-40B4-BE49-F238E27FC236}">
                  <a16:creationId xmlns:a16="http://schemas.microsoft.com/office/drawing/2014/main" id="{A79CB845-1938-4262-BA4C-8267014B0FA0}"/>
                </a:ext>
              </a:extLst>
            </p:cNvPr>
            <p:cNvSpPr/>
            <p:nvPr/>
          </p:nvSpPr>
          <p:spPr>
            <a:xfrm>
              <a:off x="554525" y="663750"/>
              <a:ext cx="11350" cy="9725"/>
            </a:xfrm>
            <a:custGeom>
              <a:avLst/>
              <a:gdLst/>
              <a:ahLst/>
              <a:cxnLst/>
              <a:rect l="l" t="t" r="r" b="b"/>
              <a:pathLst>
                <a:path w="454" h="389" extrusionOk="0">
                  <a:moveTo>
                    <a:pt x="263" y="0"/>
                  </a:moveTo>
                  <a:cubicBezTo>
                    <a:pt x="262" y="0"/>
                    <a:pt x="261" y="0"/>
                    <a:pt x="261" y="0"/>
                  </a:cubicBezTo>
                  <a:cubicBezTo>
                    <a:pt x="260" y="0"/>
                    <a:pt x="259" y="0"/>
                    <a:pt x="259" y="0"/>
                  </a:cubicBezTo>
                  <a:cubicBezTo>
                    <a:pt x="86" y="0"/>
                    <a:pt x="0" y="208"/>
                    <a:pt x="123" y="330"/>
                  </a:cubicBezTo>
                  <a:cubicBezTo>
                    <a:pt x="162" y="370"/>
                    <a:pt x="211" y="388"/>
                    <a:pt x="258" y="388"/>
                  </a:cubicBezTo>
                  <a:cubicBezTo>
                    <a:pt x="358" y="388"/>
                    <a:pt x="453" y="311"/>
                    <a:pt x="453" y="194"/>
                  </a:cubicBezTo>
                  <a:cubicBezTo>
                    <a:pt x="453" y="87"/>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1" name="Google Shape;1604;p2">
              <a:extLst>
                <a:ext uri="{FF2B5EF4-FFF2-40B4-BE49-F238E27FC236}">
                  <a16:creationId xmlns:a16="http://schemas.microsoft.com/office/drawing/2014/main" id="{3876F891-19C1-4FDA-8137-002E9D1F2B2D}"/>
                </a:ext>
              </a:extLst>
            </p:cNvPr>
            <p:cNvSpPr/>
            <p:nvPr/>
          </p:nvSpPr>
          <p:spPr>
            <a:xfrm>
              <a:off x="594250" y="663750"/>
              <a:ext cx="11400" cy="9725"/>
            </a:xfrm>
            <a:custGeom>
              <a:avLst/>
              <a:gdLst/>
              <a:ahLst/>
              <a:cxnLst/>
              <a:rect l="l" t="t" r="r" b="b"/>
              <a:pathLst>
                <a:path w="456" h="389" extrusionOk="0">
                  <a:moveTo>
                    <a:pt x="262" y="0"/>
                  </a:moveTo>
                  <a:cubicBezTo>
                    <a:pt x="87" y="0"/>
                    <a:pt x="1" y="208"/>
                    <a:pt x="124" y="330"/>
                  </a:cubicBezTo>
                  <a:cubicBezTo>
                    <a:pt x="164" y="370"/>
                    <a:pt x="212" y="388"/>
                    <a:pt x="260" y="388"/>
                  </a:cubicBezTo>
                  <a:cubicBezTo>
                    <a:pt x="360" y="388"/>
                    <a:pt x="456" y="311"/>
                    <a:pt x="456" y="194"/>
                  </a:cubicBezTo>
                  <a:cubicBezTo>
                    <a:pt x="456" y="86"/>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2" name="Google Shape;1605;p2">
              <a:extLst>
                <a:ext uri="{FF2B5EF4-FFF2-40B4-BE49-F238E27FC236}">
                  <a16:creationId xmlns:a16="http://schemas.microsoft.com/office/drawing/2014/main" id="{E91D242F-5776-44CC-9BAB-8D974FF1D3CD}"/>
                </a:ext>
              </a:extLst>
            </p:cNvPr>
            <p:cNvSpPr/>
            <p:nvPr/>
          </p:nvSpPr>
          <p:spPr>
            <a:xfrm>
              <a:off x="634025" y="663750"/>
              <a:ext cx="11375" cy="9725"/>
            </a:xfrm>
            <a:custGeom>
              <a:avLst/>
              <a:gdLst/>
              <a:ahLst/>
              <a:cxnLst/>
              <a:rect l="l" t="t" r="r" b="b"/>
              <a:pathLst>
                <a:path w="455" h="389" extrusionOk="0">
                  <a:moveTo>
                    <a:pt x="264" y="0"/>
                  </a:moveTo>
                  <a:cubicBezTo>
                    <a:pt x="263" y="0"/>
                    <a:pt x="262" y="0"/>
                    <a:pt x="261" y="0"/>
                  </a:cubicBezTo>
                  <a:cubicBezTo>
                    <a:pt x="260" y="0"/>
                    <a:pt x="260" y="0"/>
                    <a:pt x="259" y="0"/>
                  </a:cubicBezTo>
                  <a:cubicBezTo>
                    <a:pt x="87" y="0"/>
                    <a:pt x="1" y="208"/>
                    <a:pt x="123" y="330"/>
                  </a:cubicBezTo>
                  <a:cubicBezTo>
                    <a:pt x="163" y="370"/>
                    <a:pt x="211" y="388"/>
                    <a:pt x="259" y="388"/>
                  </a:cubicBezTo>
                  <a:cubicBezTo>
                    <a:pt x="359" y="388"/>
                    <a:pt x="454" y="311"/>
                    <a:pt x="455" y="194"/>
                  </a:cubicBezTo>
                  <a:cubicBezTo>
                    <a:pt x="455" y="87"/>
                    <a:pt x="368"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3" name="Google Shape;1606;p2">
              <a:extLst>
                <a:ext uri="{FF2B5EF4-FFF2-40B4-BE49-F238E27FC236}">
                  <a16:creationId xmlns:a16="http://schemas.microsoft.com/office/drawing/2014/main" id="{2C221296-6CFE-431B-9486-536F16AD76A0}"/>
                </a:ext>
              </a:extLst>
            </p:cNvPr>
            <p:cNvSpPr/>
            <p:nvPr/>
          </p:nvSpPr>
          <p:spPr>
            <a:xfrm>
              <a:off x="673775" y="663750"/>
              <a:ext cx="11375" cy="9725"/>
            </a:xfrm>
            <a:custGeom>
              <a:avLst/>
              <a:gdLst/>
              <a:ahLst/>
              <a:cxnLst/>
              <a:rect l="l" t="t" r="r" b="b"/>
              <a:pathLst>
                <a:path w="455" h="389" extrusionOk="0">
                  <a:moveTo>
                    <a:pt x="261" y="0"/>
                  </a:moveTo>
                  <a:cubicBezTo>
                    <a:pt x="88" y="0"/>
                    <a:pt x="0" y="208"/>
                    <a:pt x="123" y="330"/>
                  </a:cubicBezTo>
                  <a:cubicBezTo>
                    <a:pt x="163" y="370"/>
                    <a:pt x="212" y="388"/>
                    <a:pt x="260" y="388"/>
                  </a:cubicBezTo>
                  <a:cubicBezTo>
                    <a:pt x="359" y="388"/>
                    <a:pt x="455" y="311"/>
                    <a:pt x="455" y="194"/>
                  </a:cubicBezTo>
                  <a:cubicBezTo>
                    <a:pt x="455"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4" name="Google Shape;1607;p2">
              <a:extLst>
                <a:ext uri="{FF2B5EF4-FFF2-40B4-BE49-F238E27FC236}">
                  <a16:creationId xmlns:a16="http://schemas.microsoft.com/office/drawing/2014/main" id="{1DAE75F7-CEEC-41CB-B460-19E12F3E35FF}"/>
                </a:ext>
              </a:extLst>
            </p:cNvPr>
            <p:cNvSpPr/>
            <p:nvPr/>
          </p:nvSpPr>
          <p:spPr>
            <a:xfrm>
              <a:off x="713525" y="663750"/>
              <a:ext cx="11400" cy="9725"/>
            </a:xfrm>
            <a:custGeom>
              <a:avLst/>
              <a:gdLst/>
              <a:ahLst/>
              <a:cxnLst/>
              <a:rect l="l" t="t" r="r" b="b"/>
              <a:pathLst>
                <a:path w="456" h="389" extrusionOk="0">
                  <a:moveTo>
                    <a:pt x="264" y="0"/>
                  </a:moveTo>
                  <a:cubicBezTo>
                    <a:pt x="263" y="0"/>
                    <a:pt x="262" y="0"/>
                    <a:pt x="261" y="0"/>
                  </a:cubicBezTo>
                  <a:cubicBezTo>
                    <a:pt x="260" y="0"/>
                    <a:pt x="260" y="0"/>
                    <a:pt x="259" y="0"/>
                  </a:cubicBezTo>
                  <a:cubicBezTo>
                    <a:pt x="88" y="0"/>
                    <a:pt x="1" y="208"/>
                    <a:pt x="123" y="330"/>
                  </a:cubicBezTo>
                  <a:cubicBezTo>
                    <a:pt x="163" y="370"/>
                    <a:pt x="212" y="388"/>
                    <a:pt x="260" y="388"/>
                  </a:cubicBezTo>
                  <a:cubicBezTo>
                    <a:pt x="360" y="388"/>
                    <a:pt x="455" y="311"/>
                    <a:pt x="455" y="194"/>
                  </a:cubicBezTo>
                  <a:cubicBezTo>
                    <a:pt x="455" y="87"/>
                    <a:pt x="369"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5" name="Google Shape;1608;p2">
              <a:extLst>
                <a:ext uri="{FF2B5EF4-FFF2-40B4-BE49-F238E27FC236}">
                  <a16:creationId xmlns:a16="http://schemas.microsoft.com/office/drawing/2014/main" id="{032EA382-C0C9-4900-BD8B-8C0D424FF607}"/>
                </a:ext>
              </a:extLst>
            </p:cNvPr>
            <p:cNvSpPr/>
            <p:nvPr/>
          </p:nvSpPr>
          <p:spPr>
            <a:xfrm>
              <a:off x="753300" y="663750"/>
              <a:ext cx="11375" cy="9725"/>
            </a:xfrm>
            <a:custGeom>
              <a:avLst/>
              <a:gdLst/>
              <a:ahLst/>
              <a:cxnLst/>
              <a:rect l="l" t="t" r="r" b="b"/>
              <a:pathLst>
                <a:path w="455" h="389" extrusionOk="0">
                  <a:moveTo>
                    <a:pt x="263" y="0"/>
                  </a:moveTo>
                  <a:cubicBezTo>
                    <a:pt x="262" y="0"/>
                    <a:pt x="261" y="0"/>
                    <a:pt x="260" y="0"/>
                  </a:cubicBezTo>
                  <a:cubicBezTo>
                    <a:pt x="87" y="0"/>
                    <a:pt x="1" y="208"/>
                    <a:pt x="122" y="330"/>
                  </a:cubicBezTo>
                  <a:cubicBezTo>
                    <a:pt x="162" y="370"/>
                    <a:pt x="211" y="388"/>
                    <a:pt x="259" y="388"/>
                  </a:cubicBezTo>
                  <a:cubicBezTo>
                    <a:pt x="359" y="388"/>
                    <a:pt x="454" y="311"/>
                    <a:pt x="454" y="194"/>
                  </a:cubicBezTo>
                  <a:cubicBezTo>
                    <a:pt x="454" y="87"/>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6" name="Google Shape;1609;p2">
              <a:extLst>
                <a:ext uri="{FF2B5EF4-FFF2-40B4-BE49-F238E27FC236}">
                  <a16:creationId xmlns:a16="http://schemas.microsoft.com/office/drawing/2014/main" id="{19DCC728-6E3D-42D2-BD0C-AA018140A3C9}"/>
                </a:ext>
              </a:extLst>
            </p:cNvPr>
            <p:cNvSpPr/>
            <p:nvPr/>
          </p:nvSpPr>
          <p:spPr>
            <a:xfrm>
              <a:off x="793075" y="663750"/>
              <a:ext cx="11350" cy="9725"/>
            </a:xfrm>
            <a:custGeom>
              <a:avLst/>
              <a:gdLst/>
              <a:ahLst/>
              <a:cxnLst/>
              <a:rect l="l" t="t" r="r" b="b"/>
              <a:pathLst>
                <a:path w="454" h="389" extrusionOk="0">
                  <a:moveTo>
                    <a:pt x="262" y="0"/>
                  </a:moveTo>
                  <a:cubicBezTo>
                    <a:pt x="261" y="0"/>
                    <a:pt x="260" y="0"/>
                    <a:pt x="259" y="0"/>
                  </a:cubicBezTo>
                  <a:cubicBezTo>
                    <a:pt x="259" y="0"/>
                    <a:pt x="258" y="0"/>
                    <a:pt x="257" y="0"/>
                  </a:cubicBezTo>
                  <a:cubicBezTo>
                    <a:pt x="86" y="0"/>
                    <a:pt x="1" y="208"/>
                    <a:pt x="121" y="330"/>
                  </a:cubicBezTo>
                  <a:cubicBezTo>
                    <a:pt x="161" y="370"/>
                    <a:pt x="210" y="388"/>
                    <a:pt x="258" y="388"/>
                  </a:cubicBezTo>
                  <a:cubicBezTo>
                    <a:pt x="358"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7" name="Google Shape;1610;p2">
              <a:extLst>
                <a:ext uri="{FF2B5EF4-FFF2-40B4-BE49-F238E27FC236}">
                  <a16:creationId xmlns:a16="http://schemas.microsoft.com/office/drawing/2014/main" id="{C245AE62-CE2B-420B-A159-22B8FCB22086}"/>
                </a:ext>
              </a:extLst>
            </p:cNvPr>
            <p:cNvSpPr/>
            <p:nvPr/>
          </p:nvSpPr>
          <p:spPr>
            <a:xfrm>
              <a:off x="832825" y="663750"/>
              <a:ext cx="11350" cy="9725"/>
            </a:xfrm>
            <a:custGeom>
              <a:avLst/>
              <a:gdLst/>
              <a:ahLst/>
              <a:cxnLst/>
              <a:rect l="l" t="t" r="r" b="b"/>
              <a:pathLst>
                <a:path w="454" h="389" extrusionOk="0">
                  <a:moveTo>
                    <a:pt x="262" y="0"/>
                  </a:moveTo>
                  <a:cubicBezTo>
                    <a:pt x="261" y="0"/>
                    <a:pt x="260" y="0"/>
                    <a:pt x="259" y="0"/>
                  </a:cubicBezTo>
                  <a:cubicBezTo>
                    <a:pt x="87" y="0"/>
                    <a:pt x="0" y="208"/>
                    <a:pt x="122" y="330"/>
                  </a:cubicBezTo>
                  <a:cubicBezTo>
                    <a:pt x="161" y="370"/>
                    <a:pt x="210" y="388"/>
                    <a:pt x="258" y="388"/>
                  </a:cubicBezTo>
                  <a:cubicBezTo>
                    <a:pt x="358" y="388"/>
                    <a:pt x="453" y="311"/>
                    <a:pt x="453" y="194"/>
                  </a:cubicBezTo>
                  <a:cubicBezTo>
                    <a:pt x="453" y="87"/>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8" name="Google Shape;1611;p2">
              <a:extLst>
                <a:ext uri="{FF2B5EF4-FFF2-40B4-BE49-F238E27FC236}">
                  <a16:creationId xmlns:a16="http://schemas.microsoft.com/office/drawing/2014/main" id="{062B72D8-E781-4AFE-9898-91CFE124FE9B}"/>
                </a:ext>
              </a:extLst>
            </p:cNvPr>
            <p:cNvSpPr/>
            <p:nvPr/>
          </p:nvSpPr>
          <p:spPr>
            <a:xfrm>
              <a:off x="872575" y="663750"/>
              <a:ext cx="11350" cy="9700"/>
            </a:xfrm>
            <a:custGeom>
              <a:avLst/>
              <a:gdLst/>
              <a:ahLst/>
              <a:cxnLst/>
              <a:rect l="l" t="t" r="r" b="b"/>
              <a:pathLst>
                <a:path w="454" h="388" extrusionOk="0">
                  <a:moveTo>
                    <a:pt x="262" y="0"/>
                  </a:moveTo>
                  <a:cubicBezTo>
                    <a:pt x="261" y="0"/>
                    <a:pt x="260" y="0"/>
                    <a:pt x="260" y="0"/>
                  </a:cubicBezTo>
                  <a:cubicBezTo>
                    <a:pt x="87" y="0"/>
                    <a:pt x="0" y="209"/>
                    <a:pt x="123" y="330"/>
                  </a:cubicBezTo>
                  <a:cubicBezTo>
                    <a:pt x="162" y="370"/>
                    <a:pt x="211" y="388"/>
                    <a:pt x="258" y="388"/>
                  </a:cubicBezTo>
                  <a:cubicBezTo>
                    <a:pt x="358" y="388"/>
                    <a:pt x="454" y="310"/>
                    <a:pt x="454" y="194"/>
                  </a:cubicBezTo>
                  <a:cubicBezTo>
                    <a:pt x="454" y="87"/>
                    <a:pt x="367"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9" name="Google Shape;1612;p2">
              <a:extLst>
                <a:ext uri="{FF2B5EF4-FFF2-40B4-BE49-F238E27FC236}">
                  <a16:creationId xmlns:a16="http://schemas.microsoft.com/office/drawing/2014/main" id="{BD481AE4-DC5D-4A93-A228-ECF3D1F0DDEA}"/>
                </a:ext>
              </a:extLst>
            </p:cNvPr>
            <p:cNvSpPr/>
            <p:nvPr/>
          </p:nvSpPr>
          <p:spPr>
            <a:xfrm>
              <a:off x="912325" y="663750"/>
              <a:ext cx="11350" cy="9725"/>
            </a:xfrm>
            <a:custGeom>
              <a:avLst/>
              <a:gdLst/>
              <a:ahLst/>
              <a:cxnLst/>
              <a:rect l="l" t="t" r="r" b="b"/>
              <a:pathLst>
                <a:path w="454" h="389" extrusionOk="0">
                  <a:moveTo>
                    <a:pt x="259" y="0"/>
                  </a:moveTo>
                  <a:cubicBezTo>
                    <a:pt x="86" y="0"/>
                    <a:pt x="1" y="208"/>
                    <a:pt x="122" y="330"/>
                  </a:cubicBezTo>
                  <a:cubicBezTo>
                    <a:pt x="162" y="370"/>
                    <a:pt x="211" y="388"/>
                    <a:pt x="258" y="388"/>
                  </a:cubicBezTo>
                  <a:cubicBezTo>
                    <a:pt x="358" y="388"/>
                    <a:pt x="454" y="311"/>
                    <a:pt x="454" y="194"/>
                  </a:cubicBezTo>
                  <a:cubicBezTo>
                    <a:pt x="454" y="86"/>
                    <a:pt x="367" y="0"/>
                    <a:pt x="261" y="0"/>
                  </a:cubicBezTo>
                  <a:cubicBezTo>
                    <a:pt x="261" y="0"/>
                    <a:pt x="260"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0" name="Google Shape;1613;p2">
              <a:extLst>
                <a:ext uri="{FF2B5EF4-FFF2-40B4-BE49-F238E27FC236}">
                  <a16:creationId xmlns:a16="http://schemas.microsoft.com/office/drawing/2014/main" id="{7C01DAF0-2F8D-4EA2-B04D-B1854CFA6C79}"/>
                </a:ext>
              </a:extLst>
            </p:cNvPr>
            <p:cNvSpPr/>
            <p:nvPr/>
          </p:nvSpPr>
          <p:spPr>
            <a:xfrm>
              <a:off x="952100" y="663750"/>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8"/>
                    <a:pt x="121" y="330"/>
                  </a:cubicBezTo>
                  <a:cubicBezTo>
                    <a:pt x="161" y="370"/>
                    <a:pt x="210" y="388"/>
                    <a:pt x="258" y="388"/>
                  </a:cubicBezTo>
                  <a:cubicBezTo>
                    <a:pt x="357"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1" name="Google Shape;1614;p2">
              <a:extLst>
                <a:ext uri="{FF2B5EF4-FFF2-40B4-BE49-F238E27FC236}">
                  <a16:creationId xmlns:a16="http://schemas.microsoft.com/office/drawing/2014/main" id="{6599171C-2713-4618-8C85-C05937EC86FD}"/>
                </a:ext>
              </a:extLst>
            </p:cNvPr>
            <p:cNvSpPr/>
            <p:nvPr/>
          </p:nvSpPr>
          <p:spPr>
            <a:xfrm>
              <a:off x="991825" y="663750"/>
              <a:ext cx="11350" cy="9725"/>
            </a:xfrm>
            <a:custGeom>
              <a:avLst/>
              <a:gdLst/>
              <a:ahLst/>
              <a:cxnLst/>
              <a:rect l="l" t="t" r="r" b="b"/>
              <a:pathLst>
                <a:path w="454" h="389" extrusionOk="0">
                  <a:moveTo>
                    <a:pt x="260" y="0"/>
                  </a:moveTo>
                  <a:cubicBezTo>
                    <a:pt x="87" y="0"/>
                    <a:pt x="1" y="208"/>
                    <a:pt x="124" y="330"/>
                  </a:cubicBezTo>
                  <a:cubicBezTo>
                    <a:pt x="163" y="370"/>
                    <a:pt x="211" y="388"/>
                    <a:pt x="259" y="388"/>
                  </a:cubicBezTo>
                  <a:cubicBezTo>
                    <a:pt x="359" y="388"/>
                    <a:pt x="454" y="311"/>
                    <a:pt x="454" y="194"/>
                  </a:cubicBezTo>
                  <a:cubicBezTo>
                    <a:pt x="454" y="86"/>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2" name="Google Shape;1615;p2">
              <a:extLst>
                <a:ext uri="{FF2B5EF4-FFF2-40B4-BE49-F238E27FC236}">
                  <a16:creationId xmlns:a16="http://schemas.microsoft.com/office/drawing/2014/main" id="{650F233A-B750-41FA-9DDF-0C3AA6F5AA20}"/>
                </a:ext>
              </a:extLst>
            </p:cNvPr>
            <p:cNvSpPr/>
            <p:nvPr/>
          </p:nvSpPr>
          <p:spPr>
            <a:xfrm>
              <a:off x="1031600" y="663750"/>
              <a:ext cx="11375" cy="9725"/>
            </a:xfrm>
            <a:custGeom>
              <a:avLst/>
              <a:gdLst/>
              <a:ahLst/>
              <a:cxnLst/>
              <a:rect l="l" t="t" r="r" b="b"/>
              <a:pathLst>
                <a:path w="455" h="389" extrusionOk="0">
                  <a:moveTo>
                    <a:pt x="263" y="0"/>
                  </a:moveTo>
                  <a:cubicBezTo>
                    <a:pt x="262" y="0"/>
                    <a:pt x="262" y="0"/>
                    <a:pt x="261" y="0"/>
                  </a:cubicBezTo>
                  <a:cubicBezTo>
                    <a:pt x="260" y="0"/>
                    <a:pt x="259" y="0"/>
                    <a:pt x="259" y="0"/>
                  </a:cubicBezTo>
                  <a:cubicBezTo>
                    <a:pt x="87" y="0"/>
                    <a:pt x="0" y="208"/>
                    <a:pt x="123" y="330"/>
                  </a:cubicBezTo>
                  <a:cubicBezTo>
                    <a:pt x="162" y="370"/>
                    <a:pt x="211" y="388"/>
                    <a:pt x="259" y="388"/>
                  </a:cubicBezTo>
                  <a:cubicBezTo>
                    <a:pt x="358" y="388"/>
                    <a:pt x="454" y="311"/>
                    <a:pt x="455" y="194"/>
                  </a:cubicBezTo>
                  <a:cubicBezTo>
                    <a:pt x="455" y="87"/>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3" name="Google Shape;1616;p2">
              <a:extLst>
                <a:ext uri="{FF2B5EF4-FFF2-40B4-BE49-F238E27FC236}">
                  <a16:creationId xmlns:a16="http://schemas.microsoft.com/office/drawing/2014/main" id="{83EB4D93-749E-4B37-ACD6-5FDD5F3377CC}"/>
                </a:ext>
              </a:extLst>
            </p:cNvPr>
            <p:cNvSpPr/>
            <p:nvPr/>
          </p:nvSpPr>
          <p:spPr>
            <a:xfrm>
              <a:off x="1071350" y="663750"/>
              <a:ext cx="11350" cy="9725"/>
            </a:xfrm>
            <a:custGeom>
              <a:avLst/>
              <a:gdLst/>
              <a:ahLst/>
              <a:cxnLst/>
              <a:rect l="l" t="t" r="r" b="b"/>
              <a:pathLst>
                <a:path w="454" h="389" extrusionOk="0">
                  <a:moveTo>
                    <a:pt x="262" y="0"/>
                  </a:moveTo>
                  <a:cubicBezTo>
                    <a:pt x="261" y="0"/>
                    <a:pt x="260" y="0"/>
                    <a:pt x="259" y="0"/>
                  </a:cubicBezTo>
                  <a:cubicBezTo>
                    <a:pt x="86" y="0"/>
                    <a:pt x="0" y="208"/>
                    <a:pt x="123" y="330"/>
                  </a:cubicBezTo>
                  <a:cubicBezTo>
                    <a:pt x="162" y="370"/>
                    <a:pt x="211" y="388"/>
                    <a:pt x="258" y="388"/>
                  </a:cubicBezTo>
                  <a:cubicBezTo>
                    <a:pt x="358"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4" name="Google Shape;1617;p2">
              <a:extLst>
                <a:ext uri="{FF2B5EF4-FFF2-40B4-BE49-F238E27FC236}">
                  <a16:creationId xmlns:a16="http://schemas.microsoft.com/office/drawing/2014/main" id="{BA4E16FF-7286-40F6-AF70-996ACD743500}"/>
                </a:ext>
              </a:extLst>
            </p:cNvPr>
            <p:cNvSpPr/>
            <p:nvPr/>
          </p:nvSpPr>
          <p:spPr>
            <a:xfrm>
              <a:off x="1111100" y="663750"/>
              <a:ext cx="11350" cy="9725"/>
            </a:xfrm>
            <a:custGeom>
              <a:avLst/>
              <a:gdLst/>
              <a:ahLst/>
              <a:cxnLst/>
              <a:rect l="l" t="t" r="r" b="b"/>
              <a:pathLst>
                <a:path w="454" h="389" extrusionOk="0">
                  <a:moveTo>
                    <a:pt x="262" y="0"/>
                  </a:moveTo>
                  <a:cubicBezTo>
                    <a:pt x="261" y="0"/>
                    <a:pt x="260" y="0"/>
                    <a:pt x="259" y="0"/>
                  </a:cubicBezTo>
                  <a:cubicBezTo>
                    <a:pt x="259" y="0"/>
                    <a:pt x="258" y="0"/>
                    <a:pt x="257" y="0"/>
                  </a:cubicBezTo>
                  <a:cubicBezTo>
                    <a:pt x="86" y="0"/>
                    <a:pt x="1" y="208"/>
                    <a:pt x="123" y="330"/>
                  </a:cubicBezTo>
                  <a:cubicBezTo>
                    <a:pt x="162" y="370"/>
                    <a:pt x="211" y="388"/>
                    <a:pt x="259" y="388"/>
                  </a:cubicBezTo>
                  <a:cubicBezTo>
                    <a:pt x="358"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5" name="Google Shape;1618;p2">
              <a:extLst>
                <a:ext uri="{FF2B5EF4-FFF2-40B4-BE49-F238E27FC236}">
                  <a16:creationId xmlns:a16="http://schemas.microsoft.com/office/drawing/2014/main" id="{56BBAC93-9041-446E-B452-329C81962DF9}"/>
                </a:ext>
              </a:extLst>
            </p:cNvPr>
            <p:cNvSpPr/>
            <p:nvPr/>
          </p:nvSpPr>
          <p:spPr>
            <a:xfrm>
              <a:off x="1150850" y="663750"/>
              <a:ext cx="11350" cy="9725"/>
            </a:xfrm>
            <a:custGeom>
              <a:avLst/>
              <a:gdLst/>
              <a:ahLst/>
              <a:cxnLst/>
              <a:rect l="l" t="t" r="r" b="b"/>
              <a:pathLst>
                <a:path w="454" h="389" extrusionOk="0">
                  <a:moveTo>
                    <a:pt x="262" y="0"/>
                  </a:moveTo>
                  <a:cubicBezTo>
                    <a:pt x="261" y="0"/>
                    <a:pt x="260" y="0"/>
                    <a:pt x="259" y="0"/>
                  </a:cubicBezTo>
                  <a:cubicBezTo>
                    <a:pt x="87" y="0"/>
                    <a:pt x="0" y="208"/>
                    <a:pt x="123" y="330"/>
                  </a:cubicBezTo>
                  <a:cubicBezTo>
                    <a:pt x="163" y="370"/>
                    <a:pt x="212" y="388"/>
                    <a:pt x="259" y="388"/>
                  </a:cubicBezTo>
                  <a:cubicBezTo>
                    <a:pt x="359" y="388"/>
                    <a:pt x="454" y="311"/>
                    <a:pt x="454" y="194"/>
                  </a:cubicBezTo>
                  <a:cubicBezTo>
                    <a:pt x="454" y="87"/>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6" name="Google Shape;1619;p2">
              <a:extLst>
                <a:ext uri="{FF2B5EF4-FFF2-40B4-BE49-F238E27FC236}">
                  <a16:creationId xmlns:a16="http://schemas.microsoft.com/office/drawing/2014/main" id="{CEA140B4-1C97-428C-A9BD-5F664BB46CC2}"/>
                </a:ext>
              </a:extLst>
            </p:cNvPr>
            <p:cNvSpPr/>
            <p:nvPr/>
          </p:nvSpPr>
          <p:spPr>
            <a:xfrm>
              <a:off x="475000" y="629625"/>
              <a:ext cx="11350" cy="9725"/>
            </a:xfrm>
            <a:custGeom>
              <a:avLst/>
              <a:gdLst/>
              <a:ahLst/>
              <a:cxnLst/>
              <a:rect l="l" t="t" r="r" b="b"/>
              <a:pathLst>
                <a:path w="454" h="389" extrusionOk="0">
                  <a:moveTo>
                    <a:pt x="260" y="1"/>
                  </a:moveTo>
                  <a:cubicBezTo>
                    <a:pt x="87" y="1"/>
                    <a:pt x="1" y="208"/>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7" name="Google Shape;1620;p2">
              <a:extLst>
                <a:ext uri="{FF2B5EF4-FFF2-40B4-BE49-F238E27FC236}">
                  <a16:creationId xmlns:a16="http://schemas.microsoft.com/office/drawing/2014/main" id="{79BE7D28-1BCF-4A68-AEF2-1B5FC57B2237}"/>
                </a:ext>
              </a:extLst>
            </p:cNvPr>
            <p:cNvSpPr/>
            <p:nvPr/>
          </p:nvSpPr>
          <p:spPr>
            <a:xfrm>
              <a:off x="514750" y="629625"/>
              <a:ext cx="11350" cy="9700"/>
            </a:xfrm>
            <a:custGeom>
              <a:avLst/>
              <a:gdLst/>
              <a:ahLst/>
              <a:cxnLst/>
              <a:rect l="l" t="t" r="r" b="b"/>
              <a:pathLst>
                <a:path w="454" h="388" extrusionOk="0">
                  <a:moveTo>
                    <a:pt x="260" y="1"/>
                  </a:moveTo>
                  <a:cubicBezTo>
                    <a:pt x="87" y="1"/>
                    <a:pt x="1" y="208"/>
                    <a:pt x="123" y="331"/>
                  </a:cubicBezTo>
                  <a:cubicBezTo>
                    <a:pt x="163" y="370"/>
                    <a:pt x="212" y="388"/>
                    <a:pt x="259" y="388"/>
                  </a:cubicBezTo>
                  <a:cubicBezTo>
                    <a:pt x="359" y="388"/>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8" name="Google Shape;1621;p2">
              <a:extLst>
                <a:ext uri="{FF2B5EF4-FFF2-40B4-BE49-F238E27FC236}">
                  <a16:creationId xmlns:a16="http://schemas.microsoft.com/office/drawing/2014/main" id="{5BFD5AA1-0049-4C2F-8FFF-871200E026A7}"/>
                </a:ext>
              </a:extLst>
            </p:cNvPr>
            <p:cNvSpPr/>
            <p:nvPr/>
          </p:nvSpPr>
          <p:spPr>
            <a:xfrm>
              <a:off x="554500" y="629625"/>
              <a:ext cx="11375" cy="9725"/>
            </a:xfrm>
            <a:custGeom>
              <a:avLst/>
              <a:gdLst/>
              <a:ahLst/>
              <a:cxnLst/>
              <a:rect l="l" t="t" r="r" b="b"/>
              <a:pathLst>
                <a:path w="455" h="389" extrusionOk="0">
                  <a:moveTo>
                    <a:pt x="262" y="1"/>
                  </a:moveTo>
                  <a:cubicBezTo>
                    <a:pt x="87" y="1"/>
                    <a:pt x="1" y="208"/>
                    <a:pt x="124" y="331"/>
                  </a:cubicBezTo>
                  <a:cubicBezTo>
                    <a:pt x="163" y="371"/>
                    <a:pt x="212" y="389"/>
                    <a:pt x="260"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9" name="Google Shape;1622;p2">
              <a:extLst>
                <a:ext uri="{FF2B5EF4-FFF2-40B4-BE49-F238E27FC236}">
                  <a16:creationId xmlns:a16="http://schemas.microsoft.com/office/drawing/2014/main" id="{A9A9D421-3B41-4154-AF5D-BC4B102A583F}"/>
                </a:ext>
              </a:extLst>
            </p:cNvPr>
            <p:cNvSpPr/>
            <p:nvPr/>
          </p:nvSpPr>
          <p:spPr>
            <a:xfrm>
              <a:off x="594250" y="629625"/>
              <a:ext cx="11400" cy="9725"/>
            </a:xfrm>
            <a:custGeom>
              <a:avLst/>
              <a:gdLst/>
              <a:ahLst/>
              <a:cxnLst/>
              <a:rect l="l" t="t" r="r" b="b"/>
              <a:pathLst>
                <a:path w="456" h="389" extrusionOk="0">
                  <a:moveTo>
                    <a:pt x="262" y="1"/>
                  </a:moveTo>
                  <a:cubicBezTo>
                    <a:pt x="87" y="1"/>
                    <a:pt x="1" y="210"/>
                    <a:pt x="124" y="331"/>
                  </a:cubicBezTo>
                  <a:cubicBezTo>
                    <a:pt x="164" y="371"/>
                    <a:pt x="212" y="389"/>
                    <a:pt x="260" y="389"/>
                  </a:cubicBezTo>
                  <a:cubicBezTo>
                    <a:pt x="360" y="389"/>
                    <a:pt x="456" y="312"/>
                    <a:pt x="456"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0" name="Google Shape;1623;p2">
              <a:extLst>
                <a:ext uri="{FF2B5EF4-FFF2-40B4-BE49-F238E27FC236}">
                  <a16:creationId xmlns:a16="http://schemas.microsoft.com/office/drawing/2014/main" id="{6102319D-5895-49C0-AEE8-182087F94D94}"/>
                </a:ext>
              </a:extLst>
            </p:cNvPr>
            <p:cNvSpPr/>
            <p:nvPr/>
          </p:nvSpPr>
          <p:spPr>
            <a:xfrm>
              <a:off x="634025" y="629625"/>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1" name="Google Shape;1624;p2">
              <a:extLst>
                <a:ext uri="{FF2B5EF4-FFF2-40B4-BE49-F238E27FC236}">
                  <a16:creationId xmlns:a16="http://schemas.microsoft.com/office/drawing/2014/main" id="{220918D2-6C03-47DB-858C-7E00D30C0350}"/>
                </a:ext>
              </a:extLst>
            </p:cNvPr>
            <p:cNvSpPr/>
            <p:nvPr/>
          </p:nvSpPr>
          <p:spPr>
            <a:xfrm>
              <a:off x="673775" y="62962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2" name="Google Shape;1625;p2">
              <a:extLst>
                <a:ext uri="{FF2B5EF4-FFF2-40B4-BE49-F238E27FC236}">
                  <a16:creationId xmlns:a16="http://schemas.microsoft.com/office/drawing/2014/main" id="{089F6464-E61C-4E9D-B187-FD023F4EDFAE}"/>
                </a:ext>
              </a:extLst>
            </p:cNvPr>
            <p:cNvSpPr/>
            <p:nvPr/>
          </p:nvSpPr>
          <p:spPr>
            <a:xfrm>
              <a:off x="713525" y="629625"/>
              <a:ext cx="11400" cy="9725"/>
            </a:xfrm>
            <a:custGeom>
              <a:avLst/>
              <a:gdLst/>
              <a:ahLst/>
              <a:cxnLst/>
              <a:rect l="l" t="t" r="r" b="b"/>
              <a:pathLst>
                <a:path w="456" h="389" extrusionOk="0">
                  <a:moveTo>
                    <a:pt x="261" y="1"/>
                  </a:moveTo>
                  <a:cubicBezTo>
                    <a:pt x="88" y="1"/>
                    <a:pt x="0" y="208"/>
                    <a:pt x="123" y="331"/>
                  </a:cubicBezTo>
                  <a:cubicBezTo>
                    <a:pt x="163" y="371"/>
                    <a:pt x="212" y="389"/>
                    <a:pt x="260" y="389"/>
                  </a:cubicBezTo>
                  <a:cubicBezTo>
                    <a:pt x="360"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3" name="Google Shape;1626;p2">
              <a:extLst>
                <a:ext uri="{FF2B5EF4-FFF2-40B4-BE49-F238E27FC236}">
                  <a16:creationId xmlns:a16="http://schemas.microsoft.com/office/drawing/2014/main" id="{58D6C47E-97F7-4FBE-9B44-10F4037E7993}"/>
                </a:ext>
              </a:extLst>
            </p:cNvPr>
            <p:cNvSpPr/>
            <p:nvPr/>
          </p:nvSpPr>
          <p:spPr>
            <a:xfrm>
              <a:off x="753300" y="62962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4" name="Google Shape;1627;p2">
              <a:extLst>
                <a:ext uri="{FF2B5EF4-FFF2-40B4-BE49-F238E27FC236}">
                  <a16:creationId xmlns:a16="http://schemas.microsoft.com/office/drawing/2014/main" id="{FBA30D38-4F28-4D13-9EB5-7092481E2E51}"/>
                </a:ext>
              </a:extLst>
            </p:cNvPr>
            <p:cNvSpPr/>
            <p:nvPr/>
          </p:nvSpPr>
          <p:spPr>
            <a:xfrm>
              <a:off x="793075" y="629625"/>
              <a:ext cx="11350" cy="9725"/>
            </a:xfrm>
            <a:custGeom>
              <a:avLst/>
              <a:gdLst/>
              <a:ahLst/>
              <a:cxnLst/>
              <a:rect l="l" t="t" r="r" b="b"/>
              <a:pathLst>
                <a:path w="454" h="389" extrusionOk="0">
                  <a:moveTo>
                    <a:pt x="259" y="1"/>
                  </a:moveTo>
                  <a:cubicBezTo>
                    <a:pt x="87" y="1"/>
                    <a:pt x="0" y="208"/>
                    <a:pt x="121" y="331"/>
                  </a:cubicBezTo>
                  <a:cubicBezTo>
                    <a:pt x="161" y="371"/>
                    <a:pt x="210" y="389"/>
                    <a:pt x="258" y="389"/>
                  </a:cubicBezTo>
                  <a:cubicBezTo>
                    <a:pt x="358" y="389"/>
                    <a:pt x="453" y="312"/>
                    <a:pt x="453" y="195"/>
                  </a:cubicBezTo>
                  <a:cubicBezTo>
                    <a:pt x="453" y="87"/>
                    <a:pt x="365"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5" name="Google Shape;1628;p2">
              <a:extLst>
                <a:ext uri="{FF2B5EF4-FFF2-40B4-BE49-F238E27FC236}">
                  <a16:creationId xmlns:a16="http://schemas.microsoft.com/office/drawing/2014/main" id="{8C1DBD9B-E9C0-45A1-9417-0E8BB12820BE}"/>
                </a:ext>
              </a:extLst>
            </p:cNvPr>
            <p:cNvSpPr/>
            <p:nvPr/>
          </p:nvSpPr>
          <p:spPr>
            <a:xfrm>
              <a:off x="832825" y="62962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6" name="Google Shape;1629;p2">
              <a:extLst>
                <a:ext uri="{FF2B5EF4-FFF2-40B4-BE49-F238E27FC236}">
                  <a16:creationId xmlns:a16="http://schemas.microsoft.com/office/drawing/2014/main" id="{DABD9D25-5005-4189-AC87-797349A27C46}"/>
                </a:ext>
              </a:extLst>
            </p:cNvPr>
            <p:cNvSpPr/>
            <p:nvPr/>
          </p:nvSpPr>
          <p:spPr>
            <a:xfrm>
              <a:off x="872575" y="629625"/>
              <a:ext cx="11350" cy="9725"/>
            </a:xfrm>
            <a:custGeom>
              <a:avLst/>
              <a:gdLst/>
              <a:ahLst/>
              <a:cxnLst/>
              <a:rect l="l" t="t" r="r" b="b"/>
              <a:pathLst>
                <a:path w="454" h="389" extrusionOk="0">
                  <a:moveTo>
                    <a:pt x="262" y="1"/>
                  </a:moveTo>
                  <a:cubicBezTo>
                    <a:pt x="261" y="1"/>
                    <a:pt x="260" y="1"/>
                    <a:pt x="260" y="1"/>
                  </a:cubicBezTo>
                  <a:cubicBezTo>
                    <a:pt x="85" y="1"/>
                    <a:pt x="0" y="210"/>
                    <a:pt x="123" y="331"/>
                  </a:cubicBezTo>
                  <a:cubicBezTo>
                    <a:pt x="162" y="371"/>
                    <a:pt x="211" y="389"/>
                    <a:pt x="259" y="389"/>
                  </a:cubicBezTo>
                  <a:cubicBezTo>
                    <a:pt x="358" y="389"/>
                    <a:pt x="454" y="312"/>
                    <a:pt x="454" y="195"/>
                  </a:cubicBezTo>
                  <a:cubicBezTo>
                    <a:pt x="454" y="88"/>
                    <a:pt x="367"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7" name="Google Shape;1630;p2">
              <a:extLst>
                <a:ext uri="{FF2B5EF4-FFF2-40B4-BE49-F238E27FC236}">
                  <a16:creationId xmlns:a16="http://schemas.microsoft.com/office/drawing/2014/main" id="{B6C53FEA-89D2-465E-A45B-61E262F30733}"/>
                </a:ext>
              </a:extLst>
            </p:cNvPr>
            <p:cNvSpPr/>
            <p:nvPr/>
          </p:nvSpPr>
          <p:spPr>
            <a:xfrm>
              <a:off x="912325" y="629625"/>
              <a:ext cx="11350" cy="9725"/>
            </a:xfrm>
            <a:custGeom>
              <a:avLst/>
              <a:gdLst/>
              <a:ahLst/>
              <a:cxnLst/>
              <a:rect l="l" t="t" r="r" b="b"/>
              <a:pathLst>
                <a:path w="454" h="389" extrusionOk="0">
                  <a:moveTo>
                    <a:pt x="259" y="1"/>
                  </a:moveTo>
                  <a:cubicBezTo>
                    <a:pt x="86" y="1"/>
                    <a:pt x="1" y="209"/>
                    <a:pt x="122" y="331"/>
                  </a:cubicBezTo>
                  <a:cubicBezTo>
                    <a:pt x="162" y="371"/>
                    <a:pt x="211" y="389"/>
                    <a:pt x="258" y="389"/>
                  </a:cubicBezTo>
                  <a:cubicBezTo>
                    <a:pt x="358" y="389"/>
                    <a:pt x="454" y="312"/>
                    <a:pt x="454" y="195"/>
                  </a:cubicBezTo>
                  <a:cubicBezTo>
                    <a:pt x="454" y="87"/>
                    <a:pt x="367" y="1"/>
                    <a:pt x="261" y="1"/>
                  </a:cubicBezTo>
                  <a:cubicBezTo>
                    <a:pt x="261" y="1"/>
                    <a:pt x="260"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8" name="Google Shape;1631;p2">
              <a:extLst>
                <a:ext uri="{FF2B5EF4-FFF2-40B4-BE49-F238E27FC236}">
                  <a16:creationId xmlns:a16="http://schemas.microsoft.com/office/drawing/2014/main" id="{FC70EA4C-BA17-4169-9860-47496865DE67}"/>
                </a:ext>
              </a:extLst>
            </p:cNvPr>
            <p:cNvSpPr/>
            <p:nvPr/>
          </p:nvSpPr>
          <p:spPr>
            <a:xfrm>
              <a:off x="952075" y="629625"/>
              <a:ext cx="11350" cy="9725"/>
            </a:xfrm>
            <a:custGeom>
              <a:avLst/>
              <a:gdLst/>
              <a:ahLst/>
              <a:cxnLst/>
              <a:rect l="l" t="t" r="r" b="b"/>
              <a:pathLst>
                <a:path w="454" h="389" extrusionOk="0">
                  <a:moveTo>
                    <a:pt x="260" y="1"/>
                  </a:moveTo>
                  <a:cubicBezTo>
                    <a:pt x="87" y="1"/>
                    <a:pt x="1" y="208"/>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9" name="Google Shape;1632;p2">
              <a:extLst>
                <a:ext uri="{FF2B5EF4-FFF2-40B4-BE49-F238E27FC236}">
                  <a16:creationId xmlns:a16="http://schemas.microsoft.com/office/drawing/2014/main" id="{D48A3FEF-38DD-4994-AFB8-C6500AD0EC16}"/>
                </a:ext>
              </a:extLst>
            </p:cNvPr>
            <p:cNvSpPr/>
            <p:nvPr/>
          </p:nvSpPr>
          <p:spPr>
            <a:xfrm>
              <a:off x="991825" y="629625"/>
              <a:ext cx="11350" cy="9725"/>
            </a:xfrm>
            <a:custGeom>
              <a:avLst/>
              <a:gdLst/>
              <a:ahLst/>
              <a:cxnLst/>
              <a:rect l="l" t="t" r="r" b="b"/>
              <a:pathLst>
                <a:path w="454" h="389" extrusionOk="0">
                  <a:moveTo>
                    <a:pt x="260" y="1"/>
                  </a:moveTo>
                  <a:cubicBezTo>
                    <a:pt x="87" y="1"/>
                    <a:pt x="1" y="210"/>
                    <a:pt x="124" y="331"/>
                  </a:cubicBezTo>
                  <a:cubicBezTo>
                    <a:pt x="163" y="371"/>
                    <a:pt x="211" y="389"/>
                    <a:pt x="259" y="389"/>
                  </a:cubicBezTo>
                  <a:cubicBezTo>
                    <a:pt x="359" y="389"/>
                    <a:pt x="454" y="312"/>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0" name="Google Shape;1633;p2">
              <a:extLst>
                <a:ext uri="{FF2B5EF4-FFF2-40B4-BE49-F238E27FC236}">
                  <a16:creationId xmlns:a16="http://schemas.microsoft.com/office/drawing/2014/main" id="{B731937B-95A1-4571-A21C-5D5C7ADD6302}"/>
                </a:ext>
              </a:extLst>
            </p:cNvPr>
            <p:cNvSpPr/>
            <p:nvPr/>
          </p:nvSpPr>
          <p:spPr>
            <a:xfrm>
              <a:off x="1031575" y="629625"/>
              <a:ext cx="11400" cy="9725"/>
            </a:xfrm>
            <a:custGeom>
              <a:avLst/>
              <a:gdLst/>
              <a:ahLst/>
              <a:cxnLst/>
              <a:rect l="l" t="t" r="r" b="b"/>
              <a:pathLst>
                <a:path w="456" h="389" extrusionOk="0">
                  <a:moveTo>
                    <a:pt x="262" y="1"/>
                  </a:moveTo>
                  <a:cubicBezTo>
                    <a:pt x="89" y="1"/>
                    <a:pt x="1" y="208"/>
                    <a:pt x="124" y="331"/>
                  </a:cubicBezTo>
                  <a:cubicBezTo>
                    <a:pt x="163" y="371"/>
                    <a:pt x="212" y="389"/>
                    <a:pt x="260" y="389"/>
                  </a:cubicBezTo>
                  <a:cubicBezTo>
                    <a:pt x="360" y="389"/>
                    <a:pt x="456" y="312"/>
                    <a:pt x="456" y="195"/>
                  </a:cubicBezTo>
                  <a:cubicBezTo>
                    <a:pt x="456"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1" name="Google Shape;1634;p2">
              <a:extLst>
                <a:ext uri="{FF2B5EF4-FFF2-40B4-BE49-F238E27FC236}">
                  <a16:creationId xmlns:a16="http://schemas.microsoft.com/office/drawing/2014/main" id="{C1CA5D7B-8A8D-45A2-AF08-2B988257CD17}"/>
                </a:ext>
              </a:extLst>
            </p:cNvPr>
            <p:cNvSpPr/>
            <p:nvPr/>
          </p:nvSpPr>
          <p:spPr>
            <a:xfrm>
              <a:off x="1071350" y="629625"/>
              <a:ext cx="11350" cy="9725"/>
            </a:xfrm>
            <a:custGeom>
              <a:avLst/>
              <a:gdLst/>
              <a:ahLst/>
              <a:cxnLst/>
              <a:rect l="l" t="t" r="r" b="b"/>
              <a:pathLst>
                <a:path w="454" h="389" extrusionOk="0">
                  <a:moveTo>
                    <a:pt x="259" y="1"/>
                  </a:moveTo>
                  <a:cubicBezTo>
                    <a:pt x="86" y="1"/>
                    <a:pt x="0" y="210"/>
                    <a:pt x="123" y="331"/>
                  </a:cubicBezTo>
                  <a:cubicBezTo>
                    <a:pt x="162" y="371"/>
                    <a:pt x="211"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2" name="Google Shape;1635;p2">
              <a:extLst>
                <a:ext uri="{FF2B5EF4-FFF2-40B4-BE49-F238E27FC236}">
                  <a16:creationId xmlns:a16="http://schemas.microsoft.com/office/drawing/2014/main" id="{43DF1ED8-AC17-45E8-8467-C5162F4BD2C1}"/>
                </a:ext>
              </a:extLst>
            </p:cNvPr>
            <p:cNvSpPr/>
            <p:nvPr/>
          </p:nvSpPr>
          <p:spPr>
            <a:xfrm>
              <a:off x="1111100" y="629625"/>
              <a:ext cx="11350" cy="9725"/>
            </a:xfrm>
            <a:custGeom>
              <a:avLst/>
              <a:gdLst/>
              <a:ahLst/>
              <a:cxnLst/>
              <a:rect l="l" t="t" r="r" b="b"/>
              <a:pathLst>
                <a:path w="454" h="389" extrusionOk="0">
                  <a:moveTo>
                    <a:pt x="259" y="1"/>
                  </a:moveTo>
                  <a:cubicBezTo>
                    <a:pt x="87" y="1"/>
                    <a:pt x="0" y="208"/>
                    <a:pt x="123" y="331"/>
                  </a:cubicBezTo>
                  <a:cubicBezTo>
                    <a:pt x="162" y="371"/>
                    <a:pt x="211" y="389"/>
                    <a:pt x="259"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3" name="Google Shape;1636;p2">
              <a:extLst>
                <a:ext uri="{FF2B5EF4-FFF2-40B4-BE49-F238E27FC236}">
                  <a16:creationId xmlns:a16="http://schemas.microsoft.com/office/drawing/2014/main" id="{553375B6-B9A5-4837-89FB-94ED712175FE}"/>
                </a:ext>
              </a:extLst>
            </p:cNvPr>
            <p:cNvSpPr/>
            <p:nvPr/>
          </p:nvSpPr>
          <p:spPr>
            <a:xfrm>
              <a:off x="514750" y="595525"/>
              <a:ext cx="11350" cy="9700"/>
            </a:xfrm>
            <a:custGeom>
              <a:avLst/>
              <a:gdLst/>
              <a:ahLst/>
              <a:cxnLst/>
              <a:rect l="l" t="t" r="r" b="b"/>
              <a:pathLst>
                <a:path w="454" h="388" extrusionOk="0">
                  <a:moveTo>
                    <a:pt x="263" y="0"/>
                  </a:moveTo>
                  <a:cubicBezTo>
                    <a:pt x="262" y="0"/>
                    <a:pt x="261" y="0"/>
                    <a:pt x="260" y="1"/>
                  </a:cubicBezTo>
                  <a:cubicBezTo>
                    <a:pt x="87" y="1"/>
                    <a:pt x="1" y="208"/>
                    <a:pt x="123" y="331"/>
                  </a:cubicBezTo>
                  <a:cubicBezTo>
                    <a:pt x="163" y="370"/>
                    <a:pt x="211" y="388"/>
                    <a:pt x="258" y="388"/>
                  </a:cubicBezTo>
                  <a:cubicBezTo>
                    <a:pt x="358" y="388"/>
                    <a:pt x="454" y="311"/>
                    <a:pt x="454" y="195"/>
                  </a:cubicBezTo>
                  <a:cubicBezTo>
                    <a:pt x="454" y="88"/>
                    <a:pt x="369"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4" name="Google Shape;1637;p2">
              <a:extLst>
                <a:ext uri="{FF2B5EF4-FFF2-40B4-BE49-F238E27FC236}">
                  <a16:creationId xmlns:a16="http://schemas.microsoft.com/office/drawing/2014/main" id="{C5718F0B-4DA1-42E2-B7A7-FA75B8652DE8}"/>
                </a:ext>
              </a:extLst>
            </p:cNvPr>
            <p:cNvSpPr/>
            <p:nvPr/>
          </p:nvSpPr>
          <p:spPr>
            <a:xfrm>
              <a:off x="554525" y="595525"/>
              <a:ext cx="11350" cy="9725"/>
            </a:xfrm>
            <a:custGeom>
              <a:avLst/>
              <a:gdLst/>
              <a:ahLst/>
              <a:cxnLst/>
              <a:rect l="l" t="t" r="r" b="b"/>
              <a:pathLst>
                <a:path w="454" h="389" extrusionOk="0">
                  <a:moveTo>
                    <a:pt x="263" y="0"/>
                  </a:moveTo>
                  <a:cubicBezTo>
                    <a:pt x="262" y="0"/>
                    <a:pt x="261" y="0"/>
                    <a:pt x="261" y="1"/>
                  </a:cubicBezTo>
                  <a:cubicBezTo>
                    <a:pt x="260" y="1"/>
                    <a:pt x="259" y="1"/>
                    <a:pt x="259" y="1"/>
                  </a:cubicBezTo>
                  <a:cubicBezTo>
                    <a:pt x="86" y="1"/>
                    <a:pt x="0" y="209"/>
                    <a:pt x="123" y="331"/>
                  </a:cubicBezTo>
                  <a:cubicBezTo>
                    <a:pt x="162" y="371"/>
                    <a:pt x="211" y="389"/>
                    <a:pt x="258" y="389"/>
                  </a:cubicBezTo>
                  <a:cubicBezTo>
                    <a:pt x="358" y="389"/>
                    <a:pt x="453" y="311"/>
                    <a:pt x="453" y="195"/>
                  </a:cubicBezTo>
                  <a:cubicBezTo>
                    <a:pt x="453"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5" name="Google Shape;1638;p2">
              <a:extLst>
                <a:ext uri="{FF2B5EF4-FFF2-40B4-BE49-F238E27FC236}">
                  <a16:creationId xmlns:a16="http://schemas.microsoft.com/office/drawing/2014/main" id="{CFB6168B-FA9C-46A0-B7EC-8A50BB022F02}"/>
                </a:ext>
              </a:extLst>
            </p:cNvPr>
            <p:cNvSpPr/>
            <p:nvPr/>
          </p:nvSpPr>
          <p:spPr>
            <a:xfrm>
              <a:off x="594250" y="595525"/>
              <a:ext cx="11400" cy="9725"/>
            </a:xfrm>
            <a:custGeom>
              <a:avLst/>
              <a:gdLst/>
              <a:ahLst/>
              <a:cxnLst/>
              <a:rect l="l" t="t" r="r" b="b"/>
              <a:pathLst>
                <a:path w="456" h="389" extrusionOk="0">
                  <a:moveTo>
                    <a:pt x="262" y="1"/>
                  </a:moveTo>
                  <a:cubicBezTo>
                    <a:pt x="87" y="1"/>
                    <a:pt x="1" y="208"/>
                    <a:pt x="124" y="331"/>
                  </a:cubicBezTo>
                  <a:cubicBezTo>
                    <a:pt x="164" y="371"/>
                    <a:pt x="212" y="389"/>
                    <a:pt x="260" y="389"/>
                  </a:cubicBezTo>
                  <a:cubicBezTo>
                    <a:pt x="360" y="389"/>
                    <a:pt x="456" y="311"/>
                    <a:pt x="456" y="195"/>
                  </a:cubicBezTo>
                  <a:cubicBezTo>
                    <a:pt x="456"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6" name="Google Shape;1639;p2">
              <a:extLst>
                <a:ext uri="{FF2B5EF4-FFF2-40B4-BE49-F238E27FC236}">
                  <a16:creationId xmlns:a16="http://schemas.microsoft.com/office/drawing/2014/main" id="{C0AE8D12-C23D-4B43-82E1-98DB791B4973}"/>
                </a:ext>
              </a:extLst>
            </p:cNvPr>
            <p:cNvSpPr/>
            <p:nvPr/>
          </p:nvSpPr>
          <p:spPr>
            <a:xfrm>
              <a:off x="634025" y="595525"/>
              <a:ext cx="11375" cy="9725"/>
            </a:xfrm>
            <a:custGeom>
              <a:avLst/>
              <a:gdLst/>
              <a:ahLst/>
              <a:cxnLst/>
              <a:rect l="l" t="t" r="r" b="b"/>
              <a:pathLst>
                <a:path w="455" h="389" extrusionOk="0">
                  <a:moveTo>
                    <a:pt x="264" y="0"/>
                  </a:moveTo>
                  <a:cubicBezTo>
                    <a:pt x="263" y="0"/>
                    <a:pt x="262" y="0"/>
                    <a:pt x="261" y="1"/>
                  </a:cubicBezTo>
                  <a:cubicBezTo>
                    <a:pt x="260" y="1"/>
                    <a:pt x="260" y="1"/>
                    <a:pt x="259" y="1"/>
                  </a:cubicBezTo>
                  <a:cubicBezTo>
                    <a:pt x="87" y="1"/>
                    <a:pt x="1" y="209"/>
                    <a:pt x="123" y="331"/>
                  </a:cubicBezTo>
                  <a:cubicBezTo>
                    <a:pt x="163" y="371"/>
                    <a:pt x="211" y="389"/>
                    <a:pt x="259" y="389"/>
                  </a:cubicBezTo>
                  <a:cubicBezTo>
                    <a:pt x="359" y="389"/>
                    <a:pt x="454" y="311"/>
                    <a:pt x="455" y="195"/>
                  </a:cubicBezTo>
                  <a:cubicBezTo>
                    <a:pt x="455" y="88"/>
                    <a:pt x="368"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7" name="Google Shape;1640;p2">
              <a:extLst>
                <a:ext uri="{FF2B5EF4-FFF2-40B4-BE49-F238E27FC236}">
                  <a16:creationId xmlns:a16="http://schemas.microsoft.com/office/drawing/2014/main" id="{41FC288C-043D-4E00-9B87-F9BE1CA18BD2}"/>
                </a:ext>
              </a:extLst>
            </p:cNvPr>
            <p:cNvSpPr/>
            <p:nvPr/>
          </p:nvSpPr>
          <p:spPr>
            <a:xfrm>
              <a:off x="673775" y="595525"/>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8" name="Google Shape;1641;p2">
              <a:extLst>
                <a:ext uri="{FF2B5EF4-FFF2-40B4-BE49-F238E27FC236}">
                  <a16:creationId xmlns:a16="http://schemas.microsoft.com/office/drawing/2014/main" id="{6E610959-622F-4FDA-AE59-9EA0D0BA5BAA}"/>
                </a:ext>
              </a:extLst>
            </p:cNvPr>
            <p:cNvSpPr/>
            <p:nvPr/>
          </p:nvSpPr>
          <p:spPr>
            <a:xfrm>
              <a:off x="713525" y="595525"/>
              <a:ext cx="11400" cy="9725"/>
            </a:xfrm>
            <a:custGeom>
              <a:avLst/>
              <a:gdLst/>
              <a:ahLst/>
              <a:cxnLst/>
              <a:rect l="l" t="t" r="r" b="b"/>
              <a:pathLst>
                <a:path w="456" h="389" extrusionOk="0">
                  <a:moveTo>
                    <a:pt x="264" y="0"/>
                  </a:moveTo>
                  <a:cubicBezTo>
                    <a:pt x="263" y="0"/>
                    <a:pt x="262" y="0"/>
                    <a:pt x="261" y="1"/>
                  </a:cubicBezTo>
                  <a:cubicBezTo>
                    <a:pt x="260" y="1"/>
                    <a:pt x="260" y="1"/>
                    <a:pt x="259" y="1"/>
                  </a:cubicBezTo>
                  <a:cubicBezTo>
                    <a:pt x="88" y="1"/>
                    <a:pt x="1" y="209"/>
                    <a:pt x="123" y="331"/>
                  </a:cubicBezTo>
                  <a:cubicBezTo>
                    <a:pt x="163" y="371"/>
                    <a:pt x="212" y="389"/>
                    <a:pt x="260" y="389"/>
                  </a:cubicBezTo>
                  <a:cubicBezTo>
                    <a:pt x="360" y="389"/>
                    <a:pt x="455" y="311"/>
                    <a:pt x="455" y="195"/>
                  </a:cubicBezTo>
                  <a:cubicBezTo>
                    <a:pt x="455" y="88"/>
                    <a:pt x="369"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9" name="Google Shape;1642;p2">
              <a:extLst>
                <a:ext uri="{FF2B5EF4-FFF2-40B4-BE49-F238E27FC236}">
                  <a16:creationId xmlns:a16="http://schemas.microsoft.com/office/drawing/2014/main" id="{B28460E6-129D-4476-9BD1-79C45D9F54AB}"/>
                </a:ext>
              </a:extLst>
            </p:cNvPr>
            <p:cNvSpPr/>
            <p:nvPr/>
          </p:nvSpPr>
          <p:spPr>
            <a:xfrm>
              <a:off x="753300" y="595525"/>
              <a:ext cx="11375" cy="9725"/>
            </a:xfrm>
            <a:custGeom>
              <a:avLst/>
              <a:gdLst/>
              <a:ahLst/>
              <a:cxnLst/>
              <a:rect l="l" t="t" r="r" b="b"/>
              <a:pathLst>
                <a:path w="455" h="389" extrusionOk="0">
                  <a:moveTo>
                    <a:pt x="263" y="0"/>
                  </a:moveTo>
                  <a:cubicBezTo>
                    <a:pt x="262" y="0"/>
                    <a:pt x="261" y="0"/>
                    <a:pt x="260" y="1"/>
                  </a:cubicBezTo>
                  <a:cubicBezTo>
                    <a:pt x="87" y="1"/>
                    <a:pt x="1" y="208"/>
                    <a:pt x="122" y="331"/>
                  </a:cubicBezTo>
                  <a:cubicBezTo>
                    <a:pt x="162" y="371"/>
                    <a:pt x="211" y="389"/>
                    <a:pt x="259" y="389"/>
                  </a:cubicBezTo>
                  <a:cubicBezTo>
                    <a:pt x="359" y="389"/>
                    <a:pt x="454" y="311"/>
                    <a:pt x="454" y="195"/>
                  </a:cubicBezTo>
                  <a:cubicBezTo>
                    <a:pt x="454"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0" name="Google Shape;1643;p2">
              <a:extLst>
                <a:ext uri="{FF2B5EF4-FFF2-40B4-BE49-F238E27FC236}">
                  <a16:creationId xmlns:a16="http://schemas.microsoft.com/office/drawing/2014/main" id="{4E988F61-6E98-4E10-AA19-645AEB30570D}"/>
                </a:ext>
              </a:extLst>
            </p:cNvPr>
            <p:cNvSpPr/>
            <p:nvPr/>
          </p:nvSpPr>
          <p:spPr>
            <a:xfrm>
              <a:off x="793075" y="595525"/>
              <a:ext cx="11350" cy="9725"/>
            </a:xfrm>
            <a:custGeom>
              <a:avLst/>
              <a:gdLst/>
              <a:ahLst/>
              <a:cxnLst/>
              <a:rect l="l" t="t" r="r" b="b"/>
              <a:pathLst>
                <a:path w="454" h="389" extrusionOk="0">
                  <a:moveTo>
                    <a:pt x="262" y="0"/>
                  </a:moveTo>
                  <a:cubicBezTo>
                    <a:pt x="261" y="0"/>
                    <a:pt x="260" y="0"/>
                    <a:pt x="259" y="1"/>
                  </a:cubicBezTo>
                  <a:cubicBezTo>
                    <a:pt x="259" y="1"/>
                    <a:pt x="258" y="1"/>
                    <a:pt x="257" y="1"/>
                  </a:cubicBezTo>
                  <a:cubicBezTo>
                    <a:pt x="86" y="1"/>
                    <a:pt x="1" y="209"/>
                    <a:pt x="121" y="331"/>
                  </a:cubicBezTo>
                  <a:cubicBezTo>
                    <a:pt x="161" y="371"/>
                    <a:pt x="210" y="389"/>
                    <a:pt x="258" y="389"/>
                  </a:cubicBezTo>
                  <a:cubicBezTo>
                    <a:pt x="358" y="389"/>
                    <a:pt x="453" y="311"/>
                    <a:pt x="453" y="195"/>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1" name="Google Shape;1644;p2">
              <a:extLst>
                <a:ext uri="{FF2B5EF4-FFF2-40B4-BE49-F238E27FC236}">
                  <a16:creationId xmlns:a16="http://schemas.microsoft.com/office/drawing/2014/main" id="{A11AA73B-02CF-4451-8B6B-5C8283E1BF69}"/>
                </a:ext>
              </a:extLst>
            </p:cNvPr>
            <p:cNvSpPr/>
            <p:nvPr/>
          </p:nvSpPr>
          <p:spPr>
            <a:xfrm>
              <a:off x="832825" y="595525"/>
              <a:ext cx="11350" cy="9725"/>
            </a:xfrm>
            <a:custGeom>
              <a:avLst/>
              <a:gdLst/>
              <a:ahLst/>
              <a:cxnLst/>
              <a:rect l="l" t="t" r="r" b="b"/>
              <a:pathLst>
                <a:path w="454" h="389" extrusionOk="0">
                  <a:moveTo>
                    <a:pt x="262" y="0"/>
                  </a:moveTo>
                  <a:cubicBezTo>
                    <a:pt x="261" y="0"/>
                    <a:pt x="260" y="0"/>
                    <a:pt x="259" y="1"/>
                  </a:cubicBezTo>
                  <a:cubicBezTo>
                    <a:pt x="87" y="1"/>
                    <a:pt x="0" y="208"/>
                    <a:pt x="122" y="331"/>
                  </a:cubicBezTo>
                  <a:cubicBezTo>
                    <a:pt x="161" y="371"/>
                    <a:pt x="210" y="389"/>
                    <a:pt x="258" y="389"/>
                  </a:cubicBezTo>
                  <a:cubicBezTo>
                    <a:pt x="358" y="389"/>
                    <a:pt x="453" y="311"/>
                    <a:pt x="453" y="195"/>
                  </a:cubicBezTo>
                  <a:cubicBezTo>
                    <a:pt x="453" y="88"/>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2" name="Google Shape;1645;p2">
              <a:extLst>
                <a:ext uri="{FF2B5EF4-FFF2-40B4-BE49-F238E27FC236}">
                  <a16:creationId xmlns:a16="http://schemas.microsoft.com/office/drawing/2014/main" id="{35EB511A-319D-4DFC-943E-03DE464375F3}"/>
                </a:ext>
              </a:extLst>
            </p:cNvPr>
            <p:cNvSpPr/>
            <p:nvPr/>
          </p:nvSpPr>
          <p:spPr>
            <a:xfrm>
              <a:off x="872575" y="595525"/>
              <a:ext cx="11350" cy="9725"/>
            </a:xfrm>
            <a:custGeom>
              <a:avLst/>
              <a:gdLst/>
              <a:ahLst/>
              <a:cxnLst/>
              <a:rect l="l" t="t" r="r" b="b"/>
              <a:pathLst>
                <a:path w="454" h="389" extrusionOk="0">
                  <a:moveTo>
                    <a:pt x="262" y="0"/>
                  </a:moveTo>
                  <a:cubicBezTo>
                    <a:pt x="261" y="0"/>
                    <a:pt x="260" y="0"/>
                    <a:pt x="260" y="1"/>
                  </a:cubicBezTo>
                  <a:cubicBezTo>
                    <a:pt x="85" y="1"/>
                    <a:pt x="0" y="210"/>
                    <a:pt x="123" y="331"/>
                  </a:cubicBezTo>
                  <a:cubicBezTo>
                    <a:pt x="162" y="371"/>
                    <a:pt x="211" y="389"/>
                    <a:pt x="259" y="389"/>
                  </a:cubicBezTo>
                  <a:cubicBezTo>
                    <a:pt x="358" y="389"/>
                    <a:pt x="454" y="311"/>
                    <a:pt x="454" y="195"/>
                  </a:cubicBezTo>
                  <a:cubicBezTo>
                    <a:pt x="454" y="88"/>
                    <a:pt x="367"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3" name="Google Shape;1646;p2">
              <a:extLst>
                <a:ext uri="{FF2B5EF4-FFF2-40B4-BE49-F238E27FC236}">
                  <a16:creationId xmlns:a16="http://schemas.microsoft.com/office/drawing/2014/main" id="{06C470B4-4AFC-4B95-9CBB-492E06FF3C31}"/>
                </a:ext>
              </a:extLst>
            </p:cNvPr>
            <p:cNvSpPr/>
            <p:nvPr/>
          </p:nvSpPr>
          <p:spPr>
            <a:xfrm>
              <a:off x="912325" y="595525"/>
              <a:ext cx="11350" cy="9725"/>
            </a:xfrm>
            <a:custGeom>
              <a:avLst/>
              <a:gdLst/>
              <a:ahLst/>
              <a:cxnLst/>
              <a:rect l="l" t="t" r="r" b="b"/>
              <a:pathLst>
                <a:path w="454" h="389" extrusionOk="0">
                  <a:moveTo>
                    <a:pt x="259" y="1"/>
                  </a:moveTo>
                  <a:cubicBezTo>
                    <a:pt x="86" y="1"/>
                    <a:pt x="1" y="209"/>
                    <a:pt x="122" y="331"/>
                  </a:cubicBezTo>
                  <a:cubicBezTo>
                    <a:pt x="162" y="371"/>
                    <a:pt x="211" y="389"/>
                    <a:pt x="258" y="389"/>
                  </a:cubicBezTo>
                  <a:cubicBezTo>
                    <a:pt x="358" y="389"/>
                    <a:pt x="454" y="311"/>
                    <a:pt x="454" y="195"/>
                  </a:cubicBezTo>
                  <a:cubicBezTo>
                    <a:pt x="454" y="87"/>
                    <a:pt x="367" y="1"/>
                    <a:pt x="261" y="1"/>
                  </a:cubicBezTo>
                  <a:cubicBezTo>
                    <a:pt x="261" y="1"/>
                    <a:pt x="260"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4" name="Google Shape;1647;p2">
              <a:extLst>
                <a:ext uri="{FF2B5EF4-FFF2-40B4-BE49-F238E27FC236}">
                  <a16:creationId xmlns:a16="http://schemas.microsoft.com/office/drawing/2014/main" id="{B01AA4BC-730A-4502-8A6A-738A095ECC09}"/>
                </a:ext>
              </a:extLst>
            </p:cNvPr>
            <p:cNvSpPr/>
            <p:nvPr/>
          </p:nvSpPr>
          <p:spPr>
            <a:xfrm>
              <a:off x="952100" y="595525"/>
              <a:ext cx="11325" cy="9725"/>
            </a:xfrm>
            <a:custGeom>
              <a:avLst/>
              <a:gdLst/>
              <a:ahLst/>
              <a:cxnLst/>
              <a:rect l="l" t="t" r="r" b="b"/>
              <a:pathLst>
                <a:path w="453" h="389" extrusionOk="0">
                  <a:moveTo>
                    <a:pt x="262" y="0"/>
                  </a:moveTo>
                  <a:cubicBezTo>
                    <a:pt x="261" y="0"/>
                    <a:pt x="260" y="0"/>
                    <a:pt x="259" y="1"/>
                  </a:cubicBezTo>
                  <a:cubicBezTo>
                    <a:pt x="258" y="1"/>
                    <a:pt x="258" y="1"/>
                    <a:pt x="257" y="1"/>
                  </a:cubicBezTo>
                  <a:cubicBezTo>
                    <a:pt x="85" y="1"/>
                    <a:pt x="0" y="209"/>
                    <a:pt x="121" y="331"/>
                  </a:cubicBezTo>
                  <a:cubicBezTo>
                    <a:pt x="161" y="371"/>
                    <a:pt x="210" y="389"/>
                    <a:pt x="258" y="389"/>
                  </a:cubicBezTo>
                  <a:cubicBezTo>
                    <a:pt x="357" y="389"/>
                    <a:pt x="453" y="311"/>
                    <a:pt x="453" y="195"/>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5" name="Google Shape;1648;p2">
              <a:extLst>
                <a:ext uri="{FF2B5EF4-FFF2-40B4-BE49-F238E27FC236}">
                  <a16:creationId xmlns:a16="http://schemas.microsoft.com/office/drawing/2014/main" id="{BA2C6BAA-1ADC-4459-9C49-832D967E583C}"/>
                </a:ext>
              </a:extLst>
            </p:cNvPr>
            <p:cNvSpPr/>
            <p:nvPr/>
          </p:nvSpPr>
          <p:spPr>
            <a:xfrm>
              <a:off x="991825" y="595525"/>
              <a:ext cx="11350" cy="9725"/>
            </a:xfrm>
            <a:custGeom>
              <a:avLst/>
              <a:gdLst/>
              <a:ahLst/>
              <a:cxnLst/>
              <a:rect l="l" t="t" r="r" b="b"/>
              <a:pathLst>
                <a:path w="454" h="389" extrusionOk="0">
                  <a:moveTo>
                    <a:pt x="260" y="1"/>
                  </a:moveTo>
                  <a:cubicBezTo>
                    <a:pt x="87" y="1"/>
                    <a:pt x="1" y="208"/>
                    <a:pt x="124" y="331"/>
                  </a:cubicBezTo>
                  <a:cubicBezTo>
                    <a:pt x="163" y="371"/>
                    <a:pt x="211" y="389"/>
                    <a:pt x="259" y="389"/>
                  </a:cubicBezTo>
                  <a:cubicBezTo>
                    <a:pt x="359" y="389"/>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6" name="Google Shape;1649;p2">
              <a:extLst>
                <a:ext uri="{FF2B5EF4-FFF2-40B4-BE49-F238E27FC236}">
                  <a16:creationId xmlns:a16="http://schemas.microsoft.com/office/drawing/2014/main" id="{62A08C75-B3F3-44E7-9F79-1C45AEF1B263}"/>
                </a:ext>
              </a:extLst>
            </p:cNvPr>
            <p:cNvSpPr/>
            <p:nvPr/>
          </p:nvSpPr>
          <p:spPr>
            <a:xfrm>
              <a:off x="1031600" y="595525"/>
              <a:ext cx="11375" cy="9725"/>
            </a:xfrm>
            <a:custGeom>
              <a:avLst/>
              <a:gdLst/>
              <a:ahLst/>
              <a:cxnLst/>
              <a:rect l="l" t="t" r="r" b="b"/>
              <a:pathLst>
                <a:path w="455" h="389" extrusionOk="0">
                  <a:moveTo>
                    <a:pt x="263" y="0"/>
                  </a:moveTo>
                  <a:cubicBezTo>
                    <a:pt x="262" y="0"/>
                    <a:pt x="262" y="0"/>
                    <a:pt x="261" y="1"/>
                  </a:cubicBezTo>
                  <a:cubicBezTo>
                    <a:pt x="260" y="1"/>
                    <a:pt x="259" y="1"/>
                    <a:pt x="259" y="1"/>
                  </a:cubicBezTo>
                  <a:cubicBezTo>
                    <a:pt x="87" y="1"/>
                    <a:pt x="0" y="209"/>
                    <a:pt x="123" y="331"/>
                  </a:cubicBezTo>
                  <a:cubicBezTo>
                    <a:pt x="162" y="371"/>
                    <a:pt x="211" y="389"/>
                    <a:pt x="259" y="389"/>
                  </a:cubicBezTo>
                  <a:cubicBezTo>
                    <a:pt x="358" y="389"/>
                    <a:pt x="454" y="311"/>
                    <a:pt x="455" y="195"/>
                  </a:cubicBezTo>
                  <a:cubicBezTo>
                    <a:pt x="455"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7" name="Google Shape;1650;p2">
              <a:extLst>
                <a:ext uri="{FF2B5EF4-FFF2-40B4-BE49-F238E27FC236}">
                  <a16:creationId xmlns:a16="http://schemas.microsoft.com/office/drawing/2014/main" id="{ED8E1E41-0677-4FCA-81DE-BC0E7B64FDC1}"/>
                </a:ext>
              </a:extLst>
            </p:cNvPr>
            <p:cNvSpPr/>
            <p:nvPr/>
          </p:nvSpPr>
          <p:spPr>
            <a:xfrm>
              <a:off x="1071350" y="595525"/>
              <a:ext cx="11350" cy="9725"/>
            </a:xfrm>
            <a:custGeom>
              <a:avLst/>
              <a:gdLst/>
              <a:ahLst/>
              <a:cxnLst/>
              <a:rect l="l" t="t" r="r" b="b"/>
              <a:pathLst>
                <a:path w="454" h="389" extrusionOk="0">
                  <a:moveTo>
                    <a:pt x="262" y="0"/>
                  </a:moveTo>
                  <a:cubicBezTo>
                    <a:pt x="261" y="0"/>
                    <a:pt x="260" y="0"/>
                    <a:pt x="259" y="1"/>
                  </a:cubicBezTo>
                  <a:cubicBezTo>
                    <a:pt x="86" y="1"/>
                    <a:pt x="0" y="208"/>
                    <a:pt x="123" y="331"/>
                  </a:cubicBezTo>
                  <a:cubicBezTo>
                    <a:pt x="162" y="371"/>
                    <a:pt x="211" y="389"/>
                    <a:pt x="258" y="389"/>
                  </a:cubicBezTo>
                  <a:cubicBezTo>
                    <a:pt x="358" y="389"/>
                    <a:pt x="453" y="311"/>
                    <a:pt x="453" y="195"/>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8" name="Google Shape;1651;p2">
              <a:extLst>
                <a:ext uri="{FF2B5EF4-FFF2-40B4-BE49-F238E27FC236}">
                  <a16:creationId xmlns:a16="http://schemas.microsoft.com/office/drawing/2014/main" id="{DDAE9E1D-5A25-4137-BB6B-C191591BEA05}"/>
                </a:ext>
              </a:extLst>
            </p:cNvPr>
            <p:cNvSpPr/>
            <p:nvPr/>
          </p:nvSpPr>
          <p:spPr>
            <a:xfrm>
              <a:off x="594250" y="561425"/>
              <a:ext cx="11400" cy="9725"/>
            </a:xfrm>
            <a:custGeom>
              <a:avLst/>
              <a:gdLst/>
              <a:ahLst/>
              <a:cxnLst/>
              <a:rect l="l" t="t" r="r" b="b"/>
              <a:pathLst>
                <a:path w="456" h="389" extrusionOk="0">
                  <a:moveTo>
                    <a:pt x="262" y="0"/>
                  </a:moveTo>
                  <a:cubicBezTo>
                    <a:pt x="87" y="0"/>
                    <a:pt x="1" y="209"/>
                    <a:pt x="124" y="331"/>
                  </a:cubicBezTo>
                  <a:cubicBezTo>
                    <a:pt x="164" y="371"/>
                    <a:pt x="212" y="388"/>
                    <a:pt x="260" y="388"/>
                  </a:cubicBezTo>
                  <a:cubicBezTo>
                    <a:pt x="360" y="388"/>
                    <a:pt x="456" y="311"/>
                    <a:pt x="456"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9" name="Google Shape;1652;p2">
              <a:extLst>
                <a:ext uri="{FF2B5EF4-FFF2-40B4-BE49-F238E27FC236}">
                  <a16:creationId xmlns:a16="http://schemas.microsoft.com/office/drawing/2014/main" id="{36C40270-1EFF-4B46-A2F2-318CB92CD357}"/>
                </a:ext>
              </a:extLst>
            </p:cNvPr>
            <p:cNvSpPr/>
            <p:nvPr/>
          </p:nvSpPr>
          <p:spPr>
            <a:xfrm>
              <a:off x="634025" y="561425"/>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0" name="Google Shape;1653;p2">
              <a:extLst>
                <a:ext uri="{FF2B5EF4-FFF2-40B4-BE49-F238E27FC236}">
                  <a16:creationId xmlns:a16="http://schemas.microsoft.com/office/drawing/2014/main" id="{1D0B7CA2-38B5-409E-BC1B-39C1A335B7F6}"/>
                </a:ext>
              </a:extLst>
            </p:cNvPr>
            <p:cNvSpPr/>
            <p:nvPr/>
          </p:nvSpPr>
          <p:spPr>
            <a:xfrm>
              <a:off x="673775" y="561425"/>
              <a:ext cx="11375" cy="9725"/>
            </a:xfrm>
            <a:custGeom>
              <a:avLst/>
              <a:gdLst/>
              <a:ahLst/>
              <a:cxnLst/>
              <a:rect l="l" t="t" r="r" b="b"/>
              <a:pathLst>
                <a:path w="455" h="389" extrusionOk="0">
                  <a:moveTo>
                    <a:pt x="261" y="0"/>
                  </a:moveTo>
                  <a:cubicBezTo>
                    <a:pt x="88" y="0"/>
                    <a:pt x="0" y="209"/>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1" name="Google Shape;1654;p2">
              <a:extLst>
                <a:ext uri="{FF2B5EF4-FFF2-40B4-BE49-F238E27FC236}">
                  <a16:creationId xmlns:a16="http://schemas.microsoft.com/office/drawing/2014/main" id="{FC7BF81F-84AD-48A9-B9AF-AE899E23DAC1}"/>
                </a:ext>
              </a:extLst>
            </p:cNvPr>
            <p:cNvSpPr/>
            <p:nvPr/>
          </p:nvSpPr>
          <p:spPr>
            <a:xfrm>
              <a:off x="713525" y="561425"/>
              <a:ext cx="11400" cy="9725"/>
            </a:xfrm>
            <a:custGeom>
              <a:avLst/>
              <a:gdLst/>
              <a:ahLst/>
              <a:cxnLst/>
              <a:rect l="l" t="t" r="r" b="b"/>
              <a:pathLst>
                <a:path w="456" h="389" extrusionOk="0">
                  <a:moveTo>
                    <a:pt x="261" y="0"/>
                  </a:moveTo>
                  <a:cubicBezTo>
                    <a:pt x="88" y="0"/>
                    <a:pt x="0" y="208"/>
                    <a:pt x="123" y="331"/>
                  </a:cubicBezTo>
                  <a:cubicBezTo>
                    <a:pt x="163" y="371"/>
                    <a:pt x="212" y="388"/>
                    <a:pt x="260" y="388"/>
                  </a:cubicBezTo>
                  <a:cubicBezTo>
                    <a:pt x="360"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2" name="Google Shape;1655;p2">
              <a:extLst>
                <a:ext uri="{FF2B5EF4-FFF2-40B4-BE49-F238E27FC236}">
                  <a16:creationId xmlns:a16="http://schemas.microsoft.com/office/drawing/2014/main" id="{CA890120-F027-46EF-BB5C-D82D1C29A46D}"/>
                </a:ext>
              </a:extLst>
            </p:cNvPr>
            <p:cNvSpPr/>
            <p:nvPr/>
          </p:nvSpPr>
          <p:spPr>
            <a:xfrm>
              <a:off x="753300" y="561425"/>
              <a:ext cx="11375" cy="9725"/>
            </a:xfrm>
            <a:custGeom>
              <a:avLst/>
              <a:gdLst/>
              <a:ahLst/>
              <a:cxnLst/>
              <a:rect l="l" t="t" r="r" b="b"/>
              <a:pathLst>
                <a:path w="455" h="389" extrusionOk="0">
                  <a:moveTo>
                    <a:pt x="260" y="0"/>
                  </a:moveTo>
                  <a:cubicBezTo>
                    <a:pt x="87" y="0"/>
                    <a:pt x="1" y="209"/>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3" name="Google Shape;1656;p2">
              <a:extLst>
                <a:ext uri="{FF2B5EF4-FFF2-40B4-BE49-F238E27FC236}">
                  <a16:creationId xmlns:a16="http://schemas.microsoft.com/office/drawing/2014/main" id="{EE421201-BC21-466E-9C86-8D6F917F3007}"/>
                </a:ext>
              </a:extLst>
            </p:cNvPr>
            <p:cNvSpPr/>
            <p:nvPr/>
          </p:nvSpPr>
          <p:spPr>
            <a:xfrm>
              <a:off x="793075" y="561425"/>
              <a:ext cx="11350" cy="9725"/>
            </a:xfrm>
            <a:custGeom>
              <a:avLst/>
              <a:gdLst/>
              <a:ahLst/>
              <a:cxnLst/>
              <a:rect l="l" t="t" r="r" b="b"/>
              <a:pathLst>
                <a:path w="454" h="389" extrusionOk="0">
                  <a:moveTo>
                    <a:pt x="259" y="0"/>
                  </a:moveTo>
                  <a:cubicBezTo>
                    <a:pt x="87" y="0"/>
                    <a:pt x="0" y="208"/>
                    <a:pt x="121" y="331"/>
                  </a:cubicBezTo>
                  <a:cubicBezTo>
                    <a:pt x="161" y="371"/>
                    <a:pt x="210" y="388"/>
                    <a:pt x="258" y="388"/>
                  </a:cubicBezTo>
                  <a:cubicBezTo>
                    <a:pt x="358" y="388"/>
                    <a:pt x="453" y="311"/>
                    <a:pt x="453" y="194"/>
                  </a:cubicBezTo>
                  <a:cubicBezTo>
                    <a:pt x="453" y="87"/>
                    <a:pt x="365"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4" name="Google Shape;1657;p2">
              <a:extLst>
                <a:ext uri="{FF2B5EF4-FFF2-40B4-BE49-F238E27FC236}">
                  <a16:creationId xmlns:a16="http://schemas.microsoft.com/office/drawing/2014/main" id="{6299AC4C-2EFF-4A2F-AE2F-35D0962A4E6E}"/>
                </a:ext>
              </a:extLst>
            </p:cNvPr>
            <p:cNvSpPr/>
            <p:nvPr/>
          </p:nvSpPr>
          <p:spPr>
            <a:xfrm>
              <a:off x="832825" y="561425"/>
              <a:ext cx="11350" cy="9725"/>
            </a:xfrm>
            <a:custGeom>
              <a:avLst/>
              <a:gdLst/>
              <a:ahLst/>
              <a:cxnLst/>
              <a:rect l="l" t="t" r="r" b="b"/>
              <a:pathLst>
                <a:path w="454" h="389" extrusionOk="0">
                  <a:moveTo>
                    <a:pt x="259" y="0"/>
                  </a:moveTo>
                  <a:cubicBezTo>
                    <a:pt x="87" y="0"/>
                    <a:pt x="0" y="209"/>
                    <a:pt x="122" y="331"/>
                  </a:cubicBezTo>
                  <a:cubicBezTo>
                    <a:pt x="161" y="371"/>
                    <a:pt x="210" y="388"/>
                    <a:pt x="258"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5" name="Google Shape;1658;p2">
              <a:extLst>
                <a:ext uri="{FF2B5EF4-FFF2-40B4-BE49-F238E27FC236}">
                  <a16:creationId xmlns:a16="http://schemas.microsoft.com/office/drawing/2014/main" id="{B6C539DD-9AC9-43F2-9131-E122D0F6220E}"/>
                </a:ext>
              </a:extLst>
            </p:cNvPr>
            <p:cNvSpPr/>
            <p:nvPr/>
          </p:nvSpPr>
          <p:spPr>
            <a:xfrm>
              <a:off x="872575" y="561425"/>
              <a:ext cx="11350" cy="9725"/>
            </a:xfrm>
            <a:custGeom>
              <a:avLst/>
              <a:gdLst/>
              <a:ahLst/>
              <a:cxnLst/>
              <a:rect l="l" t="t" r="r" b="b"/>
              <a:pathLst>
                <a:path w="454" h="389" extrusionOk="0">
                  <a:moveTo>
                    <a:pt x="260" y="0"/>
                  </a:moveTo>
                  <a:cubicBezTo>
                    <a:pt x="85" y="0"/>
                    <a:pt x="0" y="209"/>
                    <a:pt x="123" y="332"/>
                  </a:cubicBezTo>
                  <a:cubicBezTo>
                    <a:pt x="163" y="371"/>
                    <a:pt x="211" y="389"/>
                    <a:pt x="259" y="389"/>
                  </a:cubicBezTo>
                  <a:cubicBezTo>
                    <a:pt x="358" y="389"/>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6" name="Google Shape;1659;p2">
              <a:extLst>
                <a:ext uri="{FF2B5EF4-FFF2-40B4-BE49-F238E27FC236}">
                  <a16:creationId xmlns:a16="http://schemas.microsoft.com/office/drawing/2014/main" id="{F39D2A1D-95E0-4418-A057-B45D1EAF7308}"/>
                </a:ext>
              </a:extLst>
            </p:cNvPr>
            <p:cNvSpPr/>
            <p:nvPr/>
          </p:nvSpPr>
          <p:spPr>
            <a:xfrm>
              <a:off x="912325" y="561425"/>
              <a:ext cx="11350" cy="9725"/>
            </a:xfrm>
            <a:custGeom>
              <a:avLst/>
              <a:gdLst/>
              <a:ahLst/>
              <a:cxnLst/>
              <a:rect l="l" t="t" r="r" b="b"/>
              <a:pathLst>
                <a:path w="454" h="389" extrusionOk="0">
                  <a:moveTo>
                    <a:pt x="259" y="0"/>
                  </a:moveTo>
                  <a:cubicBezTo>
                    <a:pt x="86" y="0"/>
                    <a:pt x="1" y="210"/>
                    <a:pt x="122" y="331"/>
                  </a:cubicBezTo>
                  <a:cubicBezTo>
                    <a:pt x="162" y="371"/>
                    <a:pt x="211" y="388"/>
                    <a:pt x="258" y="388"/>
                  </a:cubicBezTo>
                  <a:cubicBezTo>
                    <a:pt x="358" y="388"/>
                    <a:pt x="454" y="311"/>
                    <a:pt x="454" y="194"/>
                  </a:cubicBezTo>
                  <a:cubicBezTo>
                    <a:pt x="454" y="87"/>
                    <a:pt x="367" y="0"/>
                    <a:pt x="261" y="0"/>
                  </a:cubicBezTo>
                  <a:cubicBezTo>
                    <a:pt x="261" y="0"/>
                    <a:pt x="260"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7" name="Google Shape;1660;p2">
              <a:extLst>
                <a:ext uri="{FF2B5EF4-FFF2-40B4-BE49-F238E27FC236}">
                  <a16:creationId xmlns:a16="http://schemas.microsoft.com/office/drawing/2014/main" id="{D11628A4-7D58-45A9-AE87-1B96CF0AE684}"/>
                </a:ext>
              </a:extLst>
            </p:cNvPr>
            <p:cNvSpPr/>
            <p:nvPr/>
          </p:nvSpPr>
          <p:spPr>
            <a:xfrm>
              <a:off x="952075" y="561425"/>
              <a:ext cx="11350" cy="9725"/>
            </a:xfrm>
            <a:custGeom>
              <a:avLst/>
              <a:gdLst/>
              <a:ahLst/>
              <a:cxnLst/>
              <a:rect l="l" t="t" r="r" b="b"/>
              <a:pathLst>
                <a:path w="454" h="389" extrusionOk="0">
                  <a:moveTo>
                    <a:pt x="260" y="0"/>
                  </a:moveTo>
                  <a:cubicBezTo>
                    <a:pt x="87" y="0"/>
                    <a:pt x="1" y="208"/>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8" name="Google Shape;1661;p2">
              <a:extLst>
                <a:ext uri="{FF2B5EF4-FFF2-40B4-BE49-F238E27FC236}">
                  <a16:creationId xmlns:a16="http://schemas.microsoft.com/office/drawing/2014/main" id="{334DA59B-4FC0-40BF-92AB-143C78AC0E6A}"/>
                </a:ext>
              </a:extLst>
            </p:cNvPr>
            <p:cNvSpPr/>
            <p:nvPr/>
          </p:nvSpPr>
          <p:spPr>
            <a:xfrm>
              <a:off x="991825" y="561425"/>
              <a:ext cx="11350" cy="9725"/>
            </a:xfrm>
            <a:custGeom>
              <a:avLst/>
              <a:gdLst/>
              <a:ahLst/>
              <a:cxnLst/>
              <a:rect l="l" t="t" r="r" b="b"/>
              <a:pathLst>
                <a:path w="454" h="389" extrusionOk="0">
                  <a:moveTo>
                    <a:pt x="260" y="0"/>
                  </a:moveTo>
                  <a:cubicBezTo>
                    <a:pt x="87" y="0"/>
                    <a:pt x="1" y="209"/>
                    <a:pt x="124" y="331"/>
                  </a:cubicBezTo>
                  <a:cubicBezTo>
                    <a:pt x="163" y="371"/>
                    <a:pt x="211" y="388"/>
                    <a:pt x="259"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9" name="Google Shape;1662;p2">
              <a:extLst>
                <a:ext uri="{FF2B5EF4-FFF2-40B4-BE49-F238E27FC236}">
                  <a16:creationId xmlns:a16="http://schemas.microsoft.com/office/drawing/2014/main" id="{3631399B-4684-4E2C-A364-8C8B7DB28F49}"/>
                </a:ext>
              </a:extLst>
            </p:cNvPr>
            <p:cNvSpPr/>
            <p:nvPr/>
          </p:nvSpPr>
          <p:spPr>
            <a:xfrm>
              <a:off x="673775" y="527300"/>
              <a:ext cx="11375" cy="9750"/>
            </a:xfrm>
            <a:custGeom>
              <a:avLst/>
              <a:gdLst/>
              <a:ahLst/>
              <a:cxnLst/>
              <a:rect l="l" t="t" r="r" b="b"/>
              <a:pathLst>
                <a:path w="455" h="390" extrusionOk="0">
                  <a:moveTo>
                    <a:pt x="261" y="1"/>
                  </a:moveTo>
                  <a:cubicBezTo>
                    <a:pt x="88" y="1"/>
                    <a:pt x="0" y="210"/>
                    <a:pt x="123" y="331"/>
                  </a:cubicBezTo>
                  <a:cubicBezTo>
                    <a:pt x="163" y="371"/>
                    <a:pt x="212" y="389"/>
                    <a:pt x="260" y="389"/>
                  </a:cubicBezTo>
                  <a:cubicBezTo>
                    <a:pt x="359" y="389"/>
                    <a:pt x="455" y="312"/>
                    <a:pt x="455" y="195"/>
                  </a:cubicBezTo>
                  <a:cubicBezTo>
                    <a:pt x="453"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0" name="Google Shape;1663;p2">
              <a:extLst>
                <a:ext uri="{FF2B5EF4-FFF2-40B4-BE49-F238E27FC236}">
                  <a16:creationId xmlns:a16="http://schemas.microsoft.com/office/drawing/2014/main" id="{7F112E29-54BF-4B9A-8834-8AA3D364391A}"/>
                </a:ext>
              </a:extLst>
            </p:cNvPr>
            <p:cNvSpPr/>
            <p:nvPr/>
          </p:nvSpPr>
          <p:spPr>
            <a:xfrm>
              <a:off x="713525" y="527300"/>
              <a:ext cx="11400" cy="9750"/>
            </a:xfrm>
            <a:custGeom>
              <a:avLst/>
              <a:gdLst/>
              <a:ahLst/>
              <a:cxnLst/>
              <a:rect l="l" t="t" r="r" b="b"/>
              <a:pathLst>
                <a:path w="456" h="390" extrusionOk="0">
                  <a:moveTo>
                    <a:pt x="261" y="1"/>
                  </a:moveTo>
                  <a:cubicBezTo>
                    <a:pt x="88" y="1"/>
                    <a:pt x="0" y="209"/>
                    <a:pt x="123" y="331"/>
                  </a:cubicBezTo>
                  <a:cubicBezTo>
                    <a:pt x="163" y="371"/>
                    <a:pt x="212" y="389"/>
                    <a:pt x="260" y="389"/>
                  </a:cubicBezTo>
                  <a:cubicBezTo>
                    <a:pt x="360"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1" name="Google Shape;1664;p2">
              <a:extLst>
                <a:ext uri="{FF2B5EF4-FFF2-40B4-BE49-F238E27FC236}">
                  <a16:creationId xmlns:a16="http://schemas.microsoft.com/office/drawing/2014/main" id="{49DF9E71-03BC-460E-A8CF-12B8B77F9983}"/>
                </a:ext>
              </a:extLst>
            </p:cNvPr>
            <p:cNvSpPr/>
            <p:nvPr/>
          </p:nvSpPr>
          <p:spPr>
            <a:xfrm>
              <a:off x="753300" y="527300"/>
              <a:ext cx="11375" cy="9750"/>
            </a:xfrm>
            <a:custGeom>
              <a:avLst/>
              <a:gdLst/>
              <a:ahLst/>
              <a:cxnLst/>
              <a:rect l="l" t="t" r="r" b="b"/>
              <a:pathLst>
                <a:path w="455" h="390" extrusionOk="0">
                  <a:moveTo>
                    <a:pt x="260" y="1"/>
                  </a:moveTo>
                  <a:cubicBezTo>
                    <a:pt x="87" y="1"/>
                    <a:pt x="1" y="210"/>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2" name="Google Shape;1665;p2">
              <a:extLst>
                <a:ext uri="{FF2B5EF4-FFF2-40B4-BE49-F238E27FC236}">
                  <a16:creationId xmlns:a16="http://schemas.microsoft.com/office/drawing/2014/main" id="{F27F3089-8FD2-4B92-9393-3D8720AB3EA9}"/>
                </a:ext>
              </a:extLst>
            </p:cNvPr>
            <p:cNvSpPr/>
            <p:nvPr/>
          </p:nvSpPr>
          <p:spPr>
            <a:xfrm>
              <a:off x="793075" y="527300"/>
              <a:ext cx="11350" cy="9750"/>
            </a:xfrm>
            <a:custGeom>
              <a:avLst/>
              <a:gdLst/>
              <a:ahLst/>
              <a:cxnLst/>
              <a:rect l="l" t="t" r="r" b="b"/>
              <a:pathLst>
                <a:path w="454" h="390" extrusionOk="0">
                  <a:moveTo>
                    <a:pt x="259" y="1"/>
                  </a:moveTo>
                  <a:cubicBezTo>
                    <a:pt x="87" y="1"/>
                    <a:pt x="0" y="209"/>
                    <a:pt x="121" y="331"/>
                  </a:cubicBezTo>
                  <a:cubicBezTo>
                    <a:pt x="161" y="371"/>
                    <a:pt x="210" y="389"/>
                    <a:pt x="258" y="389"/>
                  </a:cubicBezTo>
                  <a:cubicBezTo>
                    <a:pt x="358" y="389"/>
                    <a:pt x="453" y="312"/>
                    <a:pt x="453" y="195"/>
                  </a:cubicBezTo>
                  <a:cubicBezTo>
                    <a:pt x="453" y="87"/>
                    <a:pt x="365"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3" name="Google Shape;1666;p2">
              <a:extLst>
                <a:ext uri="{FF2B5EF4-FFF2-40B4-BE49-F238E27FC236}">
                  <a16:creationId xmlns:a16="http://schemas.microsoft.com/office/drawing/2014/main" id="{73534A50-53D4-4462-B2B4-1E7CD359CDE5}"/>
                </a:ext>
              </a:extLst>
            </p:cNvPr>
            <p:cNvSpPr/>
            <p:nvPr/>
          </p:nvSpPr>
          <p:spPr>
            <a:xfrm>
              <a:off x="832825" y="527300"/>
              <a:ext cx="11350" cy="9750"/>
            </a:xfrm>
            <a:custGeom>
              <a:avLst/>
              <a:gdLst/>
              <a:ahLst/>
              <a:cxnLst/>
              <a:rect l="l" t="t" r="r" b="b"/>
              <a:pathLst>
                <a:path w="454" h="390" extrusionOk="0">
                  <a:moveTo>
                    <a:pt x="259" y="1"/>
                  </a:moveTo>
                  <a:cubicBezTo>
                    <a:pt x="87" y="1"/>
                    <a:pt x="0" y="210"/>
                    <a:pt x="122" y="331"/>
                  </a:cubicBezTo>
                  <a:cubicBezTo>
                    <a:pt x="161" y="371"/>
                    <a:pt x="210" y="389"/>
                    <a:pt x="258" y="389"/>
                  </a:cubicBezTo>
                  <a:cubicBezTo>
                    <a:pt x="358" y="389"/>
                    <a:pt x="453" y="312"/>
                    <a:pt x="453" y="195"/>
                  </a:cubicBezTo>
                  <a:cubicBezTo>
                    <a:pt x="453" y="87"/>
                    <a:pt x="366"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4" name="Google Shape;1667;p2">
              <a:extLst>
                <a:ext uri="{FF2B5EF4-FFF2-40B4-BE49-F238E27FC236}">
                  <a16:creationId xmlns:a16="http://schemas.microsoft.com/office/drawing/2014/main" id="{C5E45282-8AFE-45E5-831B-EBEB1AF950EE}"/>
                </a:ext>
              </a:extLst>
            </p:cNvPr>
            <p:cNvSpPr/>
            <p:nvPr/>
          </p:nvSpPr>
          <p:spPr>
            <a:xfrm>
              <a:off x="872575" y="527300"/>
              <a:ext cx="11350" cy="9750"/>
            </a:xfrm>
            <a:custGeom>
              <a:avLst/>
              <a:gdLst/>
              <a:ahLst/>
              <a:cxnLst/>
              <a:rect l="l" t="t" r="r" b="b"/>
              <a:pathLst>
                <a:path w="454" h="390" extrusionOk="0">
                  <a:moveTo>
                    <a:pt x="260" y="1"/>
                  </a:moveTo>
                  <a:cubicBezTo>
                    <a:pt x="85" y="1"/>
                    <a:pt x="0" y="210"/>
                    <a:pt x="123" y="333"/>
                  </a:cubicBezTo>
                  <a:cubicBezTo>
                    <a:pt x="163" y="372"/>
                    <a:pt x="211" y="390"/>
                    <a:pt x="259" y="390"/>
                  </a:cubicBezTo>
                  <a:cubicBezTo>
                    <a:pt x="358" y="390"/>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5" name="Google Shape;1668;p2">
              <a:extLst>
                <a:ext uri="{FF2B5EF4-FFF2-40B4-BE49-F238E27FC236}">
                  <a16:creationId xmlns:a16="http://schemas.microsoft.com/office/drawing/2014/main" id="{918F0CAB-8D0B-4442-830B-CB3221705F5D}"/>
                </a:ext>
              </a:extLst>
            </p:cNvPr>
            <p:cNvSpPr/>
            <p:nvPr/>
          </p:nvSpPr>
          <p:spPr>
            <a:xfrm>
              <a:off x="912325" y="527300"/>
              <a:ext cx="11350" cy="9750"/>
            </a:xfrm>
            <a:custGeom>
              <a:avLst/>
              <a:gdLst/>
              <a:ahLst/>
              <a:cxnLst/>
              <a:rect l="l" t="t" r="r" b="b"/>
              <a:pathLst>
                <a:path w="454" h="390" extrusionOk="0">
                  <a:moveTo>
                    <a:pt x="261" y="1"/>
                  </a:moveTo>
                  <a:cubicBezTo>
                    <a:pt x="87" y="1"/>
                    <a:pt x="1" y="210"/>
                    <a:pt x="122" y="333"/>
                  </a:cubicBezTo>
                  <a:cubicBezTo>
                    <a:pt x="161" y="372"/>
                    <a:pt x="210" y="390"/>
                    <a:pt x="258" y="390"/>
                  </a:cubicBezTo>
                  <a:cubicBezTo>
                    <a:pt x="358" y="390"/>
                    <a:pt x="454" y="312"/>
                    <a:pt x="454" y="195"/>
                  </a:cubicBezTo>
                  <a:cubicBezTo>
                    <a:pt x="454"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6" name="Google Shape;1669;p2">
              <a:extLst>
                <a:ext uri="{FF2B5EF4-FFF2-40B4-BE49-F238E27FC236}">
                  <a16:creationId xmlns:a16="http://schemas.microsoft.com/office/drawing/2014/main" id="{D29836C9-C2C5-414A-8153-140A1D273E7E}"/>
                </a:ext>
              </a:extLst>
            </p:cNvPr>
            <p:cNvSpPr/>
            <p:nvPr/>
          </p:nvSpPr>
          <p:spPr>
            <a:xfrm>
              <a:off x="594250" y="1584550"/>
              <a:ext cx="11400" cy="9725"/>
            </a:xfrm>
            <a:custGeom>
              <a:avLst/>
              <a:gdLst/>
              <a:ahLst/>
              <a:cxnLst/>
              <a:rect l="l" t="t" r="r" b="b"/>
              <a:pathLst>
                <a:path w="456" h="389" extrusionOk="0">
                  <a:moveTo>
                    <a:pt x="262" y="0"/>
                  </a:moveTo>
                  <a:cubicBezTo>
                    <a:pt x="87" y="0"/>
                    <a:pt x="1" y="209"/>
                    <a:pt x="124" y="330"/>
                  </a:cubicBezTo>
                  <a:cubicBezTo>
                    <a:pt x="164" y="370"/>
                    <a:pt x="212" y="388"/>
                    <a:pt x="260" y="388"/>
                  </a:cubicBezTo>
                  <a:cubicBezTo>
                    <a:pt x="360" y="388"/>
                    <a:pt x="456" y="311"/>
                    <a:pt x="456" y="194"/>
                  </a:cubicBezTo>
                  <a:cubicBezTo>
                    <a:pt x="454" y="86"/>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7" name="Google Shape;1670;p2">
              <a:extLst>
                <a:ext uri="{FF2B5EF4-FFF2-40B4-BE49-F238E27FC236}">
                  <a16:creationId xmlns:a16="http://schemas.microsoft.com/office/drawing/2014/main" id="{7A999A5A-1A13-4BF3-B17B-951148D9FBDD}"/>
                </a:ext>
              </a:extLst>
            </p:cNvPr>
            <p:cNvSpPr/>
            <p:nvPr/>
          </p:nvSpPr>
          <p:spPr>
            <a:xfrm>
              <a:off x="634025" y="1584550"/>
              <a:ext cx="11375" cy="9725"/>
            </a:xfrm>
            <a:custGeom>
              <a:avLst/>
              <a:gdLst/>
              <a:ahLst/>
              <a:cxnLst/>
              <a:rect l="l" t="t" r="r" b="b"/>
              <a:pathLst>
                <a:path w="455" h="389" extrusionOk="0">
                  <a:moveTo>
                    <a:pt x="261" y="0"/>
                  </a:moveTo>
                  <a:cubicBezTo>
                    <a:pt x="88" y="0"/>
                    <a:pt x="0" y="208"/>
                    <a:pt x="123" y="330"/>
                  </a:cubicBezTo>
                  <a:cubicBezTo>
                    <a:pt x="163" y="370"/>
                    <a:pt x="212" y="388"/>
                    <a:pt x="260" y="388"/>
                  </a:cubicBezTo>
                  <a:cubicBezTo>
                    <a:pt x="359" y="388"/>
                    <a:pt x="455" y="311"/>
                    <a:pt x="455" y="194"/>
                  </a:cubicBezTo>
                  <a:cubicBezTo>
                    <a:pt x="453"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8" name="Google Shape;1671;p2">
              <a:extLst>
                <a:ext uri="{FF2B5EF4-FFF2-40B4-BE49-F238E27FC236}">
                  <a16:creationId xmlns:a16="http://schemas.microsoft.com/office/drawing/2014/main" id="{527FFB06-B693-4F7D-A34F-58CFEED8AA0E}"/>
                </a:ext>
              </a:extLst>
            </p:cNvPr>
            <p:cNvSpPr/>
            <p:nvPr/>
          </p:nvSpPr>
          <p:spPr>
            <a:xfrm>
              <a:off x="673775" y="1584550"/>
              <a:ext cx="11375" cy="9725"/>
            </a:xfrm>
            <a:custGeom>
              <a:avLst/>
              <a:gdLst/>
              <a:ahLst/>
              <a:cxnLst/>
              <a:rect l="l" t="t" r="r" b="b"/>
              <a:pathLst>
                <a:path w="455" h="389" extrusionOk="0">
                  <a:moveTo>
                    <a:pt x="261" y="0"/>
                  </a:moveTo>
                  <a:cubicBezTo>
                    <a:pt x="88" y="0"/>
                    <a:pt x="0" y="209"/>
                    <a:pt x="123" y="330"/>
                  </a:cubicBezTo>
                  <a:cubicBezTo>
                    <a:pt x="163" y="370"/>
                    <a:pt x="212" y="388"/>
                    <a:pt x="260" y="388"/>
                  </a:cubicBezTo>
                  <a:cubicBezTo>
                    <a:pt x="359" y="388"/>
                    <a:pt x="455" y="311"/>
                    <a:pt x="455" y="194"/>
                  </a:cubicBezTo>
                  <a:cubicBezTo>
                    <a:pt x="453"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9" name="Google Shape;1672;p2">
              <a:extLst>
                <a:ext uri="{FF2B5EF4-FFF2-40B4-BE49-F238E27FC236}">
                  <a16:creationId xmlns:a16="http://schemas.microsoft.com/office/drawing/2014/main" id="{C16774D1-D9FC-48AD-9E45-6BEA29E02FA2}"/>
                </a:ext>
              </a:extLst>
            </p:cNvPr>
            <p:cNvSpPr/>
            <p:nvPr/>
          </p:nvSpPr>
          <p:spPr>
            <a:xfrm>
              <a:off x="713525" y="1584550"/>
              <a:ext cx="11400" cy="9725"/>
            </a:xfrm>
            <a:custGeom>
              <a:avLst/>
              <a:gdLst/>
              <a:ahLst/>
              <a:cxnLst/>
              <a:rect l="l" t="t" r="r" b="b"/>
              <a:pathLst>
                <a:path w="456" h="389" extrusionOk="0">
                  <a:moveTo>
                    <a:pt x="261" y="0"/>
                  </a:moveTo>
                  <a:cubicBezTo>
                    <a:pt x="88" y="0"/>
                    <a:pt x="0" y="208"/>
                    <a:pt x="123" y="330"/>
                  </a:cubicBezTo>
                  <a:cubicBezTo>
                    <a:pt x="163" y="370"/>
                    <a:pt x="212" y="388"/>
                    <a:pt x="260" y="388"/>
                  </a:cubicBezTo>
                  <a:cubicBezTo>
                    <a:pt x="360" y="388"/>
                    <a:pt x="455" y="311"/>
                    <a:pt x="455" y="194"/>
                  </a:cubicBezTo>
                  <a:cubicBezTo>
                    <a:pt x="455"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0" name="Google Shape;1673;p2">
              <a:extLst>
                <a:ext uri="{FF2B5EF4-FFF2-40B4-BE49-F238E27FC236}">
                  <a16:creationId xmlns:a16="http://schemas.microsoft.com/office/drawing/2014/main" id="{9EC3D45A-272D-4C37-8689-B6F8446AD6BB}"/>
                </a:ext>
              </a:extLst>
            </p:cNvPr>
            <p:cNvSpPr/>
            <p:nvPr/>
          </p:nvSpPr>
          <p:spPr>
            <a:xfrm>
              <a:off x="753300" y="1584550"/>
              <a:ext cx="11375" cy="9725"/>
            </a:xfrm>
            <a:custGeom>
              <a:avLst/>
              <a:gdLst/>
              <a:ahLst/>
              <a:cxnLst/>
              <a:rect l="l" t="t" r="r" b="b"/>
              <a:pathLst>
                <a:path w="455" h="389" extrusionOk="0">
                  <a:moveTo>
                    <a:pt x="260" y="0"/>
                  </a:moveTo>
                  <a:cubicBezTo>
                    <a:pt x="87" y="0"/>
                    <a:pt x="1" y="209"/>
                    <a:pt x="122" y="330"/>
                  </a:cubicBezTo>
                  <a:cubicBezTo>
                    <a:pt x="162" y="370"/>
                    <a:pt x="211" y="388"/>
                    <a:pt x="259" y="388"/>
                  </a:cubicBezTo>
                  <a:cubicBezTo>
                    <a:pt x="359" y="388"/>
                    <a:pt x="454" y="311"/>
                    <a:pt x="454" y="194"/>
                  </a:cubicBezTo>
                  <a:cubicBezTo>
                    <a:pt x="454" y="86"/>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1" name="Google Shape;1674;p2">
              <a:extLst>
                <a:ext uri="{FF2B5EF4-FFF2-40B4-BE49-F238E27FC236}">
                  <a16:creationId xmlns:a16="http://schemas.microsoft.com/office/drawing/2014/main" id="{E6EA6BEB-F822-4963-9DF0-AA9E14BF8F06}"/>
                </a:ext>
              </a:extLst>
            </p:cNvPr>
            <p:cNvSpPr/>
            <p:nvPr/>
          </p:nvSpPr>
          <p:spPr>
            <a:xfrm>
              <a:off x="793075" y="1584550"/>
              <a:ext cx="11350" cy="9725"/>
            </a:xfrm>
            <a:custGeom>
              <a:avLst/>
              <a:gdLst/>
              <a:ahLst/>
              <a:cxnLst/>
              <a:rect l="l" t="t" r="r" b="b"/>
              <a:pathLst>
                <a:path w="454" h="389" extrusionOk="0">
                  <a:moveTo>
                    <a:pt x="259" y="0"/>
                  </a:moveTo>
                  <a:cubicBezTo>
                    <a:pt x="87" y="0"/>
                    <a:pt x="0" y="208"/>
                    <a:pt x="121" y="330"/>
                  </a:cubicBezTo>
                  <a:cubicBezTo>
                    <a:pt x="161" y="370"/>
                    <a:pt x="210" y="388"/>
                    <a:pt x="258" y="388"/>
                  </a:cubicBezTo>
                  <a:cubicBezTo>
                    <a:pt x="358" y="388"/>
                    <a:pt x="453" y="311"/>
                    <a:pt x="453" y="194"/>
                  </a:cubicBezTo>
                  <a:cubicBezTo>
                    <a:pt x="453" y="86"/>
                    <a:pt x="365"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2" name="Google Shape;1675;p2">
              <a:extLst>
                <a:ext uri="{FF2B5EF4-FFF2-40B4-BE49-F238E27FC236}">
                  <a16:creationId xmlns:a16="http://schemas.microsoft.com/office/drawing/2014/main" id="{CBAA6BA2-C55C-43A2-A157-AE31A3D16B18}"/>
                </a:ext>
              </a:extLst>
            </p:cNvPr>
            <p:cNvSpPr/>
            <p:nvPr/>
          </p:nvSpPr>
          <p:spPr>
            <a:xfrm>
              <a:off x="832825" y="1584550"/>
              <a:ext cx="11350" cy="9725"/>
            </a:xfrm>
            <a:custGeom>
              <a:avLst/>
              <a:gdLst/>
              <a:ahLst/>
              <a:cxnLst/>
              <a:rect l="l" t="t" r="r" b="b"/>
              <a:pathLst>
                <a:path w="454" h="389" extrusionOk="0">
                  <a:moveTo>
                    <a:pt x="259" y="0"/>
                  </a:moveTo>
                  <a:cubicBezTo>
                    <a:pt x="87" y="0"/>
                    <a:pt x="0" y="209"/>
                    <a:pt x="122" y="330"/>
                  </a:cubicBezTo>
                  <a:cubicBezTo>
                    <a:pt x="161" y="370"/>
                    <a:pt x="210" y="388"/>
                    <a:pt x="258" y="388"/>
                  </a:cubicBezTo>
                  <a:cubicBezTo>
                    <a:pt x="358" y="388"/>
                    <a:pt x="453" y="311"/>
                    <a:pt x="453" y="194"/>
                  </a:cubicBezTo>
                  <a:cubicBezTo>
                    <a:pt x="453" y="86"/>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3" name="Google Shape;1676;p2">
              <a:extLst>
                <a:ext uri="{FF2B5EF4-FFF2-40B4-BE49-F238E27FC236}">
                  <a16:creationId xmlns:a16="http://schemas.microsoft.com/office/drawing/2014/main" id="{0B7D8252-EA56-41FC-9BC4-45DAA88292CF}"/>
                </a:ext>
              </a:extLst>
            </p:cNvPr>
            <p:cNvSpPr/>
            <p:nvPr/>
          </p:nvSpPr>
          <p:spPr>
            <a:xfrm>
              <a:off x="872575" y="1584550"/>
              <a:ext cx="11350" cy="9725"/>
            </a:xfrm>
            <a:custGeom>
              <a:avLst/>
              <a:gdLst/>
              <a:ahLst/>
              <a:cxnLst/>
              <a:rect l="l" t="t" r="r" b="b"/>
              <a:pathLst>
                <a:path w="454" h="389" extrusionOk="0">
                  <a:moveTo>
                    <a:pt x="260" y="0"/>
                  </a:moveTo>
                  <a:cubicBezTo>
                    <a:pt x="87" y="0"/>
                    <a:pt x="0" y="208"/>
                    <a:pt x="122" y="330"/>
                  </a:cubicBezTo>
                  <a:cubicBezTo>
                    <a:pt x="161" y="370"/>
                    <a:pt x="210" y="388"/>
                    <a:pt x="258"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4" name="Google Shape;1677;p2">
              <a:extLst>
                <a:ext uri="{FF2B5EF4-FFF2-40B4-BE49-F238E27FC236}">
                  <a16:creationId xmlns:a16="http://schemas.microsoft.com/office/drawing/2014/main" id="{6E01B1E0-CF02-42F3-8C22-D94D33C89FAD}"/>
                </a:ext>
              </a:extLst>
            </p:cNvPr>
            <p:cNvSpPr/>
            <p:nvPr/>
          </p:nvSpPr>
          <p:spPr>
            <a:xfrm>
              <a:off x="912325" y="1584550"/>
              <a:ext cx="11350" cy="9725"/>
            </a:xfrm>
            <a:custGeom>
              <a:avLst/>
              <a:gdLst/>
              <a:ahLst/>
              <a:cxnLst/>
              <a:rect l="l" t="t" r="r" b="b"/>
              <a:pathLst>
                <a:path w="454" h="389" extrusionOk="0">
                  <a:moveTo>
                    <a:pt x="260" y="0"/>
                  </a:moveTo>
                  <a:cubicBezTo>
                    <a:pt x="87" y="0"/>
                    <a:pt x="1" y="209"/>
                    <a:pt x="123" y="330"/>
                  </a:cubicBezTo>
                  <a:cubicBezTo>
                    <a:pt x="163" y="370"/>
                    <a:pt x="211" y="388"/>
                    <a:pt x="259"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5" name="Google Shape;1678;p2">
              <a:extLst>
                <a:ext uri="{FF2B5EF4-FFF2-40B4-BE49-F238E27FC236}">
                  <a16:creationId xmlns:a16="http://schemas.microsoft.com/office/drawing/2014/main" id="{1A0D81CF-0672-4E9D-98EE-EFFFD12EB9AE}"/>
                </a:ext>
              </a:extLst>
            </p:cNvPr>
            <p:cNvSpPr/>
            <p:nvPr/>
          </p:nvSpPr>
          <p:spPr>
            <a:xfrm>
              <a:off x="952075" y="1584550"/>
              <a:ext cx="11350" cy="9725"/>
            </a:xfrm>
            <a:custGeom>
              <a:avLst/>
              <a:gdLst/>
              <a:ahLst/>
              <a:cxnLst/>
              <a:rect l="l" t="t" r="r" b="b"/>
              <a:pathLst>
                <a:path w="454" h="389" extrusionOk="0">
                  <a:moveTo>
                    <a:pt x="260" y="0"/>
                  </a:moveTo>
                  <a:cubicBezTo>
                    <a:pt x="87" y="0"/>
                    <a:pt x="1" y="208"/>
                    <a:pt x="122" y="330"/>
                  </a:cubicBezTo>
                  <a:cubicBezTo>
                    <a:pt x="162" y="370"/>
                    <a:pt x="211" y="388"/>
                    <a:pt x="259"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6" name="Google Shape;1679;p2">
              <a:extLst>
                <a:ext uri="{FF2B5EF4-FFF2-40B4-BE49-F238E27FC236}">
                  <a16:creationId xmlns:a16="http://schemas.microsoft.com/office/drawing/2014/main" id="{CF82C71B-9D9F-48D9-BB02-F471A6A5ADF6}"/>
                </a:ext>
              </a:extLst>
            </p:cNvPr>
            <p:cNvSpPr/>
            <p:nvPr/>
          </p:nvSpPr>
          <p:spPr>
            <a:xfrm>
              <a:off x="991825" y="1584550"/>
              <a:ext cx="11350" cy="9725"/>
            </a:xfrm>
            <a:custGeom>
              <a:avLst/>
              <a:gdLst/>
              <a:ahLst/>
              <a:cxnLst/>
              <a:rect l="l" t="t" r="r" b="b"/>
              <a:pathLst>
                <a:path w="454" h="389" extrusionOk="0">
                  <a:moveTo>
                    <a:pt x="260" y="0"/>
                  </a:moveTo>
                  <a:cubicBezTo>
                    <a:pt x="87" y="0"/>
                    <a:pt x="1" y="209"/>
                    <a:pt x="124" y="330"/>
                  </a:cubicBezTo>
                  <a:cubicBezTo>
                    <a:pt x="163" y="370"/>
                    <a:pt x="211" y="388"/>
                    <a:pt x="259" y="388"/>
                  </a:cubicBezTo>
                  <a:cubicBezTo>
                    <a:pt x="359" y="388"/>
                    <a:pt x="454" y="311"/>
                    <a:pt x="454" y="194"/>
                  </a:cubicBezTo>
                  <a:cubicBezTo>
                    <a:pt x="454" y="86"/>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7" name="Google Shape;1680;p2">
              <a:extLst>
                <a:ext uri="{FF2B5EF4-FFF2-40B4-BE49-F238E27FC236}">
                  <a16:creationId xmlns:a16="http://schemas.microsoft.com/office/drawing/2014/main" id="{8112B1CB-8133-43AE-8AC5-CA51C63A1D21}"/>
                </a:ext>
              </a:extLst>
            </p:cNvPr>
            <p:cNvSpPr/>
            <p:nvPr/>
          </p:nvSpPr>
          <p:spPr>
            <a:xfrm>
              <a:off x="514750" y="1550425"/>
              <a:ext cx="11350" cy="9725"/>
            </a:xfrm>
            <a:custGeom>
              <a:avLst/>
              <a:gdLst/>
              <a:ahLst/>
              <a:cxnLst/>
              <a:rect l="l" t="t" r="r" b="b"/>
              <a:pathLst>
                <a:path w="454" h="389" extrusionOk="0">
                  <a:moveTo>
                    <a:pt x="260" y="1"/>
                  </a:moveTo>
                  <a:cubicBezTo>
                    <a:pt x="87" y="1"/>
                    <a:pt x="1" y="208"/>
                    <a:pt x="123" y="331"/>
                  </a:cubicBezTo>
                  <a:cubicBezTo>
                    <a:pt x="163" y="371"/>
                    <a:pt x="211" y="388"/>
                    <a:pt x="259" y="388"/>
                  </a:cubicBezTo>
                  <a:cubicBezTo>
                    <a:pt x="358" y="388"/>
                    <a:pt x="454" y="312"/>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8" name="Google Shape;1681;p2">
              <a:extLst>
                <a:ext uri="{FF2B5EF4-FFF2-40B4-BE49-F238E27FC236}">
                  <a16:creationId xmlns:a16="http://schemas.microsoft.com/office/drawing/2014/main" id="{53C9F0F2-151B-41BA-93C0-B1527F3C1374}"/>
                </a:ext>
              </a:extLst>
            </p:cNvPr>
            <p:cNvSpPr/>
            <p:nvPr/>
          </p:nvSpPr>
          <p:spPr>
            <a:xfrm>
              <a:off x="554500" y="1550425"/>
              <a:ext cx="11375" cy="9725"/>
            </a:xfrm>
            <a:custGeom>
              <a:avLst/>
              <a:gdLst/>
              <a:ahLst/>
              <a:cxnLst/>
              <a:rect l="l" t="t" r="r" b="b"/>
              <a:pathLst>
                <a:path w="455" h="389" extrusionOk="0">
                  <a:moveTo>
                    <a:pt x="262" y="1"/>
                  </a:moveTo>
                  <a:cubicBezTo>
                    <a:pt x="87" y="1"/>
                    <a:pt x="1" y="208"/>
                    <a:pt x="124" y="331"/>
                  </a:cubicBezTo>
                  <a:cubicBezTo>
                    <a:pt x="163" y="371"/>
                    <a:pt x="212" y="389"/>
                    <a:pt x="259"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9" name="Google Shape;1682;p2">
              <a:extLst>
                <a:ext uri="{FF2B5EF4-FFF2-40B4-BE49-F238E27FC236}">
                  <a16:creationId xmlns:a16="http://schemas.microsoft.com/office/drawing/2014/main" id="{189692D7-8985-4D7C-97B5-FECA370A95E5}"/>
                </a:ext>
              </a:extLst>
            </p:cNvPr>
            <p:cNvSpPr/>
            <p:nvPr/>
          </p:nvSpPr>
          <p:spPr>
            <a:xfrm>
              <a:off x="594250" y="1550425"/>
              <a:ext cx="11400" cy="9725"/>
            </a:xfrm>
            <a:custGeom>
              <a:avLst/>
              <a:gdLst/>
              <a:ahLst/>
              <a:cxnLst/>
              <a:rect l="l" t="t" r="r" b="b"/>
              <a:pathLst>
                <a:path w="456" h="389" extrusionOk="0">
                  <a:moveTo>
                    <a:pt x="262" y="1"/>
                  </a:moveTo>
                  <a:cubicBezTo>
                    <a:pt x="87" y="1"/>
                    <a:pt x="1" y="208"/>
                    <a:pt x="124" y="331"/>
                  </a:cubicBezTo>
                  <a:cubicBezTo>
                    <a:pt x="164" y="371"/>
                    <a:pt x="212" y="389"/>
                    <a:pt x="260" y="389"/>
                  </a:cubicBezTo>
                  <a:cubicBezTo>
                    <a:pt x="360" y="389"/>
                    <a:pt x="456" y="312"/>
                    <a:pt x="456" y="195"/>
                  </a:cubicBezTo>
                  <a:cubicBezTo>
                    <a:pt x="456"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0" name="Google Shape;1683;p2">
              <a:extLst>
                <a:ext uri="{FF2B5EF4-FFF2-40B4-BE49-F238E27FC236}">
                  <a16:creationId xmlns:a16="http://schemas.microsoft.com/office/drawing/2014/main" id="{88E0D567-328D-4E13-A802-35CF02C492AC}"/>
                </a:ext>
              </a:extLst>
            </p:cNvPr>
            <p:cNvSpPr/>
            <p:nvPr/>
          </p:nvSpPr>
          <p:spPr>
            <a:xfrm>
              <a:off x="634025" y="1550425"/>
              <a:ext cx="11375" cy="9725"/>
            </a:xfrm>
            <a:custGeom>
              <a:avLst/>
              <a:gdLst/>
              <a:ahLst/>
              <a:cxnLst/>
              <a:rect l="l" t="t" r="r" b="b"/>
              <a:pathLst>
                <a:path w="455" h="389" extrusionOk="0">
                  <a:moveTo>
                    <a:pt x="261" y="1"/>
                  </a:moveTo>
                  <a:cubicBezTo>
                    <a:pt x="88" y="1"/>
                    <a:pt x="0" y="208"/>
                    <a:pt x="123" y="331"/>
                  </a:cubicBezTo>
                  <a:cubicBezTo>
                    <a:pt x="163" y="371"/>
                    <a:pt x="211" y="389"/>
                    <a:pt x="259" y="389"/>
                  </a:cubicBezTo>
                  <a:cubicBezTo>
                    <a:pt x="359" y="389"/>
                    <a:pt x="454"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1" name="Google Shape;1684;p2">
              <a:extLst>
                <a:ext uri="{FF2B5EF4-FFF2-40B4-BE49-F238E27FC236}">
                  <a16:creationId xmlns:a16="http://schemas.microsoft.com/office/drawing/2014/main" id="{9DA76166-AE6B-4735-8F21-7796A86790F5}"/>
                </a:ext>
              </a:extLst>
            </p:cNvPr>
            <p:cNvSpPr/>
            <p:nvPr/>
          </p:nvSpPr>
          <p:spPr>
            <a:xfrm>
              <a:off x="673775" y="1550425"/>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2" name="Google Shape;1685;p2">
              <a:extLst>
                <a:ext uri="{FF2B5EF4-FFF2-40B4-BE49-F238E27FC236}">
                  <a16:creationId xmlns:a16="http://schemas.microsoft.com/office/drawing/2014/main" id="{8212947C-FE43-42D1-9DD7-5CBA6A6295E1}"/>
                </a:ext>
              </a:extLst>
            </p:cNvPr>
            <p:cNvSpPr/>
            <p:nvPr/>
          </p:nvSpPr>
          <p:spPr>
            <a:xfrm>
              <a:off x="673775" y="1618650"/>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3" name="Google Shape;1686;p2">
              <a:extLst>
                <a:ext uri="{FF2B5EF4-FFF2-40B4-BE49-F238E27FC236}">
                  <a16:creationId xmlns:a16="http://schemas.microsoft.com/office/drawing/2014/main" id="{258DAFE8-C9A2-4766-9078-750063BDE718}"/>
                </a:ext>
              </a:extLst>
            </p:cNvPr>
            <p:cNvSpPr/>
            <p:nvPr/>
          </p:nvSpPr>
          <p:spPr>
            <a:xfrm>
              <a:off x="713525" y="1618650"/>
              <a:ext cx="11400" cy="9725"/>
            </a:xfrm>
            <a:custGeom>
              <a:avLst/>
              <a:gdLst/>
              <a:ahLst/>
              <a:cxnLst/>
              <a:rect l="l" t="t" r="r" b="b"/>
              <a:pathLst>
                <a:path w="456" h="389" extrusionOk="0">
                  <a:moveTo>
                    <a:pt x="264" y="0"/>
                  </a:moveTo>
                  <a:cubicBezTo>
                    <a:pt x="263" y="0"/>
                    <a:pt x="262" y="0"/>
                    <a:pt x="261" y="0"/>
                  </a:cubicBezTo>
                  <a:cubicBezTo>
                    <a:pt x="260" y="0"/>
                    <a:pt x="260" y="0"/>
                    <a:pt x="259" y="0"/>
                  </a:cubicBezTo>
                  <a:cubicBezTo>
                    <a:pt x="88" y="0"/>
                    <a:pt x="1" y="208"/>
                    <a:pt x="123" y="331"/>
                  </a:cubicBezTo>
                  <a:cubicBezTo>
                    <a:pt x="163" y="371"/>
                    <a:pt x="212" y="388"/>
                    <a:pt x="260" y="388"/>
                  </a:cubicBezTo>
                  <a:cubicBezTo>
                    <a:pt x="360" y="388"/>
                    <a:pt x="455" y="311"/>
                    <a:pt x="455" y="194"/>
                  </a:cubicBezTo>
                  <a:cubicBezTo>
                    <a:pt x="455" y="88"/>
                    <a:pt x="369"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4" name="Google Shape;1687;p2">
              <a:extLst>
                <a:ext uri="{FF2B5EF4-FFF2-40B4-BE49-F238E27FC236}">
                  <a16:creationId xmlns:a16="http://schemas.microsoft.com/office/drawing/2014/main" id="{08818D0B-CF5C-4351-9197-CD8D5B78E8D1}"/>
                </a:ext>
              </a:extLst>
            </p:cNvPr>
            <p:cNvSpPr/>
            <p:nvPr/>
          </p:nvSpPr>
          <p:spPr>
            <a:xfrm>
              <a:off x="753300" y="1618650"/>
              <a:ext cx="11375" cy="9725"/>
            </a:xfrm>
            <a:custGeom>
              <a:avLst/>
              <a:gdLst/>
              <a:ahLst/>
              <a:cxnLst/>
              <a:rect l="l" t="t" r="r" b="b"/>
              <a:pathLst>
                <a:path w="455" h="389" extrusionOk="0">
                  <a:moveTo>
                    <a:pt x="260" y="0"/>
                  </a:moveTo>
                  <a:cubicBezTo>
                    <a:pt x="87" y="0"/>
                    <a:pt x="1" y="208"/>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5" name="Google Shape;1688;p2">
              <a:extLst>
                <a:ext uri="{FF2B5EF4-FFF2-40B4-BE49-F238E27FC236}">
                  <a16:creationId xmlns:a16="http://schemas.microsoft.com/office/drawing/2014/main" id="{AEC25104-B41B-4471-9D19-70BEE9022E96}"/>
                </a:ext>
              </a:extLst>
            </p:cNvPr>
            <p:cNvSpPr/>
            <p:nvPr/>
          </p:nvSpPr>
          <p:spPr>
            <a:xfrm>
              <a:off x="793075" y="1618650"/>
              <a:ext cx="11350" cy="9725"/>
            </a:xfrm>
            <a:custGeom>
              <a:avLst/>
              <a:gdLst/>
              <a:ahLst/>
              <a:cxnLst/>
              <a:rect l="l" t="t" r="r" b="b"/>
              <a:pathLst>
                <a:path w="454" h="389" extrusionOk="0">
                  <a:moveTo>
                    <a:pt x="262" y="0"/>
                  </a:moveTo>
                  <a:cubicBezTo>
                    <a:pt x="261" y="0"/>
                    <a:pt x="260" y="0"/>
                    <a:pt x="259" y="0"/>
                  </a:cubicBezTo>
                  <a:cubicBezTo>
                    <a:pt x="259" y="0"/>
                    <a:pt x="258" y="0"/>
                    <a:pt x="257" y="0"/>
                  </a:cubicBezTo>
                  <a:cubicBezTo>
                    <a:pt x="86" y="0"/>
                    <a:pt x="1" y="208"/>
                    <a:pt x="121" y="331"/>
                  </a:cubicBezTo>
                  <a:cubicBezTo>
                    <a:pt x="161" y="371"/>
                    <a:pt x="210" y="388"/>
                    <a:pt x="258" y="388"/>
                  </a:cubicBezTo>
                  <a:cubicBezTo>
                    <a:pt x="358" y="388"/>
                    <a:pt x="453" y="311"/>
                    <a:pt x="453" y="194"/>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6" name="Google Shape;1689;p2">
              <a:extLst>
                <a:ext uri="{FF2B5EF4-FFF2-40B4-BE49-F238E27FC236}">
                  <a16:creationId xmlns:a16="http://schemas.microsoft.com/office/drawing/2014/main" id="{5BAB6BC3-8E3C-4697-8EF9-E9781006F22D}"/>
                </a:ext>
              </a:extLst>
            </p:cNvPr>
            <p:cNvSpPr/>
            <p:nvPr/>
          </p:nvSpPr>
          <p:spPr>
            <a:xfrm>
              <a:off x="832825" y="1618650"/>
              <a:ext cx="11350" cy="9725"/>
            </a:xfrm>
            <a:custGeom>
              <a:avLst/>
              <a:gdLst/>
              <a:ahLst/>
              <a:cxnLst/>
              <a:rect l="l" t="t" r="r" b="b"/>
              <a:pathLst>
                <a:path w="454" h="389" extrusionOk="0">
                  <a:moveTo>
                    <a:pt x="259" y="0"/>
                  </a:moveTo>
                  <a:cubicBezTo>
                    <a:pt x="87" y="0"/>
                    <a:pt x="0" y="208"/>
                    <a:pt x="122" y="331"/>
                  </a:cubicBezTo>
                  <a:cubicBezTo>
                    <a:pt x="161" y="371"/>
                    <a:pt x="210" y="388"/>
                    <a:pt x="258"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7" name="Google Shape;1690;p2">
              <a:extLst>
                <a:ext uri="{FF2B5EF4-FFF2-40B4-BE49-F238E27FC236}">
                  <a16:creationId xmlns:a16="http://schemas.microsoft.com/office/drawing/2014/main" id="{8FF9933C-E351-4DCD-BEA4-9E847C6AEC0C}"/>
                </a:ext>
              </a:extLst>
            </p:cNvPr>
            <p:cNvSpPr/>
            <p:nvPr/>
          </p:nvSpPr>
          <p:spPr>
            <a:xfrm>
              <a:off x="872575" y="1618650"/>
              <a:ext cx="11350" cy="9725"/>
            </a:xfrm>
            <a:custGeom>
              <a:avLst/>
              <a:gdLst/>
              <a:ahLst/>
              <a:cxnLst/>
              <a:rect l="l" t="t" r="r" b="b"/>
              <a:pathLst>
                <a:path w="454" h="389" extrusionOk="0">
                  <a:moveTo>
                    <a:pt x="262" y="0"/>
                  </a:moveTo>
                  <a:cubicBezTo>
                    <a:pt x="261" y="0"/>
                    <a:pt x="260" y="0"/>
                    <a:pt x="260" y="0"/>
                  </a:cubicBezTo>
                  <a:cubicBezTo>
                    <a:pt x="87" y="0"/>
                    <a:pt x="0" y="209"/>
                    <a:pt x="123" y="331"/>
                  </a:cubicBezTo>
                  <a:cubicBezTo>
                    <a:pt x="162" y="370"/>
                    <a:pt x="211" y="388"/>
                    <a:pt x="258" y="388"/>
                  </a:cubicBezTo>
                  <a:cubicBezTo>
                    <a:pt x="358" y="388"/>
                    <a:pt x="454" y="310"/>
                    <a:pt x="454" y="194"/>
                  </a:cubicBezTo>
                  <a:cubicBezTo>
                    <a:pt x="454" y="88"/>
                    <a:pt x="367"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8" name="Google Shape;1691;p2">
              <a:extLst>
                <a:ext uri="{FF2B5EF4-FFF2-40B4-BE49-F238E27FC236}">
                  <a16:creationId xmlns:a16="http://schemas.microsoft.com/office/drawing/2014/main" id="{E9EFB7E9-BE9D-4EDC-9A79-F249A4127BDF}"/>
                </a:ext>
              </a:extLst>
            </p:cNvPr>
            <p:cNvSpPr/>
            <p:nvPr/>
          </p:nvSpPr>
          <p:spPr>
            <a:xfrm>
              <a:off x="912325" y="1618650"/>
              <a:ext cx="11350" cy="9725"/>
            </a:xfrm>
            <a:custGeom>
              <a:avLst/>
              <a:gdLst/>
              <a:ahLst/>
              <a:cxnLst/>
              <a:rect l="l" t="t" r="r" b="b"/>
              <a:pathLst>
                <a:path w="454" h="389" extrusionOk="0">
                  <a:moveTo>
                    <a:pt x="259" y="0"/>
                  </a:moveTo>
                  <a:cubicBezTo>
                    <a:pt x="86" y="0"/>
                    <a:pt x="1" y="208"/>
                    <a:pt x="122" y="331"/>
                  </a:cubicBezTo>
                  <a:cubicBezTo>
                    <a:pt x="162" y="371"/>
                    <a:pt x="211" y="388"/>
                    <a:pt x="258" y="388"/>
                  </a:cubicBezTo>
                  <a:cubicBezTo>
                    <a:pt x="358" y="388"/>
                    <a:pt x="454" y="311"/>
                    <a:pt x="454" y="194"/>
                  </a:cubicBezTo>
                  <a:cubicBezTo>
                    <a:pt x="454" y="87"/>
                    <a:pt x="367" y="0"/>
                    <a:pt x="261" y="0"/>
                  </a:cubicBezTo>
                  <a:cubicBezTo>
                    <a:pt x="261" y="0"/>
                    <a:pt x="260"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9" name="Google Shape;1692;p2">
              <a:extLst>
                <a:ext uri="{FF2B5EF4-FFF2-40B4-BE49-F238E27FC236}">
                  <a16:creationId xmlns:a16="http://schemas.microsoft.com/office/drawing/2014/main" id="{338EAA4C-D0A5-4399-861E-F6769F9D1B68}"/>
                </a:ext>
              </a:extLst>
            </p:cNvPr>
            <p:cNvSpPr/>
            <p:nvPr/>
          </p:nvSpPr>
          <p:spPr>
            <a:xfrm>
              <a:off x="713525" y="1550425"/>
              <a:ext cx="11400" cy="9725"/>
            </a:xfrm>
            <a:custGeom>
              <a:avLst/>
              <a:gdLst/>
              <a:ahLst/>
              <a:cxnLst/>
              <a:rect l="l" t="t" r="r" b="b"/>
              <a:pathLst>
                <a:path w="456" h="389" extrusionOk="0">
                  <a:moveTo>
                    <a:pt x="261" y="1"/>
                  </a:moveTo>
                  <a:cubicBezTo>
                    <a:pt x="88" y="1"/>
                    <a:pt x="0" y="208"/>
                    <a:pt x="123" y="331"/>
                  </a:cubicBezTo>
                  <a:cubicBezTo>
                    <a:pt x="163" y="371"/>
                    <a:pt x="212" y="389"/>
                    <a:pt x="260" y="389"/>
                  </a:cubicBezTo>
                  <a:cubicBezTo>
                    <a:pt x="360"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0" name="Google Shape;1693;p2">
              <a:extLst>
                <a:ext uri="{FF2B5EF4-FFF2-40B4-BE49-F238E27FC236}">
                  <a16:creationId xmlns:a16="http://schemas.microsoft.com/office/drawing/2014/main" id="{4D0F3B23-D0F5-4578-BCDE-CC63463D3A6F}"/>
                </a:ext>
              </a:extLst>
            </p:cNvPr>
            <p:cNvSpPr/>
            <p:nvPr/>
          </p:nvSpPr>
          <p:spPr>
            <a:xfrm>
              <a:off x="753300" y="1550425"/>
              <a:ext cx="11375" cy="9725"/>
            </a:xfrm>
            <a:custGeom>
              <a:avLst/>
              <a:gdLst/>
              <a:ahLst/>
              <a:cxnLst/>
              <a:rect l="l" t="t" r="r" b="b"/>
              <a:pathLst>
                <a:path w="455" h="389" extrusionOk="0">
                  <a:moveTo>
                    <a:pt x="260" y="1"/>
                  </a:moveTo>
                  <a:cubicBezTo>
                    <a:pt x="87" y="1"/>
                    <a:pt x="1" y="208"/>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1" name="Google Shape;1694;p2">
              <a:extLst>
                <a:ext uri="{FF2B5EF4-FFF2-40B4-BE49-F238E27FC236}">
                  <a16:creationId xmlns:a16="http://schemas.microsoft.com/office/drawing/2014/main" id="{EDDF738F-6D0F-4452-B798-50E2782100F9}"/>
                </a:ext>
              </a:extLst>
            </p:cNvPr>
            <p:cNvSpPr/>
            <p:nvPr/>
          </p:nvSpPr>
          <p:spPr>
            <a:xfrm>
              <a:off x="793075" y="1550425"/>
              <a:ext cx="11350" cy="9725"/>
            </a:xfrm>
            <a:custGeom>
              <a:avLst/>
              <a:gdLst/>
              <a:ahLst/>
              <a:cxnLst/>
              <a:rect l="l" t="t" r="r" b="b"/>
              <a:pathLst>
                <a:path w="454" h="389" extrusionOk="0">
                  <a:moveTo>
                    <a:pt x="259" y="1"/>
                  </a:moveTo>
                  <a:cubicBezTo>
                    <a:pt x="87" y="1"/>
                    <a:pt x="0" y="208"/>
                    <a:pt x="121"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2" name="Google Shape;1695;p2">
              <a:extLst>
                <a:ext uri="{FF2B5EF4-FFF2-40B4-BE49-F238E27FC236}">
                  <a16:creationId xmlns:a16="http://schemas.microsoft.com/office/drawing/2014/main" id="{880FD00A-D10B-4627-961A-AEC3C12ABF86}"/>
                </a:ext>
              </a:extLst>
            </p:cNvPr>
            <p:cNvSpPr/>
            <p:nvPr/>
          </p:nvSpPr>
          <p:spPr>
            <a:xfrm>
              <a:off x="832825" y="1550425"/>
              <a:ext cx="11350" cy="9725"/>
            </a:xfrm>
            <a:custGeom>
              <a:avLst/>
              <a:gdLst/>
              <a:ahLst/>
              <a:cxnLst/>
              <a:rect l="l" t="t" r="r" b="b"/>
              <a:pathLst>
                <a:path w="454" h="389" extrusionOk="0">
                  <a:moveTo>
                    <a:pt x="259" y="1"/>
                  </a:moveTo>
                  <a:cubicBezTo>
                    <a:pt x="87" y="1"/>
                    <a:pt x="0" y="208"/>
                    <a:pt x="122"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3" name="Google Shape;1696;p2">
              <a:extLst>
                <a:ext uri="{FF2B5EF4-FFF2-40B4-BE49-F238E27FC236}">
                  <a16:creationId xmlns:a16="http://schemas.microsoft.com/office/drawing/2014/main" id="{4C917D0A-DFE5-4DA5-B89F-EC1B038C0057}"/>
                </a:ext>
              </a:extLst>
            </p:cNvPr>
            <p:cNvSpPr/>
            <p:nvPr/>
          </p:nvSpPr>
          <p:spPr>
            <a:xfrm>
              <a:off x="872575" y="1550425"/>
              <a:ext cx="11350" cy="9725"/>
            </a:xfrm>
            <a:custGeom>
              <a:avLst/>
              <a:gdLst/>
              <a:ahLst/>
              <a:cxnLst/>
              <a:rect l="l" t="t" r="r" b="b"/>
              <a:pathLst>
                <a:path w="454" h="389" extrusionOk="0">
                  <a:moveTo>
                    <a:pt x="260" y="1"/>
                  </a:moveTo>
                  <a:cubicBezTo>
                    <a:pt x="87" y="1"/>
                    <a:pt x="0" y="208"/>
                    <a:pt x="122" y="331"/>
                  </a:cubicBezTo>
                  <a:cubicBezTo>
                    <a:pt x="161" y="371"/>
                    <a:pt x="210"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4" name="Google Shape;1697;p2">
              <a:extLst>
                <a:ext uri="{FF2B5EF4-FFF2-40B4-BE49-F238E27FC236}">
                  <a16:creationId xmlns:a16="http://schemas.microsoft.com/office/drawing/2014/main" id="{1A79EB25-DE95-4309-BB41-932574BB0911}"/>
                </a:ext>
              </a:extLst>
            </p:cNvPr>
            <p:cNvSpPr/>
            <p:nvPr/>
          </p:nvSpPr>
          <p:spPr>
            <a:xfrm>
              <a:off x="912325" y="1550425"/>
              <a:ext cx="11350" cy="9725"/>
            </a:xfrm>
            <a:custGeom>
              <a:avLst/>
              <a:gdLst/>
              <a:ahLst/>
              <a:cxnLst/>
              <a:rect l="l" t="t" r="r" b="b"/>
              <a:pathLst>
                <a:path w="454" h="389" extrusionOk="0">
                  <a:moveTo>
                    <a:pt x="260" y="1"/>
                  </a:moveTo>
                  <a:cubicBezTo>
                    <a:pt x="87" y="1"/>
                    <a:pt x="1" y="208"/>
                    <a:pt x="122" y="331"/>
                  </a:cubicBezTo>
                  <a:cubicBezTo>
                    <a:pt x="162" y="371"/>
                    <a:pt x="211"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5" name="Google Shape;1698;p2">
              <a:extLst>
                <a:ext uri="{FF2B5EF4-FFF2-40B4-BE49-F238E27FC236}">
                  <a16:creationId xmlns:a16="http://schemas.microsoft.com/office/drawing/2014/main" id="{32E9D7EB-3E2F-45CE-AFE3-006CBEB40407}"/>
                </a:ext>
              </a:extLst>
            </p:cNvPr>
            <p:cNvSpPr/>
            <p:nvPr/>
          </p:nvSpPr>
          <p:spPr>
            <a:xfrm>
              <a:off x="952075" y="1550425"/>
              <a:ext cx="11350" cy="9725"/>
            </a:xfrm>
            <a:custGeom>
              <a:avLst/>
              <a:gdLst/>
              <a:ahLst/>
              <a:cxnLst/>
              <a:rect l="l" t="t" r="r" b="b"/>
              <a:pathLst>
                <a:path w="454" h="389" extrusionOk="0">
                  <a:moveTo>
                    <a:pt x="260" y="1"/>
                  </a:moveTo>
                  <a:cubicBezTo>
                    <a:pt x="87" y="1"/>
                    <a:pt x="1" y="208"/>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6" name="Google Shape;1699;p2">
              <a:extLst>
                <a:ext uri="{FF2B5EF4-FFF2-40B4-BE49-F238E27FC236}">
                  <a16:creationId xmlns:a16="http://schemas.microsoft.com/office/drawing/2014/main" id="{DDA34C17-50C8-49EB-B1C6-DAA5260AFB3F}"/>
                </a:ext>
              </a:extLst>
            </p:cNvPr>
            <p:cNvSpPr/>
            <p:nvPr/>
          </p:nvSpPr>
          <p:spPr>
            <a:xfrm>
              <a:off x="991825" y="1550425"/>
              <a:ext cx="11350" cy="9725"/>
            </a:xfrm>
            <a:custGeom>
              <a:avLst/>
              <a:gdLst/>
              <a:ahLst/>
              <a:cxnLst/>
              <a:rect l="l" t="t" r="r" b="b"/>
              <a:pathLst>
                <a:path w="454" h="389" extrusionOk="0">
                  <a:moveTo>
                    <a:pt x="260" y="1"/>
                  </a:moveTo>
                  <a:cubicBezTo>
                    <a:pt x="87" y="1"/>
                    <a:pt x="1" y="208"/>
                    <a:pt x="124" y="331"/>
                  </a:cubicBezTo>
                  <a:cubicBezTo>
                    <a:pt x="163" y="371"/>
                    <a:pt x="211" y="389"/>
                    <a:pt x="259" y="389"/>
                  </a:cubicBezTo>
                  <a:cubicBezTo>
                    <a:pt x="359" y="389"/>
                    <a:pt x="454" y="312"/>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7" name="Google Shape;1700;p2">
              <a:extLst>
                <a:ext uri="{FF2B5EF4-FFF2-40B4-BE49-F238E27FC236}">
                  <a16:creationId xmlns:a16="http://schemas.microsoft.com/office/drawing/2014/main" id="{E371395D-E137-4495-8499-327CAA88603A}"/>
                </a:ext>
              </a:extLst>
            </p:cNvPr>
            <p:cNvSpPr/>
            <p:nvPr/>
          </p:nvSpPr>
          <p:spPr>
            <a:xfrm>
              <a:off x="1031575" y="1550425"/>
              <a:ext cx="11400" cy="9725"/>
            </a:xfrm>
            <a:custGeom>
              <a:avLst/>
              <a:gdLst/>
              <a:ahLst/>
              <a:cxnLst/>
              <a:rect l="l" t="t" r="r" b="b"/>
              <a:pathLst>
                <a:path w="456" h="389" extrusionOk="0">
                  <a:moveTo>
                    <a:pt x="262" y="1"/>
                  </a:moveTo>
                  <a:cubicBezTo>
                    <a:pt x="89" y="1"/>
                    <a:pt x="1" y="208"/>
                    <a:pt x="124" y="331"/>
                  </a:cubicBezTo>
                  <a:cubicBezTo>
                    <a:pt x="163" y="371"/>
                    <a:pt x="212" y="389"/>
                    <a:pt x="260" y="389"/>
                  </a:cubicBezTo>
                  <a:cubicBezTo>
                    <a:pt x="359" y="389"/>
                    <a:pt x="455" y="312"/>
                    <a:pt x="456" y="195"/>
                  </a:cubicBezTo>
                  <a:cubicBezTo>
                    <a:pt x="456"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8" name="Google Shape;1701;p2">
              <a:extLst>
                <a:ext uri="{FF2B5EF4-FFF2-40B4-BE49-F238E27FC236}">
                  <a16:creationId xmlns:a16="http://schemas.microsoft.com/office/drawing/2014/main" id="{F5D71908-3775-4E11-85CF-7BB8A82798E6}"/>
                </a:ext>
              </a:extLst>
            </p:cNvPr>
            <p:cNvSpPr/>
            <p:nvPr/>
          </p:nvSpPr>
          <p:spPr>
            <a:xfrm>
              <a:off x="1071350" y="1550425"/>
              <a:ext cx="11350" cy="9725"/>
            </a:xfrm>
            <a:custGeom>
              <a:avLst/>
              <a:gdLst/>
              <a:ahLst/>
              <a:cxnLst/>
              <a:rect l="l" t="t" r="r" b="b"/>
              <a:pathLst>
                <a:path w="454" h="389" extrusionOk="0">
                  <a:moveTo>
                    <a:pt x="259" y="1"/>
                  </a:moveTo>
                  <a:cubicBezTo>
                    <a:pt x="86" y="1"/>
                    <a:pt x="0" y="208"/>
                    <a:pt x="123" y="331"/>
                  </a:cubicBezTo>
                  <a:cubicBezTo>
                    <a:pt x="162" y="371"/>
                    <a:pt x="211"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9" name="Google Shape;1702;p2">
              <a:extLst>
                <a:ext uri="{FF2B5EF4-FFF2-40B4-BE49-F238E27FC236}">
                  <a16:creationId xmlns:a16="http://schemas.microsoft.com/office/drawing/2014/main" id="{6920B2D1-F2B5-46CE-8B35-7BADCFBDC0BC}"/>
                </a:ext>
              </a:extLst>
            </p:cNvPr>
            <p:cNvSpPr/>
            <p:nvPr/>
          </p:nvSpPr>
          <p:spPr>
            <a:xfrm>
              <a:off x="1271775" y="134580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0" name="Google Shape;1703;p2">
              <a:extLst>
                <a:ext uri="{FF2B5EF4-FFF2-40B4-BE49-F238E27FC236}">
                  <a16:creationId xmlns:a16="http://schemas.microsoft.com/office/drawing/2014/main" id="{800D3905-B68B-4683-9639-E2C702146E94}"/>
                </a:ext>
              </a:extLst>
            </p:cNvPr>
            <p:cNvSpPr/>
            <p:nvPr/>
          </p:nvSpPr>
          <p:spPr>
            <a:xfrm>
              <a:off x="1271775" y="1311675"/>
              <a:ext cx="9725" cy="9725"/>
            </a:xfrm>
            <a:custGeom>
              <a:avLst/>
              <a:gdLst/>
              <a:ahLst/>
              <a:cxnLst/>
              <a:rect l="l" t="t" r="r" b="b"/>
              <a:pathLst>
                <a:path w="389" h="389" extrusionOk="0">
                  <a:moveTo>
                    <a:pt x="194" y="1"/>
                  </a:moveTo>
                  <a:cubicBezTo>
                    <a:pt x="87" y="1"/>
                    <a:pt x="0" y="89"/>
                    <a:pt x="0" y="195"/>
                  </a:cubicBezTo>
                  <a:cubicBezTo>
                    <a:pt x="0" y="303"/>
                    <a:pt x="87" y="389"/>
                    <a:pt x="194" y="389"/>
                  </a:cubicBezTo>
                  <a:cubicBezTo>
                    <a:pt x="300" y="389"/>
                    <a:pt x="388" y="303"/>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1" name="Google Shape;1704;p2">
              <a:extLst>
                <a:ext uri="{FF2B5EF4-FFF2-40B4-BE49-F238E27FC236}">
                  <a16:creationId xmlns:a16="http://schemas.microsoft.com/office/drawing/2014/main" id="{3063AB85-27BE-4AE0-873C-C89EB62F688E}"/>
                </a:ext>
              </a:extLst>
            </p:cNvPr>
            <p:cNvSpPr/>
            <p:nvPr/>
          </p:nvSpPr>
          <p:spPr>
            <a:xfrm>
              <a:off x="1271775" y="127757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2" name="Google Shape;1705;p2">
              <a:extLst>
                <a:ext uri="{FF2B5EF4-FFF2-40B4-BE49-F238E27FC236}">
                  <a16:creationId xmlns:a16="http://schemas.microsoft.com/office/drawing/2014/main" id="{F01B574D-9CC7-4B09-A635-955A84011910}"/>
                </a:ext>
              </a:extLst>
            </p:cNvPr>
            <p:cNvSpPr/>
            <p:nvPr/>
          </p:nvSpPr>
          <p:spPr>
            <a:xfrm>
              <a:off x="1311525" y="1277575"/>
              <a:ext cx="9700" cy="9725"/>
            </a:xfrm>
            <a:custGeom>
              <a:avLst/>
              <a:gdLst/>
              <a:ahLst/>
              <a:cxnLst/>
              <a:rect l="l" t="t" r="r" b="b"/>
              <a:pathLst>
                <a:path w="388" h="389" extrusionOk="0">
                  <a:moveTo>
                    <a:pt x="195" y="1"/>
                  </a:moveTo>
                  <a:cubicBezTo>
                    <a:pt x="87" y="1"/>
                    <a:pt x="0" y="89"/>
                    <a:pt x="0" y="195"/>
                  </a:cubicBezTo>
                  <a:cubicBezTo>
                    <a:pt x="0" y="302"/>
                    <a:pt x="87" y="389"/>
                    <a:pt x="195" y="389"/>
                  </a:cubicBezTo>
                  <a:cubicBezTo>
                    <a:pt x="301" y="389"/>
                    <a:pt x="387" y="302"/>
                    <a:pt x="387" y="195"/>
                  </a:cubicBezTo>
                  <a:cubicBezTo>
                    <a:pt x="387" y="89"/>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3" name="Google Shape;1706;p2">
              <a:extLst>
                <a:ext uri="{FF2B5EF4-FFF2-40B4-BE49-F238E27FC236}">
                  <a16:creationId xmlns:a16="http://schemas.microsoft.com/office/drawing/2014/main" id="{374ACF20-221E-4FBA-BD48-3FD8968C4D30}"/>
                </a:ext>
              </a:extLst>
            </p:cNvPr>
            <p:cNvSpPr/>
            <p:nvPr/>
          </p:nvSpPr>
          <p:spPr>
            <a:xfrm>
              <a:off x="1271775" y="1243475"/>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4" name="Google Shape;1707;p2">
              <a:extLst>
                <a:ext uri="{FF2B5EF4-FFF2-40B4-BE49-F238E27FC236}">
                  <a16:creationId xmlns:a16="http://schemas.microsoft.com/office/drawing/2014/main" id="{79577AD2-AC47-489D-996D-807DB2C90CE8}"/>
                </a:ext>
              </a:extLst>
            </p:cNvPr>
            <p:cNvSpPr/>
            <p:nvPr/>
          </p:nvSpPr>
          <p:spPr>
            <a:xfrm>
              <a:off x="1311525" y="1243475"/>
              <a:ext cx="9700" cy="9725"/>
            </a:xfrm>
            <a:custGeom>
              <a:avLst/>
              <a:gdLst/>
              <a:ahLst/>
              <a:cxnLst/>
              <a:rect l="l" t="t" r="r" b="b"/>
              <a:pathLst>
                <a:path w="388" h="389" extrusionOk="0">
                  <a:moveTo>
                    <a:pt x="195" y="0"/>
                  </a:moveTo>
                  <a:cubicBezTo>
                    <a:pt x="87" y="0"/>
                    <a:pt x="0" y="88"/>
                    <a:pt x="0" y="194"/>
                  </a:cubicBezTo>
                  <a:cubicBezTo>
                    <a:pt x="0" y="302"/>
                    <a:pt x="87" y="388"/>
                    <a:pt x="195" y="388"/>
                  </a:cubicBezTo>
                  <a:cubicBezTo>
                    <a:pt x="301" y="388"/>
                    <a:pt x="387" y="302"/>
                    <a:pt x="387" y="194"/>
                  </a:cubicBezTo>
                  <a:cubicBezTo>
                    <a:pt x="387" y="88"/>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5" name="Google Shape;1708;p2">
              <a:extLst>
                <a:ext uri="{FF2B5EF4-FFF2-40B4-BE49-F238E27FC236}">
                  <a16:creationId xmlns:a16="http://schemas.microsoft.com/office/drawing/2014/main" id="{43A3195A-972A-4E18-8BC9-EE5F14A92247}"/>
                </a:ext>
              </a:extLst>
            </p:cNvPr>
            <p:cNvSpPr/>
            <p:nvPr/>
          </p:nvSpPr>
          <p:spPr>
            <a:xfrm>
              <a:off x="1271775" y="1209400"/>
              <a:ext cx="9725" cy="9700"/>
            </a:xfrm>
            <a:custGeom>
              <a:avLst/>
              <a:gdLst/>
              <a:ahLst/>
              <a:cxnLst/>
              <a:rect l="l" t="t" r="r" b="b"/>
              <a:pathLst>
                <a:path w="389" h="388" extrusionOk="0">
                  <a:moveTo>
                    <a:pt x="194" y="1"/>
                  </a:moveTo>
                  <a:cubicBezTo>
                    <a:pt x="87" y="1"/>
                    <a:pt x="0" y="87"/>
                    <a:pt x="0" y="193"/>
                  </a:cubicBezTo>
                  <a:cubicBezTo>
                    <a:pt x="0" y="301"/>
                    <a:pt x="87" y="387"/>
                    <a:pt x="194" y="387"/>
                  </a:cubicBezTo>
                  <a:cubicBezTo>
                    <a:pt x="300" y="387"/>
                    <a:pt x="388" y="301"/>
                    <a:pt x="388" y="193"/>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6" name="Google Shape;1709;p2">
              <a:extLst>
                <a:ext uri="{FF2B5EF4-FFF2-40B4-BE49-F238E27FC236}">
                  <a16:creationId xmlns:a16="http://schemas.microsoft.com/office/drawing/2014/main" id="{A879D260-171A-42DD-B682-11DFE52786B2}"/>
                </a:ext>
              </a:extLst>
            </p:cNvPr>
            <p:cNvSpPr/>
            <p:nvPr/>
          </p:nvSpPr>
          <p:spPr>
            <a:xfrm>
              <a:off x="1311525" y="1209400"/>
              <a:ext cx="9700" cy="9700"/>
            </a:xfrm>
            <a:custGeom>
              <a:avLst/>
              <a:gdLst/>
              <a:ahLst/>
              <a:cxnLst/>
              <a:rect l="l" t="t" r="r" b="b"/>
              <a:pathLst>
                <a:path w="388" h="388" extrusionOk="0">
                  <a:moveTo>
                    <a:pt x="195" y="1"/>
                  </a:moveTo>
                  <a:cubicBezTo>
                    <a:pt x="87" y="1"/>
                    <a:pt x="0" y="87"/>
                    <a:pt x="0" y="193"/>
                  </a:cubicBezTo>
                  <a:cubicBezTo>
                    <a:pt x="0" y="301"/>
                    <a:pt x="87" y="387"/>
                    <a:pt x="195" y="387"/>
                  </a:cubicBezTo>
                  <a:cubicBezTo>
                    <a:pt x="301" y="387"/>
                    <a:pt x="387" y="301"/>
                    <a:pt x="387" y="193"/>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7" name="Google Shape;1710;p2">
              <a:extLst>
                <a:ext uri="{FF2B5EF4-FFF2-40B4-BE49-F238E27FC236}">
                  <a16:creationId xmlns:a16="http://schemas.microsoft.com/office/drawing/2014/main" id="{E1498210-8BA2-4138-AF1A-9938A5DADB68}"/>
                </a:ext>
              </a:extLst>
            </p:cNvPr>
            <p:cNvSpPr/>
            <p:nvPr/>
          </p:nvSpPr>
          <p:spPr>
            <a:xfrm>
              <a:off x="1271775" y="1175300"/>
              <a:ext cx="9725" cy="9675"/>
            </a:xfrm>
            <a:custGeom>
              <a:avLst/>
              <a:gdLst/>
              <a:ahLst/>
              <a:cxnLst/>
              <a:rect l="l" t="t" r="r" b="b"/>
              <a:pathLst>
                <a:path w="389" h="387" extrusionOk="0">
                  <a:moveTo>
                    <a:pt x="194" y="0"/>
                  </a:moveTo>
                  <a:cubicBezTo>
                    <a:pt x="87" y="0"/>
                    <a:pt x="0" y="87"/>
                    <a:pt x="0" y="194"/>
                  </a:cubicBezTo>
                  <a:cubicBezTo>
                    <a:pt x="0" y="301"/>
                    <a:pt x="87" y="387"/>
                    <a:pt x="194" y="387"/>
                  </a:cubicBezTo>
                  <a:cubicBezTo>
                    <a:pt x="300" y="387"/>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8" name="Google Shape;1711;p2">
              <a:extLst>
                <a:ext uri="{FF2B5EF4-FFF2-40B4-BE49-F238E27FC236}">
                  <a16:creationId xmlns:a16="http://schemas.microsoft.com/office/drawing/2014/main" id="{674E0A5C-90E9-4B4C-AD39-A90D1856F74F}"/>
                </a:ext>
              </a:extLst>
            </p:cNvPr>
            <p:cNvSpPr/>
            <p:nvPr/>
          </p:nvSpPr>
          <p:spPr>
            <a:xfrm>
              <a:off x="1311525" y="1175300"/>
              <a:ext cx="9700" cy="9675"/>
            </a:xfrm>
            <a:custGeom>
              <a:avLst/>
              <a:gdLst/>
              <a:ahLst/>
              <a:cxnLst/>
              <a:rect l="l" t="t" r="r" b="b"/>
              <a:pathLst>
                <a:path w="388" h="387" extrusionOk="0">
                  <a:moveTo>
                    <a:pt x="195" y="0"/>
                  </a:moveTo>
                  <a:cubicBezTo>
                    <a:pt x="87" y="0"/>
                    <a:pt x="0" y="87"/>
                    <a:pt x="0" y="194"/>
                  </a:cubicBezTo>
                  <a:cubicBezTo>
                    <a:pt x="0" y="301"/>
                    <a:pt x="87" y="387"/>
                    <a:pt x="195" y="387"/>
                  </a:cubicBezTo>
                  <a:cubicBezTo>
                    <a:pt x="301" y="387"/>
                    <a:pt x="387" y="301"/>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9" name="Google Shape;1712;p2">
              <a:extLst>
                <a:ext uri="{FF2B5EF4-FFF2-40B4-BE49-F238E27FC236}">
                  <a16:creationId xmlns:a16="http://schemas.microsoft.com/office/drawing/2014/main" id="{334EAD2B-D4FA-4C94-AA7B-AF39886184A4}"/>
                </a:ext>
              </a:extLst>
            </p:cNvPr>
            <p:cNvSpPr/>
            <p:nvPr/>
          </p:nvSpPr>
          <p:spPr>
            <a:xfrm>
              <a:off x="1351275" y="1175300"/>
              <a:ext cx="9725" cy="9675"/>
            </a:xfrm>
            <a:custGeom>
              <a:avLst/>
              <a:gdLst/>
              <a:ahLst/>
              <a:cxnLst/>
              <a:rect l="l" t="t" r="r" b="b"/>
              <a:pathLst>
                <a:path w="389" h="387" extrusionOk="0">
                  <a:moveTo>
                    <a:pt x="195" y="0"/>
                  </a:moveTo>
                  <a:cubicBezTo>
                    <a:pt x="87" y="0"/>
                    <a:pt x="1" y="87"/>
                    <a:pt x="1" y="194"/>
                  </a:cubicBezTo>
                  <a:cubicBezTo>
                    <a:pt x="1" y="301"/>
                    <a:pt x="87" y="387"/>
                    <a:pt x="195" y="387"/>
                  </a:cubicBezTo>
                  <a:cubicBezTo>
                    <a:pt x="301" y="387"/>
                    <a:pt x="389" y="301"/>
                    <a:pt x="389" y="194"/>
                  </a:cubicBezTo>
                  <a:cubicBezTo>
                    <a:pt x="389"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0" name="Google Shape;1713;p2">
              <a:extLst>
                <a:ext uri="{FF2B5EF4-FFF2-40B4-BE49-F238E27FC236}">
                  <a16:creationId xmlns:a16="http://schemas.microsoft.com/office/drawing/2014/main" id="{DBA00142-9444-4431-8E46-38A6546814B7}"/>
                </a:ext>
              </a:extLst>
            </p:cNvPr>
            <p:cNvSpPr/>
            <p:nvPr/>
          </p:nvSpPr>
          <p:spPr>
            <a:xfrm>
              <a:off x="1271775" y="1141200"/>
              <a:ext cx="9725" cy="9675"/>
            </a:xfrm>
            <a:custGeom>
              <a:avLst/>
              <a:gdLst/>
              <a:ahLst/>
              <a:cxnLst/>
              <a:rect l="l" t="t" r="r" b="b"/>
              <a:pathLst>
                <a:path w="389" h="387" extrusionOk="0">
                  <a:moveTo>
                    <a:pt x="194" y="0"/>
                  </a:moveTo>
                  <a:cubicBezTo>
                    <a:pt x="87" y="0"/>
                    <a:pt x="0" y="87"/>
                    <a:pt x="0" y="194"/>
                  </a:cubicBezTo>
                  <a:cubicBezTo>
                    <a:pt x="0" y="300"/>
                    <a:pt x="87" y="387"/>
                    <a:pt x="194" y="387"/>
                  </a:cubicBezTo>
                  <a:cubicBezTo>
                    <a:pt x="300" y="387"/>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1" name="Google Shape;1714;p2">
              <a:extLst>
                <a:ext uri="{FF2B5EF4-FFF2-40B4-BE49-F238E27FC236}">
                  <a16:creationId xmlns:a16="http://schemas.microsoft.com/office/drawing/2014/main" id="{A3986827-795D-44CE-A2F2-5E69D49B97D5}"/>
                </a:ext>
              </a:extLst>
            </p:cNvPr>
            <p:cNvSpPr/>
            <p:nvPr/>
          </p:nvSpPr>
          <p:spPr>
            <a:xfrm>
              <a:off x="1311525" y="1141200"/>
              <a:ext cx="9700" cy="9675"/>
            </a:xfrm>
            <a:custGeom>
              <a:avLst/>
              <a:gdLst/>
              <a:ahLst/>
              <a:cxnLst/>
              <a:rect l="l" t="t" r="r" b="b"/>
              <a:pathLst>
                <a:path w="388" h="387" extrusionOk="0">
                  <a:moveTo>
                    <a:pt x="195" y="0"/>
                  </a:moveTo>
                  <a:cubicBezTo>
                    <a:pt x="87" y="0"/>
                    <a:pt x="0" y="87"/>
                    <a:pt x="0" y="194"/>
                  </a:cubicBezTo>
                  <a:cubicBezTo>
                    <a:pt x="0" y="300"/>
                    <a:pt x="87" y="387"/>
                    <a:pt x="195" y="387"/>
                  </a:cubicBezTo>
                  <a:cubicBezTo>
                    <a:pt x="301" y="387"/>
                    <a:pt x="387" y="300"/>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2" name="Google Shape;1715;p2">
              <a:extLst>
                <a:ext uri="{FF2B5EF4-FFF2-40B4-BE49-F238E27FC236}">
                  <a16:creationId xmlns:a16="http://schemas.microsoft.com/office/drawing/2014/main" id="{343D36B6-AA32-45D4-9EBB-0322CB7FD32F}"/>
                </a:ext>
              </a:extLst>
            </p:cNvPr>
            <p:cNvSpPr/>
            <p:nvPr/>
          </p:nvSpPr>
          <p:spPr>
            <a:xfrm>
              <a:off x="1351275" y="1141200"/>
              <a:ext cx="9725" cy="9675"/>
            </a:xfrm>
            <a:custGeom>
              <a:avLst/>
              <a:gdLst/>
              <a:ahLst/>
              <a:cxnLst/>
              <a:rect l="l" t="t" r="r" b="b"/>
              <a:pathLst>
                <a:path w="389" h="387" extrusionOk="0">
                  <a:moveTo>
                    <a:pt x="195" y="0"/>
                  </a:moveTo>
                  <a:cubicBezTo>
                    <a:pt x="87" y="0"/>
                    <a:pt x="1" y="87"/>
                    <a:pt x="1" y="194"/>
                  </a:cubicBezTo>
                  <a:cubicBezTo>
                    <a:pt x="1" y="300"/>
                    <a:pt x="87" y="387"/>
                    <a:pt x="195" y="387"/>
                  </a:cubicBezTo>
                  <a:cubicBezTo>
                    <a:pt x="301" y="387"/>
                    <a:pt x="389" y="300"/>
                    <a:pt x="389" y="194"/>
                  </a:cubicBezTo>
                  <a:cubicBezTo>
                    <a:pt x="389"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3" name="Google Shape;1716;p2">
              <a:extLst>
                <a:ext uri="{FF2B5EF4-FFF2-40B4-BE49-F238E27FC236}">
                  <a16:creationId xmlns:a16="http://schemas.microsoft.com/office/drawing/2014/main" id="{D5A03F12-B718-4F81-A443-C6C8B52F9E16}"/>
                </a:ext>
              </a:extLst>
            </p:cNvPr>
            <p:cNvSpPr/>
            <p:nvPr/>
          </p:nvSpPr>
          <p:spPr>
            <a:xfrm>
              <a:off x="1271775" y="11070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4" name="Google Shape;1717;p2">
              <a:extLst>
                <a:ext uri="{FF2B5EF4-FFF2-40B4-BE49-F238E27FC236}">
                  <a16:creationId xmlns:a16="http://schemas.microsoft.com/office/drawing/2014/main" id="{50F5422A-C458-4A6E-AD60-089DF3F3377A}"/>
                </a:ext>
              </a:extLst>
            </p:cNvPr>
            <p:cNvSpPr/>
            <p:nvPr/>
          </p:nvSpPr>
          <p:spPr>
            <a:xfrm>
              <a:off x="1311525" y="1107075"/>
              <a:ext cx="9700" cy="9725"/>
            </a:xfrm>
            <a:custGeom>
              <a:avLst/>
              <a:gdLst/>
              <a:ahLst/>
              <a:cxnLst/>
              <a:rect l="l" t="t" r="r" b="b"/>
              <a:pathLst>
                <a:path w="388" h="389" extrusionOk="0">
                  <a:moveTo>
                    <a:pt x="195" y="1"/>
                  </a:moveTo>
                  <a:cubicBezTo>
                    <a:pt x="87" y="1"/>
                    <a:pt x="0" y="87"/>
                    <a:pt x="0" y="195"/>
                  </a:cubicBezTo>
                  <a:cubicBezTo>
                    <a:pt x="0" y="301"/>
                    <a:pt x="87" y="389"/>
                    <a:pt x="195" y="389"/>
                  </a:cubicBezTo>
                  <a:cubicBezTo>
                    <a:pt x="301" y="389"/>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5" name="Google Shape;1718;p2">
              <a:extLst>
                <a:ext uri="{FF2B5EF4-FFF2-40B4-BE49-F238E27FC236}">
                  <a16:creationId xmlns:a16="http://schemas.microsoft.com/office/drawing/2014/main" id="{A1E08FA7-D01D-41F4-B9CB-954CB17B6901}"/>
                </a:ext>
              </a:extLst>
            </p:cNvPr>
            <p:cNvSpPr/>
            <p:nvPr/>
          </p:nvSpPr>
          <p:spPr>
            <a:xfrm>
              <a:off x="1351275" y="1107075"/>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1" y="389"/>
                    <a:pt x="389" y="301"/>
                    <a:pt x="389" y="195"/>
                  </a:cubicBezTo>
                  <a:cubicBezTo>
                    <a:pt x="389"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6" name="Google Shape;1719;p2">
              <a:extLst>
                <a:ext uri="{FF2B5EF4-FFF2-40B4-BE49-F238E27FC236}">
                  <a16:creationId xmlns:a16="http://schemas.microsoft.com/office/drawing/2014/main" id="{6CE6BFC0-426A-4D1E-A1F2-185D5C319B3C}"/>
                </a:ext>
              </a:extLst>
            </p:cNvPr>
            <p:cNvSpPr/>
            <p:nvPr/>
          </p:nvSpPr>
          <p:spPr>
            <a:xfrm>
              <a:off x="1271775" y="10729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7" name="Google Shape;1720;p2">
              <a:extLst>
                <a:ext uri="{FF2B5EF4-FFF2-40B4-BE49-F238E27FC236}">
                  <a16:creationId xmlns:a16="http://schemas.microsoft.com/office/drawing/2014/main" id="{1E0D8C19-3980-4448-8F69-49A55BB286AF}"/>
                </a:ext>
              </a:extLst>
            </p:cNvPr>
            <p:cNvSpPr/>
            <p:nvPr/>
          </p:nvSpPr>
          <p:spPr>
            <a:xfrm>
              <a:off x="1311525" y="1072975"/>
              <a:ext cx="9700" cy="9725"/>
            </a:xfrm>
            <a:custGeom>
              <a:avLst/>
              <a:gdLst/>
              <a:ahLst/>
              <a:cxnLst/>
              <a:rect l="l" t="t" r="r" b="b"/>
              <a:pathLst>
                <a:path w="388" h="389" extrusionOk="0">
                  <a:moveTo>
                    <a:pt x="195" y="1"/>
                  </a:moveTo>
                  <a:cubicBezTo>
                    <a:pt x="87" y="1"/>
                    <a:pt x="0" y="87"/>
                    <a:pt x="0" y="195"/>
                  </a:cubicBezTo>
                  <a:cubicBezTo>
                    <a:pt x="0" y="301"/>
                    <a:pt x="87" y="389"/>
                    <a:pt x="195" y="389"/>
                  </a:cubicBezTo>
                  <a:cubicBezTo>
                    <a:pt x="301" y="389"/>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8" name="Google Shape;1721;p2">
              <a:extLst>
                <a:ext uri="{FF2B5EF4-FFF2-40B4-BE49-F238E27FC236}">
                  <a16:creationId xmlns:a16="http://schemas.microsoft.com/office/drawing/2014/main" id="{753B07DE-FEAA-4C36-A3E7-B94409AB96E2}"/>
                </a:ext>
              </a:extLst>
            </p:cNvPr>
            <p:cNvSpPr/>
            <p:nvPr/>
          </p:nvSpPr>
          <p:spPr>
            <a:xfrm>
              <a:off x="1351275" y="1072975"/>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1" y="389"/>
                    <a:pt x="389" y="301"/>
                    <a:pt x="389" y="195"/>
                  </a:cubicBezTo>
                  <a:cubicBezTo>
                    <a:pt x="389"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9" name="Google Shape;1722;p2">
              <a:extLst>
                <a:ext uri="{FF2B5EF4-FFF2-40B4-BE49-F238E27FC236}">
                  <a16:creationId xmlns:a16="http://schemas.microsoft.com/office/drawing/2014/main" id="{27F79D8A-06E5-459D-95A2-F84278F756E1}"/>
                </a:ext>
              </a:extLst>
            </p:cNvPr>
            <p:cNvSpPr/>
            <p:nvPr/>
          </p:nvSpPr>
          <p:spPr>
            <a:xfrm>
              <a:off x="1271775" y="1038875"/>
              <a:ext cx="9725" cy="9725"/>
            </a:xfrm>
            <a:custGeom>
              <a:avLst/>
              <a:gdLst/>
              <a:ahLst/>
              <a:cxnLst/>
              <a:rect l="l" t="t" r="r" b="b"/>
              <a:pathLst>
                <a:path w="389" h="389" extrusionOk="0">
                  <a:moveTo>
                    <a:pt x="194" y="0"/>
                  </a:moveTo>
                  <a:cubicBezTo>
                    <a:pt x="87" y="0"/>
                    <a:pt x="0" y="87"/>
                    <a:pt x="0" y="194"/>
                  </a:cubicBezTo>
                  <a:cubicBezTo>
                    <a:pt x="0" y="301"/>
                    <a:pt x="87" y="388"/>
                    <a:pt x="194" y="388"/>
                  </a:cubicBezTo>
                  <a:cubicBezTo>
                    <a:pt x="300" y="388"/>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0" name="Google Shape;1723;p2">
              <a:extLst>
                <a:ext uri="{FF2B5EF4-FFF2-40B4-BE49-F238E27FC236}">
                  <a16:creationId xmlns:a16="http://schemas.microsoft.com/office/drawing/2014/main" id="{16C253CA-C00A-4805-8D38-6D944D96AE56}"/>
                </a:ext>
              </a:extLst>
            </p:cNvPr>
            <p:cNvSpPr/>
            <p:nvPr/>
          </p:nvSpPr>
          <p:spPr>
            <a:xfrm>
              <a:off x="1311525" y="1038875"/>
              <a:ext cx="9700" cy="9725"/>
            </a:xfrm>
            <a:custGeom>
              <a:avLst/>
              <a:gdLst/>
              <a:ahLst/>
              <a:cxnLst/>
              <a:rect l="l" t="t" r="r" b="b"/>
              <a:pathLst>
                <a:path w="388" h="389" extrusionOk="0">
                  <a:moveTo>
                    <a:pt x="195" y="0"/>
                  </a:moveTo>
                  <a:cubicBezTo>
                    <a:pt x="87" y="0"/>
                    <a:pt x="0" y="87"/>
                    <a:pt x="0" y="194"/>
                  </a:cubicBezTo>
                  <a:cubicBezTo>
                    <a:pt x="0" y="301"/>
                    <a:pt x="87" y="388"/>
                    <a:pt x="195" y="388"/>
                  </a:cubicBezTo>
                  <a:cubicBezTo>
                    <a:pt x="301" y="388"/>
                    <a:pt x="387" y="301"/>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1" name="Google Shape;1724;p2">
              <a:extLst>
                <a:ext uri="{FF2B5EF4-FFF2-40B4-BE49-F238E27FC236}">
                  <a16:creationId xmlns:a16="http://schemas.microsoft.com/office/drawing/2014/main" id="{EBA4A083-EAB8-4311-BAD4-DAE94F3B2F44}"/>
                </a:ext>
              </a:extLst>
            </p:cNvPr>
            <p:cNvSpPr/>
            <p:nvPr/>
          </p:nvSpPr>
          <p:spPr>
            <a:xfrm>
              <a:off x="1351275" y="1038875"/>
              <a:ext cx="9725" cy="9725"/>
            </a:xfrm>
            <a:custGeom>
              <a:avLst/>
              <a:gdLst/>
              <a:ahLst/>
              <a:cxnLst/>
              <a:rect l="l" t="t" r="r" b="b"/>
              <a:pathLst>
                <a:path w="389" h="389" extrusionOk="0">
                  <a:moveTo>
                    <a:pt x="195" y="0"/>
                  </a:moveTo>
                  <a:cubicBezTo>
                    <a:pt x="87" y="0"/>
                    <a:pt x="1" y="87"/>
                    <a:pt x="1" y="194"/>
                  </a:cubicBezTo>
                  <a:cubicBezTo>
                    <a:pt x="1" y="301"/>
                    <a:pt x="87" y="388"/>
                    <a:pt x="195" y="388"/>
                  </a:cubicBezTo>
                  <a:cubicBezTo>
                    <a:pt x="301" y="388"/>
                    <a:pt x="389" y="301"/>
                    <a:pt x="389" y="194"/>
                  </a:cubicBezTo>
                  <a:cubicBezTo>
                    <a:pt x="389"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2" name="Google Shape;1725;p2">
              <a:extLst>
                <a:ext uri="{FF2B5EF4-FFF2-40B4-BE49-F238E27FC236}">
                  <a16:creationId xmlns:a16="http://schemas.microsoft.com/office/drawing/2014/main" id="{D2BFE182-3D43-4225-84D3-549E0F1E7F34}"/>
                </a:ext>
              </a:extLst>
            </p:cNvPr>
            <p:cNvSpPr/>
            <p:nvPr/>
          </p:nvSpPr>
          <p:spPr>
            <a:xfrm>
              <a:off x="1271775" y="1004775"/>
              <a:ext cx="9725" cy="9725"/>
            </a:xfrm>
            <a:custGeom>
              <a:avLst/>
              <a:gdLst/>
              <a:ahLst/>
              <a:cxnLst/>
              <a:rect l="l" t="t" r="r" b="b"/>
              <a:pathLst>
                <a:path w="389" h="389" extrusionOk="0">
                  <a:moveTo>
                    <a:pt x="194" y="0"/>
                  </a:moveTo>
                  <a:cubicBezTo>
                    <a:pt x="87" y="0"/>
                    <a:pt x="0" y="87"/>
                    <a:pt x="0" y="194"/>
                  </a:cubicBezTo>
                  <a:cubicBezTo>
                    <a:pt x="0" y="300"/>
                    <a:pt x="87" y="388"/>
                    <a:pt x="194" y="388"/>
                  </a:cubicBezTo>
                  <a:cubicBezTo>
                    <a:pt x="300" y="388"/>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3" name="Google Shape;1726;p2">
              <a:extLst>
                <a:ext uri="{FF2B5EF4-FFF2-40B4-BE49-F238E27FC236}">
                  <a16:creationId xmlns:a16="http://schemas.microsoft.com/office/drawing/2014/main" id="{1C70E128-DE99-40A0-8515-9EB1C3EDC02D}"/>
                </a:ext>
              </a:extLst>
            </p:cNvPr>
            <p:cNvSpPr/>
            <p:nvPr/>
          </p:nvSpPr>
          <p:spPr>
            <a:xfrm>
              <a:off x="1311525" y="1004775"/>
              <a:ext cx="9700" cy="9725"/>
            </a:xfrm>
            <a:custGeom>
              <a:avLst/>
              <a:gdLst/>
              <a:ahLst/>
              <a:cxnLst/>
              <a:rect l="l" t="t" r="r" b="b"/>
              <a:pathLst>
                <a:path w="388" h="389" extrusionOk="0">
                  <a:moveTo>
                    <a:pt x="195" y="0"/>
                  </a:moveTo>
                  <a:cubicBezTo>
                    <a:pt x="87" y="0"/>
                    <a:pt x="0" y="87"/>
                    <a:pt x="0" y="194"/>
                  </a:cubicBezTo>
                  <a:cubicBezTo>
                    <a:pt x="0" y="300"/>
                    <a:pt x="87" y="388"/>
                    <a:pt x="195" y="388"/>
                  </a:cubicBezTo>
                  <a:cubicBezTo>
                    <a:pt x="301" y="388"/>
                    <a:pt x="387" y="300"/>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4" name="Google Shape;1727;p2">
              <a:extLst>
                <a:ext uri="{FF2B5EF4-FFF2-40B4-BE49-F238E27FC236}">
                  <a16:creationId xmlns:a16="http://schemas.microsoft.com/office/drawing/2014/main" id="{8003E109-0600-4D47-9F9E-40D2CDA502E6}"/>
                </a:ext>
              </a:extLst>
            </p:cNvPr>
            <p:cNvSpPr/>
            <p:nvPr/>
          </p:nvSpPr>
          <p:spPr>
            <a:xfrm>
              <a:off x="1351275" y="1004775"/>
              <a:ext cx="9725" cy="9725"/>
            </a:xfrm>
            <a:custGeom>
              <a:avLst/>
              <a:gdLst/>
              <a:ahLst/>
              <a:cxnLst/>
              <a:rect l="l" t="t" r="r" b="b"/>
              <a:pathLst>
                <a:path w="389" h="389" extrusionOk="0">
                  <a:moveTo>
                    <a:pt x="195" y="0"/>
                  </a:moveTo>
                  <a:cubicBezTo>
                    <a:pt x="87" y="0"/>
                    <a:pt x="1" y="87"/>
                    <a:pt x="1" y="194"/>
                  </a:cubicBezTo>
                  <a:cubicBezTo>
                    <a:pt x="1" y="300"/>
                    <a:pt x="87" y="388"/>
                    <a:pt x="195" y="388"/>
                  </a:cubicBezTo>
                  <a:cubicBezTo>
                    <a:pt x="301" y="388"/>
                    <a:pt x="389" y="300"/>
                    <a:pt x="389" y="194"/>
                  </a:cubicBezTo>
                  <a:cubicBezTo>
                    <a:pt x="389"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5" name="Google Shape;1728;p2">
              <a:extLst>
                <a:ext uri="{FF2B5EF4-FFF2-40B4-BE49-F238E27FC236}">
                  <a16:creationId xmlns:a16="http://schemas.microsoft.com/office/drawing/2014/main" id="{1667E8E3-0DBF-45C2-B892-BC586106CE6A}"/>
                </a:ext>
              </a:extLst>
            </p:cNvPr>
            <p:cNvSpPr/>
            <p:nvPr/>
          </p:nvSpPr>
          <p:spPr>
            <a:xfrm>
              <a:off x="1271775" y="970650"/>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6" name="Google Shape;1729;p2">
              <a:extLst>
                <a:ext uri="{FF2B5EF4-FFF2-40B4-BE49-F238E27FC236}">
                  <a16:creationId xmlns:a16="http://schemas.microsoft.com/office/drawing/2014/main" id="{3D2D8EAB-FC76-41B3-8FDF-6224879F3FCD}"/>
                </a:ext>
              </a:extLst>
            </p:cNvPr>
            <p:cNvSpPr/>
            <p:nvPr/>
          </p:nvSpPr>
          <p:spPr>
            <a:xfrm>
              <a:off x="1311525" y="970650"/>
              <a:ext cx="9700" cy="9725"/>
            </a:xfrm>
            <a:custGeom>
              <a:avLst/>
              <a:gdLst/>
              <a:ahLst/>
              <a:cxnLst/>
              <a:rect l="l" t="t" r="r" b="b"/>
              <a:pathLst>
                <a:path w="388" h="389" extrusionOk="0">
                  <a:moveTo>
                    <a:pt x="195" y="1"/>
                  </a:moveTo>
                  <a:cubicBezTo>
                    <a:pt x="87" y="1"/>
                    <a:pt x="0" y="87"/>
                    <a:pt x="0" y="195"/>
                  </a:cubicBezTo>
                  <a:cubicBezTo>
                    <a:pt x="0" y="301"/>
                    <a:pt x="87" y="389"/>
                    <a:pt x="195" y="389"/>
                  </a:cubicBezTo>
                  <a:cubicBezTo>
                    <a:pt x="301" y="389"/>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7" name="Google Shape;1730;p2">
              <a:extLst>
                <a:ext uri="{FF2B5EF4-FFF2-40B4-BE49-F238E27FC236}">
                  <a16:creationId xmlns:a16="http://schemas.microsoft.com/office/drawing/2014/main" id="{95F069D9-9A0A-4944-966D-353E03179170}"/>
                </a:ext>
              </a:extLst>
            </p:cNvPr>
            <p:cNvSpPr/>
            <p:nvPr/>
          </p:nvSpPr>
          <p:spPr>
            <a:xfrm>
              <a:off x="1271775" y="936550"/>
              <a:ext cx="9725" cy="9725"/>
            </a:xfrm>
            <a:custGeom>
              <a:avLst/>
              <a:gdLst/>
              <a:ahLst/>
              <a:cxnLst/>
              <a:rect l="l" t="t" r="r" b="b"/>
              <a:pathLst>
                <a:path w="389" h="389" extrusionOk="0">
                  <a:moveTo>
                    <a:pt x="194" y="1"/>
                  </a:moveTo>
                  <a:cubicBezTo>
                    <a:pt x="87" y="1"/>
                    <a:pt x="0" y="87"/>
                    <a:pt x="0" y="195"/>
                  </a:cubicBezTo>
                  <a:cubicBezTo>
                    <a:pt x="0" y="302"/>
                    <a:pt x="87" y="389"/>
                    <a:pt x="194" y="389"/>
                  </a:cubicBezTo>
                  <a:cubicBezTo>
                    <a:pt x="300" y="389"/>
                    <a:pt x="388" y="302"/>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8" name="Google Shape;1731;p2">
              <a:extLst>
                <a:ext uri="{FF2B5EF4-FFF2-40B4-BE49-F238E27FC236}">
                  <a16:creationId xmlns:a16="http://schemas.microsoft.com/office/drawing/2014/main" id="{80CFD23E-3D94-4BAC-8A56-89A937288417}"/>
                </a:ext>
              </a:extLst>
            </p:cNvPr>
            <p:cNvSpPr/>
            <p:nvPr/>
          </p:nvSpPr>
          <p:spPr>
            <a:xfrm>
              <a:off x="1311525" y="936550"/>
              <a:ext cx="9700" cy="9725"/>
            </a:xfrm>
            <a:custGeom>
              <a:avLst/>
              <a:gdLst/>
              <a:ahLst/>
              <a:cxnLst/>
              <a:rect l="l" t="t" r="r" b="b"/>
              <a:pathLst>
                <a:path w="388" h="389" extrusionOk="0">
                  <a:moveTo>
                    <a:pt x="195" y="1"/>
                  </a:moveTo>
                  <a:cubicBezTo>
                    <a:pt x="87" y="1"/>
                    <a:pt x="0" y="87"/>
                    <a:pt x="0" y="195"/>
                  </a:cubicBezTo>
                  <a:cubicBezTo>
                    <a:pt x="0" y="302"/>
                    <a:pt x="87" y="389"/>
                    <a:pt x="195" y="389"/>
                  </a:cubicBezTo>
                  <a:cubicBezTo>
                    <a:pt x="301" y="389"/>
                    <a:pt x="387" y="302"/>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9" name="Google Shape;1732;p2">
              <a:extLst>
                <a:ext uri="{FF2B5EF4-FFF2-40B4-BE49-F238E27FC236}">
                  <a16:creationId xmlns:a16="http://schemas.microsoft.com/office/drawing/2014/main" id="{88E21BDF-D592-4CB3-9162-D4B6CA6CF26F}"/>
                </a:ext>
              </a:extLst>
            </p:cNvPr>
            <p:cNvSpPr/>
            <p:nvPr/>
          </p:nvSpPr>
          <p:spPr>
            <a:xfrm>
              <a:off x="1271775" y="90245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0" name="Google Shape;1733;p2">
              <a:extLst>
                <a:ext uri="{FF2B5EF4-FFF2-40B4-BE49-F238E27FC236}">
                  <a16:creationId xmlns:a16="http://schemas.microsoft.com/office/drawing/2014/main" id="{E7C10312-E432-4BE0-8F0B-DC7A7B597C7B}"/>
                </a:ext>
              </a:extLst>
            </p:cNvPr>
            <p:cNvSpPr/>
            <p:nvPr/>
          </p:nvSpPr>
          <p:spPr>
            <a:xfrm>
              <a:off x="1311525" y="902450"/>
              <a:ext cx="9700" cy="9725"/>
            </a:xfrm>
            <a:custGeom>
              <a:avLst/>
              <a:gdLst/>
              <a:ahLst/>
              <a:cxnLst/>
              <a:rect l="l" t="t" r="r" b="b"/>
              <a:pathLst>
                <a:path w="388" h="389" extrusionOk="0">
                  <a:moveTo>
                    <a:pt x="195" y="0"/>
                  </a:moveTo>
                  <a:cubicBezTo>
                    <a:pt x="87" y="0"/>
                    <a:pt x="0" y="87"/>
                    <a:pt x="0" y="194"/>
                  </a:cubicBezTo>
                  <a:cubicBezTo>
                    <a:pt x="0" y="302"/>
                    <a:pt x="87" y="388"/>
                    <a:pt x="195" y="388"/>
                  </a:cubicBezTo>
                  <a:cubicBezTo>
                    <a:pt x="301" y="388"/>
                    <a:pt x="387" y="302"/>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1" name="Google Shape;1734;p2">
              <a:extLst>
                <a:ext uri="{FF2B5EF4-FFF2-40B4-BE49-F238E27FC236}">
                  <a16:creationId xmlns:a16="http://schemas.microsoft.com/office/drawing/2014/main" id="{0BF51D18-C4A2-4628-AD9A-8154878D1F72}"/>
                </a:ext>
              </a:extLst>
            </p:cNvPr>
            <p:cNvSpPr/>
            <p:nvPr/>
          </p:nvSpPr>
          <p:spPr>
            <a:xfrm>
              <a:off x="1271775" y="868350"/>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2" name="Google Shape;1735;p2">
              <a:extLst>
                <a:ext uri="{FF2B5EF4-FFF2-40B4-BE49-F238E27FC236}">
                  <a16:creationId xmlns:a16="http://schemas.microsoft.com/office/drawing/2014/main" id="{B4498D27-C21A-4153-9A5E-8BE8DED243D8}"/>
                </a:ext>
              </a:extLst>
            </p:cNvPr>
            <p:cNvSpPr/>
            <p:nvPr/>
          </p:nvSpPr>
          <p:spPr>
            <a:xfrm>
              <a:off x="1311525" y="868350"/>
              <a:ext cx="9700" cy="9725"/>
            </a:xfrm>
            <a:custGeom>
              <a:avLst/>
              <a:gdLst/>
              <a:ahLst/>
              <a:cxnLst/>
              <a:rect l="l" t="t" r="r" b="b"/>
              <a:pathLst>
                <a:path w="388" h="389" extrusionOk="0">
                  <a:moveTo>
                    <a:pt x="195" y="0"/>
                  </a:moveTo>
                  <a:cubicBezTo>
                    <a:pt x="87" y="0"/>
                    <a:pt x="0" y="88"/>
                    <a:pt x="0" y="194"/>
                  </a:cubicBezTo>
                  <a:cubicBezTo>
                    <a:pt x="0" y="302"/>
                    <a:pt x="87" y="388"/>
                    <a:pt x="195" y="388"/>
                  </a:cubicBezTo>
                  <a:cubicBezTo>
                    <a:pt x="301" y="388"/>
                    <a:pt x="387" y="302"/>
                    <a:pt x="387" y="194"/>
                  </a:cubicBezTo>
                  <a:cubicBezTo>
                    <a:pt x="387" y="88"/>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3" name="Google Shape;1736;p2">
              <a:extLst>
                <a:ext uri="{FF2B5EF4-FFF2-40B4-BE49-F238E27FC236}">
                  <a16:creationId xmlns:a16="http://schemas.microsoft.com/office/drawing/2014/main" id="{D9805EBE-E286-4E12-855D-3905474AC0D7}"/>
                </a:ext>
              </a:extLst>
            </p:cNvPr>
            <p:cNvSpPr/>
            <p:nvPr/>
          </p:nvSpPr>
          <p:spPr>
            <a:xfrm>
              <a:off x="1271775" y="83422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4" name="Google Shape;1737;p2">
              <a:extLst>
                <a:ext uri="{FF2B5EF4-FFF2-40B4-BE49-F238E27FC236}">
                  <a16:creationId xmlns:a16="http://schemas.microsoft.com/office/drawing/2014/main" id="{06D2148F-F9A5-4F94-AA8E-22130C9ADEA8}"/>
                </a:ext>
              </a:extLst>
            </p:cNvPr>
            <p:cNvSpPr/>
            <p:nvPr/>
          </p:nvSpPr>
          <p:spPr>
            <a:xfrm>
              <a:off x="1271775" y="800125"/>
              <a:ext cx="9725" cy="9725"/>
            </a:xfrm>
            <a:custGeom>
              <a:avLst/>
              <a:gdLst/>
              <a:ahLst/>
              <a:cxnLst/>
              <a:rect l="l" t="t" r="r" b="b"/>
              <a:pathLst>
                <a:path w="389" h="389" extrusionOk="0">
                  <a:moveTo>
                    <a:pt x="194" y="1"/>
                  </a:moveTo>
                  <a:cubicBezTo>
                    <a:pt x="87" y="1"/>
                    <a:pt x="0" y="88"/>
                    <a:pt x="0" y="195"/>
                  </a:cubicBezTo>
                  <a:cubicBezTo>
                    <a:pt x="0" y="302"/>
                    <a:pt x="87" y="389"/>
                    <a:pt x="194" y="389"/>
                  </a:cubicBezTo>
                  <a:cubicBezTo>
                    <a:pt x="300" y="389"/>
                    <a:pt x="388" y="302"/>
                    <a:pt x="388" y="195"/>
                  </a:cubicBezTo>
                  <a:cubicBezTo>
                    <a:pt x="388" y="88"/>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735" name="Google Shape;1738;p2">
            <a:extLst>
              <a:ext uri="{FF2B5EF4-FFF2-40B4-BE49-F238E27FC236}">
                <a16:creationId xmlns:a16="http://schemas.microsoft.com/office/drawing/2014/main" id="{22148D48-F406-421C-9CCB-59824F2F4EC8}"/>
              </a:ext>
            </a:extLst>
          </p:cNvPr>
          <p:cNvSpPr/>
          <p:nvPr/>
        </p:nvSpPr>
        <p:spPr>
          <a:xfrm>
            <a:off x="187157" y="4324586"/>
            <a:ext cx="445241" cy="385621"/>
          </a:xfrm>
          <a:custGeom>
            <a:avLst/>
            <a:gdLst/>
            <a:ahLst/>
            <a:cxnLst/>
            <a:rect l="l" t="t" r="r" b="b"/>
            <a:pathLst>
              <a:path w="10037" h="8693" extrusionOk="0">
                <a:moveTo>
                  <a:pt x="2509" y="1"/>
                </a:moveTo>
                <a:lnTo>
                  <a:pt x="0" y="4347"/>
                </a:lnTo>
                <a:lnTo>
                  <a:pt x="2509" y="8693"/>
                </a:lnTo>
                <a:lnTo>
                  <a:pt x="7526" y="8693"/>
                </a:lnTo>
                <a:lnTo>
                  <a:pt x="10037" y="4347"/>
                </a:lnTo>
                <a:lnTo>
                  <a:pt x="75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6" name="Google Shape;1739;p2">
            <a:extLst>
              <a:ext uri="{FF2B5EF4-FFF2-40B4-BE49-F238E27FC236}">
                <a16:creationId xmlns:a16="http://schemas.microsoft.com/office/drawing/2014/main" id="{9CA95628-B17D-4391-BC78-1037655A5EE9}"/>
              </a:ext>
            </a:extLst>
          </p:cNvPr>
          <p:cNvSpPr/>
          <p:nvPr/>
        </p:nvSpPr>
        <p:spPr>
          <a:xfrm>
            <a:off x="0" y="4190838"/>
            <a:ext cx="1247936" cy="1094228"/>
          </a:xfrm>
          <a:custGeom>
            <a:avLst/>
            <a:gdLst/>
            <a:ahLst/>
            <a:cxnLst/>
            <a:rect l="l" t="t" r="r" b="b"/>
            <a:pathLst>
              <a:path w="28132" h="24667" extrusionOk="0">
                <a:moveTo>
                  <a:pt x="14066" y="424"/>
                </a:moveTo>
                <a:lnTo>
                  <a:pt x="27770" y="24457"/>
                </a:lnTo>
                <a:lnTo>
                  <a:pt x="359" y="24457"/>
                </a:lnTo>
                <a:lnTo>
                  <a:pt x="14066" y="424"/>
                </a:lnTo>
                <a:close/>
                <a:moveTo>
                  <a:pt x="14066" y="1"/>
                </a:moveTo>
                <a:lnTo>
                  <a:pt x="88" y="24511"/>
                </a:lnTo>
                <a:lnTo>
                  <a:pt x="0" y="24667"/>
                </a:lnTo>
                <a:lnTo>
                  <a:pt x="28131" y="24667"/>
                </a:lnTo>
                <a:lnTo>
                  <a:pt x="14066" y="1"/>
                </a:ln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7" name="Google Shape;1740;p2">
            <a:extLst>
              <a:ext uri="{FF2B5EF4-FFF2-40B4-BE49-F238E27FC236}">
                <a16:creationId xmlns:a16="http://schemas.microsoft.com/office/drawing/2014/main" id="{84E2BA9C-A18D-4CC4-9E0A-F654F8513A8C}"/>
              </a:ext>
            </a:extLst>
          </p:cNvPr>
          <p:cNvSpPr/>
          <p:nvPr/>
        </p:nvSpPr>
        <p:spPr>
          <a:xfrm>
            <a:off x="652062" y="4589288"/>
            <a:ext cx="1247936" cy="1094228"/>
          </a:xfrm>
          <a:custGeom>
            <a:avLst/>
            <a:gdLst/>
            <a:ahLst/>
            <a:cxnLst/>
            <a:rect l="l" t="t" r="r" b="b"/>
            <a:pathLst>
              <a:path w="28132" h="24667" extrusionOk="0">
                <a:moveTo>
                  <a:pt x="14067" y="423"/>
                </a:moveTo>
                <a:lnTo>
                  <a:pt x="27772" y="24458"/>
                </a:lnTo>
                <a:lnTo>
                  <a:pt x="361" y="24458"/>
                </a:lnTo>
                <a:lnTo>
                  <a:pt x="14067" y="423"/>
                </a:lnTo>
                <a:close/>
                <a:moveTo>
                  <a:pt x="14067" y="0"/>
                </a:moveTo>
                <a:lnTo>
                  <a:pt x="90" y="24510"/>
                </a:lnTo>
                <a:lnTo>
                  <a:pt x="0" y="24666"/>
                </a:lnTo>
                <a:lnTo>
                  <a:pt x="28131" y="24666"/>
                </a:lnTo>
                <a:lnTo>
                  <a:pt x="14067" y="0"/>
                </a:ln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8" name="Google Shape;1741;p2">
            <a:extLst>
              <a:ext uri="{FF2B5EF4-FFF2-40B4-BE49-F238E27FC236}">
                <a16:creationId xmlns:a16="http://schemas.microsoft.com/office/drawing/2014/main" id="{1E059FB2-A808-460A-A9CD-913AFFA88D04}"/>
              </a:ext>
            </a:extLst>
          </p:cNvPr>
          <p:cNvSpPr/>
          <p:nvPr/>
        </p:nvSpPr>
        <p:spPr>
          <a:xfrm>
            <a:off x="-244675" y="1453189"/>
            <a:ext cx="895831" cy="775779"/>
          </a:xfrm>
          <a:custGeom>
            <a:avLst/>
            <a:gdLst/>
            <a:ahLst/>
            <a:cxnLst/>
            <a:rect l="l" t="t" r="r" b="b"/>
            <a:pathLst>
              <a:path w="21416" h="18546" extrusionOk="0">
                <a:moveTo>
                  <a:pt x="15940" y="210"/>
                </a:moveTo>
                <a:lnTo>
                  <a:pt x="21173" y="9273"/>
                </a:lnTo>
                <a:lnTo>
                  <a:pt x="15940" y="18336"/>
                </a:lnTo>
                <a:lnTo>
                  <a:pt x="5475" y="18336"/>
                </a:lnTo>
                <a:lnTo>
                  <a:pt x="242" y="9273"/>
                </a:lnTo>
                <a:lnTo>
                  <a:pt x="5475" y="210"/>
                </a:lnTo>
                <a:close/>
                <a:moveTo>
                  <a:pt x="5355" y="0"/>
                </a:moveTo>
                <a:lnTo>
                  <a:pt x="1" y="9273"/>
                </a:lnTo>
                <a:lnTo>
                  <a:pt x="5325" y="18494"/>
                </a:lnTo>
                <a:lnTo>
                  <a:pt x="5355" y="18545"/>
                </a:lnTo>
                <a:lnTo>
                  <a:pt x="16061" y="18545"/>
                </a:lnTo>
                <a:lnTo>
                  <a:pt x="21415" y="9273"/>
                </a:lnTo>
                <a:lnTo>
                  <a:pt x="16092" y="53"/>
                </a:lnTo>
                <a:lnTo>
                  <a:pt x="16061" y="0"/>
                </a:ln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9" name="Google Shape;1742;p2">
            <a:extLst>
              <a:ext uri="{FF2B5EF4-FFF2-40B4-BE49-F238E27FC236}">
                <a16:creationId xmlns:a16="http://schemas.microsoft.com/office/drawing/2014/main" id="{B87E92B7-9845-4E87-946B-4F39D0C2D3DE}"/>
              </a:ext>
            </a:extLst>
          </p:cNvPr>
          <p:cNvSpPr/>
          <p:nvPr/>
        </p:nvSpPr>
        <p:spPr>
          <a:xfrm>
            <a:off x="731031" y="2230316"/>
            <a:ext cx="277040" cy="252486"/>
          </a:xfrm>
          <a:custGeom>
            <a:avLst/>
            <a:gdLst/>
            <a:ahLst/>
            <a:cxnLst/>
            <a:rect l="l" t="t" r="r" b="b"/>
            <a:pathLst>
              <a:path w="6623" h="6036" extrusionOk="0">
                <a:moveTo>
                  <a:pt x="3311" y="1"/>
                </a:moveTo>
                <a:cubicBezTo>
                  <a:pt x="2539" y="1"/>
                  <a:pt x="1767" y="295"/>
                  <a:pt x="1178" y="884"/>
                </a:cubicBezTo>
                <a:cubicBezTo>
                  <a:pt x="0" y="2064"/>
                  <a:pt x="0" y="3974"/>
                  <a:pt x="1178" y="5151"/>
                </a:cubicBezTo>
                <a:cubicBezTo>
                  <a:pt x="1767" y="5741"/>
                  <a:pt x="2539" y="6036"/>
                  <a:pt x="3311" y="6036"/>
                </a:cubicBezTo>
                <a:cubicBezTo>
                  <a:pt x="4084" y="6036"/>
                  <a:pt x="4856" y="5741"/>
                  <a:pt x="5445" y="5151"/>
                </a:cubicBezTo>
                <a:cubicBezTo>
                  <a:pt x="6623" y="3974"/>
                  <a:pt x="6623" y="2064"/>
                  <a:pt x="5445" y="884"/>
                </a:cubicBezTo>
                <a:cubicBezTo>
                  <a:pt x="4856" y="295"/>
                  <a:pt x="4084" y="1"/>
                  <a:pt x="33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740" name="Google Shape;1743;p2">
            <a:extLst>
              <a:ext uri="{FF2B5EF4-FFF2-40B4-BE49-F238E27FC236}">
                <a16:creationId xmlns:a16="http://schemas.microsoft.com/office/drawing/2014/main" id="{41110A76-8002-4A4C-BB5C-2C2DABDD4631}"/>
              </a:ext>
            </a:extLst>
          </p:cNvPr>
          <p:cNvGrpSpPr/>
          <p:nvPr/>
        </p:nvGrpSpPr>
        <p:grpSpPr>
          <a:xfrm>
            <a:off x="688489" y="2997806"/>
            <a:ext cx="1019815" cy="944312"/>
            <a:chOff x="2113525" y="2880575"/>
            <a:chExt cx="609500" cy="564375"/>
          </a:xfrm>
        </p:grpSpPr>
        <p:sp>
          <p:nvSpPr>
            <p:cNvPr id="1741" name="Google Shape;1744;p2">
              <a:extLst>
                <a:ext uri="{FF2B5EF4-FFF2-40B4-BE49-F238E27FC236}">
                  <a16:creationId xmlns:a16="http://schemas.microsoft.com/office/drawing/2014/main" id="{480D9D30-6F8E-43E4-A72D-FB5F9163B6D5}"/>
                </a:ext>
              </a:extLst>
            </p:cNvPr>
            <p:cNvSpPr/>
            <p:nvPr/>
          </p:nvSpPr>
          <p:spPr>
            <a:xfrm>
              <a:off x="2159100" y="3015125"/>
              <a:ext cx="58125" cy="55900"/>
            </a:xfrm>
            <a:custGeom>
              <a:avLst/>
              <a:gdLst/>
              <a:ahLst/>
              <a:cxnLst/>
              <a:rect l="l" t="t" r="r" b="b"/>
              <a:pathLst>
                <a:path w="2325" h="2236" extrusionOk="0">
                  <a:moveTo>
                    <a:pt x="1206" y="0"/>
                  </a:moveTo>
                  <a:cubicBezTo>
                    <a:pt x="754" y="0"/>
                    <a:pt x="347" y="271"/>
                    <a:pt x="174" y="690"/>
                  </a:cubicBezTo>
                  <a:cubicBezTo>
                    <a:pt x="1" y="1107"/>
                    <a:pt x="96" y="1589"/>
                    <a:pt x="416" y="1907"/>
                  </a:cubicBezTo>
                  <a:cubicBezTo>
                    <a:pt x="630" y="2121"/>
                    <a:pt x="916" y="2235"/>
                    <a:pt x="1207" y="2235"/>
                  </a:cubicBezTo>
                  <a:cubicBezTo>
                    <a:pt x="1351" y="2235"/>
                    <a:pt x="1496" y="2207"/>
                    <a:pt x="1634" y="2150"/>
                  </a:cubicBezTo>
                  <a:cubicBezTo>
                    <a:pt x="2052" y="1977"/>
                    <a:pt x="2325" y="1569"/>
                    <a:pt x="2325" y="1117"/>
                  </a:cubicBezTo>
                  <a:cubicBezTo>
                    <a:pt x="2325" y="500"/>
                    <a:pt x="1823" y="0"/>
                    <a:pt x="1206"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2" name="Google Shape;1745;p2">
              <a:extLst>
                <a:ext uri="{FF2B5EF4-FFF2-40B4-BE49-F238E27FC236}">
                  <a16:creationId xmlns:a16="http://schemas.microsoft.com/office/drawing/2014/main" id="{ED13480F-8CF3-40B0-B566-190D4A040C51}"/>
                </a:ext>
              </a:extLst>
            </p:cNvPr>
            <p:cNvSpPr/>
            <p:nvPr/>
          </p:nvSpPr>
          <p:spPr>
            <a:xfrm>
              <a:off x="2113525" y="2967325"/>
              <a:ext cx="151450" cy="151450"/>
            </a:xfrm>
            <a:custGeom>
              <a:avLst/>
              <a:gdLst/>
              <a:ahLst/>
              <a:cxnLst/>
              <a:rect l="l" t="t" r="r" b="b"/>
              <a:pathLst>
                <a:path w="6058" h="6058" extrusionOk="0">
                  <a:moveTo>
                    <a:pt x="3029" y="210"/>
                  </a:moveTo>
                  <a:cubicBezTo>
                    <a:pt x="4583" y="210"/>
                    <a:pt x="5849" y="1476"/>
                    <a:pt x="5849" y="3029"/>
                  </a:cubicBezTo>
                  <a:cubicBezTo>
                    <a:pt x="5849" y="4583"/>
                    <a:pt x="4583" y="5849"/>
                    <a:pt x="3029" y="5849"/>
                  </a:cubicBezTo>
                  <a:cubicBezTo>
                    <a:pt x="1474" y="5849"/>
                    <a:pt x="210" y="4583"/>
                    <a:pt x="210" y="3029"/>
                  </a:cubicBezTo>
                  <a:cubicBezTo>
                    <a:pt x="210" y="1476"/>
                    <a:pt x="1475" y="210"/>
                    <a:pt x="3029" y="210"/>
                  </a:cubicBezTo>
                  <a:close/>
                  <a:moveTo>
                    <a:pt x="3029" y="1"/>
                  </a:moveTo>
                  <a:cubicBezTo>
                    <a:pt x="1359" y="1"/>
                    <a:pt x="0" y="1359"/>
                    <a:pt x="0" y="3029"/>
                  </a:cubicBezTo>
                  <a:cubicBezTo>
                    <a:pt x="0" y="4700"/>
                    <a:pt x="1359" y="6058"/>
                    <a:pt x="3029" y="6058"/>
                  </a:cubicBezTo>
                  <a:cubicBezTo>
                    <a:pt x="4700" y="6058"/>
                    <a:pt x="6058" y="4700"/>
                    <a:pt x="6058" y="3029"/>
                  </a:cubicBezTo>
                  <a:cubicBezTo>
                    <a:pt x="6058" y="1360"/>
                    <a:pt x="4700" y="1"/>
                    <a:pt x="302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3" name="Google Shape;1746;p2">
              <a:extLst>
                <a:ext uri="{FF2B5EF4-FFF2-40B4-BE49-F238E27FC236}">
                  <a16:creationId xmlns:a16="http://schemas.microsoft.com/office/drawing/2014/main" id="{733E8FA9-CAA1-47D7-A824-7B1FC34C8F9E}"/>
                </a:ext>
              </a:extLst>
            </p:cNvPr>
            <p:cNvSpPr/>
            <p:nvPr/>
          </p:nvSpPr>
          <p:spPr>
            <a:xfrm>
              <a:off x="2158650" y="2880575"/>
              <a:ext cx="564375" cy="564375"/>
            </a:xfrm>
            <a:custGeom>
              <a:avLst/>
              <a:gdLst/>
              <a:ahLst/>
              <a:cxnLst/>
              <a:rect l="l" t="t" r="r" b="b"/>
              <a:pathLst>
                <a:path w="22575" h="22575" extrusionOk="0">
                  <a:moveTo>
                    <a:pt x="11288" y="210"/>
                  </a:moveTo>
                  <a:cubicBezTo>
                    <a:pt x="17395" y="210"/>
                    <a:pt x="22366" y="5181"/>
                    <a:pt x="22366" y="11289"/>
                  </a:cubicBezTo>
                  <a:cubicBezTo>
                    <a:pt x="22366" y="17397"/>
                    <a:pt x="17397" y="22367"/>
                    <a:pt x="11288" y="22367"/>
                  </a:cubicBezTo>
                  <a:cubicBezTo>
                    <a:pt x="5179" y="22367"/>
                    <a:pt x="210" y="17397"/>
                    <a:pt x="210" y="11288"/>
                  </a:cubicBezTo>
                  <a:cubicBezTo>
                    <a:pt x="210" y="5181"/>
                    <a:pt x="5179" y="210"/>
                    <a:pt x="11288" y="210"/>
                  </a:cubicBezTo>
                  <a:close/>
                  <a:moveTo>
                    <a:pt x="11288" y="1"/>
                  </a:moveTo>
                  <a:cubicBezTo>
                    <a:pt x="5064" y="1"/>
                    <a:pt x="1" y="5064"/>
                    <a:pt x="1" y="11288"/>
                  </a:cubicBezTo>
                  <a:cubicBezTo>
                    <a:pt x="1" y="17512"/>
                    <a:pt x="5064" y="22575"/>
                    <a:pt x="11288" y="22575"/>
                  </a:cubicBezTo>
                  <a:cubicBezTo>
                    <a:pt x="17512" y="22575"/>
                    <a:pt x="22575" y="17512"/>
                    <a:pt x="22575" y="11288"/>
                  </a:cubicBezTo>
                  <a:cubicBezTo>
                    <a:pt x="22575" y="5064"/>
                    <a:pt x="17512" y="1"/>
                    <a:pt x="112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4" name="Google Shape;1747;p2">
              <a:extLst>
                <a:ext uri="{FF2B5EF4-FFF2-40B4-BE49-F238E27FC236}">
                  <a16:creationId xmlns:a16="http://schemas.microsoft.com/office/drawing/2014/main" id="{F235DB78-4A25-49F8-8161-F96BE52514AF}"/>
                </a:ext>
              </a:extLst>
            </p:cNvPr>
            <p:cNvSpPr/>
            <p:nvPr/>
          </p:nvSpPr>
          <p:spPr>
            <a:xfrm>
              <a:off x="2542800" y="2882550"/>
              <a:ext cx="55925" cy="55925"/>
            </a:xfrm>
            <a:custGeom>
              <a:avLst/>
              <a:gdLst/>
              <a:ahLst/>
              <a:cxnLst/>
              <a:rect l="l" t="t" r="r" b="b"/>
              <a:pathLst>
                <a:path w="2237" h="2237" extrusionOk="0">
                  <a:moveTo>
                    <a:pt x="1118" y="1"/>
                  </a:moveTo>
                  <a:cubicBezTo>
                    <a:pt x="501" y="1"/>
                    <a:pt x="1" y="501"/>
                    <a:pt x="1" y="1118"/>
                  </a:cubicBezTo>
                  <a:cubicBezTo>
                    <a:pt x="1" y="1736"/>
                    <a:pt x="501" y="2237"/>
                    <a:pt x="1118" y="2237"/>
                  </a:cubicBezTo>
                  <a:cubicBezTo>
                    <a:pt x="1737" y="2237"/>
                    <a:pt x="2237" y="1736"/>
                    <a:pt x="2237" y="1118"/>
                  </a:cubicBezTo>
                  <a:cubicBezTo>
                    <a:pt x="2237" y="501"/>
                    <a:pt x="1737" y="1"/>
                    <a:pt x="11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745" name="Google Shape;1748;p2">
            <a:extLst>
              <a:ext uri="{FF2B5EF4-FFF2-40B4-BE49-F238E27FC236}">
                <a16:creationId xmlns:a16="http://schemas.microsoft.com/office/drawing/2014/main" id="{FF0876DF-CE34-4119-A6DD-3113B16ADE11}"/>
              </a:ext>
            </a:extLst>
          </p:cNvPr>
          <p:cNvGrpSpPr/>
          <p:nvPr/>
        </p:nvGrpSpPr>
        <p:grpSpPr>
          <a:xfrm>
            <a:off x="234808" y="1836767"/>
            <a:ext cx="349968" cy="2052568"/>
            <a:chOff x="1037125" y="2236325"/>
            <a:chExt cx="149100" cy="874475"/>
          </a:xfrm>
        </p:grpSpPr>
        <p:sp>
          <p:nvSpPr>
            <p:cNvPr id="1746" name="Google Shape;1749;p2">
              <a:extLst>
                <a:ext uri="{FF2B5EF4-FFF2-40B4-BE49-F238E27FC236}">
                  <a16:creationId xmlns:a16="http://schemas.microsoft.com/office/drawing/2014/main" id="{5F2F7426-C83D-425E-9DEF-6BA0C10BE109}"/>
                </a:ext>
              </a:extLst>
            </p:cNvPr>
            <p:cNvSpPr/>
            <p:nvPr/>
          </p:nvSpPr>
          <p:spPr>
            <a:xfrm>
              <a:off x="1171575" y="2471400"/>
              <a:ext cx="14650" cy="12600"/>
            </a:xfrm>
            <a:custGeom>
              <a:avLst/>
              <a:gdLst/>
              <a:ahLst/>
              <a:cxnLst/>
              <a:rect l="l" t="t" r="r" b="b"/>
              <a:pathLst>
                <a:path w="586" h="504" extrusionOk="0">
                  <a:moveTo>
                    <a:pt x="333" y="0"/>
                  </a:moveTo>
                  <a:cubicBezTo>
                    <a:pt x="272" y="0"/>
                    <a:pt x="209" y="23"/>
                    <a:pt x="158" y="74"/>
                  </a:cubicBezTo>
                  <a:cubicBezTo>
                    <a:pt x="0" y="232"/>
                    <a:pt x="111" y="503"/>
                    <a:pt x="335" y="503"/>
                  </a:cubicBezTo>
                  <a:cubicBezTo>
                    <a:pt x="473" y="502"/>
                    <a:pt x="586" y="389"/>
                    <a:pt x="586" y="251"/>
                  </a:cubicBezTo>
                  <a:cubicBezTo>
                    <a:pt x="586" y="101"/>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7" name="Google Shape;1750;p2">
              <a:extLst>
                <a:ext uri="{FF2B5EF4-FFF2-40B4-BE49-F238E27FC236}">
                  <a16:creationId xmlns:a16="http://schemas.microsoft.com/office/drawing/2014/main" id="{AC89B76A-97F0-4EB2-BF55-CBE1FDA5B508}"/>
                </a:ext>
              </a:extLst>
            </p:cNvPr>
            <p:cNvSpPr/>
            <p:nvPr/>
          </p:nvSpPr>
          <p:spPr>
            <a:xfrm>
              <a:off x="1171575" y="2549750"/>
              <a:ext cx="14650" cy="12575"/>
            </a:xfrm>
            <a:custGeom>
              <a:avLst/>
              <a:gdLst/>
              <a:ahLst/>
              <a:cxnLst/>
              <a:rect l="l" t="t" r="r" b="b"/>
              <a:pathLst>
                <a:path w="586" h="503" extrusionOk="0">
                  <a:moveTo>
                    <a:pt x="334" y="0"/>
                  </a:moveTo>
                  <a:cubicBezTo>
                    <a:pt x="272" y="0"/>
                    <a:pt x="209" y="23"/>
                    <a:pt x="158" y="75"/>
                  </a:cubicBezTo>
                  <a:cubicBezTo>
                    <a:pt x="0" y="233"/>
                    <a:pt x="113" y="502"/>
                    <a:pt x="335" y="502"/>
                  </a:cubicBezTo>
                  <a:cubicBezTo>
                    <a:pt x="473" y="502"/>
                    <a:pt x="586" y="390"/>
                    <a:pt x="586" y="252"/>
                  </a:cubicBezTo>
                  <a:cubicBezTo>
                    <a:pt x="586" y="101"/>
                    <a:pt x="462"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8" name="Google Shape;1751;p2">
              <a:extLst>
                <a:ext uri="{FF2B5EF4-FFF2-40B4-BE49-F238E27FC236}">
                  <a16:creationId xmlns:a16="http://schemas.microsoft.com/office/drawing/2014/main" id="{9503D290-434B-4EA6-941C-27287D9AB414}"/>
                </a:ext>
              </a:extLst>
            </p:cNvPr>
            <p:cNvSpPr/>
            <p:nvPr/>
          </p:nvSpPr>
          <p:spPr>
            <a:xfrm>
              <a:off x="1171575" y="2628100"/>
              <a:ext cx="14650" cy="12600"/>
            </a:xfrm>
            <a:custGeom>
              <a:avLst/>
              <a:gdLst/>
              <a:ahLst/>
              <a:cxnLst/>
              <a:rect l="l" t="t" r="r" b="b"/>
              <a:pathLst>
                <a:path w="586" h="504" extrusionOk="0">
                  <a:moveTo>
                    <a:pt x="333" y="0"/>
                  </a:moveTo>
                  <a:cubicBezTo>
                    <a:pt x="272" y="0"/>
                    <a:pt x="209" y="23"/>
                    <a:pt x="158" y="74"/>
                  </a:cubicBezTo>
                  <a:cubicBezTo>
                    <a:pt x="0" y="232"/>
                    <a:pt x="113" y="503"/>
                    <a:pt x="335" y="503"/>
                  </a:cubicBezTo>
                  <a:cubicBezTo>
                    <a:pt x="473" y="503"/>
                    <a:pt x="586" y="391"/>
                    <a:pt x="586" y="251"/>
                  </a:cubicBezTo>
                  <a:cubicBezTo>
                    <a:pt x="586" y="101"/>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9" name="Google Shape;1752;p2">
              <a:extLst>
                <a:ext uri="{FF2B5EF4-FFF2-40B4-BE49-F238E27FC236}">
                  <a16:creationId xmlns:a16="http://schemas.microsoft.com/office/drawing/2014/main" id="{0228DDD0-C3C1-40BC-88E2-32EC91DA036B}"/>
                </a:ext>
              </a:extLst>
            </p:cNvPr>
            <p:cNvSpPr/>
            <p:nvPr/>
          </p:nvSpPr>
          <p:spPr>
            <a:xfrm>
              <a:off x="1171575" y="2706475"/>
              <a:ext cx="14650" cy="12550"/>
            </a:xfrm>
            <a:custGeom>
              <a:avLst/>
              <a:gdLst/>
              <a:ahLst/>
              <a:cxnLst/>
              <a:rect l="l" t="t" r="r" b="b"/>
              <a:pathLst>
                <a:path w="586" h="502" extrusionOk="0">
                  <a:moveTo>
                    <a:pt x="333" y="0"/>
                  </a:moveTo>
                  <a:cubicBezTo>
                    <a:pt x="272" y="0"/>
                    <a:pt x="209" y="23"/>
                    <a:pt x="158" y="74"/>
                  </a:cubicBezTo>
                  <a:cubicBezTo>
                    <a:pt x="0" y="232"/>
                    <a:pt x="113" y="501"/>
                    <a:pt x="335" y="501"/>
                  </a:cubicBezTo>
                  <a:cubicBezTo>
                    <a:pt x="473" y="501"/>
                    <a:pt x="586" y="389"/>
                    <a:pt x="586" y="251"/>
                  </a:cubicBezTo>
                  <a:cubicBezTo>
                    <a:pt x="586" y="100"/>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0" name="Google Shape;1753;p2">
              <a:extLst>
                <a:ext uri="{FF2B5EF4-FFF2-40B4-BE49-F238E27FC236}">
                  <a16:creationId xmlns:a16="http://schemas.microsoft.com/office/drawing/2014/main" id="{E14D4A50-EC50-45BF-826C-B5DFF85E7E8E}"/>
                </a:ext>
              </a:extLst>
            </p:cNvPr>
            <p:cNvSpPr/>
            <p:nvPr/>
          </p:nvSpPr>
          <p:spPr>
            <a:xfrm>
              <a:off x="1171575" y="2784825"/>
              <a:ext cx="14650" cy="12600"/>
            </a:xfrm>
            <a:custGeom>
              <a:avLst/>
              <a:gdLst/>
              <a:ahLst/>
              <a:cxnLst/>
              <a:rect l="l" t="t" r="r" b="b"/>
              <a:pathLst>
                <a:path w="586" h="504" extrusionOk="0">
                  <a:moveTo>
                    <a:pt x="333" y="1"/>
                  </a:moveTo>
                  <a:cubicBezTo>
                    <a:pt x="272" y="1"/>
                    <a:pt x="209" y="24"/>
                    <a:pt x="158" y="75"/>
                  </a:cubicBezTo>
                  <a:cubicBezTo>
                    <a:pt x="0" y="232"/>
                    <a:pt x="111" y="504"/>
                    <a:pt x="335" y="504"/>
                  </a:cubicBezTo>
                  <a:cubicBezTo>
                    <a:pt x="473" y="504"/>
                    <a:pt x="586" y="390"/>
                    <a:pt x="586" y="252"/>
                  </a:cubicBezTo>
                  <a:cubicBezTo>
                    <a:pt x="586" y="101"/>
                    <a:pt x="462" y="1"/>
                    <a:pt x="33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1" name="Google Shape;1754;p2">
              <a:extLst>
                <a:ext uri="{FF2B5EF4-FFF2-40B4-BE49-F238E27FC236}">
                  <a16:creationId xmlns:a16="http://schemas.microsoft.com/office/drawing/2014/main" id="{689B38EA-B69C-4CA2-B813-2F1A599019C6}"/>
                </a:ext>
              </a:extLst>
            </p:cNvPr>
            <p:cNvSpPr/>
            <p:nvPr/>
          </p:nvSpPr>
          <p:spPr>
            <a:xfrm>
              <a:off x="1104350" y="2471400"/>
              <a:ext cx="14675" cy="12600"/>
            </a:xfrm>
            <a:custGeom>
              <a:avLst/>
              <a:gdLst/>
              <a:ahLst/>
              <a:cxnLst/>
              <a:rect l="l" t="t" r="r" b="b"/>
              <a:pathLst>
                <a:path w="587" h="504" extrusionOk="0">
                  <a:moveTo>
                    <a:pt x="334" y="0"/>
                  </a:moveTo>
                  <a:cubicBezTo>
                    <a:pt x="272" y="0"/>
                    <a:pt x="209" y="23"/>
                    <a:pt x="158" y="74"/>
                  </a:cubicBezTo>
                  <a:cubicBezTo>
                    <a:pt x="0" y="232"/>
                    <a:pt x="112" y="503"/>
                    <a:pt x="335" y="503"/>
                  </a:cubicBezTo>
                  <a:cubicBezTo>
                    <a:pt x="475" y="503"/>
                    <a:pt x="587" y="389"/>
                    <a:pt x="587" y="251"/>
                  </a:cubicBezTo>
                  <a:cubicBezTo>
                    <a:pt x="587" y="101"/>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2" name="Google Shape;1755;p2">
              <a:extLst>
                <a:ext uri="{FF2B5EF4-FFF2-40B4-BE49-F238E27FC236}">
                  <a16:creationId xmlns:a16="http://schemas.microsoft.com/office/drawing/2014/main" id="{1D38FC92-CA60-444B-8A31-A7DCB1E8B73C}"/>
                </a:ext>
              </a:extLst>
            </p:cNvPr>
            <p:cNvSpPr/>
            <p:nvPr/>
          </p:nvSpPr>
          <p:spPr>
            <a:xfrm>
              <a:off x="1104350" y="2549750"/>
              <a:ext cx="14675" cy="12575"/>
            </a:xfrm>
            <a:custGeom>
              <a:avLst/>
              <a:gdLst/>
              <a:ahLst/>
              <a:cxnLst/>
              <a:rect l="l" t="t" r="r" b="b"/>
              <a:pathLst>
                <a:path w="587" h="503" extrusionOk="0">
                  <a:moveTo>
                    <a:pt x="334" y="0"/>
                  </a:moveTo>
                  <a:cubicBezTo>
                    <a:pt x="272" y="0"/>
                    <a:pt x="209" y="23"/>
                    <a:pt x="158" y="75"/>
                  </a:cubicBezTo>
                  <a:cubicBezTo>
                    <a:pt x="0" y="233"/>
                    <a:pt x="112" y="502"/>
                    <a:pt x="335" y="502"/>
                  </a:cubicBezTo>
                  <a:cubicBezTo>
                    <a:pt x="475" y="502"/>
                    <a:pt x="587" y="390"/>
                    <a:pt x="587" y="252"/>
                  </a:cubicBezTo>
                  <a:cubicBezTo>
                    <a:pt x="587" y="101"/>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3" name="Google Shape;1756;p2">
              <a:extLst>
                <a:ext uri="{FF2B5EF4-FFF2-40B4-BE49-F238E27FC236}">
                  <a16:creationId xmlns:a16="http://schemas.microsoft.com/office/drawing/2014/main" id="{BACE3233-DA10-40A2-BA20-0CD3CAC4B115}"/>
                </a:ext>
              </a:extLst>
            </p:cNvPr>
            <p:cNvSpPr/>
            <p:nvPr/>
          </p:nvSpPr>
          <p:spPr>
            <a:xfrm>
              <a:off x="1104350" y="2628100"/>
              <a:ext cx="14675" cy="12600"/>
            </a:xfrm>
            <a:custGeom>
              <a:avLst/>
              <a:gdLst/>
              <a:ahLst/>
              <a:cxnLst/>
              <a:rect l="l" t="t" r="r" b="b"/>
              <a:pathLst>
                <a:path w="587" h="504" extrusionOk="0">
                  <a:moveTo>
                    <a:pt x="334" y="0"/>
                  </a:moveTo>
                  <a:cubicBezTo>
                    <a:pt x="272" y="0"/>
                    <a:pt x="209" y="23"/>
                    <a:pt x="158" y="74"/>
                  </a:cubicBezTo>
                  <a:cubicBezTo>
                    <a:pt x="0" y="232"/>
                    <a:pt x="112" y="503"/>
                    <a:pt x="335" y="503"/>
                  </a:cubicBezTo>
                  <a:cubicBezTo>
                    <a:pt x="475" y="503"/>
                    <a:pt x="587" y="391"/>
                    <a:pt x="587" y="251"/>
                  </a:cubicBezTo>
                  <a:cubicBezTo>
                    <a:pt x="587" y="101"/>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4" name="Google Shape;1757;p2">
              <a:extLst>
                <a:ext uri="{FF2B5EF4-FFF2-40B4-BE49-F238E27FC236}">
                  <a16:creationId xmlns:a16="http://schemas.microsoft.com/office/drawing/2014/main" id="{42CE6133-C367-4879-AB9B-FE1E60DC6027}"/>
                </a:ext>
              </a:extLst>
            </p:cNvPr>
            <p:cNvSpPr/>
            <p:nvPr/>
          </p:nvSpPr>
          <p:spPr>
            <a:xfrm>
              <a:off x="1104350" y="2706475"/>
              <a:ext cx="14675" cy="12550"/>
            </a:xfrm>
            <a:custGeom>
              <a:avLst/>
              <a:gdLst/>
              <a:ahLst/>
              <a:cxnLst/>
              <a:rect l="l" t="t" r="r" b="b"/>
              <a:pathLst>
                <a:path w="587" h="502" extrusionOk="0">
                  <a:moveTo>
                    <a:pt x="334" y="0"/>
                  </a:moveTo>
                  <a:cubicBezTo>
                    <a:pt x="272" y="0"/>
                    <a:pt x="209" y="23"/>
                    <a:pt x="158" y="74"/>
                  </a:cubicBezTo>
                  <a:cubicBezTo>
                    <a:pt x="0" y="232"/>
                    <a:pt x="112" y="501"/>
                    <a:pt x="335" y="501"/>
                  </a:cubicBezTo>
                  <a:cubicBezTo>
                    <a:pt x="475" y="501"/>
                    <a:pt x="587" y="389"/>
                    <a:pt x="587" y="251"/>
                  </a:cubicBezTo>
                  <a:cubicBezTo>
                    <a:pt x="587" y="100"/>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5" name="Google Shape;1758;p2">
              <a:extLst>
                <a:ext uri="{FF2B5EF4-FFF2-40B4-BE49-F238E27FC236}">
                  <a16:creationId xmlns:a16="http://schemas.microsoft.com/office/drawing/2014/main" id="{D122B37E-7D76-4BFA-A64D-0E09A40E6256}"/>
                </a:ext>
              </a:extLst>
            </p:cNvPr>
            <p:cNvSpPr/>
            <p:nvPr/>
          </p:nvSpPr>
          <p:spPr>
            <a:xfrm>
              <a:off x="1104350" y="2784825"/>
              <a:ext cx="14675" cy="12600"/>
            </a:xfrm>
            <a:custGeom>
              <a:avLst/>
              <a:gdLst/>
              <a:ahLst/>
              <a:cxnLst/>
              <a:rect l="l" t="t" r="r" b="b"/>
              <a:pathLst>
                <a:path w="587" h="504" extrusionOk="0">
                  <a:moveTo>
                    <a:pt x="334" y="1"/>
                  </a:moveTo>
                  <a:cubicBezTo>
                    <a:pt x="272" y="1"/>
                    <a:pt x="209" y="24"/>
                    <a:pt x="158" y="75"/>
                  </a:cubicBezTo>
                  <a:cubicBezTo>
                    <a:pt x="0" y="232"/>
                    <a:pt x="112" y="504"/>
                    <a:pt x="335" y="504"/>
                  </a:cubicBezTo>
                  <a:cubicBezTo>
                    <a:pt x="475" y="504"/>
                    <a:pt x="587" y="390"/>
                    <a:pt x="587" y="252"/>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6" name="Google Shape;1759;p2">
              <a:extLst>
                <a:ext uri="{FF2B5EF4-FFF2-40B4-BE49-F238E27FC236}">
                  <a16:creationId xmlns:a16="http://schemas.microsoft.com/office/drawing/2014/main" id="{2F27ACFF-94D5-428F-9484-3E8D06BE8BDD}"/>
                </a:ext>
              </a:extLst>
            </p:cNvPr>
            <p:cNvSpPr/>
            <p:nvPr/>
          </p:nvSpPr>
          <p:spPr>
            <a:xfrm>
              <a:off x="1037125" y="2471400"/>
              <a:ext cx="14675" cy="12600"/>
            </a:xfrm>
            <a:custGeom>
              <a:avLst/>
              <a:gdLst/>
              <a:ahLst/>
              <a:cxnLst/>
              <a:rect l="l" t="t" r="r" b="b"/>
              <a:pathLst>
                <a:path w="587" h="504" extrusionOk="0">
                  <a:moveTo>
                    <a:pt x="334" y="0"/>
                  </a:moveTo>
                  <a:cubicBezTo>
                    <a:pt x="273" y="0"/>
                    <a:pt x="210" y="23"/>
                    <a:pt x="159" y="74"/>
                  </a:cubicBezTo>
                  <a:cubicBezTo>
                    <a:pt x="0" y="232"/>
                    <a:pt x="112" y="503"/>
                    <a:pt x="337" y="503"/>
                  </a:cubicBezTo>
                  <a:cubicBezTo>
                    <a:pt x="475" y="503"/>
                    <a:pt x="587" y="389"/>
                    <a:pt x="587" y="251"/>
                  </a:cubicBezTo>
                  <a:cubicBezTo>
                    <a:pt x="587" y="101"/>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7" name="Google Shape;1760;p2">
              <a:extLst>
                <a:ext uri="{FF2B5EF4-FFF2-40B4-BE49-F238E27FC236}">
                  <a16:creationId xmlns:a16="http://schemas.microsoft.com/office/drawing/2014/main" id="{9498A4DE-8667-4F48-95D1-1BD0F7383905}"/>
                </a:ext>
              </a:extLst>
            </p:cNvPr>
            <p:cNvSpPr/>
            <p:nvPr/>
          </p:nvSpPr>
          <p:spPr>
            <a:xfrm>
              <a:off x="1037125" y="2549750"/>
              <a:ext cx="14675" cy="12575"/>
            </a:xfrm>
            <a:custGeom>
              <a:avLst/>
              <a:gdLst/>
              <a:ahLst/>
              <a:cxnLst/>
              <a:rect l="l" t="t" r="r" b="b"/>
              <a:pathLst>
                <a:path w="587" h="503" extrusionOk="0">
                  <a:moveTo>
                    <a:pt x="335" y="0"/>
                  </a:moveTo>
                  <a:cubicBezTo>
                    <a:pt x="273" y="0"/>
                    <a:pt x="210" y="23"/>
                    <a:pt x="159" y="75"/>
                  </a:cubicBezTo>
                  <a:cubicBezTo>
                    <a:pt x="0" y="233"/>
                    <a:pt x="112" y="502"/>
                    <a:pt x="337" y="502"/>
                  </a:cubicBezTo>
                  <a:cubicBezTo>
                    <a:pt x="475" y="502"/>
                    <a:pt x="587" y="390"/>
                    <a:pt x="587" y="252"/>
                  </a:cubicBezTo>
                  <a:cubicBezTo>
                    <a:pt x="587" y="101"/>
                    <a:pt x="464" y="0"/>
                    <a:pt x="33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8" name="Google Shape;1761;p2">
              <a:extLst>
                <a:ext uri="{FF2B5EF4-FFF2-40B4-BE49-F238E27FC236}">
                  <a16:creationId xmlns:a16="http://schemas.microsoft.com/office/drawing/2014/main" id="{8E01E7FE-387C-4FCD-ACA7-B527DF8E6061}"/>
                </a:ext>
              </a:extLst>
            </p:cNvPr>
            <p:cNvSpPr/>
            <p:nvPr/>
          </p:nvSpPr>
          <p:spPr>
            <a:xfrm>
              <a:off x="1037150" y="2628100"/>
              <a:ext cx="14650" cy="12600"/>
            </a:xfrm>
            <a:custGeom>
              <a:avLst/>
              <a:gdLst/>
              <a:ahLst/>
              <a:cxnLst/>
              <a:rect l="l" t="t" r="r" b="b"/>
              <a:pathLst>
                <a:path w="586" h="504" extrusionOk="0">
                  <a:moveTo>
                    <a:pt x="333" y="0"/>
                  </a:moveTo>
                  <a:cubicBezTo>
                    <a:pt x="272" y="0"/>
                    <a:pt x="209" y="23"/>
                    <a:pt x="158" y="74"/>
                  </a:cubicBezTo>
                  <a:cubicBezTo>
                    <a:pt x="1" y="232"/>
                    <a:pt x="113" y="503"/>
                    <a:pt x="336" y="503"/>
                  </a:cubicBezTo>
                  <a:cubicBezTo>
                    <a:pt x="474" y="503"/>
                    <a:pt x="586" y="391"/>
                    <a:pt x="586" y="251"/>
                  </a:cubicBezTo>
                  <a:cubicBezTo>
                    <a:pt x="586" y="101"/>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9" name="Google Shape;1762;p2">
              <a:extLst>
                <a:ext uri="{FF2B5EF4-FFF2-40B4-BE49-F238E27FC236}">
                  <a16:creationId xmlns:a16="http://schemas.microsoft.com/office/drawing/2014/main" id="{5B22F6AC-520D-4939-AB24-3FEF39A9D5DC}"/>
                </a:ext>
              </a:extLst>
            </p:cNvPr>
            <p:cNvSpPr/>
            <p:nvPr/>
          </p:nvSpPr>
          <p:spPr>
            <a:xfrm>
              <a:off x="1037150" y="2706475"/>
              <a:ext cx="14650" cy="12550"/>
            </a:xfrm>
            <a:custGeom>
              <a:avLst/>
              <a:gdLst/>
              <a:ahLst/>
              <a:cxnLst/>
              <a:rect l="l" t="t" r="r" b="b"/>
              <a:pathLst>
                <a:path w="586" h="502" extrusionOk="0">
                  <a:moveTo>
                    <a:pt x="333" y="0"/>
                  </a:moveTo>
                  <a:cubicBezTo>
                    <a:pt x="272" y="0"/>
                    <a:pt x="209" y="23"/>
                    <a:pt x="158" y="74"/>
                  </a:cubicBezTo>
                  <a:cubicBezTo>
                    <a:pt x="1" y="232"/>
                    <a:pt x="113" y="501"/>
                    <a:pt x="336" y="501"/>
                  </a:cubicBezTo>
                  <a:cubicBezTo>
                    <a:pt x="474" y="501"/>
                    <a:pt x="586" y="389"/>
                    <a:pt x="586" y="251"/>
                  </a:cubicBezTo>
                  <a:cubicBezTo>
                    <a:pt x="586" y="100"/>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0" name="Google Shape;1763;p2">
              <a:extLst>
                <a:ext uri="{FF2B5EF4-FFF2-40B4-BE49-F238E27FC236}">
                  <a16:creationId xmlns:a16="http://schemas.microsoft.com/office/drawing/2014/main" id="{B5479519-8707-498C-8B0B-BD3C11305EBE}"/>
                </a:ext>
              </a:extLst>
            </p:cNvPr>
            <p:cNvSpPr/>
            <p:nvPr/>
          </p:nvSpPr>
          <p:spPr>
            <a:xfrm>
              <a:off x="1171575" y="2236325"/>
              <a:ext cx="14650" cy="12600"/>
            </a:xfrm>
            <a:custGeom>
              <a:avLst/>
              <a:gdLst/>
              <a:ahLst/>
              <a:cxnLst/>
              <a:rect l="l" t="t" r="r" b="b"/>
              <a:pathLst>
                <a:path w="586" h="504" extrusionOk="0">
                  <a:moveTo>
                    <a:pt x="333" y="1"/>
                  </a:moveTo>
                  <a:cubicBezTo>
                    <a:pt x="272" y="1"/>
                    <a:pt x="209" y="23"/>
                    <a:pt x="158" y="74"/>
                  </a:cubicBezTo>
                  <a:cubicBezTo>
                    <a:pt x="0" y="232"/>
                    <a:pt x="113" y="503"/>
                    <a:pt x="335" y="503"/>
                  </a:cubicBezTo>
                  <a:cubicBezTo>
                    <a:pt x="473" y="503"/>
                    <a:pt x="586" y="391"/>
                    <a:pt x="586" y="252"/>
                  </a:cubicBezTo>
                  <a:cubicBezTo>
                    <a:pt x="586" y="101"/>
                    <a:pt x="462" y="1"/>
                    <a:pt x="33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1" name="Google Shape;1764;p2">
              <a:extLst>
                <a:ext uri="{FF2B5EF4-FFF2-40B4-BE49-F238E27FC236}">
                  <a16:creationId xmlns:a16="http://schemas.microsoft.com/office/drawing/2014/main" id="{CBC40AA1-67A8-4CE9-B3D1-0F9F10213E80}"/>
                </a:ext>
              </a:extLst>
            </p:cNvPr>
            <p:cNvSpPr/>
            <p:nvPr/>
          </p:nvSpPr>
          <p:spPr>
            <a:xfrm>
              <a:off x="1171575" y="2314700"/>
              <a:ext cx="14650" cy="12550"/>
            </a:xfrm>
            <a:custGeom>
              <a:avLst/>
              <a:gdLst/>
              <a:ahLst/>
              <a:cxnLst/>
              <a:rect l="l" t="t" r="r" b="b"/>
              <a:pathLst>
                <a:path w="586" h="502" extrusionOk="0">
                  <a:moveTo>
                    <a:pt x="333" y="0"/>
                  </a:moveTo>
                  <a:cubicBezTo>
                    <a:pt x="272" y="0"/>
                    <a:pt x="209" y="23"/>
                    <a:pt x="158" y="74"/>
                  </a:cubicBezTo>
                  <a:cubicBezTo>
                    <a:pt x="0" y="232"/>
                    <a:pt x="113" y="502"/>
                    <a:pt x="335" y="502"/>
                  </a:cubicBezTo>
                  <a:cubicBezTo>
                    <a:pt x="473" y="502"/>
                    <a:pt x="586" y="389"/>
                    <a:pt x="586" y="251"/>
                  </a:cubicBezTo>
                  <a:cubicBezTo>
                    <a:pt x="586" y="101"/>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2" name="Google Shape;1765;p2">
              <a:extLst>
                <a:ext uri="{FF2B5EF4-FFF2-40B4-BE49-F238E27FC236}">
                  <a16:creationId xmlns:a16="http://schemas.microsoft.com/office/drawing/2014/main" id="{83ADD9E7-B534-4C65-B9D9-FC425EF20926}"/>
                </a:ext>
              </a:extLst>
            </p:cNvPr>
            <p:cNvSpPr/>
            <p:nvPr/>
          </p:nvSpPr>
          <p:spPr>
            <a:xfrm>
              <a:off x="1171575" y="2393025"/>
              <a:ext cx="14650" cy="12600"/>
            </a:xfrm>
            <a:custGeom>
              <a:avLst/>
              <a:gdLst/>
              <a:ahLst/>
              <a:cxnLst/>
              <a:rect l="l" t="t" r="r" b="b"/>
              <a:pathLst>
                <a:path w="586" h="504" extrusionOk="0">
                  <a:moveTo>
                    <a:pt x="333" y="1"/>
                  </a:moveTo>
                  <a:cubicBezTo>
                    <a:pt x="271" y="1"/>
                    <a:pt x="209" y="23"/>
                    <a:pt x="158" y="74"/>
                  </a:cubicBezTo>
                  <a:cubicBezTo>
                    <a:pt x="0" y="233"/>
                    <a:pt x="111" y="503"/>
                    <a:pt x="335" y="503"/>
                  </a:cubicBezTo>
                  <a:cubicBezTo>
                    <a:pt x="473" y="503"/>
                    <a:pt x="586" y="391"/>
                    <a:pt x="586" y="253"/>
                  </a:cubicBezTo>
                  <a:cubicBezTo>
                    <a:pt x="586" y="101"/>
                    <a:pt x="462" y="1"/>
                    <a:pt x="33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3" name="Google Shape;1766;p2">
              <a:extLst>
                <a:ext uri="{FF2B5EF4-FFF2-40B4-BE49-F238E27FC236}">
                  <a16:creationId xmlns:a16="http://schemas.microsoft.com/office/drawing/2014/main" id="{76B47801-C461-4EB2-BCF8-6998884B755B}"/>
                </a:ext>
              </a:extLst>
            </p:cNvPr>
            <p:cNvSpPr/>
            <p:nvPr/>
          </p:nvSpPr>
          <p:spPr>
            <a:xfrm>
              <a:off x="1104350" y="2236325"/>
              <a:ext cx="14675" cy="12600"/>
            </a:xfrm>
            <a:custGeom>
              <a:avLst/>
              <a:gdLst/>
              <a:ahLst/>
              <a:cxnLst/>
              <a:rect l="l" t="t" r="r" b="b"/>
              <a:pathLst>
                <a:path w="587" h="504" extrusionOk="0">
                  <a:moveTo>
                    <a:pt x="334" y="1"/>
                  </a:moveTo>
                  <a:cubicBezTo>
                    <a:pt x="272" y="1"/>
                    <a:pt x="209" y="23"/>
                    <a:pt x="158" y="74"/>
                  </a:cubicBezTo>
                  <a:cubicBezTo>
                    <a:pt x="0" y="232"/>
                    <a:pt x="112" y="503"/>
                    <a:pt x="335" y="503"/>
                  </a:cubicBezTo>
                  <a:cubicBezTo>
                    <a:pt x="475" y="503"/>
                    <a:pt x="587" y="391"/>
                    <a:pt x="587" y="252"/>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4" name="Google Shape;1767;p2">
              <a:extLst>
                <a:ext uri="{FF2B5EF4-FFF2-40B4-BE49-F238E27FC236}">
                  <a16:creationId xmlns:a16="http://schemas.microsoft.com/office/drawing/2014/main" id="{D6468B80-2D09-4FA8-BCCE-AC03DE6293A9}"/>
                </a:ext>
              </a:extLst>
            </p:cNvPr>
            <p:cNvSpPr/>
            <p:nvPr/>
          </p:nvSpPr>
          <p:spPr>
            <a:xfrm>
              <a:off x="1104350" y="2314700"/>
              <a:ext cx="14675" cy="12550"/>
            </a:xfrm>
            <a:custGeom>
              <a:avLst/>
              <a:gdLst/>
              <a:ahLst/>
              <a:cxnLst/>
              <a:rect l="l" t="t" r="r" b="b"/>
              <a:pathLst>
                <a:path w="587" h="502" extrusionOk="0">
                  <a:moveTo>
                    <a:pt x="334" y="0"/>
                  </a:moveTo>
                  <a:cubicBezTo>
                    <a:pt x="272" y="0"/>
                    <a:pt x="209" y="23"/>
                    <a:pt x="158" y="74"/>
                  </a:cubicBezTo>
                  <a:cubicBezTo>
                    <a:pt x="0" y="232"/>
                    <a:pt x="112" y="502"/>
                    <a:pt x="335" y="502"/>
                  </a:cubicBezTo>
                  <a:cubicBezTo>
                    <a:pt x="475" y="502"/>
                    <a:pt x="587" y="389"/>
                    <a:pt x="587" y="251"/>
                  </a:cubicBezTo>
                  <a:cubicBezTo>
                    <a:pt x="587" y="101"/>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5" name="Google Shape;1768;p2">
              <a:extLst>
                <a:ext uri="{FF2B5EF4-FFF2-40B4-BE49-F238E27FC236}">
                  <a16:creationId xmlns:a16="http://schemas.microsoft.com/office/drawing/2014/main" id="{C73417BC-59A3-49D0-B754-7E5D3738F7F8}"/>
                </a:ext>
              </a:extLst>
            </p:cNvPr>
            <p:cNvSpPr/>
            <p:nvPr/>
          </p:nvSpPr>
          <p:spPr>
            <a:xfrm>
              <a:off x="1104350" y="2393025"/>
              <a:ext cx="14675" cy="12600"/>
            </a:xfrm>
            <a:custGeom>
              <a:avLst/>
              <a:gdLst/>
              <a:ahLst/>
              <a:cxnLst/>
              <a:rect l="l" t="t" r="r" b="b"/>
              <a:pathLst>
                <a:path w="587" h="504" extrusionOk="0">
                  <a:moveTo>
                    <a:pt x="334" y="1"/>
                  </a:moveTo>
                  <a:cubicBezTo>
                    <a:pt x="272" y="1"/>
                    <a:pt x="209" y="23"/>
                    <a:pt x="158" y="74"/>
                  </a:cubicBezTo>
                  <a:cubicBezTo>
                    <a:pt x="0" y="233"/>
                    <a:pt x="112" y="503"/>
                    <a:pt x="335" y="503"/>
                  </a:cubicBezTo>
                  <a:cubicBezTo>
                    <a:pt x="475" y="503"/>
                    <a:pt x="587" y="391"/>
                    <a:pt x="587" y="253"/>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6" name="Google Shape;1769;p2">
              <a:extLst>
                <a:ext uri="{FF2B5EF4-FFF2-40B4-BE49-F238E27FC236}">
                  <a16:creationId xmlns:a16="http://schemas.microsoft.com/office/drawing/2014/main" id="{FD0E659A-1492-4466-B847-3CE9B857F8C5}"/>
                </a:ext>
              </a:extLst>
            </p:cNvPr>
            <p:cNvSpPr/>
            <p:nvPr/>
          </p:nvSpPr>
          <p:spPr>
            <a:xfrm>
              <a:off x="1037150" y="2236325"/>
              <a:ext cx="14650" cy="12600"/>
            </a:xfrm>
            <a:custGeom>
              <a:avLst/>
              <a:gdLst/>
              <a:ahLst/>
              <a:cxnLst/>
              <a:rect l="l" t="t" r="r" b="b"/>
              <a:pathLst>
                <a:path w="586" h="504" extrusionOk="0">
                  <a:moveTo>
                    <a:pt x="333" y="1"/>
                  </a:moveTo>
                  <a:cubicBezTo>
                    <a:pt x="272" y="1"/>
                    <a:pt x="209" y="23"/>
                    <a:pt x="158" y="74"/>
                  </a:cubicBezTo>
                  <a:cubicBezTo>
                    <a:pt x="1" y="232"/>
                    <a:pt x="113" y="503"/>
                    <a:pt x="336" y="503"/>
                  </a:cubicBezTo>
                  <a:cubicBezTo>
                    <a:pt x="474" y="503"/>
                    <a:pt x="586" y="391"/>
                    <a:pt x="586" y="252"/>
                  </a:cubicBezTo>
                  <a:cubicBezTo>
                    <a:pt x="586" y="101"/>
                    <a:pt x="462" y="1"/>
                    <a:pt x="33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7" name="Google Shape;1770;p2">
              <a:extLst>
                <a:ext uri="{FF2B5EF4-FFF2-40B4-BE49-F238E27FC236}">
                  <a16:creationId xmlns:a16="http://schemas.microsoft.com/office/drawing/2014/main" id="{253C41C6-C19D-41B8-AC8B-A63506A8D673}"/>
                </a:ext>
              </a:extLst>
            </p:cNvPr>
            <p:cNvSpPr/>
            <p:nvPr/>
          </p:nvSpPr>
          <p:spPr>
            <a:xfrm>
              <a:off x="1037150" y="2314700"/>
              <a:ext cx="14650" cy="12550"/>
            </a:xfrm>
            <a:custGeom>
              <a:avLst/>
              <a:gdLst/>
              <a:ahLst/>
              <a:cxnLst/>
              <a:rect l="l" t="t" r="r" b="b"/>
              <a:pathLst>
                <a:path w="586" h="502" extrusionOk="0">
                  <a:moveTo>
                    <a:pt x="333" y="0"/>
                  </a:moveTo>
                  <a:cubicBezTo>
                    <a:pt x="272" y="0"/>
                    <a:pt x="209" y="23"/>
                    <a:pt x="158" y="74"/>
                  </a:cubicBezTo>
                  <a:cubicBezTo>
                    <a:pt x="1" y="232"/>
                    <a:pt x="113" y="502"/>
                    <a:pt x="336" y="502"/>
                  </a:cubicBezTo>
                  <a:cubicBezTo>
                    <a:pt x="474" y="502"/>
                    <a:pt x="586" y="389"/>
                    <a:pt x="586" y="251"/>
                  </a:cubicBezTo>
                  <a:cubicBezTo>
                    <a:pt x="586" y="101"/>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8" name="Google Shape;1771;p2">
              <a:extLst>
                <a:ext uri="{FF2B5EF4-FFF2-40B4-BE49-F238E27FC236}">
                  <a16:creationId xmlns:a16="http://schemas.microsoft.com/office/drawing/2014/main" id="{4B0248EA-1ABA-457D-B074-37C41E7528EF}"/>
                </a:ext>
              </a:extLst>
            </p:cNvPr>
            <p:cNvSpPr/>
            <p:nvPr/>
          </p:nvSpPr>
          <p:spPr>
            <a:xfrm>
              <a:off x="1037125" y="2393025"/>
              <a:ext cx="14675" cy="12600"/>
            </a:xfrm>
            <a:custGeom>
              <a:avLst/>
              <a:gdLst/>
              <a:ahLst/>
              <a:cxnLst/>
              <a:rect l="l" t="t" r="r" b="b"/>
              <a:pathLst>
                <a:path w="587" h="504" extrusionOk="0">
                  <a:moveTo>
                    <a:pt x="334" y="1"/>
                  </a:moveTo>
                  <a:cubicBezTo>
                    <a:pt x="273" y="1"/>
                    <a:pt x="210" y="23"/>
                    <a:pt x="159" y="74"/>
                  </a:cubicBezTo>
                  <a:cubicBezTo>
                    <a:pt x="0" y="233"/>
                    <a:pt x="112" y="503"/>
                    <a:pt x="337" y="503"/>
                  </a:cubicBezTo>
                  <a:cubicBezTo>
                    <a:pt x="475" y="503"/>
                    <a:pt x="587" y="391"/>
                    <a:pt x="587" y="253"/>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9" name="Google Shape;1772;p2">
              <a:extLst>
                <a:ext uri="{FF2B5EF4-FFF2-40B4-BE49-F238E27FC236}">
                  <a16:creationId xmlns:a16="http://schemas.microsoft.com/office/drawing/2014/main" id="{1D35B584-4F70-49F1-8FCF-1F03101FA17B}"/>
                </a:ext>
              </a:extLst>
            </p:cNvPr>
            <p:cNvSpPr/>
            <p:nvPr/>
          </p:nvSpPr>
          <p:spPr>
            <a:xfrm>
              <a:off x="1037125" y="2784825"/>
              <a:ext cx="14675" cy="12600"/>
            </a:xfrm>
            <a:custGeom>
              <a:avLst/>
              <a:gdLst/>
              <a:ahLst/>
              <a:cxnLst/>
              <a:rect l="l" t="t" r="r" b="b"/>
              <a:pathLst>
                <a:path w="587" h="504" extrusionOk="0">
                  <a:moveTo>
                    <a:pt x="334" y="1"/>
                  </a:moveTo>
                  <a:cubicBezTo>
                    <a:pt x="273" y="1"/>
                    <a:pt x="210" y="24"/>
                    <a:pt x="159" y="75"/>
                  </a:cubicBezTo>
                  <a:cubicBezTo>
                    <a:pt x="0" y="232"/>
                    <a:pt x="112" y="504"/>
                    <a:pt x="337" y="504"/>
                  </a:cubicBezTo>
                  <a:cubicBezTo>
                    <a:pt x="475" y="504"/>
                    <a:pt x="587" y="390"/>
                    <a:pt x="587" y="252"/>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0" name="Google Shape;1773;p2">
              <a:extLst>
                <a:ext uri="{FF2B5EF4-FFF2-40B4-BE49-F238E27FC236}">
                  <a16:creationId xmlns:a16="http://schemas.microsoft.com/office/drawing/2014/main" id="{58816F67-B5F1-44F1-A0D5-4B99C0B9DCB3}"/>
                </a:ext>
              </a:extLst>
            </p:cNvPr>
            <p:cNvSpPr/>
            <p:nvPr/>
          </p:nvSpPr>
          <p:spPr>
            <a:xfrm>
              <a:off x="1171575" y="2863175"/>
              <a:ext cx="14650" cy="12575"/>
            </a:xfrm>
            <a:custGeom>
              <a:avLst/>
              <a:gdLst/>
              <a:ahLst/>
              <a:cxnLst/>
              <a:rect l="l" t="t" r="r" b="b"/>
              <a:pathLst>
                <a:path w="586" h="503" extrusionOk="0">
                  <a:moveTo>
                    <a:pt x="333" y="0"/>
                  </a:moveTo>
                  <a:cubicBezTo>
                    <a:pt x="272" y="0"/>
                    <a:pt x="209" y="23"/>
                    <a:pt x="158" y="74"/>
                  </a:cubicBezTo>
                  <a:cubicBezTo>
                    <a:pt x="0" y="232"/>
                    <a:pt x="111" y="503"/>
                    <a:pt x="335" y="503"/>
                  </a:cubicBezTo>
                  <a:cubicBezTo>
                    <a:pt x="473" y="501"/>
                    <a:pt x="586" y="389"/>
                    <a:pt x="586" y="251"/>
                  </a:cubicBezTo>
                  <a:cubicBezTo>
                    <a:pt x="586" y="100"/>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1" name="Google Shape;1774;p2">
              <a:extLst>
                <a:ext uri="{FF2B5EF4-FFF2-40B4-BE49-F238E27FC236}">
                  <a16:creationId xmlns:a16="http://schemas.microsoft.com/office/drawing/2014/main" id="{688F6695-47E1-404A-879A-CD944F18919E}"/>
                </a:ext>
              </a:extLst>
            </p:cNvPr>
            <p:cNvSpPr/>
            <p:nvPr/>
          </p:nvSpPr>
          <p:spPr>
            <a:xfrm>
              <a:off x="1171575" y="2941500"/>
              <a:ext cx="14650" cy="12600"/>
            </a:xfrm>
            <a:custGeom>
              <a:avLst/>
              <a:gdLst/>
              <a:ahLst/>
              <a:cxnLst/>
              <a:rect l="l" t="t" r="r" b="b"/>
              <a:pathLst>
                <a:path w="586" h="504" extrusionOk="0">
                  <a:moveTo>
                    <a:pt x="334" y="1"/>
                  </a:moveTo>
                  <a:cubicBezTo>
                    <a:pt x="272" y="1"/>
                    <a:pt x="209" y="24"/>
                    <a:pt x="158" y="76"/>
                  </a:cubicBezTo>
                  <a:cubicBezTo>
                    <a:pt x="0" y="233"/>
                    <a:pt x="113" y="503"/>
                    <a:pt x="335" y="503"/>
                  </a:cubicBezTo>
                  <a:cubicBezTo>
                    <a:pt x="473" y="503"/>
                    <a:pt x="586" y="391"/>
                    <a:pt x="586" y="253"/>
                  </a:cubicBezTo>
                  <a:cubicBezTo>
                    <a:pt x="586" y="101"/>
                    <a:pt x="462"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2" name="Google Shape;1775;p2">
              <a:extLst>
                <a:ext uri="{FF2B5EF4-FFF2-40B4-BE49-F238E27FC236}">
                  <a16:creationId xmlns:a16="http://schemas.microsoft.com/office/drawing/2014/main" id="{DFB5A542-F83D-4068-B433-2AEAB10218D0}"/>
                </a:ext>
              </a:extLst>
            </p:cNvPr>
            <p:cNvSpPr/>
            <p:nvPr/>
          </p:nvSpPr>
          <p:spPr>
            <a:xfrm>
              <a:off x="1171575" y="3019875"/>
              <a:ext cx="14650" cy="12575"/>
            </a:xfrm>
            <a:custGeom>
              <a:avLst/>
              <a:gdLst/>
              <a:ahLst/>
              <a:cxnLst/>
              <a:rect l="l" t="t" r="r" b="b"/>
              <a:pathLst>
                <a:path w="586" h="503" extrusionOk="0">
                  <a:moveTo>
                    <a:pt x="333" y="0"/>
                  </a:moveTo>
                  <a:cubicBezTo>
                    <a:pt x="272" y="0"/>
                    <a:pt x="209" y="23"/>
                    <a:pt x="158" y="74"/>
                  </a:cubicBezTo>
                  <a:cubicBezTo>
                    <a:pt x="0" y="232"/>
                    <a:pt x="113" y="503"/>
                    <a:pt x="335" y="503"/>
                  </a:cubicBezTo>
                  <a:cubicBezTo>
                    <a:pt x="473" y="503"/>
                    <a:pt x="586" y="391"/>
                    <a:pt x="586" y="251"/>
                  </a:cubicBezTo>
                  <a:cubicBezTo>
                    <a:pt x="586" y="100"/>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3" name="Google Shape;1776;p2">
              <a:extLst>
                <a:ext uri="{FF2B5EF4-FFF2-40B4-BE49-F238E27FC236}">
                  <a16:creationId xmlns:a16="http://schemas.microsoft.com/office/drawing/2014/main" id="{7710BB61-2CF1-4224-989E-2EF9CFBBFAB2}"/>
                </a:ext>
              </a:extLst>
            </p:cNvPr>
            <p:cNvSpPr/>
            <p:nvPr/>
          </p:nvSpPr>
          <p:spPr>
            <a:xfrm>
              <a:off x="1171575" y="3098250"/>
              <a:ext cx="14650" cy="12550"/>
            </a:xfrm>
            <a:custGeom>
              <a:avLst/>
              <a:gdLst/>
              <a:ahLst/>
              <a:cxnLst/>
              <a:rect l="l" t="t" r="r" b="b"/>
              <a:pathLst>
                <a:path w="586" h="502" extrusionOk="0">
                  <a:moveTo>
                    <a:pt x="333" y="0"/>
                  </a:moveTo>
                  <a:cubicBezTo>
                    <a:pt x="272" y="0"/>
                    <a:pt x="209" y="23"/>
                    <a:pt x="158" y="74"/>
                  </a:cubicBezTo>
                  <a:cubicBezTo>
                    <a:pt x="0" y="231"/>
                    <a:pt x="113" y="501"/>
                    <a:pt x="335" y="501"/>
                  </a:cubicBezTo>
                  <a:cubicBezTo>
                    <a:pt x="473" y="501"/>
                    <a:pt x="586" y="389"/>
                    <a:pt x="586" y="251"/>
                  </a:cubicBezTo>
                  <a:cubicBezTo>
                    <a:pt x="586" y="100"/>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4" name="Google Shape;1777;p2">
              <a:extLst>
                <a:ext uri="{FF2B5EF4-FFF2-40B4-BE49-F238E27FC236}">
                  <a16:creationId xmlns:a16="http://schemas.microsoft.com/office/drawing/2014/main" id="{F86012BD-3B5F-49DC-8BBF-69D3C3C1F967}"/>
                </a:ext>
              </a:extLst>
            </p:cNvPr>
            <p:cNvSpPr/>
            <p:nvPr/>
          </p:nvSpPr>
          <p:spPr>
            <a:xfrm>
              <a:off x="1104350" y="2863175"/>
              <a:ext cx="14675" cy="12575"/>
            </a:xfrm>
            <a:custGeom>
              <a:avLst/>
              <a:gdLst/>
              <a:ahLst/>
              <a:cxnLst/>
              <a:rect l="l" t="t" r="r" b="b"/>
              <a:pathLst>
                <a:path w="587" h="503" extrusionOk="0">
                  <a:moveTo>
                    <a:pt x="334" y="0"/>
                  </a:moveTo>
                  <a:cubicBezTo>
                    <a:pt x="272" y="0"/>
                    <a:pt x="209" y="23"/>
                    <a:pt x="158" y="74"/>
                  </a:cubicBezTo>
                  <a:cubicBezTo>
                    <a:pt x="0" y="232"/>
                    <a:pt x="112" y="503"/>
                    <a:pt x="335" y="503"/>
                  </a:cubicBezTo>
                  <a:cubicBezTo>
                    <a:pt x="475" y="503"/>
                    <a:pt x="587" y="389"/>
                    <a:pt x="587" y="251"/>
                  </a:cubicBezTo>
                  <a:cubicBezTo>
                    <a:pt x="587" y="100"/>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5" name="Google Shape;1778;p2">
              <a:extLst>
                <a:ext uri="{FF2B5EF4-FFF2-40B4-BE49-F238E27FC236}">
                  <a16:creationId xmlns:a16="http://schemas.microsoft.com/office/drawing/2014/main" id="{815B827C-314B-4A6A-82ED-0170845D1AA2}"/>
                </a:ext>
              </a:extLst>
            </p:cNvPr>
            <p:cNvSpPr/>
            <p:nvPr/>
          </p:nvSpPr>
          <p:spPr>
            <a:xfrm>
              <a:off x="1104350" y="2941500"/>
              <a:ext cx="14675" cy="12600"/>
            </a:xfrm>
            <a:custGeom>
              <a:avLst/>
              <a:gdLst/>
              <a:ahLst/>
              <a:cxnLst/>
              <a:rect l="l" t="t" r="r" b="b"/>
              <a:pathLst>
                <a:path w="587" h="504" extrusionOk="0">
                  <a:moveTo>
                    <a:pt x="334" y="1"/>
                  </a:moveTo>
                  <a:cubicBezTo>
                    <a:pt x="272" y="1"/>
                    <a:pt x="209" y="24"/>
                    <a:pt x="158" y="76"/>
                  </a:cubicBezTo>
                  <a:cubicBezTo>
                    <a:pt x="0" y="233"/>
                    <a:pt x="112" y="503"/>
                    <a:pt x="335" y="503"/>
                  </a:cubicBezTo>
                  <a:cubicBezTo>
                    <a:pt x="475" y="503"/>
                    <a:pt x="587" y="391"/>
                    <a:pt x="587" y="253"/>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6" name="Google Shape;1779;p2">
              <a:extLst>
                <a:ext uri="{FF2B5EF4-FFF2-40B4-BE49-F238E27FC236}">
                  <a16:creationId xmlns:a16="http://schemas.microsoft.com/office/drawing/2014/main" id="{C1998270-6843-4B77-A76B-2ECD7465761A}"/>
                </a:ext>
              </a:extLst>
            </p:cNvPr>
            <p:cNvSpPr/>
            <p:nvPr/>
          </p:nvSpPr>
          <p:spPr>
            <a:xfrm>
              <a:off x="1104350" y="3019875"/>
              <a:ext cx="14675" cy="12575"/>
            </a:xfrm>
            <a:custGeom>
              <a:avLst/>
              <a:gdLst/>
              <a:ahLst/>
              <a:cxnLst/>
              <a:rect l="l" t="t" r="r" b="b"/>
              <a:pathLst>
                <a:path w="587" h="503" extrusionOk="0">
                  <a:moveTo>
                    <a:pt x="334" y="0"/>
                  </a:moveTo>
                  <a:cubicBezTo>
                    <a:pt x="272" y="0"/>
                    <a:pt x="209" y="23"/>
                    <a:pt x="158" y="74"/>
                  </a:cubicBezTo>
                  <a:cubicBezTo>
                    <a:pt x="0" y="232"/>
                    <a:pt x="112" y="503"/>
                    <a:pt x="335" y="503"/>
                  </a:cubicBezTo>
                  <a:cubicBezTo>
                    <a:pt x="475" y="503"/>
                    <a:pt x="587" y="391"/>
                    <a:pt x="587" y="251"/>
                  </a:cubicBezTo>
                  <a:cubicBezTo>
                    <a:pt x="587" y="100"/>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7" name="Google Shape;1780;p2">
              <a:extLst>
                <a:ext uri="{FF2B5EF4-FFF2-40B4-BE49-F238E27FC236}">
                  <a16:creationId xmlns:a16="http://schemas.microsoft.com/office/drawing/2014/main" id="{163AC901-FE2D-4118-A883-FEE69C1A1697}"/>
                </a:ext>
              </a:extLst>
            </p:cNvPr>
            <p:cNvSpPr/>
            <p:nvPr/>
          </p:nvSpPr>
          <p:spPr>
            <a:xfrm>
              <a:off x="1104350" y="3098250"/>
              <a:ext cx="14675" cy="12550"/>
            </a:xfrm>
            <a:custGeom>
              <a:avLst/>
              <a:gdLst/>
              <a:ahLst/>
              <a:cxnLst/>
              <a:rect l="l" t="t" r="r" b="b"/>
              <a:pathLst>
                <a:path w="587" h="502" extrusionOk="0">
                  <a:moveTo>
                    <a:pt x="334" y="0"/>
                  </a:moveTo>
                  <a:cubicBezTo>
                    <a:pt x="272" y="0"/>
                    <a:pt x="209" y="23"/>
                    <a:pt x="158" y="74"/>
                  </a:cubicBezTo>
                  <a:cubicBezTo>
                    <a:pt x="0" y="231"/>
                    <a:pt x="112" y="501"/>
                    <a:pt x="335" y="501"/>
                  </a:cubicBezTo>
                  <a:cubicBezTo>
                    <a:pt x="475" y="501"/>
                    <a:pt x="587" y="389"/>
                    <a:pt x="587" y="251"/>
                  </a:cubicBezTo>
                  <a:cubicBezTo>
                    <a:pt x="587" y="100"/>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8" name="Google Shape;1781;p2">
              <a:extLst>
                <a:ext uri="{FF2B5EF4-FFF2-40B4-BE49-F238E27FC236}">
                  <a16:creationId xmlns:a16="http://schemas.microsoft.com/office/drawing/2014/main" id="{D7E438A2-6627-4E77-85EB-E83AB7DCFD3F}"/>
                </a:ext>
              </a:extLst>
            </p:cNvPr>
            <p:cNvSpPr/>
            <p:nvPr/>
          </p:nvSpPr>
          <p:spPr>
            <a:xfrm>
              <a:off x="1037125" y="2863175"/>
              <a:ext cx="14675" cy="12575"/>
            </a:xfrm>
            <a:custGeom>
              <a:avLst/>
              <a:gdLst/>
              <a:ahLst/>
              <a:cxnLst/>
              <a:rect l="l" t="t" r="r" b="b"/>
              <a:pathLst>
                <a:path w="587" h="503" extrusionOk="0">
                  <a:moveTo>
                    <a:pt x="334" y="0"/>
                  </a:moveTo>
                  <a:cubicBezTo>
                    <a:pt x="273" y="0"/>
                    <a:pt x="210" y="23"/>
                    <a:pt x="159" y="74"/>
                  </a:cubicBezTo>
                  <a:cubicBezTo>
                    <a:pt x="0" y="232"/>
                    <a:pt x="112" y="503"/>
                    <a:pt x="337" y="503"/>
                  </a:cubicBezTo>
                  <a:cubicBezTo>
                    <a:pt x="475" y="503"/>
                    <a:pt x="587" y="389"/>
                    <a:pt x="587" y="251"/>
                  </a:cubicBezTo>
                  <a:cubicBezTo>
                    <a:pt x="587" y="100"/>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9" name="Google Shape;1782;p2">
              <a:extLst>
                <a:ext uri="{FF2B5EF4-FFF2-40B4-BE49-F238E27FC236}">
                  <a16:creationId xmlns:a16="http://schemas.microsoft.com/office/drawing/2014/main" id="{01A4A407-2B56-4FBF-8271-118569627ED6}"/>
                </a:ext>
              </a:extLst>
            </p:cNvPr>
            <p:cNvSpPr/>
            <p:nvPr/>
          </p:nvSpPr>
          <p:spPr>
            <a:xfrm>
              <a:off x="1037125" y="2941500"/>
              <a:ext cx="14675" cy="12600"/>
            </a:xfrm>
            <a:custGeom>
              <a:avLst/>
              <a:gdLst/>
              <a:ahLst/>
              <a:cxnLst/>
              <a:rect l="l" t="t" r="r" b="b"/>
              <a:pathLst>
                <a:path w="587" h="504" extrusionOk="0">
                  <a:moveTo>
                    <a:pt x="335" y="1"/>
                  </a:moveTo>
                  <a:cubicBezTo>
                    <a:pt x="273" y="1"/>
                    <a:pt x="210" y="24"/>
                    <a:pt x="159" y="76"/>
                  </a:cubicBezTo>
                  <a:cubicBezTo>
                    <a:pt x="0" y="233"/>
                    <a:pt x="112" y="503"/>
                    <a:pt x="337" y="503"/>
                  </a:cubicBezTo>
                  <a:cubicBezTo>
                    <a:pt x="475" y="503"/>
                    <a:pt x="587" y="391"/>
                    <a:pt x="587" y="253"/>
                  </a:cubicBezTo>
                  <a:cubicBezTo>
                    <a:pt x="587" y="101"/>
                    <a:pt x="464" y="1"/>
                    <a:pt x="33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0" name="Google Shape;1783;p2">
              <a:extLst>
                <a:ext uri="{FF2B5EF4-FFF2-40B4-BE49-F238E27FC236}">
                  <a16:creationId xmlns:a16="http://schemas.microsoft.com/office/drawing/2014/main" id="{EA78791E-A1DA-4B6F-80E4-3B7B7289FC04}"/>
                </a:ext>
              </a:extLst>
            </p:cNvPr>
            <p:cNvSpPr/>
            <p:nvPr/>
          </p:nvSpPr>
          <p:spPr>
            <a:xfrm>
              <a:off x="1037150" y="3019875"/>
              <a:ext cx="14650" cy="12575"/>
            </a:xfrm>
            <a:custGeom>
              <a:avLst/>
              <a:gdLst/>
              <a:ahLst/>
              <a:cxnLst/>
              <a:rect l="l" t="t" r="r" b="b"/>
              <a:pathLst>
                <a:path w="586" h="503" extrusionOk="0">
                  <a:moveTo>
                    <a:pt x="333" y="0"/>
                  </a:moveTo>
                  <a:cubicBezTo>
                    <a:pt x="272" y="0"/>
                    <a:pt x="209" y="23"/>
                    <a:pt x="158" y="74"/>
                  </a:cubicBezTo>
                  <a:cubicBezTo>
                    <a:pt x="1" y="232"/>
                    <a:pt x="113" y="503"/>
                    <a:pt x="336" y="503"/>
                  </a:cubicBezTo>
                  <a:cubicBezTo>
                    <a:pt x="474" y="503"/>
                    <a:pt x="586" y="391"/>
                    <a:pt x="586" y="251"/>
                  </a:cubicBezTo>
                  <a:cubicBezTo>
                    <a:pt x="586" y="100"/>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1" name="Google Shape;1784;p2">
              <a:extLst>
                <a:ext uri="{FF2B5EF4-FFF2-40B4-BE49-F238E27FC236}">
                  <a16:creationId xmlns:a16="http://schemas.microsoft.com/office/drawing/2014/main" id="{FB988623-DB4E-4FC2-BDB3-A5376C640A87}"/>
                </a:ext>
              </a:extLst>
            </p:cNvPr>
            <p:cNvSpPr/>
            <p:nvPr/>
          </p:nvSpPr>
          <p:spPr>
            <a:xfrm>
              <a:off x="1037150" y="3098250"/>
              <a:ext cx="14650" cy="12550"/>
            </a:xfrm>
            <a:custGeom>
              <a:avLst/>
              <a:gdLst/>
              <a:ahLst/>
              <a:cxnLst/>
              <a:rect l="l" t="t" r="r" b="b"/>
              <a:pathLst>
                <a:path w="586" h="502" extrusionOk="0">
                  <a:moveTo>
                    <a:pt x="333" y="0"/>
                  </a:moveTo>
                  <a:cubicBezTo>
                    <a:pt x="272" y="0"/>
                    <a:pt x="209" y="23"/>
                    <a:pt x="158" y="74"/>
                  </a:cubicBezTo>
                  <a:cubicBezTo>
                    <a:pt x="1" y="231"/>
                    <a:pt x="113" y="501"/>
                    <a:pt x="336" y="501"/>
                  </a:cubicBezTo>
                  <a:cubicBezTo>
                    <a:pt x="474" y="501"/>
                    <a:pt x="586" y="389"/>
                    <a:pt x="586" y="251"/>
                  </a:cubicBezTo>
                  <a:cubicBezTo>
                    <a:pt x="586" y="100"/>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782" name="Google Shape;1785;p2">
            <a:extLst>
              <a:ext uri="{FF2B5EF4-FFF2-40B4-BE49-F238E27FC236}">
                <a16:creationId xmlns:a16="http://schemas.microsoft.com/office/drawing/2014/main" id="{09012C8D-D686-45DD-BF3F-DB40E71639C6}"/>
              </a:ext>
            </a:extLst>
          </p:cNvPr>
          <p:cNvSpPr/>
          <p:nvPr/>
        </p:nvSpPr>
        <p:spPr>
          <a:xfrm>
            <a:off x="531775" y="-489552"/>
            <a:ext cx="1891083" cy="1891083"/>
          </a:xfrm>
          <a:custGeom>
            <a:avLst/>
            <a:gdLst/>
            <a:ahLst/>
            <a:cxnLst/>
            <a:rect l="l" t="t" r="r" b="b"/>
            <a:pathLst>
              <a:path w="55702" h="55702" extrusionOk="0">
                <a:moveTo>
                  <a:pt x="27851" y="210"/>
                </a:moveTo>
                <a:cubicBezTo>
                  <a:pt x="43093" y="210"/>
                  <a:pt x="55493" y="12609"/>
                  <a:pt x="55493" y="27851"/>
                </a:cubicBezTo>
                <a:cubicBezTo>
                  <a:pt x="55493" y="43093"/>
                  <a:pt x="43093" y="55493"/>
                  <a:pt x="27851" y="55493"/>
                </a:cubicBezTo>
                <a:cubicBezTo>
                  <a:pt x="12609" y="55493"/>
                  <a:pt x="210" y="43093"/>
                  <a:pt x="210" y="27851"/>
                </a:cubicBezTo>
                <a:cubicBezTo>
                  <a:pt x="210" y="12609"/>
                  <a:pt x="12609" y="210"/>
                  <a:pt x="27851" y="210"/>
                </a:cubicBezTo>
                <a:close/>
                <a:moveTo>
                  <a:pt x="27851" y="1"/>
                </a:moveTo>
                <a:cubicBezTo>
                  <a:pt x="12494" y="1"/>
                  <a:pt x="0" y="12494"/>
                  <a:pt x="0" y="27851"/>
                </a:cubicBezTo>
                <a:cubicBezTo>
                  <a:pt x="0" y="43208"/>
                  <a:pt x="12494" y="55702"/>
                  <a:pt x="27851" y="55702"/>
                </a:cubicBezTo>
                <a:cubicBezTo>
                  <a:pt x="43208" y="55702"/>
                  <a:pt x="55702" y="43208"/>
                  <a:pt x="55702" y="27851"/>
                </a:cubicBezTo>
                <a:cubicBezTo>
                  <a:pt x="55702" y="12494"/>
                  <a:pt x="43208" y="1"/>
                  <a:pt x="278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783" name="Google Shape;1787;p2">
            <a:extLst>
              <a:ext uri="{FF2B5EF4-FFF2-40B4-BE49-F238E27FC236}">
                <a16:creationId xmlns:a16="http://schemas.microsoft.com/office/drawing/2014/main" id="{6B07C43E-AE4E-44A3-8092-F308496AC5AE}"/>
              </a:ext>
            </a:extLst>
          </p:cNvPr>
          <p:cNvGrpSpPr/>
          <p:nvPr/>
        </p:nvGrpSpPr>
        <p:grpSpPr>
          <a:xfrm>
            <a:off x="858989" y="-149437"/>
            <a:ext cx="1236640" cy="1210852"/>
            <a:chOff x="236475" y="527300"/>
            <a:chExt cx="1124525" cy="1101075"/>
          </a:xfrm>
        </p:grpSpPr>
        <p:sp>
          <p:nvSpPr>
            <p:cNvPr id="1784" name="Google Shape;1788;p2">
              <a:extLst>
                <a:ext uri="{FF2B5EF4-FFF2-40B4-BE49-F238E27FC236}">
                  <a16:creationId xmlns:a16="http://schemas.microsoft.com/office/drawing/2014/main" id="{1FE406E2-493B-47E3-86A2-72CED6DF4062}"/>
                </a:ext>
              </a:extLst>
            </p:cNvPr>
            <p:cNvSpPr/>
            <p:nvPr/>
          </p:nvSpPr>
          <p:spPr>
            <a:xfrm>
              <a:off x="435250" y="1482225"/>
              <a:ext cx="11350" cy="9725"/>
            </a:xfrm>
            <a:custGeom>
              <a:avLst/>
              <a:gdLst/>
              <a:ahLst/>
              <a:cxnLst/>
              <a:rect l="l" t="t" r="r" b="b"/>
              <a:pathLst>
                <a:path w="454" h="389" extrusionOk="0">
                  <a:moveTo>
                    <a:pt x="260" y="0"/>
                  </a:moveTo>
                  <a:cubicBezTo>
                    <a:pt x="87" y="0"/>
                    <a:pt x="0" y="209"/>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5" name="Google Shape;1789;p2">
              <a:extLst>
                <a:ext uri="{FF2B5EF4-FFF2-40B4-BE49-F238E27FC236}">
                  <a16:creationId xmlns:a16="http://schemas.microsoft.com/office/drawing/2014/main" id="{52D081D8-8E2A-4E63-AA3B-7E8A29EA75B4}"/>
                </a:ext>
              </a:extLst>
            </p:cNvPr>
            <p:cNvSpPr/>
            <p:nvPr/>
          </p:nvSpPr>
          <p:spPr>
            <a:xfrm>
              <a:off x="475000" y="1482225"/>
              <a:ext cx="11350" cy="9725"/>
            </a:xfrm>
            <a:custGeom>
              <a:avLst/>
              <a:gdLst/>
              <a:ahLst/>
              <a:cxnLst/>
              <a:rect l="l" t="t" r="r" b="b"/>
              <a:pathLst>
                <a:path w="454" h="389" extrusionOk="0">
                  <a:moveTo>
                    <a:pt x="260" y="0"/>
                  </a:moveTo>
                  <a:cubicBezTo>
                    <a:pt x="87" y="0"/>
                    <a:pt x="1" y="209"/>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6" name="Google Shape;1790;p2">
              <a:extLst>
                <a:ext uri="{FF2B5EF4-FFF2-40B4-BE49-F238E27FC236}">
                  <a16:creationId xmlns:a16="http://schemas.microsoft.com/office/drawing/2014/main" id="{804BF3A6-E024-41BF-8E51-11212ECD96A5}"/>
                </a:ext>
              </a:extLst>
            </p:cNvPr>
            <p:cNvSpPr/>
            <p:nvPr/>
          </p:nvSpPr>
          <p:spPr>
            <a:xfrm>
              <a:off x="514750" y="1482225"/>
              <a:ext cx="11350" cy="9725"/>
            </a:xfrm>
            <a:custGeom>
              <a:avLst/>
              <a:gdLst/>
              <a:ahLst/>
              <a:cxnLst/>
              <a:rect l="l" t="t" r="r" b="b"/>
              <a:pathLst>
                <a:path w="454" h="389" extrusionOk="0">
                  <a:moveTo>
                    <a:pt x="260" y="0"/>
                  </a:moveTo>
                  <a:cubicBezTo>
                    <a:pt x="87" y="0"/>
                    <a:pt x="1" y="209"/>
                    <a:pt x="123" y="331"/>
                  </a:cubicBezTo>
                  <a:cubicBezTo>
                    <a:pt x="163" y="371"/>
                    <a:pt x="212" y="388"/>
                    <a:pt x="260"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7" name="Google Shape;1791;p2">
              <a:extLst>
                <a:ext uri="{FF2B5EF4-FFF2-40B4-BE49-F238E27FC236}">
                  <a16:creationId xmlns:a16="http://schemas.microsoft.com/office/drawing/2014/main" id="{8388771A-DBEF-4901-A2C0-19D843FEEE21}"/>
                </a:ext>
              </a:extLst>
            </p:cNvPr>
            <p:cNvSpPr/>
            <p:nvPr/>
          </p:nvSpPr>
          <p:spPr>
            <a:xfrm>
              <a:off x="554500" y="1482225"/>
              <a:ext cx="11375" cy="9725"/>
            </a:xfrm>
            <a:custGeom>
              <a:avLst/>
              <a:gdLst/>
              <a:ahLst/>
              <a:cxnLst/>
              <a:rect l="l" t="t" r="r" b="b"/>
              <a:pathLst>
                <a:path w="455" h="389" extrusionOk="0">
                  <a:moveTo>
                    <a:pt x="262" y="0"/>
                  </a:moveTo>
                  <a:cubicBezTo>
                    <a:pt x="87" y="0"/>
                    <a:pt x="1" y="209"/>
                    <a:pt x="124" y="331"/>
                  </a:cubicBezTo>
                  <a:cubicBezTo>
                    <a:pt x="163" y="371"/>
                    <a:pt x="212" y="388"/>
                    <a:pt x="260" y="388"/>
                  </a:cubicBezTo>
                  <a:cubicBezTo>
                    <a:pt x="359" y="388"/>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8" name="Google Shape;1792;p2">
              <a:extLst>
                <a:ext uri="{FF2B5EF4-FFF2-40B4-BE49-F238E27FC236}">
                  <a16:creationId xmlns:a16="http://schemas.microsoft.com/office/drawing/2014/main" id="{438E8414-5294-4345-9294-FD85C8A04247}"/>
                </a:ext>
              </a:extLst>
            </p:cNvPr>
            <p:cNvSpPr/>
            <p:nvPr/>
          </p:nvSpPr>
          <p:spPr>
            <a:xfrm>
              <a:off x="594250" y="1482225"/>
              <a:ext cx="11400" cy="9725"/>
            </a:xfrm>
            <a:custGeom>
              <a:avLst/>
              <a:gdLst/>
              <a:ahLst/>
              <a:cxnLst/>
              <a:rect l="l" t="t" r="r" b="b"/>
              <a:pathLst>
                <a:path w="456" h="389" extrusionOk="0">
                  <a:moveTo>
                    <a:pt x="262" y="0"/>
                  </a:moveTo>
                  <a:cubicBezTo>
                    <a:pt x="87" y="0"/>
                    <a:pt x="1" y="209"/>
                    <a:pt x="124" y="331"/>
                  </a:cubicBezTo>
                  <a:cubicBezTo>
                    <a:pt x="164" y="371"/>
                    <a:pt x="212" y="388"/>
                    <a:pt x="260" y="388"/>
                  </a:cubicBezTo>
                  <a:cubicBezTo>
                    <a:pt x="360" y="388"/>
                    <a:pt x="456" y="311"/>
                    <a:pt x="456"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9" name="Google Shape;1793;p2">
              <a:extLst>
                <a:ext uri="{FF2B5EF4-FFF2-40B4-BE49-F238E27FC236}">
                  <a16:creationId xmlns:a16="http://schemas.microsoft.com/office/drawing/2014/main" id="{C803AC39-B32C-4D1B-A8FD-1F4CA54BDD92}"/>
                </a:ext>
              </a:extLst>
            </p:cNvPr>
            <p:cNvSpPr/>
            <p:nvPr/>
          </p:nvSpPr>
          <p:spPr>
            <a:xfrm>
              <a:off x="634025" y="1482225"/>
              <a:ext cx="11375" cy="9725"/>
            </a:xfrm>
            <a:custGeom>
              <a:avLst/>
              <a:gdLst/>
              <a:ahLst/>
              <a:cxnLst/>
              <a:rect l="l" t="t" r="r" b="b"/>
              <a:pathLst>
                <a:path w="455" h="389" extrusionOk="0">
                  <a:moveTo>
                    <a:pt x="261" y="0"/>
                  </a:moveTo>
                  <a:cubicBezTo>
                    <a:pt x="88" y="0"/>
                    <a:pt x="0" y="209"/>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0" name="Google Shape;1794;p2">
              <a:extLst>
                <a:ext uri="{FF2B5EF4-FFF2-40B4-BE49-F238E27FC236}">
                  <a16:creationId xmlns:a16="http://schemas.microsoft.com/office/drawing/2014/main" id="{2E200E9D-949F-4F26-8A72-6C4231A8237D}"/>
                </a:ext>
              </a:extLst>
            </p:cNvPr>
            <p:cNvSpPr/>
            <p:nvPr/>
          </p:nvSpPr>
          <p:spPr>
            <a:xfrm>
              <a:off x="673775" y="1482225"/>
              <a:ext cx="11375" cy="9725"/>
            </a:xfrm>
            <a:custGeom>
              <a:avLst/>
              <a:gdLst/>
              <a:ahLst/>
              <a:cxnLst/>
              <a:rect l="l" t="t" r="r" b="b"/>
              <a:pathLst>
                <a:path w="455" h="389" extrusionOk="0">
                  <a:moveTo>
                    <a:pt x="261" y="0"/>
                  </a:moveTo>
                  <a:cubicBezTo>
                    <a:pt x="88" y="0"/>
                    <a:pt x="0" y="209"/>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1" name="Google Shape;1795;p2">
              <a:extLst>
                <a:ext uri="{FF2B5EF4-FFF2-40B4-BE49-F238E27FC236}">
                  <a16:creationId xmlns:a16="http://schemas.microsoft.com/office/drawing/2014/main" id="{3C8840BD-5D84-4150-AA66-902168994849}"/>
                </a:ext>
              </a:extLst>
            </p:cNvPr>
            <p:cNvSpPr/>
            <p:nvPr/>
          </p:nvSpPr>
          <p:spPr>
            <a:xfrm>
              <a:off x="713525" y="1482225"/>
              <a:ext cx="11400" cy="9725"/>
            </a:xfrm>
            <a:custGeom>
              <a:avLst/>
              <a:gdLst/>
              <a:ahLst/>
              <a:cxnLst/>
              <a:rect l="l" t="t" r="r" b="b"/>
              <a:pathLst>
                <a:path w="456" h="389" extrusionOk="0">
                  <a:moveTo>
                    <a:pt x="261" y="0"/>
                  </a:moveTo>
                  <a:cubicBezTo>
                    <a:pt x="88" y="0"/>
                    <a:pt x="0" y="209"/>
                    <a:pt x="123" y="331"/>
                  </a:cubicBezTo>
                  <a:cubicBezTo>
                    <a:pt x="163" y="371"/>
                    <a:pt x="212" y="388"/>
                    <a:pt x="260" y="388"/>
                  </a:cubicBezTo>
                  <a:cubicBezTo>
                    <a:pt x="360"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2" name="Google Shape;1796;p2">
              <a:extLst>
                <a:ext uri="{FF2B5EF4-FFF2-40B4-BE49-F238E27FC236}">
                  <a16:creationId xmlns:a16="http://schemas.microsoft.com/office/drawing/2014/main" id="{DD5D2DD6-37B8-4070-AE4C-147A513109FC}"/>
                </a:ext>
              </a:extLst>
            </p:cNvPr>
            <p:cNvSpPr/>
            <p:nvPr/>
          </p:nvSpPr>
          <p:spPr>
            <a:xfrm>
              <a:off x="753300" y="1482225"/>
              <a:ext cx="11375" cy="9725"/>
            </a:xfrm>
            <a:custGeom>
              <a:avLst/>
              <a:gdLst/>
              <a:ahLst/>
              <a:cxnLst/>
              <a:rect l="l" t="t" r="r" b="b"/>
              <a:pathLst>
                <a:path w="455" h="389" extrusionOk="0">
                  <a:moveTo>
                    <a:pt x="260" y="0"/>
                  </a:moveTo>
                  <a:cubicBezTo>
                    <a:pt x="87" y="0"/>
                    <a:pt x="1" y="209"/>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3" name="Google Shape;1797;p2">
              <a:extLst>
                <a:ext uri="{FF2B5EF4-FFF2-40B4-BE49-F238E27FC236}">
                  <a16:creationId xmlns:a16="http://schemas.microsoft.com/office/drawing/2014/main" id="{074A9812-CC95-41D8-A075-EC4D8354AD3D}"/>
                </a:ext>
              </a:extLst>
            </p:cNvPr>
            <p:cNvSpPr/>
            <p:nvPr/>
          </p:nvSpPr>
          <p:spPr>
            <a:xfrm>
              <a:off x="793075" y="1482225"/>
              <a:ext cx="11350" cy="9725"/>
            </a:xfrm>
            <a:custGeom>
              <a:avLst/>
              <a:gdLst/>
              <a:ahLst/>
              <a:cxnLst/>
              <a:rect l="l" t="t" r="r" b="b"/>
              <a:pathLst>
                <a:path w="454" h="389" extrusionOk="0">
                  <a:moveTo>
                    <a:pt x="259" y="0"/>
                  </a:moveTo>
                  <a:cubicBezTo>
                    <a:pt x="87" y="0"/>
                    <a:pt x="0" y="209"/>
                    <a:pt x="121" y="331"/>
                  </a:cubicBezTo>
                  <a:cubicBezTo>
                    <a:pt x="161" y="371"/>
                    <a:pt x="210" y="388"/>
                    <a:pt x="258" y="388"/>
                  </a:cubicBezTo>
                  <a:cubicBezTo>
                    <a:pt x="358" y="388"/>
                    <a:pt x="453" y="311"/>
                    <a:pt x="453" y="194"/>
                  </a:cubicBezTo>
                  <a:cubicBezTo>
                    <a:pt x="453" y="87"/>
                    <a:pt x="365"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4" name="Google Shape;1798;p2">
              <a:extLst>
                <a:ext uri="{FF2B5EF4-FFF2-40B4-BE49-F238E27FC236}">
                  <a16:creationId xmlns:a16="http://schemas.microsoft.com/office/drawing/2014/main" id="{24098333-0D6F-44C7-94B9-982BD45C40C4}"/>
                </a:ext>
              </a:extLst>
            </p:cNvPr>
            <p:cNvSpPr/>
            <p:nvPr/>
          </p:nvSpPr>
          <p:spPr>
            <a:xfrm>
              <a:off x="832825" y="1482225"/>
              <a:ext cx="11350" cy="9725"/>
            </a:xfrm>
            <a:custGeom>
              <a:avLst/>
              <a:gdLst/>
              <a:ahLst/>
              <a:cxnLst/>
              <a:rect l="l" t="t" r="r" b="b"/>
              <a:pathLst>
                <a:path w="454" h="389" extrusionOk="0">
                  <a:moveTo>
                    <a:pt x="259" y="0"/>
                  </a:moveTo>
                  <a:cubicBezTo>
                    <a:pt x="87" y="0"/>
                    <a:pt x="0" y="209"/>
                    <a:pt x="122" y="331"/>
                  </a:cubicBezTo>
                  <a:cubicBezTo>
                    <a:pt x="161" y="371"/>
                    <a:pt x="210" y="388"/>
                    <a:pt x="258" y="388"/>
                  </a:cubicBezTo>
                  <a:cubicBezTo>
                    <a:pt x="358" y="388"/>
                    <a:pt x="453" y="311"/>
                    <a:pt x="453" y="194"/>
                  </a:cubicBezTo>
                  <a:cubicBezTo>
                    <a:pt x="453" y="87"/>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5" name="Google Shape;1799;p2">
              <a:extLst>
                <a:ext uri="{FF2B5EF4-FFF2-40B4-BE49-F238E27FC236}">
                  <a16:creationId xmlns:a16="http://schemas.microsoft.com/office/drawing/2014/main" id="{6A09A5F3-A8D4-494C-9B6F-EF241C2CAEAC}"/>
                </a:ext>
              </a:extLst>
            </p:cNvPr>
            <p:cNvSpPr/>
            <p:nvPr/>
          </p:nvSpPr>
          <p:spPr>
            <a:xfrm>
              <a:off x="872575" y="1482225"/>
              <a:ext cx="11350" cy="9725"/>
            </a:xfrm>
            <a:custGeom>
              <a:avLst/>
              <a:gdLst/>
              <a:ahLst/>
              <a:cxnLst/>
              <a:rect l="l" t="t" r="r" b="b"/>
              <a:pathLst>
                <a:path w="454" h="389" extrusionOk="0">
                  <a:moveTo>
                    <a:pt x="260" y="0"/>
                  </a:moveTo>
                  <a:cubicBezTo>
                    <a:pt x="87" y="0"/>
                    <a:pt x="0" y="209"/>
                    <a:pt x="122" y="331"/>
                  </a:cubicBezTo>
                  <a:cubicBezTo>
                    <a:pt x="161" y="371"/>
                    <a:pt x="210" y="388"/>
                    <a:pt x="258"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6" name="Google Shape;1800;p2">
              <a:extLst>
                <a:ext uri="{FF2B5EF4-FFF2-40B4-BE49-F238E27FC236}">
                  <a16:creationId xmlns:a16="http://schemas.microsoft.com/office/drawing/2014/main" id="{E2C9652A-D608-4038-9DEC-FEDD3A6F344B}"/>
                </a:ext>
              </a:extLst>
            </p:cNvPr>
            <p:cNvSpPr/>
            <p:nvPr/>
          </p:nvSpPr>
          <p:spPr>
            <a:xfrm>
              <a:off x="912325" y="1482225"/>
              <a:ext cx="11350" cy="9725"/>
            </a:xfrm>
            <a:custGeom>
              <a:avLst/>
              <a:gdLst/>
              <a:ahLst/>
              <a:cxnLst/>
              <a:rect l="l" t="t" r="r" b="b"/>
              <a:pathLst>
                <a:path w="454" h="389" extrusionOk="0">
                  <a:moveTo>
                    <a:pt x="260" y="0"/>
                  </a:moveTo>
                  <a:cubicBezTo>
                    <a:pt x="87" y="0"/>
                    <a:pt x="1" y="209"/>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7" name="Google Shape;1801;p2">
              <a:extLst>
                <a:ext uri="{FF2B5EF4-FFF2-40B4-BE49-F238E27FC236}">
                  <a16:creationId xmlns:a16="http://schemas.microsoft.com/office/drawing/2014/main" id="{EBE55EF8-306F-4875-AAE2-9B6998D14581}"/>
                </a:ext>
              </a:extLst>
            </p:cNvPr>
            <p:cNvSpPr/>
            <p:nvPr/>
          </p:nvSpPr>
          <p:spPr>
            <a:xfrm>
              <a:off x="952075" y="1482225"/>
              <a:ext cx="11350" cy="9725"/>
            </a:xfrm>
            <a:custGeom>
              <a:avLst/>
              <a:gdLst/>
              <a:ahLst/>
              <a:cxnLst/>
              <a:rect l="l" t="t" r="r" b="b"/>
              <a:pathLst>
                <a:path w="454" h="389" extrusionOk="0">
                  <a:moveTo>
                    <a:pt x="260" y="0"/>
                  </a:moveTo>
                  <a:cubicBezTo>
                    <a:pt x="87" y="0"/>
                    <a:pt x="1" y="209"/>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8" name="Google Shape;1802;p2">
              <a:extLst>
                <a:ext uri="{FF2B5EF4-FFF2-40B4-BE49-F238E27FC236}">
                  <a16:creationId xmlns:a16="http://schemas.microsoft.com/office/drawing/2014/main" id="{577AB77E-4506-4F62-A394-6B3C63EAE723}"/>
                </a:ext>
              </a:extLst>
            </p:cNvPr>
            <p:cNvSpPr/>
            <p:nvPr/>
          </p:nvSpPr>
          <p:spPr>
            <a:xfrm>
              <a:off x="991825" y="1482225"/>
              <a:ext cx="11350" cy="9725"/>
            </a:xfrm>
            <a:custGeom>
              <a:avLst/>
              <a:gdLst/>
              <a:ahLst/>
              <a:cxnLst/>
              <a:rect l="l" t="t" r="r" b="b"/>
              <a:pathLst>
                <a:path w="454" h="389" extrusionOk="0">
                  <a:moveTo>
                    <a:pt x="260" y="0"/>
                  </a:moveTo>
                  <a:cubicBezTo>
                    <a:pt x="87" y="0"/>
                    <a:pt x="1" y="209"/>
                    <a:pt x="124" y="331"/>
                  </a:cubicBezTo>
                  <a:cubicBezTo>
                    <a:pt x="163" y="371"/>
                    <a:pt x="211" y="388"/>
                    <a:pt x="259"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9" name="Google Shape;1803;p2">
              <a:extLst>
                <a:ext uri="{FF2B5EF4-FFF2-40B4-BE49-F238E27FC236}">
                  <a16:creationId xmlns:a16="http://schemas.microsoft.com/office/drawing/2014/main" id="{E5098740-3FAC-445F-A560-4651AF035CA8}"/>
                </a:ext>
              </a:extLst>
            </p:cNvPr>
            <p:cNvSpPr/>
            <p:nvPr/>
          </p:nvSpPr>
          <p:spPr>
            <a:xfrm>
              <a:off x="1031575" y="1482225"/>
              <a:ext cx="11400" cy="9725"/>
            </a:xfrm>
            <a:custGeom>
              <a:avLst/>
              <a:gdLst/>
              <a:ahLst/>
              <a:cxnLst/>
              <a:rect l="l" t="t" r="r" b="b"/>
              <a:pathLst>
                <a:path w="456" h="389" extrusionOk="0">
                  <a:moveTo>
                    <a:pt x="262" y="0"/>
                  </a:moveTo>
                  <a:cubicBezTo>
                    <a:pt x="89" y="0"/>
                    <a:pt x="1" y="209"/>
                    <a:pt x="124" y="331"/>
                  </a:cubicBezTo>
                  <a:cubicBezTo>
                    <a:pt x="163" y="371"/>
                    <a:pt x="212" y="388"/>
                    <a:pt x="260" y="388"/>
                  </a:cubicBezTo>
                  <a:cubicBezTo>
                    <a:pt x="360" y="388"/>
                    <a:pt x="456" y="311"/>
                    <a:pt x="456"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0" name="Google Shape;1804;p2">
              <a:extLst>
                <a:ext uri="{FF2B5EF4-FFF2-40B4-BE49-F238E27FC236}">
                  <a16:creationId xmlns:a16="http://schemas.microsoft.com/office/drawing/2014/main" id="{B27CCE28-A307-4D23-AEE6-1CB3917B8687}"/>
                </a:ext>
              </a:extLst>
            </p:cNvPr>
            <p:cNvSpPr/>
            <p:nvPr/>
          </p:nvSpPr>
          <p:spPr>
            <a:xfrm>
              <a:off x="1071350" y="1482225"/>
              <a:ext cx="11350" cy="9725"/>
            </a:xfrm>
            <a:custGeom>
              <a:avLst/>
              <a:gdLst/>
              <a:ahLst/>
              <a:cxnLst/>
              <a:rect l="l" t="t" r="r" b="b"/>
              <a:pathLst>
                <a:path w="454" h="389" extrusionOk="0">
                  <a:moveTo>
                    <a:pt x="259" y="0"/>
                  </a:moveTo>
                  <a:cubicBezTo>
                    <a:pt x="86" y="0"/>
                    <a:pt x="0" y="209"/>
                    <a:pt x="123" y="331"/>
                  </a:cubicBezTo>
                  <a:cubicBezTo>
                    <a:pt x="162" y="371"/>
                    <a:pt x="211" y="388"/>
                    <a:pt x="258"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1" name="Google Shape;1805;p2">
              <a:extLst>
                <a:ext uri="{FF2B5EF4-FFF2-40B4-BE49-F238E27FC236}">
                  <a16:creationId xmlns:a16="http://schemas.microsoft.com/office/drawing/2014/main" id="{4873D065-C6F4-406F-894C-F5E06C1A4A78}"/>
                </a:ext>
              </a:extLst>
            </p:cNvPr>
            <p:cNvSpPr/>
            <p:nvPr/>
          </p:nvSpPr>
          <p:spPr>
            <a:xfrm>
              <a:off x="1111100" y="1482225"/>
              <a:ext cx="11350" cy="9725"/>
            </a:xfrm>
            <a:custGeom>
              <a:avLst/>
              <a:gdLst/>
              <a:ahLst/>
              <a:cxnLst/>
              <a:rect l="l" t="t" r="r" b="b"/>
              <a:pathLst>
                <a:path w="454" h="389" extrusionOk="0">
                  <a:moveTo>
                    <a:pt x="259" y="0"/>
                  </a:moveTo>
                  <a:cubicBezTo>
                    <a:pt x="87" y="0"/>
                    <a:pt x="0" y="209"/>
                    <a:pt x="123" y="331"/>
                  </a:cubicBezTo>
                  <a:cubicBezTo>
                    <a:pt x="162" y="371"/>
                    <a:pt x="211" y="388"/>
                    <a:pt x="259"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2" name="Google Shape;1806;p2">
              <a:extLst>
                <a:ext uri="{FF2B5EF4-FFF2-40B4-BE49-F238E27FC236}">
                  <a16:creationId xmlns:a16="http://schemas.microsoft.com/office/drawing/2014/main" id="{5446BBD0-A42B-43EA-B5ED-E29A74F74D4F}"/>
                </a:ext>
              </a:extLst>
            </p:cNvPr>
            <p:cNvSpPr/>
            <p:nvPr/>
          </p:nvSpPr>
          <p:spPr>
            <a:xfrm>
              <a:off x="1150850" y="1482225"/>
              <a:ext cx="11350" cy="9725"/>
            </a:xfrm>
            <a:custGeom>
              <a:avLst/>
              <a:gdLst/>
              <a:ahLst/>
              <a:cxnLst/>
              <a:rect l="l" t="t" r="r" b="b"/>
              <a:pathLst>
                <a:path w="454" h="389" extrusionOk="0">
                  <a:moveTo>
                    <a:pt x="259" y="0"/>
                  </a:moveTo>
                  <a:cubicBezTo>
                    <a:pt x="87" y="0"/>
                    <a:pt x="0" y="209"/>
                    <a:pt x="123" y="331"/>
                  </a:cubicBezTo>
                  <a:cubicBezTo>
                    <a:pt x="163" y="371"/>
                    <a:pt x="212" y="388"/>
                    <a:pt x="259" y="388"/>
                  </a:cubicBezTo>
                  <a:cubicBezTo>
                    <a:pt x="359" y="388"/>
                    <a:pt x="454" y="311"/>
                    <a:pt x="454" y="194"/>
                  </a:cubicBezTo>
                  <a:cubicBezTo>
                    <a:pt x="454"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3" name="Google Shape;1807;p2">
              <a:extLst>
                <a:ext uri="{FF2B5EF4-FFF2-40B4-BE49-F238E27FC236}">
                  <a16:creationId xmlns:a16="http://schemas.microsoft.com/office/drawing/2014/main" id="{28FE7F72-A4C3-462F-9DF5-FE9EF5FE1880}"/>
                </a:ext>
              </a:extLst>
            </p:cNvPr>
            <p:cNvSpPr/>
            <p:nvPr/>
          </p:nvSpPr>
          <p:spPr>
            <a:xfrm>
              <a:off x="397125" y="1448100"/>
              <a:ext cx="9725" cy="9750"/>
            </a:xfrm>
            <a:custGeom>
              <a:avLst/>
              <a:gdLst/>
              <a:ahLst/>
              <a:cxnLst/>
              <a:rect l="l" t="t" r="r" b="b"/>
              <a:pathLst>
                <a:path w="389" h="390"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4" name="Google Shape;1808;p2">
              <a:extLst>
                <a:ext uri="{FF2B5EF4-FFF2-40B4-BE49-F238E27FC236}">
                  <a16:creationId xmlns:a16="http://schemas.microsoft.com/office/drawing/2014/main" id="{209634ED-784A-495D-818D-E834E020F691}"/>
                </a:ext>
              </a:extLst>
            </p:cNvPr>
            <p:cNvSpPr/>
            <p:nvPr/>
          </p:nvSpPr>
          <p:spPr>
            <a:xfrm>
              <a:off x="435250" y="1448100"/>
              <a:ext cx="11350" cy="9750"/>
            </a:xfrm>
            <a:custGeom>
              <a:avLst/>
              <a:gdLst/>
              <a:ahLst/>
              <a:cxnLst/>
              <a:rect l="l" t="t" r="r" b="b"/>
              <a:pathLst>
                <a:path w="454" h="390" extrusionOk="0">
                  <a:moveTo>
                    <a:pt x="260" y="1"/>
                  </a:moveTo>
                  <a:cubicBezTo>
                    <a:pt x="87" y="1"/>
                    <a:pt x="0" y="210"/>
                    <a:pt x="123" y="331"/>
                  </a:cubicBezTo>
                  <a:cubicBezTo>
                    <a:pt x="163"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5" name="Google Shape;1809;p2">
              <a:extLst>
                <a:ext uri="{FF2B5EF4-FFF2-40B4-BE49-F238E27FC236}">
                  <a16:creationId xmlns:a16="http://schemas.microsoft.com/office/drawing/2014/main" id="{1017B6F8-D922-4630-A3C7-03D9363922F0}"/>
                </a:ext>
              </a:extLst>
            </p:cNvPr>
            <p:cNvSpPr/>
            <p:nvPr/>
          </p:nvSpPr>
          <p:spPr>
            <a:xfrm>
              <a:off x="475000" y="1448100"/>
              <a:ext cx="11350" cy="9750"/>
            </a:xfrm>
            <a:custGeom>
              <a:avLst/>
              <a:gdLst/>
              <a:ahLst/>
              <a:cxnLst/>
              <a:rect l="l" t="t" r="r" b="b"/>
              <a:pathLst>
                <a:path w="454" h="390" extrusionOk="0">
                  <a:moveTo>
                    <a:pt x="260" y="1"/>
                  </a:moveTo>
                  <a:cubicBezTo>
                    <a:pt x="87" y="1"/>
                    <a:pt x="1" y="210"/>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6" name="Google Shape;1810;p2">
              <a:extLst>
                <a:ext uri="{FF2B5EF4-FFF2-40B4-BE49-F238E27FC236}">
                  <a16:creationId xmlns:a16="http://schemas.microsoft.com/office/drawing/2014/main" id="{D60F19F5-5FC2-4F9C-A115-0AAB7741E657}"/>
                </a:ext>
              </a:extLst>
            </p:cNvPr>
            <p:cNvSpPr/>
            <p:nvPr/>
          </p:nvSpPr>
          <p:spPr>
            <a:xfrm>
              <a:off x="516425" y="1448100"/>
              <a:ext cx="9675" cy="9750"/>
            </a:xfrm>
            <a:custGeom>
              <a:avLst/>
              <a:gdLst/>
              <a:ahLst/>
              <a:cxnLst/>
              <a:rect l="l" t="t" r="r" b="b"/>
              <a:pathLst>
                <a:path w="387" h="390"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7" name="Google Shape;1811;p2">
              <a:extLst>
                <a:ext uri="{FF2B5EF4-FFF2-40B4-BE49-F238E27FC236}">
                  <a16:creationId xmlns:a16="http://schemas.microsoft.com/office/drawing/2014/main" id="{0A41E7F8-9357-4180-B02B-D37B588E269C}"/>
                </a:ext>
              </a:extLst>
            </p:cNvPr>
            <p:cNvSpPr/>
            <p:nvPr/>
          </p:nvSpPr>
          <p:spPr>
            <a:xfrm>
              <a:off x="554500" y="1448100"/>
              <a:ext cx="11375" cy="9750"/>
            </a:xfrm>
            <a:custGeom>
              <a:avLst/>
              <a:gdLst/>
              <a:ahLst/>
              <a:cxnLst/>
              <a:rect l="l" t="t" r="r" b="b"/>
              <a:pathLst>
                <a:path w="455" h="390" extrusionOk="0">
                  <a:moveTo>
                    <a:pt x="262" y="1"/>
                  </a:moveTo>
                  <a:cubicBezTo>
                    <a:pt x="87" y="1"/>
                    <a:pt x="1" y="210"/>
                    <a:pt x="124" y="331"/>
                  </a:cubicBezTo>
                  <a:cubicBezTo>
                    <a:pt x="163" y="371"/>
                    <a:pt x="212" y="389"/>
                    <a:pt x="259"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8" name="Google Shape;1812;p2">
              <a:extLst>
                <a:ext uri="{FF2B5EF4-FFF2-40B4-BE49-F238E27FC236}">
                  <a16:creationId xmlns:a16="http://schemas.microsoft.com/office/drawing/2014/main" id="{8F352EFA-3610-4B5B-9472-449D4AF1A392}"/>
                </a:ext>
              </a:extLst>
            </p:cNvPr>
            <p:cNvSpPr/>
            <p:nvPr/>
          </p:nvSpPr>
          <p:spPr>
            <a:xfrm>
              <a:off x="595925" y="1448100"/>
              <a:ext cx="9700" cy="9750"/>
            </a:xfrm>
            <a:custGeom>
              <a:avLst/>
              <a:gdLst/>
              <a:ahLst/>
              <a:cxnLst/>
              <a:rect l="l" t="t" r="r" b="b"/>
              <a:pathLst>
                <a:path w="388" h="390"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9" name="Google Shape;1813;p2">
              <a:extLst>
                <a:ext uri="{FF2B5EF4-FFF2-40B4-BE49-F238E27FC236}">
                  <a16:creationId xmlns:a16="http://schemas.microsoft.com/office/drawing/2014/main" id="{0CD84EEC-988B-4677-AB13-B799B62B9278}"/>
                </a:ext>
              </a:extLst>
            </p:cNvPr>
            <p:cNvSpPr/>
            <p:nvPr/>
          </p:nvSpPr>
          <p:spPr>
            <a:xfrm>
              <a:off x="634025" y="1448100"/>
              <a:ext cx="11375" cy="9750"/>
            </a:xfrm>
            <a:custGeom>
              <a:avLst/>
              <a:gdLst/>
              <a:ahLst/>
              <a:cxnLst/>
              <a:rect l="l" t="t" r="r" b="b"/>
              <a:pathLst>
                <a:path w="455" h="390" extrusionOk="0">
                  <a:moveTo>
                    <a:pt x="261" y="1"/>
                  </a:moveTo>
                  <a:cubicBezTo>
                    <a:pt x="88" y="1"/>
                    <a:pt x="0" y="210"/>
                    <a:pt x="123" y="331"/>
                  </a:cubicBezTo>
                  <a:cubicBezTo>
                    <a:pt x="163" y="371"/>
                    <a:pt x="211" y="389"/>
                    <a:pt x="259" y="389"/>
                  </a:cubicBezTo>
                  <a:cubicBezTo>
                    <a:pt x="359" y="389"/>
                    <a:pt x="454"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0" name="Google Shape;1814;p2">
              <a:extLst>
                <a:ext uri="{FF2B5EF4-FFF2-40B4-BE49-F238E27FC236}">
                  <a16:creationId xmlns:a16="http://schemas.microsoft.com/office/drawing/2014/main" id="{143B63B5-7B65-49E3-996E-EFE1A1B0F7CB}"/>
                </a:ext>
              </a:extLst>
            </p:cNvPr>
            <p:cNvSpPr/>
            <p:nvPr/>
          </p:nvSpPr>
          <p:spPr>
            <a:xfrm>
              <a:off x="673775" y="1448100"/>
              <a:ext cx="11375" cy="9750"/>
            </a:xfrm>
            <a:custGeom>
              <a:avLst/>
              <a:gdLst/>
              <a:ahLst/>
              <a:cxnLst/>
              <a:rect l="l" t="t" r="r" b="b"/>
              <a:pathLst>
                <a:path w="455" h="390" extrusionOk="0">
                  <a:moveTo>
                    <a:pt x="261" y="1"/>
                  </a:moveTo>
                  <a:cubicBezTo>
                    <a:pt x="88" y="1"/>
                    <a:pt x="0" y="210"/>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1" name="Google Shape;1815;p2">
              <a:extLst>
                <a:ext uri="{FF2B5EF4-FFF2-40B4-BE49-F238E27FC236}">
                  <a16:creationId xmlns:a16="http://schemas.microsoft.com/office/drawing/2014/main" id="{75699799-7A6D-4100-913B-1BAB92EFE4B9}"/>
                </a:ext>
              </a:extLst>
            </p:cNvPr>
            <p:cNvSpPr/>
            <p:nvPr/>
          </p:nvSpPr>
          <p:spPr>
            <a:xfrm>
              <a:off x="475000" y="1516325"/>
              <a:ext cx="11350" cy="9725"/>
            </a:xfrm>
            <a:custGeom>
              <a:avLst/>
              <a:gdLst/>
              <a:ahLst/>
              <a:cxnLst/>
              <a:rect l="l" t="t" r="r" b="b"/>
              <a:pathLst>
                <a:path w="454" h="389" extrusionOk="0">
                  <a:moveTo>
                    <a:pt x="260" y="1"/>
                  </a:moveTo>
                  <a:cubicBezTo>
                    <a:pt x="87" y="1"/>
                    <a:pt x="1" y="210"/>
                    <a:pt x="122" y="331"/>
                  </a:cubicBezTo>
                  <a:cubicBezTo>
                    <a:pt x="162"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2" name="Google Shape;1816;p2">
              <a:extLst>
                <a:ext uri="{FF2B5EF4-FFF2-40B4-BE49-F238E27FC236}">
                  <a16:creationId xmlns:a16="http://schemas.microsoft.com/office/drawing/2014/main" id="{646912F4-DB72-4DA2-BF76-4D3100818EE6}"/>
                </a:ext>
              </a:extLst>
            </p:cNvPr>
            <p:cNvSpPr/>
            <p:nvPr/>
          </p:nvSpPr>
          <p:spPr>
            <a:xfrm>
              <a:off x="514750" y="1516325"/>
              <a:ext cx="11350" cy="9725"/>
            </a:xfrm>
            <a:custGeom>
              <a:avLst/>
              <a:gdLst/>
              <a:ahLst/>
              <a:cxnLst/>
              <a:rect l="l" t="t" r="r" b="b"/>
              <a:pathLst>
                <a:path w="454" h="389" extrusionOk="0">
                  <a:moveTo>
                    <a:pt x="260" y="1"/>
                  </a:moveTo>
                  <a:cubicBezTo>
                    <a:pt x="87" y="1"/>
                    <a:pt x="1" y="208"/>
                    <a:pt x="123" y="331"/>
                  </a:cubicBezTo>
                  <a:cubicBezTo>
                    <a:pt x="163" y="371"/>
                    <a:pt x="212" y="389"/>
                    <a:pt x="260" y="389"/>
                  </a:cubicBezTo>
                  <a:cubicBezTo>
                    <a:pt x="359" y="389"/>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3" name="Google Shape;1817;p2">
              <a:extLst>
                <a:ext uri="{FF2B5EF4-FFF2-40B4-BE49-F238E27FC236}">
                  <a16:creationId xmlns:a16="http://schemas.microsoft.com/office/drawing/2014/main" id="{0117282D-44B5-4305-8526-873FA71C8DF9}"/>
                </a:ext>
              </a:extLst>
            </p:cNvPr>
            <p:cNvSpPr/>
            <p:nvPr/>
          </p:nvSpPr>
          <p:spPr>
            <a:xfrm>
              <a:off x="554500" y="1516325"/>
              <a:ext cx="11375" cy="9725"/>
            </a:xfrm>
            <a:custGeom>
              <a:avLst/>
              <a:gdLst/>
              <a:ahLst/>
              <a:cxnLst/>
              <a:rect l="l" t="t" r="r" b="b"/>
              <a:pathLst>
                <a:path w="455" h="389" extrusionOk="0">
                  <a:moveTo>
                    <a:pt x="262" y="1"/>
                  </a:moveTo>
                  <a:cubicBezTo>
                    <a:pt x="87" y="1"/>
                    <a:pt x="1" y="210"/>
                    <a:pt x="124" y="331"/>
                  </a:cubicBezTo>
                  <a:cubicBezTo>
                    <a:pt x="163" y="371"/>
                    <a:pt x="212" y="389"/>
                    <a:pt x="260" y="389"/>
                  </a:cubicBezTo>
                  <a:cubicBezTo>
                    <a:pt x="359" y="389"/>
                    <a:pt x="454" y="311"/>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4" name="Google Shape;1818;p2">
              <a:extLst>
                <a:ext uri="{FF2B5EF4-FFF2-40B4-BE49-F238E27FC236}">
                  <a16:creationId xmlns:a16="http://schemas.microsoft.com/office/drawing/2014/main" id="{DEBBDB28-C5AA-48E5-AD65-4FC46162E4EE}"/>
                </a:ext>
              </a:extLst>
            </p:cNvPr>
            <p:cNvSpPr/>
            <p:nvPr/>
          </p:nvSpPr>
          <p:spPr>
            <a:xfrm>
              <a:off x="594250" y="1516325"/>
              <a:ext cx="11400" cy="9725"/>
            </a:xfrm>
            <a:custGeom>
              <a:avLst/>
              <a:gdLst/>
              <a:ahLst/>
              <a:cxnLst/>
              <a:rect l="l" t="t" r="r" b="b"/>
              <a:pathLst>
                <a:path w="456" h="389" extrusionOk="0">
                  <a:moveTo>
                    <a:pt x="262" y="1"/>
                  </a:moveTo>
                  <a:cubicBezTo>
                    <a:pt x="87" y="1"/>
                    <a:pt x="1" y="210"/>
                    <a:pt x="124" y="331"/>
                  </a:cubicBezTo>
                  <a:cubicBezTo>
                    <a:pt x="164" y="371"/>
                    <a:pt x="212" y="389"/>
                    <a:pt x="260" y="389"/>
                  </a:cubicBezTo>
                  <a:cubicBezTo>
                    <a:pt x="360" y="389"/>
                    <a:pt x="456" y="311"/>
                    <a:pt x="456"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5" name="Google Shape;1819;p2">
              <a:extLst>
                <a:ext uri="{FF2B5EF4-FFF2-40B4-BE49-F238E27FC236}">
                  <a16:creationId xmlns:a16="http://schemas.microsoft.com/office/drawing/2014/main" id="{9D4D2DAA-32A4-487D-B96D-C6AAFF8CBFED}"/>
                </a:ext>
              </a:extLst>
            </p:cNvPr>
            <p:cNvSpPr/>
            <p:nvPr/>
          </p:nvSpPr>
          <p:spPr>
            <a:xfrm>
              <a:off x="634025" y="151632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6" name="Google Shape;1820;p2">
              <a:extLst>
                <a:ext uri="{FF2B5EF4-FFF2-40B4-BE49-F238E27FC236}">
                  <a16:creationId xmlns:a16="http://schemas.microsoft.com/office/drawing/2014/main" id="{C7F70E29-5F82-43CF-BECF-AB42CDEF35F6}"/>
                </a:ext>
              </a:extLst>
            </p:cNvPr>
            <p:cNvSpPr/>
            <p:nvPr/>
          </p:nvSpPr>
          <p:spPr>
            <a:xfrm>
              <a:off x="673775" y="151632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7" name="Google Shape;1821;p2">
              <a:extLst>
                <a:ext uri="{FF2B5EF4-FFF2-40B4-BE49-F238E27FC236}">
                  <a16:creationId xmlns:a16="http://schemas.microsoft.com/office/drawing/2014/main" id="{95C40EF4-60C4-4D35-BA1A-AD5A4328894F}"/>
                </a:ext>
              </a:extLst>
            </p:cNvPr>
            <p:cNvSpPr/>
            <p:nvPr/>
          </p:nvSpPr>
          <p:spPr>
            <a:xfrm>
              <a:off x="713525" y="1516325"/>
              <a:ext cx="11400" cy="9725"/>
            </a:xfrm>
            <a:custGeom>
              <a:avLst/>
              <a:gdLst/>
              <a:ahLst/>
              <a:cxnLst/>
              <a:rect l="l" t="t" r="r" b="b"/>
              <a:pathLst>
                <a:path w="456" h="389" extrusionOk="0">
                  <a:moveTo>
                    <a:pt x="261" y="1"/>
                  </a:moveTo>
                  <a:cubicBezTo>
                    <a:pt x="88" y="1"/>
                    <a:pt x="0" y="210"/>
                    <a:pt x="123" y="331"/>
                  </a:cubicBezTo>
                  <a:cubicBezTo>
                    <a:pt x="163" y="371"/>
                    <a:pt x="212" y="389"/>
                    <a:pt x="260" y="389"/>
                  </a:cubicBezTo>
                  <a:cubicBezTo>
                    <a:pt x="360"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8" name="Google Shape;1822;p2">
              <a:extLst>
                <a:ext uri="{FF2B5EF4-FFF2-40B4-BE49-F238E27FC236}">
                  <a16:creationId xmlns:a16="http://schemas.microsoft.com/office/drawing/2014/main" id="{617D7B58-D7B1-4BA1-8305-FDD303B1027E}"/>
                </a:ext>
              </a:extLst>
            </p:cNvPr>
            <p:cNvSpPr/>
            <p:nvPr/>
          </p:nvSpPr>
          <p:spPr>
            <a:xfrm>
              <a:off x="753300" y="151632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1"/>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9" name="Google Shape;1823;p2">
              <a:extLst>
                <a:ext uri="{FF2B5EF4-FFF2-40B4-BE49-F238E27FC236}">
                  <a16:creationId xmlns:a16="http://schemas.microsoft.com/office/drawing/2014/main" id="{2DF379B4-F07B-4787-86C8-397FCCFF5CF2}"/>
                </a:ext>
              </a:extLst>
            </p:cNvPr>
            <p:cNvSpPr/>
            <p:nvPr/>
          </p:nvSpPr>
          <p:spPr>
            <a:xfrm>
              <a:off x="793075" y="1516325"/>
              <a:ext cx="11350" cy="9725"/>
            </a:xfrm>
            <a:custGeom>
              <a:avLst/>
              <a:gdLst/>
              <a:ahLst/>
              <a:cxnLst/>
              <a:rect l="l" t="t" r="r" b="b"/>
              <a:pathLst>
                <a:path w="454" h="389" extrusionOk="0">
                  <a:moveTo>
                    <a:pt x="259" y="1"/>
                  </a:moveTo>
                  <a:cubicBezTo>
                    <a:pt x="87" y="1"/>
                    <a:pt x="0" y="210"/>
                    <a:pt x="121" y="331"/>
                  </a:cubicBezTo>
                  <a:cubicBezTo>
                    <a:pt x="161" y="371"/>
                    <a:pt x="210" y="389"/>
                    <a:pt x="258" y="389"/>
                  </a:cubicBezTo>
                  <a:cubicBezTo>
                    <a:pt x="358" y="389"/>
                    <a:pt x="453" y="311"/>
                    <a:pt x="453" y="195"/>
                  </a:cubicBezTo>
                  <a:cubicBezTo>
                    <a:pt x="453" y="87"/>
                    <a:pt x="365"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0" name="Google Shape;1824;p2">
              <a:extLst>
                <a:ext uri="{FF2B5EF4-FFF2-40B4-BE49-F238E27FC236}">
                  <a16:creationId xmlns:a16="http://schemas.microsoft.com/office/drawing/2014/main" id="{A9069D12-D474-47A6-877F-1D7BAC692280}"/>
                </a:ext>
              </a:extLst>
            </p:cNvPr>
            <p:cNvSpPr/>
            <p:nvPr/>
          </p:nvSpPr>
          <p:spPr>
            <a:xfrm>
              <a:off x="832825" y="151632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1" name="Google Shape;1825;p2">
              <a:extLst>
                <a:ext uri="{FF2B5EF4-FFF2-40B4-BE49-F238E27FC236}">
                  <a16:creationId xmlns:a16="http://schemas.microsoft.com/office/drawing/2014/main" id="{2A289EDB-7B0F-414B-9B0D-7EA204F458E7}"/>
                </a:ext>
              </a:extLst>
            </p:cNvPr>
            <p:cNvSpPr/>
            <p:nvPr/>
          </p:nvSpPr>
          <p:spPr>
            <a:xfrm>
              <a:off x="872575" y="1516325"/>
              <a:ext cx="11350" cy="9725"/>
            </a:xfrm>
            <a:custGeom>
              <a:avLst/>
              <a:gdLst/>
              <a:ahLst/>
              <a:cxnLst/>
              <a:rect l="l" t="t" r="r" b="b"/>
              <a:pathLst>
                <a:path w="454" h="389" extrusionOk="0">
                  <a:moveTo>
                    <a:pt x="260" y="1"/>
                  </a:moveTo>
                  <a:cubicBezTo>
                    <a:pt x="87" y="1"/>
                    <a:pt x="0" y="210"/>
                    <a:pt x="122" y="331"/>
                  </a:cubicBezTo>
                  <a:cubicBezTo>
                    <a:pt x="161" y="371"/>
                    <a:pt x="210" y="389"/>
                    <a:pt x="258"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2" name="Google Shape;1826;p2">
              <a:extLst>
                <a:ext uri="{FF2B5EF4-FFF2-40B4-BE49-F238E27FC236}">
                  <a16:creationId xmlns:a16="http://schemas.microsoft.com/office/drawing/2014/main" id="{3C3935C8-3032-44AD-8C2B-16CEB520FF67}"/>
                </a:ext>
              </a:extLst>
            </p:cNvPr>
            <p:cNvSpPr/>
            <p:nvPr/>
          </p:nvSpPr>
          <p:spPr>
            <a:xfrm>
              <a:off x="912325" y="1516325"/>
              <a:ext cx="11350" cy="9725"/>
            </a:xfrm>
            <a:custGeom>
              <a:avLst/>
              <a:gdLst/>
              <a:ahLst/>
              <a:cxnLst/>
              <a:rect l="l" t="t" r="r" b="b"/>
              <a:pathLst>
                <a:path w="454" h="389" extrusionOk="0">
                  <a:moveTo>
                    <a:pt x="260" y="1"/>
                  </a:moveTo>
                  <a:cubicBezTo>
                    <a:pt x="87" y="1"/>
                    <a:pt x="1" y="210"/>
                    <a:pt x="123" y="331"/>
                  </a:cubicBezTo>
                  <a:cubicBezTo>
                    <a:pt x="163"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3" name="Google Shape;1827;p2">
              <a:extLst>
                <a:ext uri="{FF2B5EF4-FFF2-40B4-BE49-F238E27FC236}">
                  <a16:creationId xmlns:a16="http://schemas.microsoft.com/office/drawing/2014/main" id="{1CAFF83E-0CF5-4C96-9BA7-F753CAD63796}"/>
                </a:ext>
              </a:extLst>
            </p:cNvPr>
            <p:cNvSpPr/>
            <p:nvPr/>
          </p:nvSpPr>
          <p:spPr>
            <a:xfrm>
              <a:off x="952075" y="1516325"/>
              <a:ext cx="11350" cy="9725"/>
            </a:xfrm>
            <a:custGeom>
              <a:avLst/>
              <a:gdLst/>
              <a:ahLst/>
              <a:cxnLst/>
              <a:rect l="l" t="t" r="r" b="b"/>
              <a:pathLst>
                <a:path w="454" h="389" extrusionOk="0">
                  <a:moveTo>
                    <a:pt x="260" y="1"/>
                  </a:moveTo>
                  <a:cubicBezTo>
                    <a:pt x="87" y="1"/>
                    <a:pt x="1" y="210"/>
                    <a:pt x="122" y="331"/>
                  </a:cubicBezTo>
                  <a:cubicBezTo>
                    <a:pt x="162"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4" name="Google Shape;1828;p2">
              <a:extLst>
                <a:ext uri="{FF2B5EF4-FFF2-40B4-BE49-F238E27FC236}">
                  <a16:creationId xmlns:a16="http://schemas.microsoft.com/office/drawing/2014/main" id="{BDE34D4A-0EB7-46F4-BB35-09AB8E55471B}"/>
                </a:ext>
              </a:extLst>
            </p:cNvPr>
            <p:cNvSpPr/>
            <p:nvPr/>
          </p:nvSpPr>
          <p:spPr>
            <a:xfrm>
              <a:off x="991825" y="1516325"/>
              <a:ext cx="11350" cy="9725"/>
            </a:xfrm>
            <a:custGeom>
              <a:avLst/>
              <a:gdLst/>
              <a:ahLst/>
              <a:cxnLst/>
              <a:rect l="l" t="t" r="r" b="b"/>
              <a:pathLst>
                <a:path w="454" h="389" extrusionOk="0">
                  <a:moveTo>
                    <a:pt x="260" y="1"/>
                  </a:moveTo>
                  <a:cubicBezTo>
                    <a:pt x="87" y="1"/>
                    <a:pt x="1" y="210"/>
                    <a:pt x="124" y="331"/>
                  </a:cubicBezTo>
                  <a:cubicBezTo>
                    <a:pt x="163" y="371"/>
                    <a:pt x="211" y="389"/>
                    <a:pt x="259" y="389"/>
                  </a:cubicBezTo>
                  <a:cubicBezTo>
                    <a:pt x="359" y="389"/>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5" name="Google Shape;1829;p2">
              <a:extLst>
                <a:ext uri="{FF2B5EF4-FFF2-40B4-BE49-F238E27FC236}">
                  <a16:creationId xmlns:a16="http://schemas.microsoft.com/office/drawing/2014/main" id="{92A0FE33-8690-4546-9504-E9AD387E16F9}"/>
                </a:ext>
              </a:extLst>
            </p:cNvPr>
            <p:cNvSpPr/>
            <p:nvPr/>
          </p:nvSpPr>
          <p:spPr>
            <a:xfrm>
              <a:off x="1031575" y="1516325"/>
              <a:ext cx="11400" cy="9725"/>
            </a:xfrm>
            <a:custGeom>
              <a:avLst/>
              <a:gdLst/>
              <a:ahLst/>
              <a:cxnLst/>
              <a:rect l="l" t="t" r="r" b="b"/>
              <a:pathLst>
                <a:path w="456" h="389" extrusionOk="0">
                  <a:moveTo>
                    <a:pt x="262" y="1"/>
                  </a:moveTo>
                  <a:cubicBezTo>
                    <a:pt x="89" y="1"/>
                    <a:pt x="1" y="210"/>
                    <a:pt x="124" y="331"/>
                  </a:cubicBezTo>
                  <a:cubicBezTo>
                    <a:pt x="163" y="371"/>
                    <a:pt x="212" y="389"/>
                    <a:pt x="260" y="389"/>
                  </a:cubicBezTo>
                  <a:cubicBezTo>
                    <a:pt x="360" y="389"/>
                    <a:pt x="456" y="311"/>
                    <a:pt x="456" y="195"/>
                  </a:cubicBezTo>
                  <a:cubicBezTo>
                    <a:pt x="456"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6" name="Google Shape;1830;p2">
              <a:extLst>
                <a:ext uri="{FF2B5EF4-FFF2-40B4-BE49-F238E27FC236}">
                  <a16:creationId xmlns:a16="http://schemas.microsoft.com/office/drawing/2014/main" id="{32483365-B9C4-40DB-B02A-60D24A60A6D6}"/>
                </a:ext>
              </a:extLst>
            </p:cNvPr>
            <p:cNvSpPr/>
            <p:nvPr/>
          </p:nvSpPr>
          <p:spPr>
            <a:xfrm>
              <a:off x="1071350" y="1516325"/>
              <a:ext cx="11350" cy="9725"/>
            </a:xfrm>
            <a:custGeom>
              <a:avLst/>
              <a:gdLst/>
              <a:ahLst/>
              <a:cxnLst/>
              <a:rect l="l" t="t" r="r" b="b"/>
              <a:pathLst>
                <a:path w="454" h="389" extrusionOk="0">
                  <a:moveTo>
                    <a:pt x="259" y="1"/>
                  </a:moveTo>
                  <a:cubicBezTo>
                    <a:pt x="86" y="1"/>
                    <a:pt x="0" y="210"/>
                    <a:pt x="123" y="331"/>
                  </a:cubicBezTo>
                  <a:cubicBezTo>
                    <a:pt x="162" y="371"/>
                    <a:pt x="211" y="389"/>
                    <a:pt x="258" y="389"/>
                  </a:cubicBezTo>
                  <a:cubicBezTo>
                    <a:pt x="358" y="389"/>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7" name="Google Shape;1831;p2">
              <a:extLst>
                <a:ext uri="{FF2B5EF4-FFF2-40B4-BE49-F238E27FC236}">
                  <a16:creationId xmlns:a16="http://schemas.microsoft.com/office/drawing/2014/main" id="{BF02D022-475D-486B-951F-49A80D8D1B05}"/>
                </a:ext>
              </a:extLst>
            </p:cNvPr>
            <p:cNvSpPr/>
            <p:nvPr/>
          </p:nvSpPr>
          <p:spPr>
            <a:xfrm>
              <a:off x="1111100" y="1516325"/>
              <a:ext cx="11350" cy="9725"/>
            </a:xfrm>
            <a:custGeom>
              <a:avLst/>
              <a:gdLst/>
              <a:ahLst/>
              <a:cxnLst/>
              <a:rect l="l" t="t" r="r" b="b"/>
              <a:pathLst>
                <a:path w="454" h="389" extrusionOk="0">
                  <a:moveTo>
                    <a:pt x="259" y="1"/>
                  </a:moveTo>
                  <a:cubicBezTo>
                    <a:pt x="87" y="1"/>
                    <a:pt x="0" y="210"/>
                    <a:pt x="123" y="331"/>
                  </a:cubicBezTo>
                  <a:cubicBezTo>
                    <a:pt x="162" y="371"/>
                    <a:pt x="211" y="389"/>
                    <a:pt x="259" y="389"/>
                  </a:cubicBezTo>
                  <a:cubicBezTo>
                    <a:pt x="358" y="389"/>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8" name="Google Shape;1832;p2">
              <a:extLst>
                <a:ext uri="{FF2B5EF4-FFF2-40B4-BE49-F238E27FC236}">
                  <a16:creationId xmlns:a16="http://schemas.microsoft.com/office/drawing/2014/main" id="{5277EE0D-DCA7-4F96-B639-E5499321DCF4}"/>
                </a:ext>
              </a:extLst>
            </p:cNvPr>
            <p:cNvSpPr/>
            <p:nvPr/>
          </p:nvSpPr>
          <p:spPr>
            <a:xfrm>
              <a:off x="715200" y="1448100"/>
              <a:ext cx="9725" cy="9750"/>
            </a:xfrm>
            <a:custGeom>
              <a:avLst/>
              <a:gdLst/>
              <a:ahLst/>
              <a:cxnLst/>
              <a:rect l="l" t="t" r="r" b="b"/>
              <a:pathLst>
                <a:path w="389" h="390"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9" name="Google Shape;1833;p2">
              <a:extLst>
                <a:ext uri="{FF2B5EF4-FFF2-40B4-BE49-F238E27FC236}">
                  <a16:creationId xmlns:a16="http://schemas.microsoft.com/office/drawing/2014/main" id="{7B369ACE-B722-46E6-9502-D4B408708D7A}"/>
                </a:ext>
              </a:extLst>
            </p:cNvPr>
            <p:cNvSpPr/>
            <p:nvPr/>
          </p:nvSpPr>
          <p:spPr>
            <a:xfrm>
              <a:off x="753300" y="1448100"/>
              <a:ext cx="11375" cy="9750"/>
            </a:xfrm>
            <a:custGeom>
              <a:avLst/>
              <a:gdLst/>
              <a:ahLst/>
              <a:cxnLst/>
              <a:rect l="l" t="t" r="r" b="b"/>
              <a:pathLst>
                <a:path w="455" h="390" extrusionOk="0">
                  <a:moveTo>
                    <a:pt x="260" y="1"/>
                  </a:moveTo>
                  <a:cubicBezTo>
                    <a:pt x="87" y="1"/>
                    <a:pt x="1" y="210"/>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0" name="Google Shape;1834;p2">
              <a:extLst>
                <a:ext uri="{FF2B5EF4-FFF2-40B4-BE49-F238E27FC236}">
                  <a16:creationId xmlns:a16="http://schemas.microsoft.com/office/drawing/2014/main" id="{69F4380E-6304-41DB-8FEA-021F7493C338}"/>
                </a:ext>
              </a:extLst>
            </p:cNvPr>
            <p:cNvSpPr/>
            <p:nvPr/>
          </p:nvSpPr>
          <p:spPr>
            <a:xfrm>
              <a:off x="794700" y="1448100"/>
              <a:ext cx="9725" cy="9750"/>
            </a:xfrm>
            <a:custGeom>
              <a:avLst/>
              <a:gdLst/>
              <a:ahLst/>
              <a:cxnLst/>
              <a:rect l="l" t="t" r="r" b="b"/>
              <a:pathLst>
                <a:path w="389" h="390"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1" name="Google Shape;1835;p2">
              <a:extLst>
                <a:ext uri="{FF2B5EF4-FFF2-40B4-BE49-F238E27FC236}">
                  <a16:creationId xmlns:a16="http://schemas.microsoft.com/office/drawing/2014/main" id="{7C4300B2-6427-4CB5-A531-CF51B01D4631}"/>
                </a:ext>
              </a:extLst>
            </p:cNvPr>
            <p:cNvSpPr/>
            <p:nvPr/>
          </p:nvSpPr>
          <p:spPr>
            <a:xfrm>
              <a:off x="832825" y="1448100"/>
              <a:ext cx="11350" cy="9750"/>
            </a:xfrm>
            <a:custGeom>
              <a:avLst/>
              <a:gdLst/>
              <a:ahLst/>
              <a:cxnLst/>
              <a:rect l="l" t="t" r="r" b="b"/>
              <a:pathLst>
                <a:path w="454" h="390" extrusionOk="0">
                  <a:moveTo>
                    <a:pt x="259" y="1"/>
                  </a:moveTo>
                  <a:cubicBezTo>
                    <a:pt x="87" y="1"/>
                    <a:pt x="0" y="210"/>
                    <a:pt x="122"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2" name="Google Shape;1836;p2">
              <a:extLst>
                <a:ext uri="{FF2B5EF4-FFF2-40B4-BE49-F238E27FC236}">
                  <a16:creationId xmlns:a16="http://schemas.microsoft.com/office/drawing/2014/main" id="{899934A5-1544-4BC4-951A-6EFB02C128FB}"/>
                </a:ext>
              </a:extLst>
            </p:cNvPr>
            <p:cNvSpPr/>
            <p:nvPr/>
          </p:nvSpPr>
          <p:spPr>
            <a:xfrm>
              <a:off x="872575" y="1448100"/>
              <a:ext cx="11350" cy="9750"/>
            </a:xfrm>
            <a:custGeom>
              <a:avLst/>
              <a:gdLst/>
              <a:ahLst/>
              <a:cxnLst/>
              <a:rect l="l" t="t" r="r" b="b"/>
              <a:pathLst>
                <a:path w="454" h="390" extrusionOk="0">
                  <a:moveTo>
                    <a:pt x="260" y="1"/>
                  </a:moveTo>
                  <a:cubicBezTo>
                    <a:pt x="87" y="1"/>
                    <a:pt x="0" y="210"/>
                    <a:pt x="122" y="331"/>
                  </a:cubicBezTo>
                  <a:cubicBezTo>
                    <a:pt x="161" y="371"/>
                    <a:pt x="210"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3" name="Google Shape;1837;p2">
              <a:extLst>
                <a:ext uri="{FF2B5EF4-FFF2-40B4-BE49-F238E27FC236}">
                  <a16:creationId xmlns:a16="http://schemas.microsoft.com/office/drawing/2014/main" id="{F4F979DF-E15C-4FE7-A76C-10CE3BE48165}"/>
                </a:ext>
              </a:extLst>
            </p:cNvPr>
            <p:cNvSpPr/>
            <p:nvPr/>
          </p:nvSpPr>
          <p:spPr>
            <a:xfrm>
              <a:off x="913950" y="1448100"/>
              <a:ext cx="9725" cy="9750"/>
            </a:xfrm>
            <a:custGeom>
              <a:avLst/>
              <a:gdLst/>
              <a:ahLst/>
              <a:cxnLst/>
              <a:rect l="l" t="t" r="r" b="b"/>
              <a:pathLst>
                <a:path w="389" h="390"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4" name="Google Shape;1838;p2">
              <a:extLst>
                <a:ext uri="{FF2B5EF4-FFF2-40B4-BE49-F238E27FC236}">
                  <a16:creationId xmlns:a16="http://schemas.microsoft.com/office/drawing/2014/main" id="{52B101EE-1934-437A-8D45-389C74F54317}"/>
                </a:ext>
              </a:extLst>
            </p:cNvPr>
            <p:cNvSpPr/>
            <p:nvPr/>
          </p:nvSpPr>
          <p:spPr>
            <a:xfrm>
              <a:off x="953700" y="1448100"/>
              <a:ext cx="9725" cy="9750"/>
            </a:xfrm>
            <a:custGeom>
              <a:avLst/>
              <a:gdLst/>
              <a:ahLst/>
              <a:cxnLst/>
              <a:rect l="l" t="t" r="r" b="b"/>
              <a:pathLst>
                <a:path w="389" h="390"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5" name="Google Shape;1839;p2">
              <a:extLst>
                <a:ext uri="{FF2B5EF4-FFF2-40B4-BE49-F238E27FC236}">
                  <a16:creationId xmlns:a16="http://schemas.microsoft.com/office/drawing/2014/main" id="{C4E2F44E-ACF5-44E2-A1B4-7252D198D1EB}"/>
                </a:ext>
              </a:extLst>
            </p:cNvPr>
            <p:cNvSpPr/>
            <p:nvPr/>
          </p:nvSpPr>
          <p:spPr>
            <a:xfrm>
              <a:off x="993450" y="1448100"/>
              <a:ext cx="9725" cy="9750"/>
            </a:xfrm>
            <a:custGeom>
              <a:avLst/>
              <a:gdLst/>
              <a:ahLst/>
              <a:cxnLst/>
              <a:rect l="l" t="t" r="r" b="b"/>
              <a:pathLst>
                <a:path w="389" h="390"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6" name="Google Shape;1840;p2">
              <a:extLst>
                <a:ext uri="{FF2B5EF4-FFF2-40B4-BE49-F238E27FC236}">
                  <a16:creationId xmlns:a16="http://schemas.microsoft.com/office/drawing/2014/main" id="{C7E9D4D2-EA7F-46D3-A796-62AAB200C519}"/>
                </a:ext>
              </a:extLst>
            </p:cNvPr>
            <p:cNvSpPr/>
            <p:nvPr/>
          </p:nvSpPr>
          <p:spPr>
            <a:xfrm>
              <a:off x="1033225" y="1448100"/>
              <a:ext cx="9725" cy="9750"/>
            </a:xfrm>
            <a:custGeom>
              <a:avLst/>
              <a:gdLst/>
              <a:ahLst/>
              <a:cxnLst/>
              <a:rect l="l" t="t" r="r" b="b"/>
              <a:pathLst>
                <a:path w="389" h="390"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7" name="Google Shape;1841;p2">
              <a:extLst>
                <a:ext uri="{FF2B5EF4-FFF2-40B4-BE49-F238E27FC236}">
                  <a16:creationId xmlns:a16="http://schemas.microsoft.com/office/drawing/2014/main" id="{090C6517-0874-4F4B-B852-E8B8D3C5CFA3}"/>
                </a:ext>
              </a:extLst>
            </p:cNvPr>
            <p:cNvSpPr/>
            <p:nvPr/>
          </p:nvSpPr>
          <p:spPr>
            <a:xfrm>
              <a:off x="1072975" y="1448100"/>
              <a:ext cx="9725" cy="9750"/>
            </a:xfrm>
            <a:custGeom>
              <a:avLst/>
              <a:gdLst/>
              <a:ahLst/>
              <a:cxnLst/>
              <a:rect l="l" t="t" r="r" b="b"/>
              <a:pathLst>
                <a:path w="389" h="390"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8" name="Google Shape;1842;p2">
              <a:extLst>
                <a:ext uri="{FF2B5EF4-FFF2-40B4-BE49-F238E27FC236}">
                  <a16:creationId xmlns:a16="http://schemas.microsoft.com/office/drawing/2014/main" id="{FAFB422A-03EE-4216-BE06-64BC2C765438}"/>
                </a:ext>
              </a:extLst>
            </p:cNvPr>
            <p:cNvSpPr/>
            <p:nvPr/>
          </p:nvSpPr>
          <p:spPr>
            <a:xfrm>
              <a:off x="1112725" y="1448100"/>
              <a:ext cx="9725" cy="9750"/>
            </a:xfrm>
            <a:custGeom>
              <a:avLst/>
              <a:gdLst/>
              <a:ahLst/>
              <a:cxnLst/>
              <a:rect l="l" t="t" r="r" b="b"/>
              <a:pathLst>
                <a:path w="389" h="390"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9" name="Google Shape;1843;p2">
              <a:extLst>
                <a:ext uri="{FF2B5EF4-FFF2-40B4-BE49-F238E27FC236}">
                  <a16:creationId xmlns:a16="http://schemas.microsoft.com/office/drawing/2014/main" id="{5CC6BD37-3054-4226-9E91-21C34A797983}"/>
                </a:ext>
              </a:extLst>
            </p:cNvPr>
            <p:cNvSpPr/>
            <p:nvPr/>
          </p:nvSpPr>
          <p:spPr>
            <a:xfrm>
              <a:off x="1152500" y="1448100"/>
              <a:ext cx="9700" cy="9750"/>
            </a:xfrm>
            <a:custGeom>
              <a:avLst/>
              <a:gdLst/>
              <a:ahLst/>
              <a:cxnLst/>
              <a:rect l="l" t="t" r="r" b="b"/>
              <a:pathLst>
                <a:path w="388" h="390"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0" name="Google Shape;1844;p2">
              <a:extLst>
                <a:ext uri="{FF2B5EF4-FFF2-40B4-BE49-F238E27FC236}">
                  <a16:creationId xmlns:a16="http://schemas.microsoft.com/office/drawing/2014/main" id="{9309A543-0FF7-4071-B85D-92171470A197}"/>
                </a:ext>
              </a:extLst>
            </p:cNvPr>
            <p:cNvSpPr/>
            <p:nvPr/>
          </p:nvSpPr>
          <p:spPr>
            <a:xfrm>
              <a:off x="1192275" y="1448100"/>
              <a:ext cx="9675" cy="9750"/>
            </a:xfrm>
            <a:custGeom>
              <a:avLst/>
              <a:gdLst/>
              <a:ahLst/>
              <a:cxnLst/>
              <a:rect l="l" t="t" r="r" b="b"/>
              <a:pathLst>
                <a:path w="387" h="390"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1" name="Google Shape;1845;p2">
              <a:extLst>
                <a:ext uri="{FF2B5EF4-FFF2-40B4-BE49-F238E27FC236}">
                  <a16:creationId xmlns:a16="http://schemas.microsoft.com/office/drawing/2014/main" id="{906F59B2-F5DE-4C1E-AED5-D865FE90E9A1}"/>
                </a:ext>
              </a:extLst>
            </p:cNvPr>
            <p:cNvSpPr/>
            <p:nvPr/>
          </p:nvSpPr>
          <p:spPr>
            <a:xfrm>
              <a:off x="355750" y="1414000"/>
              <a:ext cx="11350" cy="9725"/>
            </a:xfrm>
            <a:custGeom>
              <a:avLst/>
              <a:gdLst/>
              <a:ahLst/>
              <a:cxnLst/>
              <a:rect l="l" t="t" r="r" b="b"/>
              <a:pathLst>
                <a:path w="454" h="389" extrusionOk="0">
                  <a:moveTo>
                    <a:pt x="259" y="1"/>
                  </a:moveTo>
                  <a:cubicBezTo>
                    <a:pt x="87" y="1"/>
                    <a:pt x="0" y="210"/>
                    <a:pt x="123" y="331"/>
                  </a:cubicBezTo>
                  <a:cubicBezTo>
                    <a:pt x="162" y="371"/>
                    <a:pt x="211" y="389"/>
                    <a:pt x="259"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2" name="Google Shape;1846;p2">
              <a:extLst>
                <a:ext uri="{FF2B5EF4-FFF2-40B4-BE49-F238E27FC236}">
                  <a16:creationId xmlns:a16="http://schemas.microsoft.com/office/drawing/2014/main" id="{0E34DB7A-4C03-481C-9D5A-656BC83E72AE}"/>
                </a:ext>
              </a:extLst>
            </p:cNvPr>
            <p:cNvSpPr/>
            <p:nvPr/>
          </p:nvSpPr>
          <p:spPr>
            <a:xfrm>
              <a:off x="397125" y="1414000"/>
              <a:ext cx="9725" cy="9725"/>
            </a:xfrm>
            <a:custGeom>
              <a:avLst/>
              <a:gdLst/>
              <a:ahLst/>
              <a:cxnLst/>
              <a:rect l="l" t="t" r="r" b="b"/>
              <a:pathLst>
                <a:path w="389" h="389"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3" name="Google Shape;1847;p2">
              <a:extLst>
                <a:ext uri="{FF2B5EF4-FFF2-40B4-BE49-F238E27FC236}">
                  <a16:creationId xmlns:a16="http://schemas.microsoft.com/office/drawing/2014/main" id="{C829AD7E-A272-4446-8B67-7671A13B3541}"/>
                </a:ext>
              </a:extLst>
            </p:cNvPr>
            <p:cNvSpPr/>
            <p:nvPr/>
          </p:nvSpPr>
          <p:spPr>
            <a:xfrm>
              <a:off x="435250" y="1414000"/>
              <a:ext cx="11350" cy="9750"/>
            </a:xfrm>
            <a:custGeom>
              <a:avLst/>
              <a:gdLst/>
              <a:ahLst/>
              <a:cxnLst/>
              <a:rect l="l" t="t" r="r" b="b"/>
              <a:pathLst>
                <a:path w="454" h="390" extrusionOk="0">
                  <a:moveTo>
                    <a:pt x="260" y="1"/>
                  </a:moveTo>
                  <a:cubicBezTo>
                    <a:pt x="87" y="1"/>
                    <a:pt x="0" y="210"/>
                    <a:pt x="123" y="333"/>
                  </a:cubicBezTo>
                  <a:cubicBezTo>
                    <a:pt x="162" y="372"/>
                    <a:pt x="211"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4" name="Google Shape;1848;p2">
              <a:extLst>
                <a:ext uri="{FF2B5EF4-FFF2-40B4-BE49-F238E27FC236}">
                  <a16:creationId xmlns:a16="http://schemas.microsoft.com/office/drawing/2014/main" id="{1C5F4D12-EED6-4717-A5A8-2B19A67DC861}"/>
                </a:ext>
              </a:extLst>
            </p:cNvPr>
            <p:cNvSpPr/>
            <p:nvPr/>
          </p:nvSpPr>
          <p:spPr>
            <a:xfrm>
              <a:off x="475000" y="1414000"/>
              <a:ext cx="11350" cy="9750"/>
            </a:xfrm>
            <a:custGeom>
              <a:avLst/>
              <a:gdLst/>
              <a:ahLst/>
              <a:cxnLst/>
              <a:rect l="l" t="t" r="r" b="b"/>
              <a:pathLst>
                <a:path w="454" h="390" extrusionOk="0">
                  <a:moveTo>
                    <a:pt x="260" y="1"/>
                  </a:moveTo>
                  <a:cubicBezTo>
                    <a:pt x="87" y="1"/>
                    <a:pt x="1" y="210"/>
                    <a:pt x="122" y="333"/>
                  </a:cubicBezTo>
                  <a:cubicBezTo>
                    <a:pt x="161" y="372"/>
                    <a:pt x="210"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5" name="Google Shape;1849;p2">
              <a:extLst>
                <a:ext uri="{FF2B5EF4-FFF2-40B4-BE49-F238E27FC236}">
                  <a16:creationId xmlns:a16="http://schemas.microsoft.com/office/drawing/2014/main" id="{ABA0591F-0D33-42B9-8A6F-7CF52FB0BC7A}"/>
                </a:ext>
              </a:extLst>
            </p:cNvPr>
            <p:cNvSpPr/>
            <p:nvPr/>
          </p:nvSpPr>
          <p:spPr>
            <a:xfrm>
              <a:off x="516425" y="1414000"/>
              <a:ext cx="9675" cy="9725"/>
            </a:xfrm>
            <a:custGeom>
              <a:avLst/>
              <a:gdLst/>
              <a:ahLst/>
              <a:cxnLst/>
              <a:rect l="l" t="t" r="r" b="b"/>
              <a:pathLst>
                <a:path w="387" h="389"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6" name="Google Shape;1850;p2">
              <a:extLst>
                <a:ext uri="{FF2B5EF4-FFF2-40B4-BE49-F238E27FC236}">
                  <a16:creationId xmlns:a16="http://schemas.microsoft.com/office/drawing/2014/main" id="{F6ADD78E-C51F-4024-A933-1125A84B0A7B}"/>
                </a:ext>
              </a:extLst>
            </p:cNvPr>
            <p:cNvSpPr/>
            <p:nvPr/>
          </p:nvSpPr>
          <p:spPr>
            <a:xfrm>
              <a:off x="554500" y="1414000"/>
              <a:ext cx="11375" cy="9750"/>
            </a:xfrm>
            <a:custGeom>
              <a:avLst/>
              <a:gdLst/>
              <a:ahLst/>
              <a:cxnLst/>
              <a:rect l="l" t="t" r="r" b="b"/>
              <a:pathLst>
                <a:path w="455" h="390" extrusionOk="0">
                  <a:moveTo>
                    <a:pt x="262" y="1"/>
                  </a:moveTo>
                  <a:cubicBezTo>
                    <a:pt x="87" y="1"/>
                    <a:pt x="1" y="210"/>
                    <a:pt x="124" y="333"/>
                  </a:cubicBezTo>
                  <a:cubicBezTo>
                    <a:pt x="163" y="372"/>
                    <a:pt x="212" y="389"/>
                    <a:pt x="259"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7" name="Google Shape;1851;p2">
              <a:extLst>
                <a:ext uri="{FF2B5EF4-FFF2-40B4-BE49-F238E27FC236}">
                  <a16:creationId xmlns:a16="http://schemas.microsoft.com/office/drawing/2014/main" id="{0F7BE7CE-1A57-444A-8607-A947F5109BF0}"/>
                </a:ext>
              </a:extLst>
            </p:cNvPr>
            <p:cNvSpPr/>
            <p:nvPr/>
          </p:nvSpPr>
          <p:spPr>
            <a:xfrm>
              <a:off x="595925" y="1414000"/>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8" name="Google Shape;1852;p2">
              <a:extLst>
                <a:ext uri="{FF2B5EF4-FFF2-40B4-BE49-F238E27FC236}">
                  <a16:creationId xmlns:a16="http://schemas.microsoft.com/office/drawing/2014/main" id="{9AF09426-8C3A-4856-8001-3AEB7A95190E}"/>
                </a:ext>
              </a:extLst>
            </p:cNvPr>
            <p:cNvSpPr/>
            <p:nvPr/>
          </p:nvSpPr>
          <p:spPr>
            <a:xfrm>
              <a:off x="634025" y="1414000"/>
              <a:ext cx="11375" cy="9750"/>
            </a:xfrm>
            <a:custGeom>
              <a:avLst/>
              <a:gdLst/>
              <a:ahLst/>
              <a:cxnLst/>
              <a:rect l="l" t="t" r="r" b="b"/>
              <a:pathLst>
                <a:path w="455" h="390" extrusionOk="0">
                  <a:moveTo>
                    <a:pt x="261" y="1"/>
                  </a:moveTo>
                  <a:cubicBezTo>
                    <a:pt x="88" y="1"/>
                    <a:pt x="0" y="210"/>
                    <a:pt x="123" y="333"/>
                  </a:cubicBezTo>
                  <a:cubicBezTo>
                    <a:pt x="162" y="372"/>
                    <a:pt x="211" y="389"/>
                    <a:pt x="259"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9" name="Google Shape;1853;p2">
              <a:extLst>
                <a:ext uri="{FF2B5EF4-FFF2-40B4-BE49-F238E27FC236}">
                  <a16:creationId xmlns:a16="http://schemas.microsoft.com/office/drawing/2014/main" id="{0CF01EED-F77E-4E33-8A97-6E422870F0D8}"/>
                </a:ext>
              </a:extLst>
            </p:cNvPr>
            <p:cNvSpPr/>
            <p:nvPr/>
          </p:nvSpPr>
          <p:spPr>
            <a:xfrm>
              <a:off x="673775" y="1414000"/>
              <a:ext cx="11375" cy="9750"/>
            </a:xfrm>
            <a:custGeom>
              <a:avLst/>
              <a:gdLst/>
              <a:ahLst/>
              <a:cxnLst/>
              <a:rect l="l" t="t" r="r" b="b"/>
              <a:pathLst>
                <a:path w="455" h="390" extrusionOk="0">
                  <a:moveTo>
                    <a:pt x="261" y="1"/>
                  </a:moveTo>
                  <a:cubicBezTo>
                    <a:pt x="88" y="1"/>
                    <a:pt x="0" y="210"/>
                    <a:pt x="123" y="333"/>
                  </a:cubicBezTo>
                  <a:cubicBezTo>
                    <a:pt x="163" y="372"/>
                    <a:pt x="211" y="389"/>
                    <a:pt x="259"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0" name="Google Shape;1854;p2">
              <a:extLst>
                <a:ext uri="{FF2B5EF4-FFF2-40B4-BE49-F238E27FC236}">
                  <a16:creationId xmlns:a16="http://schemas.microsoft.com/office/drawing/2014/main" id="{6B478585-8470-4DD1-9934-6AD95B876EF6}"/>
                </a:ext>
              </a:extLst>
            </p:cNvPr>
            <p:cNvSpPr/>
            <p:nvPr/>
          </p:nvSpPr>
          <p:spPr>
            <a:xfrm>
              <a:off x="715200" y="1414000"/>
              <a:ext cx="9725" cy="9725"/>
            </a:xfrm>
            <a:custGeom>
              <a:avLst/>
              <a:gdLst/>
              <a:ahLst/>
              <a:cxnLst/>
              <a:rect l="l" t="t" r="r" b="b"/>
              <a:pathLst>
                <a:path w="389" h="389"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1" name="Google Shape;1855;p2">
              <a:extLst>
                <a:ext uri="{FF2B5EF4-FFF2-40B4-BE49-F238E27FC236}">
                  <a16:creationId xmlns:a16="http://schemas.microsoft.com/office/drawing/2014/main" id="{FF10B534-62F3-42C8-A607-83FFC57F6FF0}"/>
                </a:ext>
              </a:extLst>
            </p:cNvPr>
            <p:cNvSpPr/>
            <p:nvPr/>
          </p:nvSpPr>
          <p:spPr>
            <a:xfrm>
              <a:off x="753300" y="1414000"/>
              <a:ext cx="11375" cy="9750"/>
            </a:xfrm>
            <a:custGeom>
              <a:avLst/>
              <a:gdLst/>
              <a:ahLst/>
              <a:cxnLst/>
              <a:rect l="l" t="t" r="r" b="b"/>
              <a:pathLst>
                <a:path w="455" h="390" extrusionOk="0">
                  <a:moveTo>
                    <a:pt x="260" y="1"/>
                  </a:moveTo>
                  <a:cubicBezTo>
                    <a:pt x="87" y="1"/>
                    <a:pt x="1" y="210"/>
                    <a:pt x="122" y="333"/>
                  </a:cubicBezTo>
                  <a:cubicBezTo>
                    <a:pt x="162" y="372"/>
                    <a:pt x="210" y="389"/>
                    <a:pt x="258" y="389"/>
                  </a:cubicBezTo>
                  <a:cubicBezTo>
                    <a:pt x="358"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2" name="Google Shape;1856;p2">
              <a:extLst>
                <a:ext uri="{FF2B5EF4-FFF2-40B4-BE49-F238E27FC236}">
                  <a16:creationId xmlns:a16="http://schemas.microsoft.com/office/drawing/2014/main" id="{0BF0F712-2C0D-4389-9012-9B1730D9A7B7}"/>
                </a:ext>
              </a:extLst>
            </p:cNvPr>
            <p:cNvSpPr/>
            <p:nvPr/>
          </p:nvSpPr>
          <p:spPr>
            <a:xfrm>
              <a:off x="794700" y="1414000"/>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3" name="Google Shape;1857;p2">
              <a:extLst>
                <a:ext uri="{FF2B5EF4-FFF2-40B4-BE49-F238E27FC236}">
                  <a16:creationId xmlns:a16="http://schemas.microsoft.com/office/drawing/2014/main" id="{530F4167-EABC-4302-9909-402FF15DE403}"/>
                </a:ext>
              </a:extLst>
            </p:cNvPr>
            <p:cNvSpPr/>
            <p:nvPr/>
          </p:nvSpPr>
          <p:spPr>
            <a:xfrm>
              <a:off x="832825" y="1414000"/>
              <a:ext cx="11350" cy="9750"/>
            </a:xfrm>
            <a:custGeom>
              <a:avLst/>
              <a:gdLst/>
              <a:ahLst/>
              <a:cxnLst/>
              <a:rect l="l" t="t" r="r" b="b"/>
              <a:pathLst>
                <a:path w="454" h="390" extrusionOk="0">
                  <a:moveTo>
                    <a:pt x="259" y="1"/>
                  </a:moveTo>
                  <a:cubicBezTo>
                    <a:pt x="87" y="1"/>
                    <a:pt x="0" y="210"/>
                    <a:pt x="122" y="333"/>
                  </a:cubicBezTo>
                  <a:cubicBezTo>
                    <a:pt x="161" y="372"/>
                    <a:pt x="210" y="389"/>
                    <a:pt x="257" y="389"/>
                  </a:cubicBezTo>
                  <a:cubicBezTo>
                    <a:pt x="357"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4" name="Google Shape;1858;p2">
              <a:extLst>
                <a:ext uri="{FF2B5EF4-FFF2-40B4-BE49-F238E27FC236}">
                  <a16:creationId xmlns:a16="http://schemas.microsoft.com/office/drawing/2014/main" id="{8537BED5-C660-4C43-8D09-134963148AB8}"/>
                </a:ext>
              </a:extLst>
            </p:cNvPr>
            <p:cNvSpPr/>
            <p:nvPr/>
          </p:nvSpPr>
          <p:spPr>
            <a:xfrm>
              <a:off x="872575" y="1414000"/>
              <a:ext cx="11350" cy="9750"/>
            </a:xfrm>
            <a:custGeom>
              <a:avLst/>
              <a:gdLst/>
              <a:ahLst/>
              <a:cxnLst/>
              <a:rect l="l" t="t" r="r" b="b"/>
              <a:pathLst>
                <a:path w="454" h="390" extrusionOk="0">
                  <a:moveTo>
                    <a:pt x="260" y="1"/>
                  </a:moveTo>
                  <a:cubicBezTo>
                    <a:pt x="87" y="1"/>
                    <a:pt x="0" y="210"/>
                    <a:pt x="122" y="333"/>
                  </a:cubicBezTo>
                  <a:cubicBezTo>
                    <a:pt x="161" y="372"/>
                    <a:pt x="210" y="389"/>
                    <a:pt x="257"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5" name="Google Shape;1859;p2">
              <a:extLst>
                <a:ext uri="{FF2B5EF4-FFF2-40B4-BE49-F238E27FC236}">
                  <a16:creationId xmlns:a16="http://schemas.microsoft.com/office/drawing/2014/main" id="{61875121-ECB2-46DB-843A-A48B77AA2E77}"/>
                </a:ext>
              </a:extLst>
            </p:cNvPr>
            <p:cNvSpPr/>
            <p:nvPr/>
          </p:nvSpPr>
          <p:spPr>
            <a:xfrm>
              <a:off x="913950" y="1414000"/>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6" name="Google Shape;1860;p2">
              <a:extLst>
                <a:ext uri="{FF2B5EF4-FFF2-40B4-BE49-F238E27FC236}">
                  <a16:creationId xmlns:a16="http://schemas.microsoft.com/office/drawing/2014/main" id="{FF46C6DB-BDE2-4BA9-89AF-62EF6C7CEF47}"/>
                </a:ext>
              </a:extLst>
            </p:cNvPr>
            <p:cNvSpPr/>
            <p:nvPr/>
          </p:nvSpPr>
          <p:spPr>
            <a:xfrm>
              <a:off x="953700" y="1414000"/>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7" name="Google Shape;1861;p2">
              <a:extLst>
                <a:ext uri="{FF2B5EF4-FFF2-40B4-BE49-F238E27FC236}">
                  <a16:creationId xmlns:a16="http://schemas.microsoft.com/office/drawing/2014/main" id="{CA1AD34F-A6F2-4795-9F8C-5F8129AAC343}"/>
                </a:ext>
              </a:extLst>
            </p:cNvPr>
            <p:cNvSpPr/>
            <p:nvPr/>
          </p:nvSpPr>
          <p:spPr>
            <a:xfrm>
              <a:off x="993450" y="1414000"/>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8" name="Google Shape;1862;p2">
              <a:extLst>
                <a:ext uri="{FF2B5EF4-FFF2-40B4-BE49-F238E27FC236}">
                  <a16:creationId xmlns:a16="http://schemas.microsoft.com/office/drawing/2014/main" id="{76DC0B09-1789-49B2-9B99-62B1040F8232}"/>
                </a:ext>
              </a:extLst>
            </p:cNvPr>
            <p:cNvSpPr/>
            <p:nvPr/>
          </p:nvSpPr>
          <p:spPr>
            <a:xfrm>
              <a:off x="1033225" y="141400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9" name="Google Shape;1863;p2">
              <a:extLst>
                <a:ext uri="{FF2B5EF4-FFF2-40B4-BE49-F238E27FC236}">
                  <a16:creationId xmlns:a16="http://schemas.microsoft.com/office/drawing/2014/main" id="{D82AEA19-0186-4AB7-945B-D0330E59BAFC}"/>
                </a:ext>
              </a:extLst>
            </p:cNvPr>
            <p:cNvSpPr/>
            <p:nvPr/>
          </p:nvSpPr>
          <p:spPr>
            <a:xfrm>
              <a:off x="1072975" y="141400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0" name="Google Shape;1864;p2">
              <a:extLst>
                <a:ext uri="{FF2B5EF4-FFF2-40B4-BE49-F238E27FC236}">
                  <a16:creationId xmlns:a16="http://schemas.microsoft.com/office/drawing/2014/main" id="{DE74B9FF-AB7D-4419-9FDC-7652ACF82F7E}"/>
                </a:ext>
              </a:extLst>
            </p:cNvPr>
            <p:cNvSpPr/>
            <p:nvPr/>
          </p:nvSpPr>
          <p:spPr>
            <a:xfrm>
              <a:off x="1112725" y="141400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1" name="Google Shape;1865;p2">
              <a:extLst>
                <a:ext uri="{FF2B5EF4-FFF2-40B4-BE49-F238E27FC236}">
                  <a16:creationId xmlns:a16="http://schemas.microsoft.com/office/drawing/2014/main" id="{50FEC690-8146-4A93-858F-CD80A2A06199}"/>
                </a:ext>
              </a:extLst>
            </p:cNvPr>
            <p:cNvSpPr/>
            <p:nvPr/>
          </p:nvSpPr>
          <p:spPr>
            <a:xfrm>
              <a:off x="1152500" y="1414000"/>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2" name="Google Shape;1866;p2">
              <a:extLst>
                <a:ext uri="{FF2B5EF4-FFF2-40B4-BE49-F238E27FC236}">
                  <a16:creationId xmlns:a16="http://schemas.microsoft.com/office/drawing/2014/main" id="{CD5C54F7-B4FE-408A-8F28-E8D5887F0589}"/>
                </a:ext>
              </a:extLst>
            </p:cNvPr>
            <p:cNvSpPr/>
            <p:nvPr/>
          </p:nvSpPr>
          <p:spPr>
            <a:xfrm>
              <a:off x="1192275" y="1414000"/>
              <a:ext cx="9675" cy="9725"/>
            </a:xfrm>
            <a:custGeom>
              <a:avLst/>
              <a:gdLst/>
              <a:ahLst/>
              <a:cxnLst/>
              <a:rect l="l" t="t" r="r" b="b"/>
              <a:pathLst>
                <a:path w="387" h="389"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3" name="Google Shape;1867;p2">
              <a:extLst>
                <a:ext uri="{FF2B5EF4-FFF2-40B4-BE49-F238E27FC236}">
                  <a16:creationId xmlns:a16="http://schemas.microsoft.com/office/drawing/2014/main" id="{BDE6D87B-5E7C-427E-94E3-3D16335CDF0B}"/>
                </a:ext>
              </a:extLst>
            </p:cNvPr>
            <p:cNvSpPr/>
            <p:nvPr/>
          </p:nvSpPr>
          <p:spPr>
            <a:xfrm>
              <a:off x="1232025" y="1414000"/>
              <a:ext cx="9675" cy="9725"/>
            </a:xfrm>
            <a:custGeom>
              <a:avLst/>
              <a:gdLst/>
              <a:ahLst/>
              <a:cxnLst/>
              <a:rect l="l" t="t" r="r" b="b"/>
              <a:pathLst>
                <a:path w="387" h="389" extrusionOk="0">
                  <a:moveTo>
                    <a:pt x="194" y="1"/>
                  </a:moveTo>
                  <a:cubicBezTo>
                    <a:pt x="87" y="1"/>
                    <a:pt x="0" y="87"/>
                    <a:pt x="0" y="195"/>
                  </a:cubicBezTo>
                  <a:cubicBezTo>
                    <a:pt x="0" y="301"/>
                    <a:pt x="87" y="389"/>
                    <a:pt x="194" y="389"/>
                  </a:cubicBezTo>
                  <a:cubicBezTo>
                    <a:pt x="300" y="389"/>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4" name="Google Shape;1868;p2">
              <a:extLst>
                <a:ext uri="{FF2B5EF4-FFF2-40B4-BE49-F238E27FC236}">
                  <a16:creationId xmlns:a16="http://schemas.microsoft.com/office/drawing/2014/main" id="{424865BA-7FE7-4AFA-9742-1AC0528B2990}"/>
                </a:ext>
              </a:extLst>
            </p:cNvPr>
            <p:cNvSpPr/>
            <p:nvPr/>
          </p:nvSpPr>
          <p:spPr>
            <a:xfrm>
              <a:off x="355750" y="1379900"/>
              <a:ext cx="11350" cy="9725"/>
            </a:xfrm>
            <a:custGeom>
              <a:avLst/>
              <a:gdLst/>
              <a:ahLst/>
              <a:cxnLst/>
              <a:rect l="l" t="t" r="r" b="b"/>
              <a:pathLst>
                <a:path w="454" h="389" extrusionOk="0">
                  <a:moveTo>
                    <a:pt x="259" y="0"/>
                  </a:moveTo>
                  <a:cubicBezTo>
                    <a:pt x="87" y="0"/>
                    <a:pt x="0" y="210"/>
                    <a:pt x="123" y="331"/>
                  </a:cubicBezTo>
                  <a:cubicBezTo>
                    <a:pt x="162" y="371"/>
                    <a:pt x="211" y="389"/>
                    <a:pt x="259" y="389"/>
                  </a:cubicBezTo>
                  <a:cubicBezTo>
                    <a:pt x="358" y="389"/>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5" name="Google Shape;1869;p2">
              <a:extLst>
                <a:ext uri="{FF2B5EF4-FFF2-40B4-BE49-F238E27FC236}">
                  <a16:creationId xmlns:a16="http://schemas.microsoft.com/office/drawing/2014/main" id="{89618841-CDF2-480C-8F41-7FECBD8BE3D4}"/>
                </a:ext>
              </a:extLst>
            </p:cNvPr>
            <p:cNvSpPr/>
            <p:nvPr/>
          </p:nvSpPr>
          <p:spPr>
            <a:xfrm>
              <a:off x="397125" y="1379900"/>
              <a:ext cx="9725" cy="9725"/>
            </a:xfrm>
            <a:custGeom>
              <a:avLst/>
              <a:gdLst/>
              <a:ahLst/>
              <a:cxnLst/>
              <a:rect l="l" t="t" r="r" b="b"/>
              <a:pathLst>
                <a:path w="389" h="389" extrusionOk="0">
                  <a:moveTo>
                    <a:pt x="195" y="0"/>
                  </a:moveTo>
                  <a:cubicBezTo>
                    <a:pt x="88" y="0"/>
                    <a:pt x="1" y="87"/>
                    <a:pt x="1" y="194"/>
                  </a:cubicBezTo>
                  <a:cubicBezTo>
                    <a:pt x="1" y="302"/>
                    <a:pt x="88" y="389"/>
                    <a:pt x="195" y="389"/>
                  </a:cubicBezTo>
                  <a:cubicBezTo>
                    <a:pt x="302" y="389"/>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6" name="Google Shape;1870;p2">
              <a:extLst>
                <a:ext uri="{FF2B5EF4-FFF2-40B4-BE49-F238E27FC236}">
                  <a16:creationId xmlns:a16="http://schemas.microsoft.com/office/drawing/2014/main" id="{E40468E7-1C1D-48F6-BCEF-EA55AAE160ED}"/>
                </a:ext>
              </a:extLst>
            </p:cNvPr>
            <p:cNvSpPr/>
            <p:nvPr/>
          </p:nvSpPr>
          <p:spPr>
            <a:xfrm>
              <a:off x="435250" y="1379900"/>
              <a:ext cx="11350" cy="9750"/>
            </a:xfrm>
            <a:custGeom>
              <a:avLst/>
              <a:gdLst/>
              <a:ahLst/>
              <a:cxnLst/>
              <a:rect l="l" t="t" r="r" b="b"/>
              <a:pathLst>
                <a:path w="454" h="390" extrusionOk="0">
                  <a:moveTo>
                    <a:pt x="260" y="0"/>
                  </a:moveTo>
                  <a:cubicBezTo>
                    <a:pt x="87" y="0"/>
                    <a:pt x="0" y="210"/>
                    <a:pt x="123" y="332"/>
                  </a:cubicBezTo>
                  <a:cubicBezTo>
                    <a:pt x="162" y="372"/>
                    <a:pt x="211" y="389"/>
                    <a:pt x="258" y="389"/>
                  </a:cubicBezTo>
                  <a:cubicBezTo>
                    <a:pt x="358" y="389"/>
                    <a:pt x="454" y="312"/>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7" name="Google Shape;1871;p2">
              <a:extLst>
                <a:ext uri="{FF2B5EF4-FFF2-40B4-BE49-F238E27FC236}">
                  <a16:creationId xmlns:a16="http://schemas.microsoft.com/office/drawing/2014/main" id="{A009B6D1-B080-4709-9B26-C0B465954302}"/>
                </a:ext>
              </a:extLst>
            </p:cNvPr>
            <p:cNvSpPr/>
            <p:nvPr/>
          </p:nvSpPr>
          <p:spPr>
            <a:xfrm>
              <a:off x="475000" y="1379900"/>
              <a:ext cx="11350" cy="9725"/>
            </a:xfrm>
            <a:custGeom>
              <a:avLst/>
              <a:gdLst/>
              <a:ahLst/>
              <a:cxnLst/>
              <a:rect l="l" t="t" r="r" b="b"/>
              <a:pathLst>
                <a:path w="454" h="389" extrusionOk="0">
                  <a:moveTo>
                    <a:pt x="260" y="0"/>
                  </a:moveTo>
                  <a:cubicBezTo>
                    <a:pt x="87" y="0"/>
                    <a:pt x="1" y="210"/>
                    <a:pt x="122" y="331"/>
                  </a:cubicBezTo>
                  <a:cubicBezTo>
                    <a:pt x="162" y="371"/>
                    <a:pt x="211" y="389"/>
                    <a:pt x="259"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8" name="Google Shape;1872;p2">
              <a:extLst>
                <a:ext uri="{FF2B5EF4-FFF2-40B4-BE49-F238E27FC236}">
                  <a16:creationId xmlns:a16="http://schemas.microsoft.com/office/drawing/2014/main" id="{D2665A76-19E5-45C9-9A37-D72D399B2E25}"/>
                </a:ext>
              </a:extLst>
            </p:cNvPr>
            <p:cNvSpPr/>
            <p:nvPr/>
          </p:nvSpPr>
          <p:spPr>
            <a:xfrm>
              <a:off x="516425" y="1379900"/>
              <a:ext cx="9675" cy="9725"/>
            </a:xfrm>
            <a:custGeom>
              <a:avLst/>
              <a:gdLst/>
              <a:ahLst/>
              <a:cxnLst/>
              <a:rect l="l" t="t" r="r" b="b"/>
              <a:pathLst>
                <a:path w="387" h="389" extrusionOk="0">
                  <a:moveTo>
                    <a:pt x="193" y="0"/>
                  </a:moveTo>
                  <a:cubicBezTo>
                    <a:pt x="87" y="0"/>
                    <a:pt x="0" y="87"/>
                    <a:pt x="0" y="194"/>
                  </a:cubicBezTo>
                  <a:cubicBezTo>
                    <a:pt x="0" y="302"/>
                    <a:pt x="87" y="389"/>
                    <a:pt x="193" y="389"/>
                  </a:cubicBezTo>
                  <a:cubicBezTo>
                    <a:pt x="301" y="389"/>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9" name="Google Shape;1873;p2">
              <a:extLst>
                <a:ext uri="{FF2B5EF4-FFF2-40B4-BE49-F238E27FC236}">
                  <a16:creationId xmlns:a16="http://schemas.microsoft.com/office/drawing/2014/main" id="{C205B62C-5AA0-41AF-802E-502DC76F0788}"/>
                </a:ext>
              </a:extLst>
            </p:cNvPr>
            <p:cNvSpPr/>
            <p:nvPr/>
          </p:nvSpPr>
          <p:spPr>
            <a:xfrm>
              <a:off x="554500" y="1379900"/>
              <a:ext cx="11375" cy="9725"/>
            </a:xfrm>
            <a:custGeom>
              <a:avLst/>
              <a:gdLst/>
              <a:ahLst/>
              <a:cxnLst/>
              <a:rect l="l" t="t" r="r" b="b"/>
              <a:pathLst>
                <a:path w="455" h="389" extrusionOk="0">
                  <a:moveTo>
                    <a:pt x="262" y="0"/>
                  </a:moveTo>
                  <a:cubicBezTo>
                    <a:pt x="87" y="0"/>
                    <a:pt x="1" y="210"/>
                    <a:pt x="124" y="331"/>
                  </a:cubicBezTo>
                  <a:cubicBezTo>
                    <a:pt x="163" y="371"/>
                    <a:pt x="212" y="389"/>
                    <a:pt x="259" y="389"/>
                  </a:cubicBezTo>
                  <a:cubicBezTo>
                    <a:pt x="359" y="389"/>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0" name="Google Shape;1874;p2">
              <a:extLst>
                <a:ext uri="{FF2B5EF4-FFF2-40B4-BE49-F238E27FC236}">
                  <a16:creationId xmlns:a16="http://schemas.microsoft.com/office/drawing/2014/main" id="{41415415-82F9-4F63-9207-A0EA5F7525F9}"/>
                </a:ext>
              </a:extLst>
            </p:cNvPr>
            <p:cNvSpPr/>
            <p:nvPr/>
          </p:nvSpPr>
          <p:spPr>
            <a:xfrm>
              <a:off x="595925" y="1379900"/>
              <a:ext cx="9700" cy="9725"/>
            </a:xfrm>
            <a:custGeom>
              <a:avLst/>
              <a:gdLst/>
              <a:ahLst/>
              <a:cxnLst/>
              <a:rect l="l" t="t" r="r" b="b"/>
              <a:pathLst>
                <a:path w="388" h="389" extrusionOk="0">
                  <a:moveTo>
                    <a:pt x="193" y="0"/>
                  </a:moveTo>
                  <a:cubicBezTo>
                    <a:pt x="87" y="0"/>
                    <a:pt x="1" y="87"/>
                    <a:pt x="1" y="194"/>
                  </a:cubicBezTo>
                  <a:cubicBezTo>
                    <a:pt x="1" y="302"/>
                    <a:pt x="87" y="389"/>
                    <a:pt x="193" y="389"/>
                  </a:cubicBezTo>
                  <a:cubicBezTo>
                    <a:pt x="301" y="389"/>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1" name="Google Shape;1875;p2">
              <a:extLst>
                <a:ext uri="{FF2B5EF4-FFF2-40B4-BE49-F238E27FC236}">
                  <a16:creationId xmlns:a16="http://schemas.microsoft.com/office/drawing/2014/main" id="{6E7E2B60-BC90-4F02-BE48-0417AE2D2128}"/>
                </a:ext>
              </a:extLst>
            </p:cNvPr>
            <p:cNvSpPr/>
            <p:nvPr/>
          </p:nvSpPr>
          <p:spPr>
            <a:xfrm>
              <a:off x="634025" y="1379900"/>
              <a:ext cx="11375" cy="9725"/>
            </a:xfrm>
            <a:custGeom>
              <a:avLst/>
              <a:gdLst/>
              <a:ahLst/>
              <a:cxnLst/>
              <a:rect l="l" t="t" r="r" b="b"/>
              <a:pathLst>
                <a:path w="455" h="389" extrusionOk="0">
                  <a:moveTo>
                    <a:pt x="261" y="0"/>
                  </a:moveTo>
                  <a:cubicBezTo>
                    <a:pt x="88" y="0"/>
                    <a:pt x="0" y="210"/>
                    <a:pt x="123" y="331"/>
                  </a:cubicBezTo>
                  <a:cubicBezTo>
                    <a:pt x="163" y="371"/>
                    <a:pt x="211" y="389"/>
                    <a:pt x="259" y="389"/>
                  </a:cubicBezTo>
                  <a:cubicBezTo>
                    <a:pt x="359" y="389"/>
                    <a:pt x="454"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2" name="Google Shape;1876;p2">
              <a:extLst>
                <a:ext uri="{FF2B5EF4-FFF2-40B4-BE49-F238E27FC236}">
                  <a16:creationId xmlns:a16="http://schemas.microsoft.com/office/drawing/2014/main" id="{9662981A-524B-4A7F-B6BA-74B627B4069A}"/>
                </a:ext>
              </a:extLst>
            </p:cNvPr>
            <p:cNvSpPr/>
            <p:nvPr/>
          </p:nvSpPr>
          <p:spPr>
            <a:xfrm>
              <a:off x="673775" y="1379900"/>
              <a:ext cx="11375" cy="9750"/>
            </a:xfrm>
            <a:custGeom>
              <a:avLst/>
              <a:gdLst/>
              <a:ahLst/>
              <a:cxnLst/>
              <a:rect l="l" t="t" r="r" b="b"/>
              <a:pathLst>
                <a:path w="455" h="390" extrusionOk="0">
                  <a:moveTo>
                    <a:pt x="261" y="0"/>
                  </a:moveTo>
                  <a:cubicBezTo>
                    <a:pt x="88" y="0"/>
                    <a:pt x="0" y="210"/>
                    <a:pt x="123" y="332"/>
                  </a:cubicBezTo>
                  <a:cubicBezTo>
                    <a:pt x="163" y="372"/>
                    <a:pt x="211" y="389"/>
                    <a:pt x="259" y="389"/>
                  </a:cubicBezTo>
                  <a:cubicBezTo>
                    <a:pt x="359" y="389"/>
                    <a:pt x="455" y="312"/>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3" name="Google Shape;1877;p2">
              <a:extLst>
                <a:ext uri="{FF2B5EF4-FFF2-40B4-BE49-F238E27FC236}">
                  <a16:creationId xmlns:a16="http://schemas.microsoft.com/office/drawing/2014/main" id="{5388B4F2-1348-4943-990D-122A3952AF38}"/>
                </a:ext>
              </a:extLst>
            </p:cNvPr>
            <p:cNvSpPr/>
            <p:nvPr/>
          </p:nvSpPr>
          <p:spPr>
            <a:xfrm>
              <a:off x="715200" y="1379900"/>
              <a:ext cx="9725" cy="9725"/>
            </a:xfrm>
            <a:custGeom>
              <a:avLst/>
              <a:gdLst/>
              <a:ahLst/>
              <a:cxnLst/>
              <a:rect l="l" t="t" r="r" b="b"/>
              <a:pathLst>
                <a:path w="389" h="389" extrusionOk="0">
                  <a:moveTo>
                    <a:pt x="194" y="0"/>
                  </a:moveTo>
                  <a:cubicBezTo>
                    <a:pt x="86" y="0"/>
                    <a:pt x="0" y="87"/>
                    <a:pt x="0" y="194"/>
                  </a:cubicBezTo>
                  <a:cubicBezTo>
                    <a:pt x="0" y="302"/>
                    <a:pt x="86" y="389"/>
                    <a:pt x="194" y="389"/>
                  </a:cubicBezTo>
                  <a:cubicBezTo>
                    <a:pt x="300" y="389"/>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4" name="Google Shape;1878;p2">
              <a:extLst>
                <a:ext uri="{FF2B5EF4-FFF2-40B4-BE49-F238E27FC236}">
                  <a16:creationId xmlns:a16="http://schemas.microsoft.com/office/drawing/2014/main" id="{19A2733E-F325-46A7-929F-123D57064817}"/>
                </a:ext>
              </a:extLst>
            </p:cNvPr>
            <p:cNvSpPr/>
            <p:nvPr/>
          </p:nvSpPr>
          <p:spPr>
            <a:xfrm>
              <a:off x="753300" y="1379900"/>
              <a:ext cx="11375" cy="9750"/>
            </a:xfrm>
            <a:custGeom>
              <a:avLst/>
              <a:gdLst/>
              <a:ahLst/>
              <a:cxnLst/>
              <a:rect l="l" t="t" r="r" b="b"/>
              <a:pathLst>
                <a:path w="455" h="390" extrusionOk="0">
                  <a:moveTo>
                    <a:pt x="260" y="0"/>
                  </a:moveTo>
                  <a:cubicBezTo>
                    <a:pt x="87" y="0"/>
                    <a:pt x="1" y="210"/>
                    <a:pt x="122" y="332"/>
                  </a:cubicBezTo>
                  <a:cubicBezTo>
                    <a:pt x="162" y="372"/>
                    <a:pt x="210" y="389"/>
                    <a:pt x="258" y="389"/>
                  </a:cubicBezTo>
                  <a:cubicBezTo>
                    <a:pt x="358" y="389"/>
                    <a:pt x="454" y="312"/>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5" name="Google Shape;1879;p2">
              <a:extLst>
                <a:ext uri="{FF2B5EF4-FFF2-40B4-BE49-F238E27FC236}">
                  <a16:creationId xmlns:a16="http://schemas.microsoft.com/office/drawing/2014/main" id="{7BFC2F05-3A42-4D0C-87AD-7F5E8739A731}"/>
                </a:ext>
              </a:extLst>
            </p:cNvPr>
            <p:cNvSpPr/>
            <p:nvPr/>
          </p:nvSpPr>
          <p:spPr>
            <a:xfrm>
              <a:off x="794700" y="1379900"/>
              <a:ext cx="9725" cy="9725"/>
            </a:xfrm>
            <a:custGeom>
              <a:avLst/>
              <a:gdLst/>
              <a:ahLst/>
              <a:cxnLst/>
              <a:rect l="l" t="t" r="r" b="b"/>
              <a:pathLst>
                <a:path w="389" h="389" extrusionOk="0">
                  <a:moveTo>
                    <a:pt x="194" y="0"/>
                  </a:moveTo>
                  <a:cubicBezTo>
                    <a:pt x="87" y="0"/>
                    <a:pt x="0" y="87"/>
                    <a:pt x="0" y="194"/>
                  </a:cubicBezTo>
                  <a:cubicBezTo>
                    <a:pt x="0" y="302"/>
                    <a:pt x="87" y="389"/>
                    <a:pt x="194" y="389"/>
                  </a:cubicBezTo>
                  <a:cubicBezTo>
                    <a:pt x="300" y="389"/>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6" name="Google Shape;1880;p2">
              <a:extLst>
                <a:ext uri="{FF2B5EF4-FFF2-40B4-BE49-F238E27FC236}">
                  <a16:creationId xmlns:a16="http://schemas.microsoft.com/office/drawing/2014/main" id="{A06DB10A-2D17-4A7F-AE19-D54F8191045D}"/>
                </a:ext>
              </a:extLst>
            </p:cNvPr>
            <p:cNvSpPr/>
            <p:nvPr/>
          </p:nvSpPr>
          <p:spPr>
            <a:xfrm>
              <a:off x="832825" y="1379900"/>
              <a:ext cx="11350" cy="9750"/>
            </a:xfrm>
            <a:custGeom>
              <a:avLst/>
              <a:gdLst/>
              <a:ahLst/>
              <a:cxnLst/>
              <a:rect l="l" t="t" r="r" b="b"/>
              <a:pathLst>
                <a:path w="454" h="390" extrusionOk="0">
                  <a:moveTo>
                    <a:pt x="259" y="0"/>
                  </a:moveTo>
                  <a:cubicBezTo>
                    <a:pt x="87" y="0"/>
                    <a:pt x="0" y="210"/>
                    <a:pt x="122" y="332"/>
                  </a:cubicBezTo>
                  <a:cubicBezTo>
                    <a:pt x="161" y="372"/>
                    <a:pt x="210" y="389"/>
                    <a:pt x="257" y="389"/>
                  </a:cubicBezTo>
                  <a:cubicBezTo>
                    <a:pt x="357" y="389"/>
                    <a:pt x="453" y="312"/>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7" name="Google Shape;1881;p2">
              <a:extLst>
                <a:ext uri="{FF2B5EF4-FFF2-40B4-BE49-F238E27FC236}">
                  <a16:creationId xmlns:a16="http://schemas.microsoft.com/office/drawing/2014/main" id="{939894D7-0A15-412D-AA75-6E62BCAA8736}"/>
                </a:ext>
              </a:extLst>
            </p:cNvPr>
            <p:cNvSpPr/>
            <p:nvPr/>
          </p:nvSpPr>
          <p:spPr>
            <a:xfrm>
              <a:off x="872575" y="1379900"/>
              <a:ext cx="11350" cy="9725"/>
            </a:xfrm>
            <a:custGeom>
              <a:avLst/>
              <a:gdLst/>
              <a:ahLst/>
              <a:cxnLst/>
              <a:rect l="l" t="t" r="r" b="b"/>
              <a:pathLst>
                <a:path w="454" h="389" extrusionOk="0">
                  <a:moveTo>
                    <a:pt x="260" y="0"/>
                  </a:moveTo>
                  <a:cubicBezTo>
                    <a:pt x="87" y="0"/>
                    <a:pt x="0" y="210"/>
                    <a:pt x="122" y="331"/>
                  </a:cubicBezTo>
                  <a:cubicBezTo>
                    <a:pt x="161" y="371"/>
                    <a:pt x="210" y="389"/>
                    <a:pt x="258"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8" name="Google Shape;1882;p2">
              <a:extLst>
                <a:ext uri="{FF2B5EF4-FFF2-40B4-BE49-F238E27FC236}">
                  <a16:creationId xmlns:a16="http://schemas.microsoft.com/office/drawing/2014/main" id="{A0E7C73A-326C-4A92-817B-40C352B91975}"/>
                </a:ext>
              </a:extLst>
            </p:cNvPr>
            <p:cNvSpPr/>
            <p:nvPr/>
          </p:nvSpPr>
          <p:spPr>
            <a:xfrm>
              <a:off x="913950" y="1379900"/>
              <a:ext cx="9725" cy="9725"/>
            </a:xfrm>
            <a:custGeom>
              <a:avLst/>
              <a:gdLst/>
              <a:ahLst/>
              <a:cxnLst/>
              <a:rect l="l" t="t" r="r" b="b"/>
              <a:pathLst>
                <a:path w="389" h="389" extrusionOk="0">
                  <a:moveTo>
                    <a:pt x="195" y="0"/>
                  </a:moveTo>
                  <a:cubicBezTo>
                    <a:pt x="87" y="0"/>
                    <a:pt x="1" y="87"/>
                    <a:pt x="1" y="194"/>
                  </a:cubicBezTo>
                  <a:cubicBezTo>
                    <a:pt x="1" y="302"/>
                    <a:pt x="87" y="389"/>
                    <a:pt x="195" y="389"/>
                  </a:cubicBezTo>
                  <a:cubicBezTo>
                    <a:pt x="302" y="389"/>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9" name="Google Shape;1883;p2">
              <a:extLst>
                <a:ext uri="{FF2B5EF4-FFF2-40B4-BE49-F238E27FC236}">
                  <a16:creationId xmlns:a16="http://schemas.microsoft.com/office/drawing/2014/main" id="{AE2A9A7C-964F-48CC-9B21-5E55643717B3}"/>
                </a:ext>
              </a:extLst>
            </p:cNvPr>
            <p:cNvSpPr/>
            <p:nvPr/>
          </p:nvSpPr>
          <p:spPr>
            <a:xfrm>
              <a:off x="953700" y="1379900"/>
              <a:ext cx="9725" cy="9725"/>
            </a:xfrm>
            <a:custGeom>
              <a:avLst/>
              <a:gdLst/>
              <a:ahLst/>
              <a:cxnLst/>
              <a:rect l="l" t="t" r="r" b="b"/>
              <a:pathLst>
                <a:path w="389" h="389" extrusionOk="0">
                  <a:moveTo>
                    <a:pt x="195" y="0"/>
                  </a:moveTo>
                  <a:cubicBezTo>
                    <a:pt x="89" y="0"/>
                    <a:pt x="1" y="87"/>
                    <a:pt x="1" y="194"/>
                  </a:cubicBezTo>
                  <a:cubicBezTo>
                    <a:pt x="1" y="302"/>
                    <a:pt x="89" y="389"/>
                    <a:pt x="195" y="389"/>
                  </a:cubicBezTo>
                  <a:cubicBezTo>
                    <a:pt x="302" y="389"/>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0" name="Google Shape;1884;p2">
              <a:extLst>
                <a:ext uri="{FF2B5EF4-FFF2-40B4-BE49-F238E27FC236}">
                  <a16:creationId xmlns:a16="http://schemas.microsoft.com/office/drawing/2014/main" id="{9449F2B2-301E-4707-A711-F5C7627B3212}"/>
                </a:ext>
              </a:extLst>
            </p:cNvPr>
            <p:cNvSpPr/>
            <p:nvPr/>
          </p:nvSpPr>
          <p:spPr>
            <a:xfrm>
              <a:off x="993450" y="1379900"/>
              <a:ext cx="9725" cy="9725"/>
            </a:xfrm>
            <a:custGeom>
              <a:avLst/>
              <a:gdLst/>
              <a:ahLst/>
              <a:cxnLst/>
              <a:rect l="l" t="t" r="r" b="b"/>
              <a:pathLst>
                <a:path w="389" h="389" extrusionOk="0">
                  <a:moveTo>
                    <a:pt x="195" y="0"/>
                  </a:moveTo>
                  <a:cubicBezTo>
                    <a:pt x="89" y="0"/>
                    <a:pt x="1" y="87"/>
                    <a:pt x="1" y="194"/>
                  </a:cubicBezTo>
                  <a:cubicBezTo>
                    <a:pt x="1" y="302"/>
                    <a:pt x="89" y="389"/>
                    <a:pt x="195" y="389"/>
                  </a:cubicBezTo>
                  <a:cubicBezTo>
                    <a:pt x="303" y="389"/>
                    <a:pt x="389" y="302"/>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1" name="Google Shape;1885;p2">
              <a:extLst>
                <a:ext uri="{FF2B5EF4-FFF2-40B4-BE49-F238E27FC236}">
                  <a16:creationId xmlns:a16="http://schemas.microsoft.com/office/drawing/2014/main" id="{9395509C-EB6C-4257-B8E1-65EF12E35888}"/>
                </a:ext>
              </a:extLst>
            </p:cNvPr>
            <p:cNvSpPr/>
            <p:nvPr/>
          </p:nvSpPr>
          <p:spPr>
            <a:xfrm>
              <a:off x="1033225" y="1379900"/>
              <a:ext cx="9725" cy="9725"/>
            </a:xfrm>
            <a:custGeom>
              <a:avLst/>
              <a:gdLst/>
              <a:ahLst/>
              <a:cxnLst/>
              <a:rect l="l" t="t" r="r" b="b"/>
              <a:pathLst>
                <a:path w="389" h="389" extrusionOk="0">
                  <a:moveTo>
                    <a:pt x="194" y="0"/>
                  </a:moveTo>
                  <a:cubicBezTo>
                    <a:pt x="88" y="0"/>
                    <a:pt x="0" y="87"/>
                    <a:pt x="0" y="194"/>
                  </a:cubicBezTo>
                  <a:cubicBezTo>
                    <a:pt x="0" y="302"/>
                    <a:pt x="88" y="389"/>
                    <a:pt x="194" y="389"/>
                  </a:cubicBezTo>
                  <a:cubicBezTo>
                    <a:pt x="302" y="389"/>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2" name="Google Shape;1886;p2">
              <a:extLst>
                <a:ext uri="{FF2B5EF4-FFF2-40B4-BE49-F238E27FC236}">
                  <a16:creationId xmlns:a16="http://schemas.microsoft.com/office/drawing/2014/main" id="{0EF3FBEB-45B6-4F56-A767-83008950EBB3}"/>
                </a:ext>
              </a:extLst>
            </p:cNvPr>
            <p:cNvSpPr/>
            <p:nvPr/>
          </p:nvSpPr>
          <p:spPr>
            <a:xfrm>
              <a:off x="1072975" y="1379900"/>
              <a:ext cx="9725" cy="9725"/>
            </a:xfrm>
            <a:custGeom>
              <a:avLst/>
              <a:gdLst/>
              <a:ahLst/>
              <a:cxnLst/>
              <a:rect l="l" t="t" r="r" b="b"/>
              <a:pathLst>
                <a:path w="389" h="389" extrusionOk="0">
                  <a:moveTo>
                    <a:pt x="194" y="0"/>
                  </a:moveTo>
                  <a:cubicBezTo>
                    <a:pt x="88" y="0"/>
                    <a:pt x="0" y="87"/>
                    <a:pt x="0" y="194"/>
                  </a:cubicBezTo>
                  <a:cubicBezTo>
                    <a:pt x="0" y="302"/>
                    <a:pt x="88" y="389"/>
                    <a:pt x="194" y="389"/>
                  </a:cubicBezTo>
                  <a:cubicBezTo>
                    <a:pt x="302" y="389"/>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3" name="Google Shape;1887;p2">
              <a:extLst>
                <a:ext uri="{FF2B5EF4-FFF2-40B4-BE49-F238E27FC236}">
                  <a16:creationId xmlns:a16="http://schemas.microsoft.com/office/drawing/2014/main" id="{9E93FA97-81A8-40D9-A4E5-5747011AEAFC}"/>
                </a:ext>
              </a:extLst>
            </p:cNvPr>
            <p:cNvSpPr/>
            <p:nvPr/>
          </p:nvSpPr>
          <p:spPr>
            <a:xfrm>
              <a:off x="1112725" y="1379900"/>
              <a:ext cx="9725" cy="9725"/>
            </a:xfrm>
            <a:custGeom>
              <a:avLst/>
              <a:gdLst/>
              <a:ahLst/>
              <a:cxnLst/>
              <a:rect l="l" t="t" r="r" b="b"/>
              <a:pathLst>
                <a:path w="389" h="389" extrusionOk="0">
                  <a:moveTo>
                    <a:pt x="194" y="0"/>
                  </a:moveTo>
                  <a:cubicBezTo>
                    <a:pt x="88" y="0"/>
                    <a:pt x="0" y="87"/>
                    <a:pt x="0" y="194"/>
                  </a:cubicBezTo>
                  <a:cubicBezTo>
                    <a:pt x="0" y="302"/>
                    <a:pt x="88" y="389"/>
                    <a:pt x="194" y="389"/>
                  </a:cubicBezTo>
                  <a:cubicBezTo>
                    <a:pt x="302" y="389"/>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4" name="Google Shape;1888;p2">
              <a:extLst>
                <a:ext uri="{FF2B5EF4-FFF2-40B4-BE49-F238E27FC236}">
                  <a16:creationId xmlns:a16="http://schemas.microsoft.com/office/drawing/2014/main" id="{160D36ED-7CD1-4D32-B17E-7DE2E7EAE184}"/>
                </a:ext>
              </a:extLst>
            </p:cNvPr>
            <p:cNvSpPr/>
            <p:nvPr/>
          </p:nvSpPr>
          <p:spPr>
            <a:xfrm>
              <a:off x="1152500" y="1379900"/>
              <a:ext cx="9700" cy="9725"/>
            </a:xfrm>
            <a:custGeom>
              <a:avLst/>
              <a:gdLst/>
              <a:ahLst/>
              <a:cxnLst/>
              <a:rect l="l" t="t" r="r" b="b"/>
              <a:pathLst>
                <a:path w="388" h="389" extrusionOk="0">
                  <a:moveTo>
                    <a:pt x="193" y="0"/>
                  </a:moveTo>
                  <a:cubicBezTo>
                    <a:pt x="87" y="0"/>
                    <a:pt x="1" y="87"/>
                    <a:pt x="1" y="194"/>
                  </a:cubicBezTo>
                  <a:cubicBezTo>
                    <a:pt x="1" y="302"/>
                    <a:pt x="87" y="389"/>
                    <a:pt x="193" y="389"/>
                  </a:cubicBezTo>
                  <a:cubicBezTo>
                    <a:pt x="301" y="389"/>
                    <a:pt x="388" y="302"/>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5" name="Google Shape;1889;p2">
              <a:extLst>
                <a:ext uri="{FF2B5EF4-FFF2-40B4-BE49-F238E27FC236}">
                  <a16:creationId xmlns:a16="http://schemas.microsoft.com/office/drawing/2014/main" id="{29CA2F85-9689-49F1-B535-CCCA9F3F46D0}"/>
                </a:ext>
              </a:extLst>
            </p:cNvPr>
            <p:cNvSpPr/>
            <p:nvPr/>
          </p:nvSpPr>
          <p:spPr>
            <a:xfrm>
              <a:off x="1192275" y="1379900"/>
              <a:ext cx="9675" cy="9725"/>
            </a:xfrm>
            <a:custGeom>
              <a:avLst/>
              <a:gdLst/>
              <a:ahLst/>
              <a:cxnLst/>
              <a:rect l="l" t="t" r="r" b="b"/>
              <a:pathLst>
                <a:path w="387" h="389" extrusionOk="0">
                  <a:moveTo>
                    <a:pt x="193" y="0"/>
                  </a:moveTo>
                  <a:cubicBezTo>
                    <a:pt x="86" y="0"/>
                    <a:pt x="0" y="87"/>
                    <a:pt x="0" y="194"/>
                  </a:cubicBezTo>
                  <a:cubicBezTo>
                    <a:pt x="0" y="302"/>
                    <a:pt x="86" y="389"/>
                    <a:pt x="193" y="389"/>
                  </a:cubicBezTo>
                  <a:cubicBezTo>
                    <a:pt x="300" y="389"/>
                    <a:pt x="387" y="302"/>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6" name="Google Shape;1890;p2">
              <a:extLst>
                <a:ext uri="{FF2B5EF4-FFF2-40B4-BE49-F238E27FC236}">
                  <a16:creationId xmlns:a16="http://schemas.microsoft.com/office/drawing/2014/main" id="{D9839364-E570-4DE8-AD31-C6208E38C8A2}"/>
                </a:ext>
              </a:extLst>
            </p:cNvPr>
            <p:cNvSpPr/>
            <p:nvPr/>
          </p:nvSpPr>
          <p:spPr>
            <a:xfrm>
              <a:off x="1232025" y="1379900"/>
              <a:ext cx="9675" cy="9725"/>
            </a:xfrm>
            <a:custGeom>
              <a:avLst/>
              <a:gdLst/>
              <a:ahLst/>
              <a:cxnLst/>
              <a:rect l="l" t="t" r="r" b="b"/>
              <a:pathLst>
                <a:path w="387" h="389" extrusionOk="0">
                  <a:moveTo>
                    <a:pt x="194" y="0"/>
                  </a:moveTo>
                  <a:cubicBezTo>
                    <a:pt x="87" y="0"/>
                    <a:pt x="0" y="87"/>
                    <a:pt x="0" y="194"/>
                  </a:cubicBezTo>
                  <a:cubicBezTo>
                    <a:pt x="0" y="302"/>
                    <a:pt x="87" y="389"/>
                    <a:pt x="194" y="389"/>
                  </a:cubicBezTo>
                  <a:cubicBezTo>
                    <a:pt x="300" y="389"/>
                    <a:pt x="387" y="302"/>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7" name="Google Shape;1891;p2">
              <a:extLst>
                <a:ext uri="{FF2B5EF4-FFF2-40B4-BE49-F238E27FC236}">
                  <a16:creationId xmlns:a16="http://schemas.microsoft.com/office/drawing/2014/main" id="{C0F5EB28-0069-40BB-948C-0B1195D218C1}"/>
                </a:ext>
              </a:extLst>
            </p:cNvPr>
            <p:cNvSpPr/>
            <p:nvPr/>
          </p:nvSpPr>
          <p:spPr>
            <a:xfrm>
              <a:off x="317625" y="134580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8" name="Google Shape;1892;p2">
              <a:extLst>
                <a:ext uri="{FF2B5EF4-FFF2-40B4-BE49-F238E27FC236}">
                  <a16:creationId xmlns:a16="http://schemas.microsoft.com/office/drawing/2014/main" id="{D95B097D-3FBF-4ED9-9577-6BDE6CAEC60C}"/>
                </a:ext>
              </a:extLst>
            </p:cNvPr>
            <p:cNvSpPr/>
            <p:nvPr/>
          </p:nvSpPr>
          <p:spPr>
            <a:xfrm>
              <a:off x="355750" y="1345800"/>
              <a:ext cx="11350" cy="9725"/>
            </a:xfrm>
            <a:custGeom>
              <a:avLst/>
              <a:gdLst/>
              <a:ahLst/>
              <a:cxnLst/>
              <a:rect l="l" t="t" r="r" b="b"/>
              <a:pathLst>
                <a:path w="454" h="389" extrusionOk="0">
                  <a:moveTo>
                    <a:pt x="259" y="0"/>
                  </a:moveTo>
                  <a:cubicBezTo>
                    <a:pt x="87" y="0"/>
                    <a:pt x="0" y="209"/>
                    <a:pt x="123" y="331"/>
                  </a:cubicBezTo>
                  <a:cubicBezTo>
                    <a:pt x="162" y="370"/>
                    <a:pt x="211" y="388"/>
                    <a:pt x="259"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9" name="Google Shape;1893;p2">
              <a:extLst>
                <a:ext uri="{FF2B5EF4-FFF2-40B4-BE49-F238E27FC236}">
                  <a16:creationId xmlns:a16="http://schemas.microsoft.com/office/drawing/2014/main" id="{975BCC6A-BEFF-4B59-92E3-907C952671F7}"/>
                </a:ext>
              </a:extLst>
            </p:cNvPr>
            <p:cNvSpPr/>
            <p:nvPr/>
          </p:nvSpPr>
          <p:spPr>
            <a:xfrm>
              <a:off x="397125" y="1345800"/>
              <a:ext cx="9725" cy="9725"/>
            </a:xfrm>
            <a:custGeom>
              <a:avLst/>
              <a:gdLst/>
              <a:ahLst/>
              <a:cxnLst/>
              <a:rect l="l" t="t" r="r" b="b"/>
              <a:pathLst>
                <a:path w="389" h="389" extrusionOk="0">
                  <a:moveTo>
                    <a:pt x="195" y="0"/>
                  </a:moveTo>
                  <a:cubicBezTo>
                    <a:pt x="88" y="0"/>
                    <a:pt x="1" y="87"/>
                    <a:pt x="1" y="194"/>
                  </a:cubicBezTo>
                  <a:cubicBezTo>
                    <a:pt x="1" y="302"/>
                    <a:pt x="88"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0" name="Google Shape;1894;p2">
              <a:extLst>
                <a:ext uri="{FF2B5EF4-FFF2-40B4-BE49-F238E27FC236}">
                  <a16:creationId xmlns:a16="http://schemas.microsoft.com/office/drawing/2014/main" id="{BDC05512-56DA-4BEE-907A-5268DF01DED1}"/>
                </a:ext>
              </a:extLst>
            </p:cNvPr>
            <p:cNvSpPr/>
            <p:nvPr/>
          </p:nvSpPr>
          <p:spPr>
            <a:xfrm>
              <a:off x="435250" y="1345800"/>
              <a:ext cx="11350" cy="9725"/>
            </a:xfrm>
            <a:custGeom>
              <a:avLst/>
              <a:gdLst/>
              <a:ahLst/>
              <a:cxnLst/>
              <a:rect l="l" t="t" r="r" b="b"/>
              <a:pathLst>
                <a:path w="454" h="389" extrusionOk="0">
                  <a:moveTo>
                    <a:pt x="260" y="0"/>
                  </a:moveTo>
                  <a:cubicBezTo>
                    <a:pt x="87" y="0"/>
                    <a:pt x="0" y="209"/>
                    <a:pt x="123" y="332"/>
                  </a:cubicBezTo>
                  <a:cubicBezTo>
                    <a:pt x="162" y="371"/>
                    <a:pt x="211" y="389"/>
                    <a:pt x="258"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1" name="Google Shape;1895;p2">
              <a:extLst>
                <a:ext uri="{FF2B5EF4-FFF2-40B4-BE49-F238E27FC236}">
                  <a16:creationId xmlns:a16="http://schemas.microsoft.com/office/drawing/2014/main" id="{B5220946-3713-484E-A420-095E3AEEF6CA}"/>
                </a:ext>
              </a:extLst>
            </p:cNvPr>
            <p:cNvSpPr/>
            <p:nvPr/>
          </p:nvSpPr>
          <p:spPr>
            <a:xfrm>
              <a:off x="475000" y="1345800"/>
              <a:ext cx="11350" cy="9725"/>
            </a:xfrm>
            <a:custGeom>
              <a:avLst/>
              <a:gdLst/>
              <a:ahLst/>
              <a:cxnLst/>
              <a:rect l="l" t="t" r="r" b="b"/>
              <a:pathLst>
                <a:path w="454" h="389" extrusionOk="0">
                  <a:moveTo>
                    <a:pt x="260" y="0"/>
                  </a:moveTo>
                  <a:cubicBezTo>
                    <a:pt x="87" y="0"/>
                    <a:pt x="1" y="209"/>
                    <a:pt x="122" y="332"/>
                  </a:cubicBezTo>
                  <a:cubicBezTo>
                    <a:pt x="161" y="371"/>
                    <a:pt x="210" y="389"/>
                    <a:pt x="258"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2" name="Google Shape;1896;p2">
              <a:extLst>
                <a:ext uri="{FF2B5EF4-FFF2-40B4-BE49-F238E27FC236}">
                  <a16:creationId xmlns:a16="http://schemas.microsoft.com/office/drawing/2014/main" id="{6316659D-D5C1-4DDE-88E8-C308D19401F6}"/>
                </a:ext>
              </a:extLst>
            </p:cNvPr>
            <p:cNvSpPr/>
            <p:nvPr/>
          </p:nvSpPr>
          <p:spPr>
            <a:xfrm>
              <a:off x="516425" y="1345800"/>
              <a:ext cx="9675" cy="9725"/>
            </a:xfrm>
            <a:custGeom>
              <a:avLst/>
              <a:gdLst/>
              <a:ahLst/>
              <a:cxnLst/>
              <a:rect l="l" t="t" r="r" b="b"/>
              <a:pathLst>
                <a:path w="387" h="389" extrusionOk="0">
                  <a:moveTo>
                    <a:pt x="193" y="0"/>
                  </a:moveTo>
                  <a:cubicBezTo>
                    <a:pt x="87" y="0"/>
                    <a:pt x="0" y="87"/>
                    <a:pt x="0" y="194"/>
                  </a:cubicBezTo>
                  <a:cubicBezTo>
                    <a:pt x="0" y="302"/>
                    <a:pt x="87" y="388"/>
                    <a:pt x="193" y="388"/>
                  </a:cubicBezTo>
                  <a:cubicBezTo>
                    <a:pt x="301" y="388"/>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3" name="Google Shape;1897;p2">
              <a:extLst>
                <a:ext uri="{FF2B5EF4-FFF2-40B4-BE49-F238E27FC236}">
                  <a16:creationId xmlns:a16="http://schemas.microsoft.com/office/drawing/2014/main" id="{6C7E40E8-E81F-4B88-986E-5E0A65D012B7}"/>
                </a:ext>
              </a:extLst>
            </p:cNvPr>
            <p:cNvSpPr/>
            <p:nvPr/>
          </p:nvSpPr>
          <p:spPr>
            <a:xfrm>
              <a:off x="554500" y="1345800"/>
              <a:ext cx="11375" cy="9725"/>
            </a:xfrm>
            <a:custGeom>
              <a:avLst/>
              <a:gdLst/>
              <a:ahLst/>
              <a:cxnLst/>
              <a:rect l="l" t="t" r="r" b="b"/>
              <a:pathLst>
                <a:path w="455" h="389" extrusionOk="0">
                  <a:moveTo>
                    <a:pt x="262" y="0"/>
                  </a:moveTo>
                  <a:cubicBezTo>
                    <a:pt x="87" y="0"/>
                    <a:pt x="1" y="209"/>
                    <a:pt x="124" y="332"/>
                  </a:cubicBezTo>
                  <a:cubicBezTo>
                    <a:pt x="163" y="371"/>
                    <a:pt x="212" y="389"/>
                    <a:pt x="259" y="389"/>
                  </a:cubicBezTo>
                  <a:cubicBezTo>
                    <a:pt x="359" y="389"/>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4" name="Google Shape;1898;p2">
              <a:extLst>
                <a:ext uri="{FF2B5EF4-FFF2-40B4-BE49-F238E27FC236}">
                  <a16:creationId xmlns:a16="http://schemas.microsoft.com/office/drawing/2014/main" id="{091CBBEA-72BD-49E9-8F8E-27808B1D2F98}"/>
                </a:ext>
              </a:extLst>
            </p:cNvPr>
            <p:cNvSpPr/>
            <p:nvPr/>
          </p:nvSpPr>
          <p:spPr>
            <a:xfrm>
              <a:off x="595925" y="1345800"/>
              <a:ext cx="9700" cy="9725"/>
            </a:xfrm>
            <a:custGeom>
              <a:avLst/>
              <a:gdLst/>
              <a:ahLst/>
              <a:cxnLst/>
              <a:rect l="l" t="t" r="r" b="b"/>
              <a:pathLst>
                <a:path w="388" h="389" extrusionOk="0">
                  <a:moveTo>
                    <a:pt x="193" y="0"/>
                  </a:moveTo>
                  <a:cubicBezTo>
                    <a:pt x="87" y="0"/>
                    <a:pt x="1" y="87"/>
                    <a:pt x="1" y="194"/>
                  </a:cubicBezTo>
                  <a:cubicBezTo>
                    <a:pt x="1" y="302"/>
                    <a:pt x="87" y="388"/>
                    <a:pt x="193" y="388"/>
                  </a:cubicBezTo>
                  <a:cubicBezTo>
                    <a:pt x="301" y="388"/>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5" name="Google Shape;1899;p2">
              <a:extLst>
                <a:ext uri="{FF2B5EF4-FFF2-40B4-BE49-F238E27FC236}">
                  <a16:creationId xmlns:a16="http://schemas.microsoft.com/office/drawing/2014/main" id="{5C5EBF51-4929-4194-9FD8-831A6E146127}"/>
                </a:ext>
              </a:extLst>
            </p:cNvPr>
            <p:cNvSpPr/>
            <p:nvPr/>
          </p:nvSpPr>
          <p:spPr>
            <a:xfrm>
              <a:off x="634025" y="1345800"/>
              <a:ext cx="11375" cy="9725"/>
            </a:xfrm>
            <a:custGeom>
              <a:avLst/>
              <a:gdLst/>
              <a:ahLst/>
              <a:cxnLst/>
              <a:rect l="l" t="t" r="r" b="b"/>
              <a:pathLst>
                <a:path w="455" h="389" extrusionOk="0">
                  <a:moveTo>
                    <a:pt x="261" y="0"/>
                  </a:moveTo>
                  <a:cubicBezTo>
                    <a:pt x="88" y="0"/>
                    <a:pt x="0" y="209"/>
                    <a:pt x="123" y="332"/>
                  </a:cubicBezTo>
                  <a:cubicBezTo>
                    <a:pt x="162" y="371"/>
                    <a:pt x="211" y="389"/>
                    <a:pt x="259" y="389"/>
                  </a:cubicBezTo>
                  <a:cubicBezTo>
                    <a:pt x="359" y="389"/>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6" name="Google Shape;1900;p2">
              <a:extLst>
                <a:ext uri="{FF2B5EF4-FFF2-40B4-BE49-F238E27FC236}">
                  <a16:creationId xmlns:a16="http://schemas.microsoft.com/office/drawing/2014/main" id="{8AB91C4C-351A-4B29-B89B-831565C344A4}"/>
                </a:ext>
              </a:extLst>
            </p:cNvPr>
            <p:cNvSpPr/>
            <p:nvPr/>
          </p:nvSpPr>
          <p:spPr>
            <a:xfrm>
              <a:off x="673775" y="1345800"/>
              <a:ext cx="11375" cy="9725"/>
            </a:xfrm>
            <a:custGeom>
              <a:avLst/>
              <a:gdLst/>
              <a:ahLst/>
              <a:cxnLst/>
              <a:rect l="l" t="t" r="r" b="b"/>
              <a:pathLst>
                <a:path w="455" h="389" extrusionOk="0">
                  <a:moveTo>
                    <a:pt x="261" y="0"/>
                  </a:moveTo>
                  <a:cubicBezTo>
                    <a:pt x="88" y="0"/>
                    <a:pt x="0" y="209"/>
                    <a:pt x="123" y="332"/>
                  </a:cubicBezTo>
                  <a:cubicBezTo>
                    <a:pt x="163" y="371"/>
                    <a:pt x="211" y="389"/>
                    <a:pt x="259" y="389"/>
                  </a:cubicBezTo>
                  <a:cubicBezTo>
                    <a:pt x="359" y="389"/>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7" name="Google Shape;1901;p2">
              <a:extLst>
                <a:ext uri="{FF2B5EF4-FFF2-40B4-BE49-F238E27FC236}">
                  <a16:creationId xmlns:a16="http://schemas.microsoft.com/office/drawing/2014/main" id="{06DF74D0-B671-4CEC-AE56-590F7A5A60A9}"/>
                </a:ext>
              </a:extLst>
            </p:cNvPr>
            <p:cNvSpPr/>
            <p:nvPr/>
          </p:nvSpPr>
          <p:spPr>
            <a:xfrm>
              <a:off x="715200" y="1345800"/>
              <a:ext cx="9725" cy="9725"/>
            </a:xfrm>
            <a:custGeom>
              <a:avLst/>
              <a:gdLst/>
              <a:ahLst/>
              <a:cxnLst/>
              <a:rect l="l" t="t" r="r" b="b"/>
              <a:pathLst>
                <a:path w="389" h="389" extrusionOk="0">
                  <a:moveTo>
                    <a:pt x="194" y="0"/>
                  </a:moveTo>
                  <a:cubicBezTo>
                    <a:pt x="86" y="0"/>
                    <a:pt x="0" y="87"/>
                    <a:pt x="0" y="194"/>
                  </a:cubicBezTo>
                  <a:cubicBezTo>
                    <a:pt x="0" y="302"/>
                    <a:pt x="86"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8" name="Google Shape;1902;p2">
              <a:extLst>
                <a:ext uri="{FF2B5EF4-FFF2-40B4-BE49-F238E27FC236}">
                  <a16:creationId xmlns:a16="http://schemas.microsoft.com/office/drawing/2014/main" id="{BAACE264-CCEB-47D2-A022-1BBC58C2189A}"/>
                </a:ext>
              </a:extLst>
            </p:cNvPr>
            <p:cNvSpPr/>
            <p:nvPr/>
          </p:nvSpPr>
          <p:spPr>
            <a:xfrm>
              <a:off x="753300" y="1345800"/>
              <a:ext cx="11375" cy="9725"/>
            </a:xfrm>
            <a:custGeom>
              <a:avLst/>
              <a:gdLst/>
              <a:ahLst/>
              <a:cxnLst/>
              <a:rect l="l" t="t" r="r" b="b"/>
              <a:pathLst>
                <a:path w="455" h="389" extrusionOk="0">
                  <a:moveTo>
                    <a:pt x="260" y="0"/>
                  </a:moveTo>
                  <a:cubicBezTo>
                    <a:pt x="87" y="0"/>
                    <a:pt x="1" y="209"/>
                    <a:pt x="122" y="332"/>
                  </a:cubicBezTo>
                  <a:cubicBezTo>
                    <a:pt x="162" y="371"/>
                    <a:pt x="210" y="389"/>
                    <a:pt x="258" y="389"/>
                  </a:cubicBezTo>
                  <a:cubicBezTo>
                    <a:pt x="358" y="389"/>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9" name="Google Shape;1903;p2">
              <a:extLst>
                <a:ext uri="{FF2B5EF4-FFF2-40B4-BE49-F238E27FC236}">
                  <a16:creationId xmlns:a16="http://schemas.microsoft.com/office/drawing/2014/main" id="{975D34A8-1B07-479C-A4F9-2C91428CFEDA}"/>
                </a:ext>
              </a:extLst>
            </p:cNvPr>
            <p:cNvSpPr/>
            <p:nvPr/>
          </p:nvSpPr>
          <p:spPr>
            <a:xfrm>
              <a:off x="794700" y="134580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0" name="Google Shape;1904;p2">
              <a:extLst>
                <a:ext uri="{FF2B5EF4-FFF2-40B4-BE49-F238E27FC236}">
                  <a16:creationId xmlns:a16="http://schemas.microsoft.com/office/drawing/2014/main" id="{B4313EBC-69AD-4FC5-BC82-97EFD1C58C20}"/>
                </a:ext>
              </a:extLst>
            </p:cNvPr>
            <p:cNvSpPr/>
            <p:nvPr/>
          </p:nvSpPr>
          <p:spPr>
            <a:xfrm>
              <a:off x="832825" y="1345800"/>
              <a:ext cx="11350" cy="9725"/>
            </a:xfrm>
            <a:custGeom>
              <a:avLst/>
              <a:gdLst/>
              <a:ahLst/>
              <a:cxnLst/>
              <a:rect l="l" t="t" r="r" b="b"/>
              <a:pathLst>
                <a:path w="454" h="389" extrusionOk="0">
                  <a:moveTo>
                    <a:pt x="259" y="0"/>
                  </a:moveTo>
                  <a:cubicBezTo>
                    <a:pt x="87" y="0"/>
                    <a:pt x="0" y="209"/>
                    <a:pt x="122" y="332"/>
                  </a:cubicBezTo>
                  <a:cubicBezTo>
                    <a:pt x="161" y="371"/>
                    <a:pt x="210" y="389"/>
                    <a:pt x="257" y="389"/>
                  </a:cubicBezTo>
                  <a:cubicBezTo>
                    <a:pt x="357" y="389"/>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1" name="Google Shape;1905;p2">
              <a:extLst>
                <a:ext uri="{FF2B5EF4-FFF2-40B4-BE49-F238E27FC236}">
                  <a16:creationId xmlns:a16="http://schemas.microsoft.com/office/drawing/2014/main" id="{B6F5F507-29E7-4905-9343-7B1C04171C95}"/>
                </a:ext>
              </a:extLst>
            </p:cNvPr>
            <p:cNvSpPr/>
            <p:nvPr/>
          </p:nvSpPr>
          <p:spPr>
            <a:xfrm>
              <a:off x="872575" y="1345800"/>
              <a:ext cx="11350" cy="9725"/>
            </a:xfrm>
            <a:custGeom>
              <a:avLst/>
              <a:gdLst/>
              <a:ahLst/>
              <a:cxnLst/>
              <a:rect l="l" t="t" r="r" b="b"/>
              <a:pathLst>
                <a:path w="454" h="389" extrusionOk="0">
                  <a:moveTo>
                    <a:pt x="260" y="0"/>
                  </a:moveTo>
                  <a:cubicBezTo>
                    <a:pt x="87" y="0"/>
                    <a:pt x="0" y="209"/>
                    <a:pt x="122" y="332"/>
                  </a:cubicBezTo>
                  <a:cubicBezTo>
                    <a:pt x="161" y="371"/>
                    <a:pt x="210" y="389"/>
                    <a:pt x="257"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2" name="Google Shape;1906;p2">
              <a:extLst>
                <a:ext uri="{FF2B5EF4-FFF2-40B4-BE49-F238E27FC236}">
                  <a16:creationId xmlns:a16="http://schemas.microsoft.com/office/drawing/2014/main" id="{86FCF45B-B03D-4B24-8360-BECB0B3E2259}"/>
                </a:ext>
              </a:extLst>
            </p:cNvPr>
            <p:cNvSpPr/>
            <p:nvPr/>
          </p:nvSpPr>
          <p:spPr>
            <a:xfrm>
              <a:off x="913950" y="1345800"/>
              <a:ext cx="9725" cy="9725"/>
            </a:xfrm>
            <a:custGeom>
              <a:avLst/>
              <a:gdLst/>
              <a:ahLst/>
              <a:cxnLst/>
              <a:rect l="l" t="t" r="r" b="b"/>
              <a:pathLst>
                <a:path w="389" h="389" extrusionOk="0">
                  <a:moveTo>
                    <a:pt x="195" y="0"/>
                  </a:moveTo>
                  <a:cubicBezTo>
                    <a:pt x="87" y="0"/>
                    <a:pt x="1" y="87"/>
                    <a:pt x="1" y="194"/>
                  </a:cubicBezTo>
                  <a:cubicBezTo>
                    <a:pt x="1" y="302"/>
                    <a:pt x="87"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3" name="Google Shape;1907;p2">
              <a:extLst>
                <a:ext uri="{FF2B5EF4-FFF2-40B4-BE49-F238E27FC236}">
                  <a16:creationId xmlns:a16="http://schemas.microsoft.com/office/drawing/2014/main" id="{4A93F93E-268E-4C8E-AF8B-A530143B8722}"/>
                </a:ext>
              </a:extLst>
            </p:cNvPr>
            <p:cNvSpPr/>
            <p:nvPr/>
          </p:nvSpPr>
          <p:spPr>
            <a:xfrm>
              <a:off x="953700" y="1345800"/>
              <a:ext cx="9725" cy="9725"/>
            </a:xfrm>
            <a:custGeom>
              <a:avLst/>
              <a:gdLst/>
              <a:ahLst/>
              <a:cxnLst/>
              <a:rect l="l" t="t" r="r" b="b"/>
              <a:pathLst>
                <a:path w="389" h="389" extrusionOk="0">
                  <a:moveTo>
                    <a:pt x="195" y="0"/>
                  </a:moveTo>
                  <a:cubicBezTo>
                    <a:pt x="89" y="0"/>
                    <a:pt x="1" y="87"/>
                    <a:pt x="1" y="194"/>
                  </a:cubicBezTo>
                  <a:cubicBezTo>
                    <a:pt x="1" y="302"/>
                    <a:pt x="89"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4" name="Google Shape;1908;p2">
              <a:extLst>
                <a:ext uri="{FF2B5EF4-FFF2-40B4-BE49-F238E27FC236}">
                  <a16:creationId xmlns:a16="http://schemas.microsoft.com/office/drawing/2014/main" id="{E6BFB55E-7276-406F-9212-A8568EAEB438}"/>
                </a:ext>
              </a:extLst>
            </p:cNvPr>
            <p:cNvSpPr/>
            <p:nvPr/>
          </p:nvSpPr>
          <p:spPr>
            <a:xfrm>
              <a:off x="993450" y="1345800"/>
              <a:ext cx="9725" cy="9725"/>
            </a:xfrm>
            <a:custGeom>
              <a:avLst/>
              <a:gdLst/>
              <a:ahLst/>
              <a:cxnLst/>
              <a:rect l="l" t="t" r="r" b="b"/>
              <a:pathLst>
                <a:path w="389" h="389" extrusionOk="0">
                  <a:moveTo>
                    <a:pt x="195" y="0"/>
                  </a:moveTo>
                  <a:cubicBezTo>
                    <a:pt x="89" y="0"/>
                    <a:pt x="1" y="87"/>
                    <a:pt x="1" y="194"/>
                  </a:cubicBezTo>
                  <a:cubicBezTo>
                    <a:pt x="1" y="302"/>
                    <a:pt x="89" y="388"/>
                    <a:pt x="195" y="388"/>
                  </a:cubicBezTo>
                  <a:cubicBezTo>
                    <a:pt x="303" y="388"/>
                    <a:pt x="389" y="302"/>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5" name="Google Shape;1909;p2">
              <a:extLst>
                <a:ext uri="{FF2B5EF4-FFF2-40B4-BE49-F238E27FC236}">
                  <a16:creationId xmlns:a16="http://schemas.microsoft.com/office/drawing/2014/main" id="{30A4672A-B311-4C5C-9D1F-5934EE01529D}"/>
                </a:ext>
              </a:extLst>
            </p:cNvPr>
            <p:cNvSpPr/>
            <p:nvPr/>
          </p:nvSpPr>
          <p:spPr>
            <a:xfrm>
              <a:off x="1033225" y="134580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6" name="Google Shape;1910;p2">
              <a:extLst>
                <a:ext uri="{FF2B5EF4-FFF2-40B4-BE49-F238E27FC236}">
                  <a16:creationId xmlns:a16="http://schemas.microsoft.com/office/drawing/2014/main" id="{13C5FED7-BF48-40DC-9C36-4C4FC962E204}"/>
                </a:ext>
              </a:extLst>
            </p:cNvPr>
            <p:cNvSpPr/>
            <p:nvPr/>
          </p:nvSpPr>
          <p:spPr>
            <a:xfrm>
              <a:off x="1072975" y="134580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7" name="Google Shape;1911;p2">
              <a:extLst>
                <a:ext uri="{FF2B5EF4-FFF2-40B4-BE49-F238E27FC236}">
                  <a16:creationId xmlns:a16="http://schemas.microsoft.com/office/drawing/2014/main" id="{4C7E45EA-17A4-4FC5-A974-5B205F780047}"/>
                </a:ext>
              </a:extLst>
            </p:cNvPr>
            <p:cNvSpPr/>
            <p:nvPr/>
          </p:nvSpPr>
          <p:spPr>
            <a:xfrm>
              <a:off x="1112725" y="134580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8" name="Google Shape;1912;p2">
              <a:extLst>
                <a:ext uri="{FF2B5EF4-FFF2-40B4-BE49-F238E27FC236}">
                  <a16:creationId xmlns:a16="http://schemas.microsoft.com/office/drawing/2014/main" id="{5762F4C3-2E99-45E5-BC41-AB838FA2613D}"/>
                </a:ext>
              </a:extLst>
            </p:cNvPr>
            <p:cNvSpPr/>
            <p:nvPr/>
          </p:nvSpPr>
          <p:spPr>
            <a:xfrm>
              <a:off x="1152500" y="1345800"/>
              <a:ext cx="9700" cy="9725"/>
            </a:xfrm>
            <a:custGeom>
              <a:avLst/>
              <a:gdLst/>
              <a:ahLst/>
              <a:cxnLst/>
              <a:rect l="l" t="t" r="r" b="b"/>
              <a:pathLst>
                <a:path w="388" h="389" extrusionOk="0">
                  <a:moveTo>
                    <a:pt x="193" y="0"/>
                  </a:moveTo>
                  <a:cubicBezTo>
                    <a:pt x="87" y="0"/>
                    <a:pt x="1" y="87"/>
                    <a:pt x="1" y="194"/>
                  </a:cubicBezTo>
                  <a:cubicBezTo>
                    <a:pt x="1" y="302"/>
                    <a:pt x="87" y="388"/>
                    <a:pt x="193" y="388"/>
                  </a:cubicBezTo>
                  <a:cubicBezTo>
                    <a:pt x="301" y="388"/>
                    <a:pt x="388" y="302"/>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9" name="Google Shape;1913;p2">
              <a:extLst>
                <a:ext uri="{FF2B5EF4-FFF2-40B4-BE49-F238E27FC236}">
                  <a16:creationId xmlns:a16="http://schemas.microsoft.com/office/drawing/2014/main" id="{DC5B96B5-4FBA-4F91-8923-9CCB8F41BB31}"/>
                </a:ext>
              </a:extLst>
            </p:cNvPr>
            <p:cNvSpPr/>
            <p:nvPr/>
          </p:nvSpPr>
          <p:spPr>
            <a:xfrm>
              <a:off x="1192275" y="1345800"/>
              <a:ext cx="9675" cy="9725"/>
            </a:xfrm>
            <a:custGeom>
              <a:avLst/>
              <a:gdLst/>
              <a:ahLst/>
              <a:cxnLst/>
              <a:rect l="l" t="t" r="r" b="b"/>
              <a:pathLst>
                <a:path w="387" h="389" extrusionOk="0">
                  <a:moveTo>
                    <a:pt x="193" y="0"/>
                  </a:moveTo>
                  <a:cubicBezTo>
                    <a:pt x="86" y="0"/>
                    <a:pt x="0" y="87"/>
                    <a:pt x="0" y="194"/>
                  </a:cubicBezTo>
                  <a:cubicBezTo>
                    <a:pt x="0" y="302"/>
                    <a:pt x="86" y="388"/>
                    <a:pt x="193" y="388"/>
                  </a:cubicBezTo>
                  <a:cubicBezTo>
                    <a:pt x="300" y="388"/>
                    <a:pt x="387" y="302"/>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0" name="Google Shape;1914;p2">
              <a:extLst>
                <a:ext uri="{FF2B5EF4-FFF2-40B4-BE49-F238E27FC236}">
                  <a16:creationId xmlns:a16="http://schemas.microsoft.com/office/drawing/2014/main" id="{742FEAE2-C9ED-47FF-B871-F85690496D3C}"/>
                </a:ext>
              </a:extLst>
            </p:cNvPr>
            <p:cNvSpPr/>
            <p:nvPr/>
          </p:nvSpPr>
          <p:spPr>
            <a:xfrm>
              <a:off x="1232025" y="1345800"/>
              <a:ext cx="9675" cy="9725"/>
            </a:xfrm>
            <a:custGeom>
              <a:avLst/>
              <a:gdLst/>
              <a:ahLst/>
              <a:cxnLst/>
              <a:rect l="l" t="t" r="r" b="b"/>
              <a:pathLst>
                <a:path w="387" h="389" extrusionOk="0">
                  <a:moveTo>
                    <a:pt x="194" y="0"/>
                  </a:moveTo>
                  <a:cubicBezTo>
                    <a:pt x="87" y="0"/>
                    <a:pt x="0" y="87"/>
                    <a:pt x="0" y="194"/>
                  </a:cubicBezTo>
                  <a:cubicBezTo>
                    <a:pt x="0" y="302"/>
                    <a:pt x="87" y="388"/>
                    <a:pt x="194" y="388"/>
                  </a:cubicBezTo>
                  <a:cubicBezTo>
                    <a:pt x="300" y="388"/>
                    <a:pt x="387" y="302"/>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1" name="Google Shape;1915;p2">
              <a:extLst>
                <a:ext uri="{FF2B5EF4-FFF2-40B4-BE49-F238E27FC236}">
                  <a16:creationId xmlns:a16="http://schemas.microsoft.com/office/drawing/2014/main" id="{5674FCE9-DB9C-4B98-ACAA-70FB18BDEF9D}"/>
                </a:ext>
              </a:extLst>
            </p:cNvPr>
            <p:cNvSpPr/>
            <p:nvPr/>
          </p:nvSpPr>
          <p:spPr>
            <a:xfrm>
              <a:off x="317625" y="1311675"/>
              <a:ext cx="9725" cy="9725"/>
            </a:xfrm>
            <a:custGeom>
              <a:avLst/>
              <a:gdLst/>
              <a:ahLst/>
              <a:cxnLst/>
              <a:rect l="l" t="t" r="r" b="b"/>
              <a:pathLst>
                <a:path w="389" h="389" extrusionOk="0">
                  <a:moveTo>
                    <a:pt x="194" y="1"/>
                  </a:moveTo>
                  <a:cubicBezTo>
                    <a:pt x="87" y="1"/>
                    <a:pt x="0" y="89"/>
                    <a:pt x="0" y="195"/>
                  </a:cubicBezTo>
                  <a:cubicBezTo>
                    <a:pt x="0" y="303"/>
                    <a:pt x="87" y="389"/>
                    <a:pt x="194" y="389"/>
                  </a:cubicBezTo>
                  <a:cubicBezTo>
                    <a:pt x="302" y="389"/>
                    <a:pt x="388" y="303"/>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2" name="Google Shape;1916;p2">
              <a:extLst>
                <a:ext uri="{FF2B5EF4-FFF2-40B4-BE49-F238E27FC236}">
                  <a16:creationId xmlns:a16="http://schemas.microsoft.com/office/drawing/2014/main" id="{769B0882-A51A-43F6-A4C3-150B4D285F3F}"/>
                </a:ext>
              </a:extLst>
            </p:cNvPr>
            <p:cNvSpPr/>
            <p:nvPr/>
          </p:nvSpPr>
          <p:spPr>
            <a:xfrm>
              <a:off x="355750" y="1311675"/>
              <a:ext cx="11350" cy="9750"/>
            </a:xfrm>
            <a:custGeom>
              <a:avLst/>
              <a:gdLst/>
              <a:ahLst/>
              <a:cxnLst/>
              <a:rect l="l" t="t" r="r" b="b"/>
              <a:pathLst>
                <a:path w="454" h="390" extrusionOk="0">
                  <a:moveTo>
                    <a:pt x="259" y="1"/>
                  </a:moveTo>
                  <a:cubicBezTo>
                    <a:pt x="87" y="1"/>
                    <a:pt x="0" y="210"/>
                    <a:pt x="123" y="333"/>
                  </a:cubicBezTo>
                  <a:cubicBezTo>
                    <a:pt x="162" y="372"/>
                    <a:pt x="210" y="390"/>
                    <a:pt x="258" y="390"/>
                  </a:cubicBezTo>
                  <a:cubicBezTo>
                    <a:pt x="357" y="390"/>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3" name="Google Shape;1917;p2">
              <a:extLst>
                <a:ext uri="{FF2B5EF4-FFF2-40B4-BE49-F238E27FC236}">
                  <a16:creationId xmlns:a16="http://schemas.microsoft.com/office/drawing/2014/main" id="{B6C9A0AC-99FF-42D5-BB53-D8AEFA8B8E8C}"/>
                </a:ext>
              </a:extLst>
            </p:cNvPr>
            <p:cNvSpPr/>
            <p:nvPr/>
          </p:nvSpPr>
          <p:spPr>
            <a:xfrm>
              <a:off x="397125" y="1311675"/>
              <a:ext cx="9725" cy="9725"/>
            </a:xfrm>
            <a:custGeom>
              <a:avLst/>
              <a:gdLst/>
              <a:ahLst/>
              <a:cxnLst/>
              <a:rect l="l" t="t" r="r" b="b"/>
              <a:pathLst>
                <a:path w="389" h="389" extrusionOk="0">
                  <a:moveTo>
                    <a:pt x="195" y="1"/>
                  </a:moveTo>
                  <a:cubicBezTo>
                    <a:pt x="88" y="1"/>
                    <a:pt x="1" y="89"/>
                    <a:pt x="1" y="195"/>
                  </a:cubicBezTo>
                  <a:cubicBezTo>
                    <a:pt x="1" y="303"/>
                    <a:pt x="88" y="389"/>
                    <a:pt x="195" y="389"/>
                  </a:cubicBezTo>
                  <a:cubicBezTo>
                    <a:pt x="302" y="389"/>
                    <a:pt x="389" y="303"/>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4" name="Google Shape;1918;p2">
              <a:extLst>
                <a:ext uri="{FF2B5EF4-FFF2-40B4-BE49-F238E27FC236}">
                  <a16:creationId xmlns:a16="http://schemas.microsoft.com/office/drawing/2014/main" id="{FC4A8A8C-2380-47FE-987F-34FF77274C52}"/>
                </a:ext>
              </a:extLst>
            </p:cNvPr>
            <p:cNvSpPr/>
            <p:nvPr/>
          </p:nvSpPr>
          <p:spPr>
            <a:xfrm>
              <a:off x="435250" y="1311675"/>
              <a:ext cx="11350" cy="9750"/>
            </a:xfrm>
            <a:custGeom>
              <a:avLst/>
              <a:gdLst/>
              <a:ahLst/>
              <a:cxnLst/>
              <a:rect l="l" t="t" r="r" b="b"/>
              <a:pathLst>
                <a:path w="454" h="390" extrusionOk="0">
                  <a:moveTo>
                    <a:pt x="260" y="1"/>
                  </a:moveTo>
                  <a:cubicBezTo>
                    <a:pt x="87" y="1"/>
                    <a:pt x="0" y="210"/>
                    <a:pt x="123" y="333"/>
                  </a:cubicBezTo>
                  <a:cubicBezTo>
                    <a:pt x="162" y="372"/>
                    <a:pt x="211" y="390"/>
                    <a:pt x="258" y="390"/>
                  </a:cubicBezTo>
                  <a:cubicBezTo>
                    <a:pt x="358" y="390"/>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5" name="Google Shape;1919;p2">
              <a:extLst>
                <a:ext uri="{FF2B5EF4-FFF2-40B4-BE49-F238E27FC236}">
                  <a16:creationId xmlns:a16="http://schemas.microsoft.com/office/drawing/2014/main" id="{F94B981D-FE00-4486-81B7-E704D3898331}"/>
                </a:ext>
              </a:extLst>
            </p:cNvPr>
            <p:cNvSpPr/>
            <p:nvPr/>
          </p:nvSpPr>
          <p:spPr>
            <a:xfrm>
              <a:off x="475000" y="1311675"/>
              <a:ext cx="11350" cy="9750"/>
            </a:xfrm>
            <a:custGeom>
              <a:avLst/>
              <a:gdLst/>
              <a:ahLst/>
              <a:cxnLst/>
              <a:rect l="l" t="t" r="r" b="b"/>
              <a:pathLst>
                <a:path w="454" h="390" extrusionOk="0">
                  <a:moveTo>
                    <a:pt x="260" y="1"/>
                  </a:moveTo>
                  <a:cubicBezTo>
                    <a:pt x="87" y="1"/>
                    <a:pt x="1" y="210"/>
                    <a:pt x="122" y="333"/>
                  </a:cubicBezTo>
                  <a:cubicBezTo>
                    <a:pt x="161" y="372"/>
                    <a:pt x="210" y="390"/>
                    <a:pt x="258" y="390"/>
                  </a:cubicBezTo>
                  <a:cubicBezTo>
                    <a:pt x="358" y="390"/>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6" name="Google Shape;1920;p2">
              <a:extLst>
                <a:ext uri="{FF2B5EF4-FFF2-40B4-BE49-F238E27FC236}">
                  <a16:creationId xmlns:a16="http://schemas.microsoft.com/office/drawing/2014/main" id="{83EA6743-1A21-460B-8130-D7CD3AAC2BD9}"/>
                </a:ext>
              </a:extLst>
            </p:cNvPr>
            <p:cNvSpPr/>
            <p:nvPr/>
          </p:nvSpPr>
          <p:spPr>
            <a:xfrm>
              <a:off x="516425" y="1311675"/>
              <a:ext cx="9675" cy="9725"/>
            </a:xfrm>
            <a:custGeom>
              <a:avLst/>
              <a:gdLst/>
              <a:ahLst/>
              <a:cxnLst/>
              <a:rect l="l" t="t" r="r" b="b"/>
              <a:pathLst>
                <a:path w="387" h="389" extrusionOk="0">
                  <a:moveTo>
                    <a:pt x="193" y="1"/>
                  </a:moveTo>
                  <a:cubicBezTo>
                    <a:pt x="87" y="1"/>
                    <a:pt x="0" y="89"/>
                    <a:pt x="0" y="195"/>
                  </a:cubicBezTo>
                  <a:cubicBezTo>
                    <a:pt x="0" y="303"/>
                    <a:pt x="87" y="389"/>
                    <a:pt x="193" y="389"/>
                  </a:cubicBezTo>
                  <a:cubicBezTo>
                    <a:pt x="301" y="389"/>
                    <a:pt x="387" y="303"/>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7" name="Google Shape;1921;p2">
              <a:extLst>
                <a:ext uri="{FF2B5EF4-FFF2-40B4-BE49-F238E27FC236}">
                  <a16:creationId xmlns:a16="http://schemas.microsoft.com/office/drawing/2014/main" id="{862D268A-E6EE-412D-BFB9-9F3B90786391}"/>
                </a:ext>
              </a:extLst>
            </p:cNvPr>
            <p:cNvSpPr/>
            <p:nvPr/>
          </p:nvSpPr>
          <p:spPr>
            <a:xfrm>
              <a:off x="554500" y="1311675"/>
              <a:ext cx="11375" cy="9750"/>
            </a:xfrm>
            <a:custGeom>
              <a:avLst/>
              <a:gdLst/>
              <a:ahLst/>
              <a:cxnLst/>
              <a:rect l="l" t="t" r="r" b="b"/>
              <a:pathLst>
                <a:path w="455" h="390" extrusionOk="0">
                  <a:moveTo>
                    <a:pt x="262" y="1"/>
                  </a:moveTo>
                  <a:cubicBezTo>
                    <a:pt x="87" y="1"/>
                    <a:pt x="1" y="210"/>
                    <a:pt x="124" y="333"/>
                  </a:cubicBezTo>
                  <a:cubicBezTo>
                    <a:pt x="163" y="372"/>
                    <a:pt x="212" y="390"/>
                    <a:pt x="259" y="390"/>
                  </a:cubicBezTo>
                  <a:cubicBezTo>
                    <a:pt x="359" y="390"/>
                    <a:pt x="454" y="312"/>
                    <a:pt x="454" y="195"/>
                  </a:cubicBezTo>
                  <a:cubicBezTo>
                    <a:pt x="454" y="89"/>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8" name="Google Shape;1922;p2">
              <a:extLst>
                <a:ext uri="{FF2B5EF4-FFF2-40B4-BE49-F238E27FC236}">
                  <a16:creationId xmlns:a16="http://schemas.microsoft.com/office/drawing/2014/main" id="{8329CE84-C1FE-4709-B020-5DBCDABC0198}"/>
                </a:ext>
              </a:extLst>
            </p:cNvPr>
            <p:cNvSpPr/>
            <p:nvPr/>
          </p:nvSpPr>
          <p:spPr>
            <a:xfrm>
              <a:off x="595925" y="1311675"/>
              <a:ext cx="9700" cy="9725"/>
            </a:xfrm>
            <a:custGeom>
              <a:avLst/>
              <a:gdLst/>
              <a:ahLst/>
              <a:cxnLst/>
              <a:rect l="l" t="t" r="r" b="b"/>
              <a:pathLst>
                <a:path w="388" h="389" extrusionOk="0">
                  <a:moveTo>
                    <a:pt x="193" y="1"/>
                  </a:moveTo>
                  <a:cubicBezTo>
                    <a:pt x="87" y="1"/>
                    <a:pt x="1" y="89"/>
                    <a:pt x="1" y="195"/>
                  </a:cubicBezTo>
                  <a:cubicBezTo>
                    <a:pt x="1" y="303"/>
                    <a:pt x="87" y="389"/>
                    <a:pt x="193" y="389"/>
                  </a:cubicBezTo>
                  <a:cubicBezTo>
                    <a:pt x="301" y="389"/>
                    <a:pt x="387" y="303"/>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9" name="Google Shape;1923;p2">
              <a:extLst>
                <a:ext uri="{FF2B5EF4-FFF2-40B4-BE49-F238E27FC236}">
                  <a16:creationId xmlns:a16="http://schemas.microsoft.com/office/drawing/2014/main" id="{A306C1CF-C852-4E15-9022-EA32B9F45150}"/>
                </a:ext>
              </a:extLst>
            </p:cNvPr>
            <p:cNvSpPr/>
            <p:nvPr/>
          </p:nvSpPr>
          <p:spPr>
            <a:xfrm>
              <a:off x="634025" y="1311675"/>
              <a:ext cx="11375" cy="9750"/>
            </a:xfrm>
            <a:custGeom>
              <a:avLst/>
              <a:gdLst/>
              <a:ahLst/>
              <a:cxnLst/>
              <a:rect l="l" t="t" r="r" b="b"/>
              <a:pathLst>
                <a:path w="455" h="390" extrusionOk="0">
                  <a:moveTo>
                    <a:pt x="261" y="1"/>
                  </a:moveTo>
                  <a:cubicBezTo>
                    <a:pt x="88" y="1"/>
                    <a:pt x="0" y="210"/>
                    <a:pt x="123" y="333"/>
                  </a:cubicBezTo>
                  <a:cubicBezTo>
                    <a:pt x="162" y="372"/>
                    <a:pt x="211" y="390"/>
                    <a:pt x="259" y="390"/>
                  </a:cubicBezTo>
                  <a:cubicBezTo>
                    <a:pt x="359" y="390"/>
                    <a:pt x="455" y="312"/>
                    <a:pt x="455" y="195"/>
                  </a:cubicBezTo>
                  <a:cubicBezTo>
                    <a:pt x="453" y="89"/>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0" name="Google Shape;1924;p2">
              <a:extLst>
                <a:ext uri="{FF2B5EF4-FFF2-40B4-BE49-F238E27FC236}">
                  <a16:creationId xmlns:a16="http://schemas.microsoft.com/office/drawing/2014/main" id="{9FFE61F7-34C2-4C52-BFDD-090D185FBB12}"/>
                </a:ext>
              </a:extLst>
            </p:cNvPr>
            <p:cNvSpPr/>
            <p:nvPr/>
          </p:nvSpPr>
          <p:spPr>
            <a:xfrm>
              <a:off x="673775" y="1311675"/>
              <a:ext cx="11375" cy="9750"/>
            </a:xfrm>
            <a:custGeom>
              <a:avLst/>
              <a:gdLst/>
              <a:ahLst/>
              <a:cxnLst/>
              <a:rect l="l" t="t" r="r" b="b"/>
              <a:pathLst>
                <a:path w="455" h="390" extrusionOk="0">
                  <a:moveTo>
                    <a:pt x="261" y="1"/>
                  </a:moveTo>
                  <a:cubicBezTo>
                    <a:pt x="88" y="1"/>
                    <a:pt x="0" y="210"/>
                    <a:pt x="123" y="333"/>
                  </a:cubicBezTo>
                  <a:cubicBezTo>
                    <a:pt x="163" y="372"/>
                    <a:pt x="211" y="390"/>
                    <a:pt x="259" y="390"/>
                  </a:cubicBezTo>
                  <a:cubicBezTo>
                    <a:pt x="359" y="390"/>
                    <a:pt x="455" y="312"/>
                    <a:pt x="455" y="195"/>
                  </a:cubicBezTo>
                  <a:cubicBezTo>
                    <a:pt x="453" y="89"/>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1" name="Google Shape;1925;p2">
              <a:extLst>
                <a:ext uri="{FF2B5EF4-FFF2-40B4-BE49-F238E27FC236}">
                  <a16:creationId xmlns:a16="http://schemas.microsoft.com/office/drawing/2014/main" id="{36C6A053-53A2-49CA-A7DC-19F948E40C28}"/>
                </a:ext>
              </a:extLst>
            </p:cNvPr>
            <p:cNvSpPr/>
            <p:nvPr/>
          </p:nvSpPr>
          <p:spPr>
            <a:xfrm>
              <a:off x="715200" y="1311675"/>
              <a:ext cx="9725" cy="9725"/>
            </a:xfrm>
            <a:custGeom>
              <a:avLst/>
              <a:gdLst/>
              <a:ahLst/>
              <a:cxnLst/>
              <a:rect l="l" t="t" r="r" b="b"/>
              <a:pathLst>
                <a:path w="389" h="389" extrusionOk="0">
                  <a:moveTo>
                    <a:pt x="194" y="1"/>
                  </a:moveTo>
                  <a:cubicBezTo>
                    <a:pt x="86" y="1"/>
                    <a:pt x="0" y="89"/>
                    <a:pt x="0" y="195"/>
                  </a:cubicBezTo>
                  <a:cubicBezTo>
                    <a:pt x="0" y="303"/>
                    <a:pt x="86" y="389"/>
                    <a:pt x="194" y="389"/>
                  </a:cubicBezTo>
                  <a:cubicBezTo>
                    <a:pt x="300" y="389"/>
                    <a:pt x="388" y="303"/>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2" name="Google Shape;1926;p2">
              <a:extLst>
                <a:ext uri="{FF2B5EF4-FFF2-40B4-BE49-F238E27FC236}">
                  <a16:creationId xmlns:a16="http://schemas.microsoft.com/office/drawing/2014/main" id="{5AEF270A-59C7-406D-B40E-0BEFABF6B433}"/>
                </a:ext>
              </a:extLst>
            </p:cNvPr>
            <p:cNvSpPr/>
            <p:nvPr/>
          </p:nvSpPr>
          <p:spPr>
            <a:xfrm>
              <a:off x="753300" y="1311675"/>
              <a:ext cx="11375" cy="9750"/>
            </a:xfrm>
            <a:custGeom>
              <a:avLst/>
              <a:gdLst/>
              <a:ahLst/>
              <a:cxnLst/>
              <a:rect l="l" t="t" r="r" b="b"/>
              <a:pathLst>
                <a:path w="455" h="390" extrusionOk="0">
                  <a:moveTo>
                    <a:pt x="260" y="1"/>
                  </a:moveTo>
                  <a:cubicBezTo>
                    <a:pt x="87" y="1"/>
                    <a:pt x="1" y="210"/>
                    <a:pt x="122" y="333"/>
                  </a:cubicBezTo>
                  <a:cubicBezTo>
                    <a:pt x="162" y="372"/>
                    <a:pt x="210" y="390"/>
                    <a:pt x="258" y="390"/>
                  </a:cubicBezTo>
                  <a:cubicBezTo>
                    <a:pt x="358" y="390"/>
                    <a:pt x="454" y="312"/>
                    <a:pt x="454" y="195"/>
                  </a:cubicBezTo>
                  <a:cubicBezTo>
                    <a:pt x="454" y="89"/>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3" name="Google Shape;1927;p2">
              <a:extLst>
                <a:ext uri="{FF2B5EF4-FFF2-40B4-BE49-F238E27FC236}">
                  <a16:creationId xmlns:a16="http://schemas.microsoft.com/office/drawing/2014/main" id="{0754842D-341F-46A9-AC60-BC0C4CED51D7}"/>
                </a:ext>
              </a:extLst>
            </p:cNvPr>
            <p:cNvSpPr/>
            <p:nvPr/>
          </p:nvSpPr>
          <p:spPr>
            <a:xfrm>
              <a:off x="794700" y="1311675"/>
              <a:ext cx="9725" cy="9725"/>
            </a:xfrm>
            <a:custGeom>
              <a:avLst/>
              <a:gdLst/>
              <a:ahLst/>
              <a:cxnLst/>
              <a:rect l="l" t="t" r="r" b="b"/>
              <a:pathLst>
                <a:path w="389" h="389" extrusionOk="0">
                  <a:moveTo>
                    <a:pt x="194" y="1"/>
                  </a:moveTo>
                  <a:cubicBezTo>
                    <a:pt x="87" y="1"/>
                    <a:pt x="0" y="89"/>
                    <a:pt x="0" y="195"/>
                  </a:cubicBezTo>
                  <a:cubicBezTo>
                    <a:pt x="0" y="303"/>
                    <a:pt x="87" y="389"/>
                    <a:pt x="194" y="389"/>
                  </a:cubicBezTo>
                  <a:cubicBezTo>
                    <a:pt x="300" y="389"/>
                    <a:pt x="388" y="303"/>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4" name="Google Shape;1928;p2">
              <a:extLst>
                <a:ext uri="{FF2B5EF4-FFF2-40B4-BE49-F238E27FC236}">
                  <a16:creationId xmlns:a16="http://schemas.microsoft.com/office/drawing/2014/main" id="{F987F749-C8B9-49E6-8491-D76E99DC1F67}"/>
                </a:ext>
              </a:extLst>
            </p:cNvPr>
            <p:cNvSpPr/>
            <p:nvPr/>
          </p:nvSpPr>
          <p:spPr>
            <a:xfrm>
              <a:off x="832825" y="1311675"/>
              <a:ext cx="11350" cy="9750"/>
            </a:xfrm>
            <a:custGeom>
              <a:avLst/>
              <a:gdLst/>
              <a:ahLst/>
              <a:cxnLst/>
              <a:rect l="l" t="t" r="r" b="b"/>
              <a:pathLst>
                <a:path w="454" h="390" extrusionOk="0">
                  <a:moveTo>
                    <a:pt x="259" y="1"/>
                  </a:moveTo>
                  <a:cubicBezTo>
                    <a:pt x="87" y="1"/>
                    <a:pt x="0" y="210"/>
                    <a:pt x="122" y="333"/>
                  </a:cubicBezTo>
                  <a:cubicBezTo>
                    <a:pt x="161" y="372"/>
                    <a:pt x="210" y="390"/>
                    <a:pt x="257" y="390"/>
                  </a:cubicBezTo>
                  <a:cubicBezTo>
                    <a:pt x="357" y="390"/>
                    <a:pt x="453" y="312"/>
                    <a:pt x="453" y="195"/>
                  </a:cubicBezTo>
                  <a:cubicBezTo>
                    <a:pt x="453" y="89"/>
                    <a:pt x="366"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5" name="Google Shape;1929;p2">
              <a:extLst>
                <a:ext uri="{FF2B5EF4-FFF2-40B4-BE49-F238E27FC236}">
                  <a16:creationId xmlns:a16="http://schemas.microsoft.com/office/drawing/2014/main" id="{3E650043-67E6-4D7C-8525-8348B6366AEB}"/>
                </a:ext>
              </a:extLst>
            </p:cNvPr>
            <p:cNvSpPr/>
            <p:nvPr/>
          </p:nvSpPr>
          <p:spPr>
            <a:xfrm>
              <a:off x="872575" y="1311675"/>
              <a:ext cx="11350" cy="9750"/>
            </a:xfrm>
            <a:custGeom>
              <a:avLst/>
              <a:gdLst/>
              <a:ahLst/>
              <a:cxnLst/>
              <a:rect l="l" t="t" r="r" b="b"/>
              <a:pathLst>
                <a:path w="454" h="390" extrusionOk="0">
                  <a:moveTo>
                    <a:pt x="260" y="1"/>
                  </a:moveTo>
                  <a:cubicBezTo>
                    <a:pt x="87" y="1"/>
                    <a:pt x="0" y="210"/>
                    <a:pt x="122" y="333"/>
                  </a:cubicBezTo>
                  <a:cubicBezTo>
                    <a:pt x="161" y="372"/>
                    <a:pt x="210" y="390"/>
                    <a:pt x="257" y="390"/>
                  </a:cubicBezTo>
                  <a:cubicBezTo>
                    <a:pt x="358" y="390"/>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6" name="Google Shape;1930;p2">
              <a:extLst>
                <a:ext uri="{FF2B5EF4-FFF2-40B4-BE49-F238E27FC236}">
                  <a16:creationId xmlns:a16="http://schemas.microsoft.com/office/drawing/2014/main" id="{A72BD286-6E8C-49A3-AC0A-F37614BD9AC7}"/>
                </a:ext>
              </a:extLst>
            </p:cNvPr>
            <p:cNvSpPr/>
            <p:nvPr/>
          </p:nvSpPr>
          <p:spPr>
            <a:xfrm>
              <a:off x="913950" y="1311675"/>
              <a:ext cx="9725" cy="9725"/>
            </a:xfrm>
            <a:custGeom>
              <a:avLst/>
              <a:gdLst/>
              <a:ahLst/>
              <a:cxnLst/>
              <a:rect l="l" t="t" r="r" b="b"/>
              <a:pathLst>
                <a:path w="389" h="389" extrusionOk="0">
                  <a:moveTo>
                    <a:pt x="195" y="1"/>
                  </a:moveTo>
                  <a:cubicBezTo>
                    <a:pt x="87" y="1"/>
                    <a:pt x="1" y="89"/>
                    <a:pt x="1" y="195"/>
                  </a:cubicBezTo>
                  <a:cubicBezTo>
                    <a:pt x="1" y="303"/>
                    <a:pt x="87" y="389"/>
                    <a:pt x="195" y="389"/>
                  </a:cubicBezTo>
                  <a:cubicBezTo>
                    <a:pt x="302" y="389"/>
                    <a:pt x="389" y="303"/>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7" name="Google Shape;1931;p2">
              <a:extLst>
                <a:ext uri="{FF2B5EF4-FFF2-40B4-BE49-F238E27FC236}">
                  <a16:creationId xmlns:a16="http://schemas.microsoft.com/office/drawing/2014/main" id="{2A376911-E4C3-45C8-A944-B910242A5021}"/>
                </a:ext>
              </a:extLst>
            </p:cNvPr>
            <p:cNvSpPr/>
            <p:nvPr/>
          </p:nvSpPr>
          <p:spPr>
            <a:xfrm>
              <a:off x="953700" y="1311675"/>
              <a:ext cx="9725" cy="9725"/>
            </a:xfrm>
            <a:custGeom>
              <a:avLst/>
              <a:gdLst/>
              <a:ahLst/>
              <a:cxnLst/>
              <a:rect l="l" t="t" r="r" b="b"/>
              <a:pathLst>
                <a:path w="389" h="389" extrusionOk="0">
                  <a:moveTo>
                    <a:pt x="195" y="1"/>
                  </a:moveTo>
                  <a:cubicBezTo>
                    <a:pt x="89" y="1"/>
                    <a:pt x="1" y="89"/>
                    <a:pt x="1" y="195"/>
                  </a:cubicBezTo>
                  <a:cubicBezTo>
                    <a:pt x="1" y="303"/>
                    <a:pt x="89" y="389"/>
                    <a:pt x="195" y="389"/>
                  </a:cubicBezTo>
                  <a:cubicBezTo>
                    <a:pt x="302" y="389"/>
                    <a:pt x="389" y="303"/>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8" name="Google Shape;1932;p2">
              <a:extLst>
                <a:ext uri="{FF2B5EF4-FFF2-40B4-BE49-F238E27FC236}">
                  <a16:creationId xmlns:a16="http://schemas.microsoft.com/office/drawing/2014/main" id="{83865BDF-7D25-4709-B9D5-E79F3A9A6FAB}"/>
                </a:ext>
              </a:extLst>
            </p:cNvPr>
            <p:cNvSpPr/>
            <p:nvPr/>
          </p:nvSpPr>
          <p:spPr>
            <a:xfrm>
              <a:off x="993450" y="1311675"/>
              <a:ext cx="9725" cy="9725"/>
            </a:xfrm>
            <a:custGeom>
              <a:avLst/>
              <a:gdLst/>
              <a:ahLst/>
              <a:cxnLst/>
              <a:rect l="l" t="t" r="r" b="b"/>
              <a:pathLst>
                <a:path w="389" h="389" extrusionOk="0">
                  <a:moveTo>
                    <a:pt x="195" y="1"/>
                  </a:moveTo>
                  <a:cubicBezTo>
                    <a:pt x="89" y="1"/>
                    <a:pt x="1" y="89"/>
                    <a:pt x="1" y="195"/>
                  </a:cubicBezTo>
                  <a:cubicBezTo>
                    <a:pt x="1" y="303"/>
                    <a:pt x="89" y="389"/>
                    <a:pt x="195" y="389"/>
                  </a:cubicBezTo>
                  <a:cubicBezTo>
                    <a:pt x="303" y="389"/>
                    <a:pt x="389" y="303"/>
                    <a:pt x="389" y="195"/>
                  </a:cubicBezTo>
                  <a:cubicBezTo>
                    <a:pt x="389" y="89"/>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9" name="Google Shape;1933;p2">
              <a:extLst>
                <a:ext uri="{FF2B5EF4-FFF2-40B4-BE49-F238E27FC236}">
                  <a16:creationId xmlns:a16="http://schemas.microsoft.com/office/drawing/2014/main" id="{49A09A41-8265-4777-AF88-16BEFBFF9E4B}"/>
                </a:ext>
              </a:extLst>
            </p:cNvPr>
            <p:cNvSpPr/>
            <p:nvPr/>
          </p:nvSpPr>
          <p:spPr>
            <a:xfrm>
              <a:off x="1033225" y="1311675"/>
              <a:ext cx="9725" cy="9725"/>
            </a:xfrm>
            <a:custGeom>
              <a:avLst/>
              <a:gdLst/>
              <a:ahLst/>
              <a:cxnLst/>
              <a:rect l="l" t="t" r="r" b="b"/>
              <a:pathLst>
                <a:path w="389" h="389" extrusionOk="0">
                  <a:moveTo>
                    <a:pt x="194" y="1"/>
                  </a:moveTo>
                  <a:cubicBezTo>
                    <a:pt x="88" y="1"/>
                    <a:pt x="0" y="89"/>
                    <a:pt x="0" y="195"/>
                  </a:cubicBezTo>
                  <a:cubicBezTo>
                    <a:pt x="0" y="303"/>
                    <a:pt x="88" y="389"/>
                    <a:pt x="194" y="389"/>
                  </a:cubicBezTo>
                  <a:cubicBezTo>
                    <a:pt x="302" y="389"/>
                    <a:pt x="388" y="303"/>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0" name="Google Shape;1934;p2">
              <a:extLst>
                <a:ext uri="{FF2B5EF4-FFF2-40B4-BE49-F238E27FC236}">
                  <a16:creationId xmlns:a16="http://schemas.microsoft.com/office/drawing/2014/main" id="{BBD43172-AC56-47BB-AB13-AD447034EDCA}"/>
                </a:ext>
              </a:extLst>
            </p:cNvPr>
            <p:cNvSpPr/>
            <p:nvPr/>
          </p:nvSpPr>
          <p:spPr>
            <a:xfrm>
              <a:off x="1072975" y="1311675"/>
              <a:ext cx="9725" cy="9725"/>
            </a:xfrm>
            <a:custGeom>
              <a:avLst/>
              <a:gdLst/>
              <a:ahLst/>
              <a:cxnLst/>
              <a:rect l="l" t="t" r="r" b="b"/>
              <a:pathLst>
                <a:path w="389" h="389" extrusionOk="0">
                  <a:moveTo>
                    <a:pt x="194" y="1"/>
                  </a:moveTo>
                  <a:cubicBezTo>
                    <a:pt x="88" y="1"/>
                    <a:pt x="0" y="89"/>
                    <a:pt x="0" y="195"/>
                  </a:cubicBezTo>
                  <a:cubicBezTo>
                    <a:pt x="0" y="303"/>
                    <a:pt x="88" y="389"/>
                    <a:pt x="194" y="389"/>
                  </a:cubicBezTo>
                  <a:cubicBezTo>
                    <a:pt x="302" y="389"/>
                    <a:pt x="388" y="303"/>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1" name="Google Shape;1935;p2">
              <a:extLst>
                <a:ext uri="{FF2B5EF4-FFF2-40B4-BE49-F238E27FC236}">
                  <a16:creationId xmlns:a16="http://schemas.microsoft.com/office/drawing/2014/main" id="{7FA29669-2337-4C71-9803-8B630CE585CA}"/>
                </a:ext>
              </a:extLst>
            </p:cNvPr>
            <p:cNvSpPr/>
            <p:nvPr/>
          </p:nvSpPr>
          <p:spPr>
            <a:xfrm>
              <a:off x="1112725" y="1311675"/>
              <a:ext cx="9725" cy="9725"/>
            </a:xfrm>
            <a:custGeom>
              <a:avLst/>
              <a:gdLst/>
              <a:ahLst/>
              <a:cxnLst/>
              <a:rect l="l" t="t" r="r" b="b"/>
              <a:pathLst>
                <a:path w="389" h="389" extrusionOk="0">
                  <a:moveTo>
                    <a:pt x="194" y="1"/>
                  </a:moveTo>
                  <a:cubicBezTo>
                    <a:pt x="88" y="1"/>
                    <a:pt x="0" y="89"/>
                    <a:pt x="0" y="195"/>
                  </a:cubicBezTo>
                  <a:cubicBezTo>
                    <a:pt x="0" y="303"/>
                    <a:pt x="88" y="389"/>
                    <a:pt x="194" y="389"/>
                  </a:cubicBezTo>
                  <a:cubicBezTo>
                    <a:pt x="302" y="389"/>
                    <a:pt x="388" y="303"/>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2" name="Google Shape;1936;p2">
              <a:extLst>
                <a:ext uri="{FF2B5EF4-FFF2-40B4-BE49-F238E27FC236}">
                  <a16:creationId xmlns:a16="http://schemas.microsoft.com/office/drawing/2014/main" id="{280D1BEE-64C4-4002-86ED-761CA87D67D4}"/>
                </a:ext>
              </a:extLst>
            </p:cNvPr>
            <p:cNvSpPr/>
            <p:nvPr/>
          </p:nvSpPr>
          <p:spPr>
            <a:xfrm>
              <a:off x="1152500" y="1311675"/>
              <a:ext cx="9700" cy="9725"/>
            </a:xfrm>
            <a:custGeom>
              <a:avLst/>
              <a:gdLst/>
              <a:ahLst/>
              <a:cxnLst/>
              <a:rect l="l" t="t" r="r" b="b"/>
              <a:pathLst>
                <a:path w="388" h="389" extrusionOk="0">
                  <a:moveTo>
                    <a:pt x="193" y="1"/>
                  </a:moveTo>
                  <a:cubicBezTo>
                    <a:pt x="87" y="1"/>
                    <a:pt x="1" y="89"/>
                    <a:pt x="1" y="195"/>
                  </a:cubicBezTo>
                  <a:cubicBezTo>
                    <a:pt x="1" y="303"/>
                    <a:pt x="87" y="389"/>
                    <a:pt x="193" y="389"/>
                  </a:cubicBezTo>
                  <a:cubicBezTo>
                    <a:pt x="301" y="389"/>
                    <a:pt x="388" y="303"/>
                    <a:pt x="388" y="195"/>
                  </a:cubicBezTo>
                  <a:cubicBezTo>
                    <a:pt x="388"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3" name="Google Shape;1937;p2">
              <a:extLst>
                <a:ext uri="{FF2B5EF4-FFF2-40B4-BE49-F238E27FC236}">
                  <a16:creationId xmlns:a16="http://schemas.microsoft.com/office/drawing/2014/main" id="{93AF958C-3B63-42D2-AFEF-654D15D18C73}"/>
                </a:ext>
              </a:extLst>
            </p:cNvPr>
            <p:cNvSpPr/>
            <p:nvPr/>
          </p:nvSpPr>
          <p:spPr>
            <a:xfrm>
              <a:off x="1192275" y="1311675"/>
              <a:ext cx="9675" cy="9725"/>
            </a:xfrm>
            <a:custGeom>
              <a:avLst/>
              <a:gdLst/>
              <a:ahLst/>
              <a:cxnLst/>
              <a:rect l="l" t="t" r="r" b="b"/>
              <a:pathLst>
                <a:path w="387" h="389" extrusionOk="0">
                  <a:moveTo>
                    <a:pt x="193" y="1"/>
                  </a:moveTo>
                  <a:cubicBezTo>
                    <a:pt x="86" y="1"/>
                    <a:pt x="0" y="89"/>
                    <a:pt x="0" y="195"/>
                  </a:cubicBezTo>
                  <a:cubicBezTo>
                    <a:pt x="0" y="303"/>
                    <a:pt x="86" y="389"/>
                    <a:pt x="193" y="389"/>
                  </a:cubicBezTo>
                  <a:cubicBezTo>
                    <a:pt x="300" y="389"/>
                    <a:pt x="387" y="303"/>
                    <a:pt x="387" y="195"/>
                  </a:cubicBezTo>
                  <a:cubicBezTo>
                    <a:pt x="387" y="89"/>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4" name="Google Shape;1938;p2">
              <a:extLst>
                <a:ext uri="{FF2B5EF4-FFF2-40B4-BE49-F238E27FC236}">
                  <a16:creationId xmlns:a16="http://schemas.microsoft.com/office/drawing/2014/main" id="{470A6ECC-982F-4FC8-8791-0508667B4F08}"/>
                </a:ext>
              </a:extLst>
            </p:cNvPr>
            <p:cNvSpPr/>
            <p:nvPr/>
          </p:nvSpPr>
          <p:spPr>
            <a:xfrm>
              <a:off x="1232025" y="1311675"/>
              <a:ext cx="9675" cy="9725"/>
            </a:xfrm>
            <a:custGeom>
              <a:avLst/>
              <a:gdLst/>
              <a:ahLst/>
              <a:cxnLst/>
              <a:rect l="l" t="t" r="r" b="b"/>
              <a:pathLst>
                <a:path w="387" h="389" extrusionOk="0">
                  <a:moveTo>
                    <a:pt x="194" y="1"/>
                  </a:moveTo>
                  <a:cubicBezTo>
                    <a:pt x="87" y="1"/>
                    <a:pt x="0" y="89"/>
                    <a:pt x="0" y="195"/>
                  </a:cubicBezTo>
                  <a:cubicBezTo>
                    <a:pt x="0" y="303"/>
                    <a:pt x="87" y="389"/>
                    <a:pt x="194" y="389"/>
                  </a:cubicBezTo>
                  <a:cubicBezTo>
                    <a:pt x="300" y="389"/>
                    <a:pt x="387" y="303"/>
                    <a:pt x="387" y="195"/>
                  </a:cubicBezTo>
                  <a:cubicBezTo>
                    <a:pt x="387"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5" name="Google Shape;1939;p2">
              <a:extLst>
                <a:ext uri="{FF2B5EF4-FFF2-40B4-BE49-F238E27FC236}">
                  <a16:creationId xmlns:a16="http://schemas.microsoft.com/office/drawing/2014/main" id="{753941F9-CD8A-492F-BB08-33B192E641F4}"/>
                </a:ext>
              </a:extLst>
            </p:cNvPr>
            <p:cNvSpPr/>
            <p:nvPr/>
          </p:nvSpPr>
          <p:spPr>
            <a:xfrm>
              <a:off x="276225" y="1277575"/>
              <a:ext cx="11375" cy="9725"/>
            </a:xfrm>
            <a:custGeom>
              <a:avLst/>
              <a:gdLst/>
              <a:ahLst/>
              <a:cxnLst/>
              <a:rect l="l" t="t" r="r" b="b"/>
              <a:pathLst>
                <a:path w="455" h="389" extrusionOk="0">
                  <a:moveTo>
                    <a:pt x="260" y="1"/>
                  </a:moveTo>
                  <a:cubicBezTo>
                    <a:pt x="87" y="1"/>
                    <a:pt x="1" y="210"/>
                    <a:pt x="124" y="331"/>
                  </a:cubicBezTo>
                  <a:cubicBezTo>
                    <a:pt x="163" y="371"/>
                    <a:pt x="212" y="389"/>
                    <a:pt x="259" y="389"/>
                  </a:cubicBezTo>
                  <a:cubicBezTo>
                    <a:pt x="359" y="389"/>
                    <a:pt x="454" y="311"/>
                    <a:pt x="454" y="195"/>
                  </a:cubicBezTo>
                  <a:cubicBezTo>
                    <a:pt x="454" y="89"/>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6" name="Google Shape;1940;p2">
              <a:extLst>
                <a:ext uri="{FF2B5EF4-FFF2-40B4-BE49-F238E27FC236}">
                  <a16:creationId xmlns:a16="http://schemas.microsoft.com/office/drawing/2014/main" id="{979FA073-BC72-4490-A3AB-CB6836AF2C7B}"/>
                </a:ext>
              </a:extLst>
            </p:cNvPr>
            <p:cNvSpPr/>
            <p:nvPr/>
          </p:nvSpPr>
          <p:spPr>
            <a:xfrm>
              <a:off x="317625" y="127757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7" name="Google Shape;1941;p2">
              <a:extLst>
                <a:ext uri="{FF2B5EF4-FFF2-40B4-BE49-F238E27FC236}">
                  <a16:creationId xmlns:a16="http://schemas.microsoft.com/office/drawing/2014/main" id="{B14CDAB0-FE49-46DE-94EF-D5545CA4DA90}"/>
                </a:ext>
              </a:extLst>
            </p:cNvPr>
            <p:cNvSpPr/>
            <p:nvPr/>
          </p:nvSpPr>
          <p:spPr>
            <a:xfrm>
              <a:off x="355750" y="1277575"/>
              <a:ext cx="11350" cy="9750"/>
            </a:xfrm>
            <a:custGeom>
              <a:avLst/>
              <a:gdLst/>
              <a:ahLst/>
              <a:cxnLst/>
              <a:rect l="l" t="t" r="r" b="b"/>
              <a:pathLst>
                <a:path w="454" h="390" extrusionOk="0">
                  <a:moveTo>
                    <a:pt x="259" y="1"/>
                  </a:moveTo>
                  <a:cubicBezTo>
                    <a:pt x="87" y="1"/>
                    <a:pt x="0" y="210"/>
                    <a:pt x="123" y="333"/>
                  </a:cubicBezTo>
                  <a:cubicBezTo>
                    <a:pt x="162" y="372"/>
                    <a:pt x="210" y="389"/>
                    <a:pt x="258" y="389"/>
                  </a:cubicBezTo>
                  <a:cubicBezTo>
                    <a:pt x="357" y="389"/>
                    <a:pt x="453" y="312"/>
                    <a:pt x="453" y="195"/>
                  </a:cubicBezTo>
                  <a:cubicBezTo>
                    <a:pt x="453" y="89"/>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8" name="Google Shape;1942;p2">
              <a:extLst>
                <a:ext uri="{FF2B5EF4-FFF2-40B4-BE49-F238E27FC236}">
                  <a16:creationId xmlns:a16="http://schemas.microsoft.com/office/drawing/2014/main" id="{DF2022D5-E9E3-4C02-B164-7E2C49DB42BF}"/>
                </a:ext>
              </a:extLst>
            </p:cNvPr>
            <p:cNvSpPr/>
            <p:nvPr/>
          </p:nvSpPr>
          <p:spPr>
            <a:xfrm>
              <a:off x="397125" y="1277575"/>
              <a:ext cx="9725" cy="9725"/>
            </a:xfrm>
            <a:custGeom>
              <a:avLst/>
              <a:gdLst/>
              <a:ahLst/>
              <a:cxnLst/>
              <a:rect l="l" t="t" r="r" b="b"/>
              <a:pathLst>
                <a:path w="389" h="389" extrusionOk="0">
                  <a:moveTo>
                    <a:pt x="195" y="1"/>
                  </a:moveTo>
                  <a:cubicBezTo>
                    <a:pt x="88" y="1"/>
                    <a:pt x="1" y="89"/>
                    <a:pt x="1" y="195"/>
                  </a:cubicBezTo>
                  <a:cubicBezTo>
                    <a:pt x="1" y="302"/>
                    <a:pt x="88"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9" name="Google Shape;1943;p2">
              <a:extLst>
                <a:ext uri="{FF2B5EF4-FFF2-40B4-BE49-F238E27FC236}">
                  <a16:creationId xmlns:a16="http://schemas.microsoft.com/office/drawing/2014/main" id="{C8A68C98-00BD-43A6-9B13-7CD86F12F000}"/>
                </a:ext>
              </a:extLst>
            </p:cNvPr>
            <p:cNvSpPr/>
            <p:nvPr/>
          </p:nvSpPr>
          <p:spPr>
            <a:xfrm>
              <a:off x="435250" y="1277575"/>
              <a:ext cx="11350" cy="9750"/>
            </a:xfrm>
            <a:custGeom>
              <a:avLst/>
              <a:gdLst/>
              <a:ahLst/>
              <a:cxnLst/>
              <a:rect l="l" t="t" r="r" b="b"/>
              <a:pathLst>
                <a:path w="454" h="390" extrusionOk="0">
                  <a:moveTo>
                    <a:pt x="260" y="1"/>
                  </a:moveTo>
                  <a:cubicBezTo>
                    <a:pt x="87" y="1"/>
                    <a:pt x="0" y="210"/>
                    <a:pt x="123" y="333"/>
                  </a:cubicBezTo>
                  <a:cubicBezTo>
                    <a:pt x="162" y="372"/>
                    <a:pt x="211" y="389"/>
                    <a:pt x="258" y="389"/>
                  </a:cubicBezTo>
                  <a:cubicBezTo>
                    <a:pt x="358" y="389"/>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0" name="Google Shape;1944;p2">
              <a:extLst>
                <a:ext uri="{FF2B5EF4-FFF2-40B4-BE49-F238E27FC236}">
                  <a16:creationId xmlns:a16="http://schemas.microsoft.com/office/drawing/2014/main" id="{66AD05F0-816D-48E6-B245-BCCD37107C11}"/>
                </a:ext>
              </a:extLst>
            </p:cNvPr>
            <p:cNvSpPr/>
            <p:nvPr/>
          </p:nvSpPr>
          <p:spPr>
            <a:xfrm>
              <a:off x="475000" y="1277575"/>
              <a:ext cx="11350" cy="9750"/>
            </a:xfrm>
            <a:custGeom>
              <a:avLst/>
              <a:gdLst/>
              <a:ahLst/>
              <a:cxnLst/>
              <a:rect l="l" t="t" r="r" b="b"/>
              <a:pathLst>
                <a:path w="454" h="390" extrusionOk="0">
                  <a:moveTo>
                    <a:pt x="260" y="1"/>
                  </a:moveTo>
                  <a:cubicBezTo>
                    <a:pt x="87" y="1"/>
                    <a:pt x="1" y="210"/>
                    <a:pt x="122" y="333"/>
                  </a:cubicBezTo>
                  <a:cubicBezTo>
                    <a:pt x="161" y="372"/>
                    <a:pt x="210" y="389"/>
                    <a:pt x="258" y="389"/>
                  </a:cubicBezTo>
                  <a:cubicBezTo>
                    <a:pt x="358" y="389"/>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1" name="Google Shape;1945;p2">
              <a:extLst>
                <a:ext uri="{FF2B5EF4-FFF2-40B4-BE49-F238E27FC236}">
                  <a16:creationId xmlns:a16="http://schemas.microsoft.com/office/drawing/2014/main" id="{AE5D837F-B0C3-42B5-9C9E-3BDFAE2443A4}"/>
                </a:ext>
              </a:extLst>
            </p:cNvPr>
            <p:cNvSpPr/>
            <p:nvPr/>
          </p:nvSpPr>
          <p:spPr>
            <a:xfrm>
              <a:off x="516425" y="1277575"/>
              <a:ext cx="9675" cy="9725"/>
            </a:xfrm>
            <a:custGeom>
              <a:avLst/>
              <a:gdLst/>
              <a:ahLst/>
              <a:cxnLst/>
              <a:rect l="l" t="t" r="r" b="b"/>
              <a:pathLst>
                <a:path w="387" h="389" extrusionOk="0">
                  <a:moveTo>
                    <a:pt x="193" y="1"/>
                  </a:moveTo>
                  <a:cubicBezTo>
                    <a:pt x="87" y="1"/>
                    <a:pt x="0" y="89"/>
                    <a:pt x="0" y="195"/>
                  </a:cubicBezTo>
                  <a:cubicBezTo>
                    <a:pt x="0" y="302"/>
                    <a:pt x="87" y="389"/>
                    <a:pt x="193" y="389"/>
                  </a:cubicBezTo>
                  <a:cubicBezTo>
                    <a:pt x="301" y="389"/>
                    <a:pt x="387" y="302"/>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2" name="Google Shape;1946;p2">
              <a:extLst>
                <a:ext uri="{FF2B5EF4-FFF2-40B4-BE49-F238E27FC236}">
                  <a16:creationId xmlns:a16="http://schemas.microsoft.com/office/drawing/2014/main" id="{1E38EAB4-C0AC-4D27-93A0-5BF5030B8AA4}"/>
                </a:ext>
              </a:extLst>
            </p:cNvPr>
            <p:cNvSpPr/>
            <p:nvPr/>
          </p:nvSpPr>
          <p:spPr>
            <a:xfrm>
              <a:off x="554500" y="1277575"/>
              <a:ext cx="11375" cy="9750"/>
            </a:xfrm>
            <a:custGeom>
              <a:avLst/>
              <a:gdLst/>
              <a:ahLst/>
              <a:cxnLst/>
              <a:rect l="l" t="t" r="r" b="b"/>
              <a:pathLst>
                <a:path w="455" h="390" extrusionOk="0">
                  <a:moveTo>
                    <a:pt x="262" y="1"/>
                  </a:moveTo>
                  <a:cubicBezTo>
                    <a:pt x="87" y="1"/>
                    <a:pt x="1" y="210"/>
                    <a:pt x="124" y="333"/>
                  </a:cubicBezTo>
                  <a:cubicBezTo>
                    <a:pt x="163" y="372"/>
                    <a:pt x="211" y="389"/>
                    <a:pt x="258" y="389"/>
                  </a:cubicBezTo>
                  <a:cubicBezTo>
                    <a:pt x="358" y="389"/>
                    <a:pt x="454" y="312"/>
                    <a:pt x="454" y="195"/>
                  </a:cubicBezTo>
                  <a:cubicBezTo>
                    <a:pt x="454" y="89"/>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3" name="Google Shape;1947;p2">
              <a:extLst>
                <a:ext uri="{FF2B5EF4-FFF2-40B4-BE49-F238E27FC236}">
                  <a16:creationId xmlns:a16="http://schemas.microsoft.com/office/drawing/2014/main" id="{04193E22-A2C2-4B3D-A13D-FC82743835E7}"/>
                </a:ext>
              </a:extLst>
            </p:cNvPr>
            <p:cNvSpPr/>
            <p:nvPr/>
          </p:nvSpPr>
          <p:spPr>
            <a:xfrm>
              <a:off x="595925" y="1277575"/>
              <a:ext cx="9700" cy="9725"/>
            </a:xfrm>
            <a:custGeom>
              <a:avLst/>
              <a:gdLst/>
              <a:ahLst/>
              <a:cxnLst/>
              <a:rect l="l" t="t" r="r" b="b"/>
              <a:pathLst>
                <a:path w="388" h="389" extrusionOk="0">
                  <a:moveTo>
                    <a:pt x="193" y="1"/>
                  </a:moveTo>
                  <a:cubicBezTo>
                    <a:pt x="87" y="1"/>
                    <a:pt x="1" y="89"/>
                    <a:pt x="1" y="195"/>
                  </a:cubicBezTo>
                  <a:cubicBezTo>
                    <a:pt x="1" y="302"/>
                    <a:pt x="87" y="389"/>
                    <a:pt x="193" y="389"/>
                  </a:cubicBezTo>
                  <a:cubicBezTo>
                    <a:pt x="301" y="389"/>
                    <a:pt x="387" y="302"/>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4" name="Google Shape;1948;p2">
              <a:extLst>
                <a:ext uri="{FF2B5EF4-FFF2-40B4-BE49-F238E27FC236}">
                  <a16:creationId xmlns:a16="http://schemas.microsoft.com/office/drawing/2014/main" id="{45AB3DF0-1EE2-4999-8687-6F4B99188D93}"/>
                </a:ext>
              </a:extLst>
            </p:cNvPr>
            <p:cNvSpPr/>
            <p:nvPr/>
          </p:nvSpPr>
          <p:spPr>
            <a:xfrm>
              <a:off x="634025" y="1277575"/>
              <a:ext cx="11375" cy="9750"/>
            </a:xfrm>
            <a:custGeom>
              <a:avLst/>
              <a:gdLst/>
              <a:ahLst/>
              <a:cxnLst/>
              <a:rect l="l" t="t" r="r" b="b"/>
              <a:pathLst>
                <a:path w="455" h="390" extrusionOk="0">
                  <a:moveTo>
                    <a:pt x="261" y="1"/>
                  </a:moveTo>
                  <a:cubicBezTo>
                    <a:pt x="88" y="1"/>
                    <a:pt x="0" y="210"/>
                    <a:pt x="123" y="333"/>
                  </a:cubicBezTo>
                  <a:cubicBezTo>
                    <a:pt x="162" y="372"/>
                    <a:pt x="211" y="389"/>
                    <a:pt x="258" y="389"/>
                  </a:cubicBezTo>
                  <a:cubicBezTo>
                    <a:pt x="358" y="389"/>
                    <a:pt x="454" y="312"/>
                    <a:pt x="455" y="195"/>
                  </a:cubicBezTo>
                  <a:cubicBezTo>
                    <a:pt x="455" y="89"/>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5" name="Google Shape;1949;p2">
              <a:extLst>
                <a:ext uri="{FF2B5EF4-FFF2-40B4-BE49-F238E27FC236}">
                  <a16:creationId xmlns:a16="http://schemas.microsoft.com/office/drawing/2014/main" id="{612BB475-7B6B-4DBB-8844-C58EC39CC414}"/>
                </a:ext>
              </a:extLst>
            </p:cNvPr>
            <p:cNvSpPr/>
            <p:nvPr/>
          </p:nvSpPr>
          <p:spPr>
            <a:xfrm>
              <a:off x="673775" y="1277575"/>
              <a:ext cx="11375" cy="9750"/>
            </a:xfrm>
            <a:custGeom>
              <a:avLst/>
              <a:gdLst/>
              <a:ahLst/>
              <a:cxnLst/>
              <a:rect l="l" t="t" r="r" b="b"/>
              <a:pathLst>
                <a:path w="455" h="390" extrusionOk="0">
                  <a:moveTo>
                    <a:pt x="261" y="1"/>
                  </a:moveTo>
                  <a:cubicBezTo>
                    <a:pt x="88" y="1"/>
                    <a:pt x="0" y="210"/>
                    <a:pt x="123" y="333"/>
                  </a:cubicBezTo>
                  <a:cubicBezTo>
                    <a:pt x="163" y="372"/>
                    <a:pt x="211" y="389"/>
                    <a:pt x="259" y="389"/>
                  </a:cubicBezTo>
                  <a:cubicBezTo>
                    <a:pt x="359" y="389"/>
                    <a:pt x="455" y="312"/>
                    <a:pt x="455" y="195"/>
                  </a:cubicBezTo>
                  <a:cubicBezTo>
                    <a:pt x="455" y="89"/>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6" name="Google Shape;1950;p2">
              <a:extLst>
                <a:ext uri="{FF2B5EF4-FFF2-40B4-BE49-F238E27FC236}">
                  <a16:creationId xmlns:a16="http://schemas.microsoft.com/office/drawing/2014/main" id="{454C886D-AA55-42B8-850C-9A985A41A90B}"/>
                </a:ext>
              </a:extLst>
            </p:cNvPr>
            <p:cNvSpPr/>
            <p:nvPr/>
          </p:nvSpPr>
          <p:spPr>
            <a:xfrm>
              <a:off x="715200" y="1277575"/>
              <a:ext cx="9725" cy="9725"/>
            </a:xfrm>
            <a:custGeom>
              <a:avLst/>
              <a:gdLst/>
              <a:ahLst/>
              <a:cxnLst/>
              <a:rect l="l" t="t" r="r" b="b"/>
              <a:pathLst>
                <a:path w="389" h="389" extrusionOk="0">
                  <a:moveTo>
                    <a:pt x="194" y="1"/>
                  </a:moveTo>
                  <a:cubicBezTo>
                    <a:pt x="86" y="1"/>
                    <a:pt x="0" y="89"/>
                    <a:pt x="0" y="195"/>
                  </a:cubicBezTo>
                  <a:cubicBezTo>
                    <a:pt x="0" y="302"/>
                    <a:pt x="86"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7" name="Google Shape;1951;p2">
              <a:extLst>
                <a:ext uri="{FF2B5EF4-FFF2-40B4-BE49-F238E27FC236}">
                  <a16:creationId xmlns:a16="http://schemas.microsoft.com/office/drawing/2014/main" id="{B6A6A3F3-B49D-4363-BDFE-DF39F41F9D41}"/>
                </a:ext>
              </a:extLst>
            </p:cNvPr>
            <p:cNvSpPr/>
            <p:nvPr/>
          </p:nvSpPr>
          <p:spPr>
            <a:xfrm>
              <a:off x="753300" y="1277575"/>
              <a:ext cx="11375" cy="9750"/>
            </a:xfrm>
            <a:custGeom>
              <a:avLst/>
              <a:gdLst/>
              <a:ahLst/>
              <a:cxnLst/>
              <a:rect l="l" t="t" r="r" b="b"/>
              <a:pathLst>
                <a:path w="455" h="390" extrusionOk="0">
                  <a:moveTo>
                    <a:pt x="260" y="1"/>
                  </a:moveTo>
                  <a:cubicBezTo>
                    <a:pt x="87" y="1"/>
                    <a:pt x="1" y="210"/>
                    <a:pt x="122" y="333"/>
                  </a:cubicBezTo>
                  <a:cubicBezTo>
                    <a:pt x="162" y="372"/>
                    <a:pt x="210" y="389"/>
                    <a:pt x="258" y="389"/>
                  </a:cubicBezTo>
                  <a:cubicBezTo>
                    <a:pt x="358" y="389"/>
                    <a:pt x="454" y="312"/>
                    <a:pt x="454" y="195"/>
                  </a:cubicBezTo>
                  <a:cubicBezTo>
                    <a:pt x="454" y="89"/>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8" name="Google Shape;1952;p2">
              <a:extLst>
                <a:ext uri="{FF2B5EF4-FFF2-40B4-BE49-F238E27FC236}">
                  <a16:creationId xmlns:a16="http://schemas.microsoft.com/office/drawing/2014/main" id="{67F3A174-8797-4FC4-9B2D-24286AAB1C44}"/>
                </a:ext>
              </a:extLst>
            </p:cNvPr>
            <p:cNvSpPr/>
            <p:nvPr/>
          </p:nvSpPr>
          <p:spPr>
            <a:xfrm>
              <a:off x="794700" y="127757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9" name="Google Shape;1953;p2">
              <a:extLst>
                <a:ext uri="{FF2B5EF4-FFF2-40B4-BE49-F238E27FC236}">
                  <a16:creationId xmlns:a16="http://schemas.microsoft.com/office/drawing/2014/main" id="{35073343-6024-4A98-BE1C-1074071698F6}"/>
                </a:ext>
              </a:extLst>
            </p:cNvPr>
            <p:cNvSpPr/>
            <p:nvPr/>
          </p:nvSpPr>
          <p:spPr>
            <a:xfrm>
              <a:off x="832825" y="1277575"/>
              <a:ext cx="11350" cy="9750"/>
            </a:xfrm>
            <a:custGeom>
              <a:avLst/>
              <a:gdLst/>
              <a:ahLst/>
              <a:cxnLst/>
              <a:rect l="l" t="t" r="r" b="b"/>
              <a:pathLst>
                <a:path w="454" h="390" extrusionOk="0">
                  <a:moveTo>
                    <a:pt x="259" y="1"/>
                  </a:moveTo>
                  <a:cubicBezTo>
                    <a:pt x="87" y="1"/>
                    <a:pt x="0" y="210"/>
                    <a:pt x="122" y="333"/>
                  </a:cubicBezTo>
                  <a:cubicBezTo>
                    <a:pt x="161" y="372"/>
                    <a:pt x="210" y="389"/>
                    <a:pt x="257" y="389"/>
                  </a:cubicBezTo>
                  <a:cubicBezTo>
                    <a:pt x="357" y="389"/>
                    <a:pt x="453" y="312"/>
                    <a:pt x="453" y="195"/>
                  </a:cubicBezTo>
                  <a:cubicBezTo>
                    <a:pt x="453" y="89"/>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0" name="Google Shape;1954;p2">
              <a:extLst>
                <a:ext uri="{FF2B5EF4-FFF2-40B4-BE49-F238E27FC236}">
                  <a16:creationId xmlns:a16="http://schemas.microsoft.com/office/drawing/2014/main" id="{98293FFE-9190-4EDC-898E-EBB739272710}"/>
                </a:ext>
              </a:extLst>
            </p:cNvPr>
            <p:cNvSpPr/>
            <p:nvPr/>
          </p:nvSpPr>
          <p:spPr>
            <a:xfrm>
              <a:off x="872575" y="1277575"/>
              <a:ext cx="11350" cy="9750"/>
            </a:xfrm>
            <a:custGeom>
              <a:avLst/>
              <a:gdLst/>
              <a:ahLst/>
              <a:cxnLst/>
              <a:rect l="l" t="t" r="r" b="b"/>
              <a:pathLst>
                <a:path w="454" h="390" extrusionOk="0">
                  <a:moveTo>
                    <a:pt x="260" y="1"/>
                  </a:moveTo>
                  <a:cubicBezTo>
                    <a:pt x="87" y="1"/>
                    <a:pt x="0" y="210"/>
                    <a:pt x="122" y="333"/>
                  </a:cubicBezTo>
                  <a:cubicBezTo>
                    <a:pt x="161" y="372"/>
                    <a:pt x="210" y="389"/>
                    <a:pt x="257" y="389"/>
                  </a:cubicBezTo>
                  <a:cubicBezTo>
                    <a:pt x="358" y="389"/>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1" name="Google Shape;1955;p2">
              <a:extLst>
                <a:ext uri="{FF2B5EF4-FFF2-40B4-BE49-F238E27FC236}">
                  <a16:creationId xmlns:a16="http://schemas.microsoft.com/office/drawing/2014/main" id="{F32CD41F-2F98-4A66-947A-D7F2452085D7}"/>
                </a:ext>
              </a:extLst>
            </p:cNvPr>
            <p:cNvSpPr/>
            <p:nvPr/>
          </p:nvSpPr>
          <p:spPr>
            <a:xfrm>
              <a:off x="913950" y="1277575"/>
              <a:ext cx="9725" cy="9725"/>
            </a:xfrm>
            <a:custGeom>
              <a:avLst/>
              <a:gdLst/>
              <a:ahLst/>
              <a:cxnLst/>
              <a:rect l="l" t="t" r="r" b="b"/>
              <a:pathLst>
                <a:path w="389" h="389" extrusionOk="0">
                  <a:moveTo>
                    <a:pt x="195" y="1"/>
                  </a:moveTo>
                  <a:cubicBezTo>
                    <a:pt x="87" y="1"/>
                    <a:pt x="1" y="89"/>
                    <a:pt x="1" y="195"/>
                  </a:cubicBezTo>
                  <a:cubicBezTo>
                    <a:pt x="1" y="302"/>
                    <a:pt x="87"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2" name="Google Shape;1956;p2">
              <a:extLst>
                <a:ext uri="{FF2B5EF4-FFF2-40B4-BE49-F238E27FC236}">
                  <a16:creationId xmlns:a16="http://schemas.microsoft.com/office/drawing/2014/main" id="{E38D41A6-42DB-4EAE-94EE-96FF4FA6D2DA}"/>
                </a:ext>
              </a:extLst>
            </p:cNvPr>
            <p:cNvSpPr/>
            <p:nvPr/>
          </p:nvSpPr>
          <p:spPr>
            <a:xfrm>
              <a:off x="953700" y="1277575"/>
              <a:ext cx="9725" cy="9725"/>
            </a:xfrm>
            <a:custGeom>
              <a:avLst/>
              <a:gdLst/>
              <a:ahLst/>
              <a:cxnLst/>
              <a:rect l="l" t="t" r="r" b="b"/>
              <a:pathLst>
                <a:path w="389" h="389" extrusionOk="0">
                  <a:moveTo>
                    <a:pt x="195" y="1"/>
                  </a:moveTo>
                  <a:cubicBezTo>
                    <a:pt x="89" y="1"/>
                    <a:pt x="1" y="89"/>
                    <a:pt x="1" y="195"/>
                  </a:cubicBezTo>
                  <a:cubicBezTo>
                    <a:pt x="1" y="302"/>
                    <a:pt x="89"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3" name="Google Shape;1957;p2">
              <a:extLst>
                <a:ext uri="{FF2B5EF4-FFF2-40B4-BE49-F238E27FC236}">
                  <a16:creationId xmlns:a16="http://schemas.microsoft.com/office/drawing/2014/main" id="{EFFE18B8-D710-446F-A7A9-C2C8C732DBE9}"/>
                </a:ext>
              </a:extLst>
            </p:cNvPr>
            <p:cNvSpPr/>
            <p:nvPr/>
          </p:nvSpPr>
          <p:spPr>
            <a:xfrm>
              <a:off x="993450" y="1277575"/>
              <a:ext cx="9725" cy="9725"/>
            </a:xfrm>
            <a:custGeom>
              <a:avLst/>
              <a:gdLst/>
              <a:ahLst/>
              <a:cxnLst/>
              <a:rect l="l" t="t" r="r" b="b"/>
              <a:pathLst>
                <a:path w="389" h="389" extrusionOk="0">
                  <a:moveTo>
                    <a:pt x="195" y="1"/>
                  </a:moveTo>
                  <a:cubicBezTo>
                    <a:pt x="89" y="1"/>
                    <a:pt x="1" y="89"/>
                    <a:pt x="1" y="195"/>
                  </a:cubicBezTo>
                  <a:cubicBezTo>
                    <a:pt x="1" y="302"/>
                    <a:pt x="89" y="389"/>
                    <a:pt x="195" y="389"/>
                  </a:cubicBezTo>
                  <a:cubicBezTo>
                    <a:pt x="303" y="389"/>
                    <a:pt x="389" y="302"/>
                    <a:pt x="389" y="195"/>
                  </a:cubicBezTo>
                  <a:cubicBezTo>
                    <a:pt x="389" y="89"/>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4" name="Google Shape;1958;p2">
              <a:extLst>
                <a:ext uri="{FF2B5EF4-FFF2-40B4-BE49-F238E27FC236}">
                  <a16:creationId xmlns:a16="http://schemas.microsoft.com/office/drawing/2014/main" id="{3136F04D-2F56-45A4-8A5F-0841A2C931F6}"/>
                </a:ext>
              </a:extLst>
            </p:cNvPr>
            <p:cNvSpPr/>
            <p:nvPr/>
          </p:nvSpPr>
          <p:spPr>
            <a:xfrm>
              <a:off x="1033225" y="127757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5" name="Google Shape;1959;p2">
              <a:extLst>
                <a:ext uri="{FF2B5EF4-FFF2-40B4-BE49-F238E27FC236}">
                  <a16:creationId xmlns:a16="http://schemas.microsoft.com/office/drawing/2014/main" id="{2DE4845A-2D84-4A8A-9E00-DC3929A3D853}"/>
                </a:ext>
              </a:extLst>
            </p:cNvPr>
            <p:cNvSpPr/>
            <p:nvPr/>
          </p:nvSpPr>
          <p:spPr>
            <a:xfrm>
              <a:off x="1072975" y="127757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6" name="Google Shape;1960;p2">
              <a:extLst>
                <a:ext uri="{FF2B5EF4-FFF2-40B4-BE49-F238E27FC236}">
                  <a16:creationId xmlns:a16="http://schemas.microsoft.com/office/drawing/2014/main" id="{C47C5BDC-4304-47E4-B03B-1D7428C62D92}"/>
                </a:ext>
              </a:extLst>
            </p:cNvPr>
            <p:cNvSpPr/>
            <p:nvPr/>
          </p:nvSpPr>
          <p:spPr>
            <a:xfrm>
              <a:off x="1112725" y="127757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7" name="Google Shape;1961;p2">
              <a:extLst>
                <a:ext uri="{FF2B5EF4-FFF2-40B4-BE49-F238E27FC236}">
                  <a16:creationId xmlns:a16="http://schemas.microsoft.com/office/drawing/2014/main" id="{5D4C4EE8-A69D-4657-863F-E8B72736236D}"/>
                </a:ext>
              </a:extLst>
            </p:cNvPr>
            <p:cNvSpPr/>
            <p:nvPr/>
          </p:nvSpPr>
          <p:spPr>
            <a:xfrm>
              <a:off x="1152500" y="1277575"/>
              <a:ext cx="9700" cy="9725"/>
            </a:xfrm>
            <a:custGeom>
              <a:avLst/>
              <a:gdLst/>
              <a:ahLst/>
              <a:cxnLst/>
              <a:rect l="l" t="t" r="r" b="b"/>
              <a:pathLst>
                <a:path w="388" h="389" extrusionOk="0">
                  <a:moveTo>
                    <a:pt x="193" y="1"/>
                  </a:moveTo>
                  <a:cubicBezTo>
                    <a:pt x="87" y="1"/>
                    <a:pt x="1" y="89"/>
                    <a:pt x="1" y="195"/>
                  </a:cubicBezTo>
                  <a:cubicBezTo>
                    <a:pt x="1" y="302"/>
                    <a:pt x="87" y="389"/>
                    <a:pt x="193" y="389"/>
                  </a:cubicBezTo>
                  <a:cubicBezTo>
                    <a:pt x="301" y="389"/>
                    <a:pt x="388" y="302"/>
                    <a:pt x="388" y="195"/>
                  </a:cubicBezTo>
                  <a:cubicBezTo>
                    <a:pt x="388"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8" name="Google Shape;1962;p2">
              <a:extLst>
                <a:ext uri="{FF2B5EF4-FFF2-40B4-BE49-F238E27FC236}">
                  <a16:creationId xmlns:a16="http://schemas.microsoft.com/office/drawing/2014/main" id="{5EB6FFD0-4BEA-4F23-9928-B0F2C2ABAA2A}"/>
                </a:ext>
              </a:extLst>
            </p:cNvPr>
            <p:cNvSpPr/>
            <p:nvPr/>
          </p:nvSpPr>
          <p:spPr>
            <a:xfrm>
              <a:off x="1192275" y="1277575"/>
              <a:ext cx="9675" cy="9725"/>
            </a:xfrm>
            <a:custGeom>
              <a:avLst/>
              <a:gdLst/>
              <a:ahLst/>
              <a:cxnLst/>
              <a:rect l="l" t="t" r="r" b="b"/>
              <a:pathLst>
                <a:path w="387" h="389" extrusionOk="0">
                  <a:moveTo>
                    <a:pt x="193" y="1"/>
                  </a:moveTo>
                  <a:cubicBezTo>
                    <a:pt x="86" y="1"/>
                    <a:pt x="0" y="89"/>
                    <a:pt x="0" y="195"/>
                  </a:cubicBezTo>
                  <a:cubicBezTo>
                    <a:pt x="0" y="302"/>
                    <a:pt x="86" y="389"/>
                    <a:pt x="193" y="389"/>
                  </a:cubicBezTo>
                  <a:cubicBezTo>
                    <a:pt x="300" y="389"/>
                    <a:pt x="387" y="302"/>
                    <a:pt x="387" y="195"/>
                  </a:cubicBezTo>
                  <a:cubicBezTo>
                    <a:pt x="387" y="89"/>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9" name="Google Shape;1963;p2">
              <a:extLst>
                <a:ext uri="{FF2B5EF4-FFF2-40B4-BE49-F238E27FC236}">
                  <a16:creationId xmlns:a16="http://schemas.microsoft.com/office/drawing/2014/main" id="{F13573DE-7C65-4757-8821-8A48E8A23183}"/>
                </a:ext>
              </a:extLst>
            </p:cNvPr>
            <p:cNvSpPr/>
            <p:nvPr/>
          </p:nvSpPr>
          <p:spPr>
            <a:xfrm>
              <a:off x="1232025" y="1277575"/>
              <a:ext cx="9675" cy="9725"/>
            </a:xfrm>
            <a:custGeom>
              <a:avLst/>
              <a:gdLst/>
              <a:ahLst/>
              <a:cxnLst/>
              <a:rect l="l" t="t" r="r" b="b"/>
              <a:pathLst>
                <a:path w="387" h="389" extrusionOk="0">
                  <a:moveTo>
                    <a:pt x="194" y="1"/>
                  </a:moveTo>
                  <a:cubicBezTo>
                    <a:pt x="87" y="1"/>
                    <a:pt x="0" y="89"/>
                    <a:pt x="0" y="195"/>
                  </a:cubicBezTo>
                  <a:cubicBezTo>
                    <a:pt x="0" y="302"/>
                    <a:pt x="87" y="389"/>
                    <a:pt x="194" y="389"/>
                  </a:cubicBezTo>
                  <a:cubicBezTo>
                    <a:pt x="300" y="389"/>
                    <a:pt x="387" y="302"/>
                    <a:pt x="387" y="195"/>
                  </a:cubicBezTo>
                  <a:cubicBezTo>
                    <a:pt x="387"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0" name="Google Shape;1964;p2">
              <a:extLst>
                <a:ext uri="{FF2B5EF4-FFF2-40B4-BE49-F238E27FC236}">
                  <a16:creationId xmlns:a16="http://schemas.microsoft.com/office/drawing/2014/main" id="{190449D0-B4B2-4D66-A7F7-28D275A40978}"/>
                </a:ext>
              </a:extLst>
            </p:cNvPr>
            <p:cNvSpPr/>
            <p:nvPr/>
          </p:nvSpPr>
          <p:spPr>
            <a:xfrm>
              <a:off x="276225" y="1243475"/>
              <a:ext cx="11375" cy="9725"/>
            </a:xfrm>
            <a:custGeom>
              <a:avLst/>
              <a:gdLst/>
              <a:ahLst/>
              <a:cxnLst/>
              <a:rect l="l" t="t" r="r" b="b"/>
              <a:pathLst>
                <a:path w="455" h="389" extrusionOk="0">
                  <a:moveTo>
                    <a:pt x="260" y="0"/>
                  </a:moveTo>
                  <a:cubicBezTo>
                    <a:pt x="87" y="0"/>
                    <a:pt x="1" y="210"/>
                    <a:pt x="124" y="332"/>
                  </a:cubicBezTo>
                  <a:cubicBezTo>
                    <a:pt x="163" y="371"/>
                    <a:pt x="211" y="389"/>
                    <a:pt x="258" y="389"/>
                  </a:cubicBezTo>
                  <a:cubicBezTo>
                    <a:pt x="358" y="389"/>
                    <a:pt x="454" y="312"/>
                    <a:pt x="454" y="194"/>
                  </a:cubicBezTo>
                  <a:cubicBezTo>
                    <a:pt x="454" y="88"/>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1" name="Google Shape;1965;p2">
              <a:extLst>
                <a:ext uri="{FF2B5EF4-FFF2-40B4-BE49-F238E27FC236}">
                  <a16:creationId xmlns:a16="http://schemas.microsoft.com/office/drawing/2014/main" id="{8F8429A0-23A7-423A-917D-6B555EF39F82}"/>
                </a:ext>
              </a:extLst>
            </p:cNvPr>
            <p:cNvSpPr/>
            <p:nvPr/>
          </p:nvSpPr>
          <p:spPr>
            <a:xfrm>
              <a:off x="317625" y="1243475"/>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2" name="Google Shape;1966;p2">
              <a:extLst>
                <a:ext uri="{FF2B5EF4-FFF2-40B4-BE49-F238E27FC236}">
                  <a16:creationId xmlns:a16="http://schemas.microsoft.com/office/drawing/2014/main" id="{DE96ACDD-5E39-4D89-B80E-AC3B06A96BE6}"/>
                </a:ext>
              </a:extLst>
            </p:cNvPr>
            <p:cNvSpPr/>
            <p:nvPr/>
          </p:nvSpPr>
          <p:spPr>
            <a:xfrm>
              <a:off x="355750" y="1243475"/>
              <a:ext cx="11350" cy="9725"/>
            </a:xfrm>
            <a:custGeom>
              <a:avLst/>
              <a:gdLst/>
              <a:ahLst/>
              <a:cxnLst/>
              <a:rect l="l" t="t" r="r" b="b"/>
              <a:pathLst>
                <a:path w="454" h="389" extrusionOk="0">
                  <a:moveTo>
                    <a:pt x="259" y="0"/>
                  </a:moveTo>
                  <a:cubicBezTo>
                    <a:pt x="87" y="0"/>
                    <a:pt x="0" y="210"/>
                    <a:pt x="123" y="332"/>
                  </a:cubicBezTo>
                  <a:cubicBezTo>
                    <a:pt x="162" y="371"/>
                    <a:pt x="210" y="389"/>
                    <a:pt x="258" y="389"/>
                  </a:cubicBezTo>
                  <a:cubicBezTo>
                    <a:pt x="357" y="389"/>
                    <a:pt x="453" y="312"/>
                    <a:pt x="453" y="194"/>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3" name="Google Shape;1967;p2">
              <a:extLst>
                <a:ext uri="{FF2B5EF4-FFF2-40B4-BE49-F238E27FC236}">
                  <a16:creationId xmlns:a16="http://schemas.microsoft.com/office/drawing/2014/main" id="{6CC8E3D0-BA47-48E6-B9C0-40110B051452}"/>
                </a:ext>
              </a:extLst>
            </p:cNvPr>
            <p:cNvSpPr/>
            <p:nvPr/>
          </p:nvSpPr>
          <p:spPr>
            <a:xfrm>
              <a:off x="397125" y="1243475"/>
              <a:ext cx="9725" cy="9725"/>
            </a:xfrm>
            <a:custGeom>
              <a:avLst/>
              <a:gdLst/>
              <a:ahLst/>
              <a:cxnLst/>
              <a:rect l="l" t="t" r="r" b="b"/>
              <a:pathLst>
                <a:path w="389" h="389" extrusionOk="0">
                  <a:moveTo>
                    <a:pt x="195" y="0"/>
                  </a:moveTo>
                  <a:cubicBezTo>
                    <a:pt x="88" y="0"/>
                    <a:pt x="1" y="88"/>
                    <a:pt x="1" y="194"/>
                  </a:cubicBezTo>
                  <a:cubicBezTo>
                    <a:pt x="1" y="302"/>
                    <a:pt x="88"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4" name="Google Shape;1968;p2">
              <a:extLst>
                <a:ext uri="{FF2B5EF4-FFF2-40B4-BE49-F238E27FC236}">
                  <a16:creationId xmlns:a16="http://schemas.microsoft.com/office/drawing/2014/main" id="{B7445D63-7FC3-4ADB-A1A6-D3544779D19D}"/>
                </a:ext>
              </a:extLst>
            </p:cNvPr>
            <p:cNvSpPr/>
            <p:nvPr/>
          </p:nvSpPr>
          <p:spPr>
            <a:xfrm>
              <a:off x="435250" y="1243475"/>
              <a:ext cx="11350" cy="9750"/>
            </a:xfrm>
            <a:custGeom>
              <a:avLst/>
              <a:gdLst/>
              <a:ahLst/>
              <a:cxnLst/>
              <a:rect l="l" t="t" r="r" b="b"/>
              <a:pathLst>
                <a:path w="454" h="390" extrusionOk="0">
                  <a:moveTo>
                    <a:pt x="260" y="0"/>
                  </a:moveTo>
                  <a:cubicBezTo>
                    <a:pt x="87" y="0"/>
                    <a:pt x="0" y="210"/>
                    <a:pt x="123" y="332"/>
                  </a:cubicBezTo>
                  <a:cubicBezTo>
                    <a:pt x="162" y="372"/>
                    <a:pt x="211" y="390"/>
                    <a:pt x="258" y="390"/>
                  </a:cubicBezTo>
                  <a:cubicBezTo>
                    <a:pt x="358" y="390"/>
                    <a:pt x="454" y="312"/>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5" name="Google Shape;1969;p2">
              <a:extLst>
                <a:ext uri="{FF2B5EF4-FFF2-40B4-BE49-F238E27FC236}">
                  <a16:creationId xmlns:a16="http://schemas.microsoft.com/office/drawing/2014/main" id="{9CA23F23-D8B9-4937-B3A5-186D7562D0A4}"/>
                </a:ext>
              </a:extLst>
            </p:cNvPr>
            <p:cNvSpPr/>
            <p:nvPr/>
          </p:nvSpPr>
          <p:spPr>
            <a:xfrm>
              <a:off x="475000" y="1243475"/>
              <a:ext cx="11350" cy="9750"/>
            </a:xfrm>
            <a:custGeom>
              <a:avLst/>
              <a:gdLst/>
              <a:ahLst/>
              <a:cxnLst/>
              <a:rect l="l" t="t" r="r" b="b"/>
              <a:pathLst>
                <a:path w="454" h="390" extrusionOk="0">
                  <a:moveTo>
                    <a:pt x="260" y="0"/>
                  </a:moveTo>
                  <a:cubicBezTo>
                    <a:pt x="87" y="0"/>
                    <a:pt x="1" y="210"/>
                    <a:pt x="122" y="332"/>
                  </a:cubicBezTo>
                  <a:cubicBezTo>
                    <a:pt x="161" y="372"/>
                    <a:pt x="210" y="390"/>
                    <a:pt x="258" y="390"/>
                  </a:cubicBezTo>
                  <a:cubicBezTo>
                    <a:pt x="358" y="390"/>
                    <a:pt x="454" y="312"/>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6" name="Google Shape;1970;p2">
              <a:extLst>
                <a:ext uri="{FF2B5EF4-FFF2-40B4-BE49-F238E27FC236}">
                  <a16:creationId xmlns:a16="http://schemas.microsoft.com/office/drawing/2014/main" id="{5E7BF891-9197-43B5-B6AB-70E229AE3AC3}"/>
                </a:ext>
              </a:extLst>
            </p:cNvPr>
            <p:cNvSpPr/>
            <p:nvPr/>
          </p:nvSpPr>
          <p:spPr>
            <a:xfrm>
              <a:off x="516425" y="1243475"/>
              <a:ext cx="9675" cy="9725"/>
            </a:xfrm>
            <a:custGeom>
              <a:avLst/>
              <a:gdLst/>
              <a:ahLst/>
              <a:cxnLst/>
              <a:rect l="l" t="t" r="r" b="b"/>
              <a:pathLst>
                <a:path w="387" h="389" extrusionOk="0">
                  <a:moveTo>
                    <a:pt x="193" y="0"/>
                  </a:moveTo>
                  <a:cubicBezTo>
                    <a:pt x="87" y="0"/>
                    <a:pt x="0" y="88"/>
                    <a:pt x="0" y="194"/>
                  </a:cubicBezTo>
                  <a:cubicBezTo>
                    <a:pt x="0"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7" name="Google Shape;1971;p2">
              <a:extLst>
                <a:ext uri="{FF2B5EF4-FFF2-40B4-BE49-F238E27FC236}">
                  <a16:creationId xmlns:a16="http://schemas.microsoft.com/office/drawing/2014/main" id="{7FECE1F0-3010-4401-8339-1CDE5F7C9AD4}"/>
                </a:ext>
              </a:extLst>
            </p:cNvPr>
            <p:cNvSpPr/>
            <p:nvPr/>
          </p:nvSpPr>
          <p:spPr>
            <a:xfrm>
              <a:off x="554500" y="1243475"/>
              <a:ext cx="11375" cy="9750"/>
            </a:xfrm>
            <a:custGeom>
              <a:avLst/>
              <a:gdLst/>
              <a:ahLst/>
              <a:cxnLst/>
              <a:rect l="l" t="t" r="r" b="b"/>
              <a:pathLst>
                <a:path w="455" h="390" extrusionOk="0">
                  <a:moveTo>
                    <a:pt x="262" y="0"/>
                  </a:moveTo>
                  <a:cubicBezTo>
                    <a:pt x="87" y="0"/>
                    <a:pt x="1" y="210"/>
                    <a:pt x="124" y="332"/>
                  </a:cubicBezTo>
                  <a:cubicBezTo>
                    <a:pt x="163" y="372"/>
                    <a:pt x="212" y="390"/>
                    <a:pt x="259" y="390"/>
                  </a:cubicBezTo>
                  <a:cubicBezTo>
                    <a:pt x="359" y="390"/>
                    <a:pt x="454" y="312"/>
                    <a:pt x="454" y="194"/>
                  </a:cubicBezTo>
                  <a:cubicBezTo>
                    <a:pt x="454"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8" name="Google Shape;1972;p2">
              <a:extLst>
                <a:ext uri="{FF2B5EF4-FFF2-40B4-BE49-F238E27FC236}">
                  <a16:creationId xmlns:a16="http://schemas.microsoft.com/office/drawing/2014/main" id="{5CA2DBEF-54E8-4DD6-BAF5-20AE0ECF9E47}"/>
                </a:ext>
              </a:extLst>
            </p:cNvPr>
            <p:cNvSpPr/>
            <p:nvPr/>
          </p:nvSpPr>
          <p:spPr>
            <a:xfrm>
              <a:off x="595925" y="1243475"/>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9" name="Google Shape;1973;p2">
              <a:extLst>
                <a:ext uri="{FF2B5EF4-FFF2-40B4-BE49-F238E27FC236}">
                  <a16:creationId xmlns:a16="http://schemas.microsoft.com/office/drawing/2014/main" id="{507C2D42-5322-4715-8FBD-F376A336E251}"/>
                </a:ext>
              </a:extLst>
            </p:cNvPr>
            <p:cNvSpPr/>
            <p:nvPr/>
          </p:nvSpPr>
          <p:spPr>
            <a:xfrm>
              <a:off x="634025" y="1243475"/>
              <a:ext cx="11375" cy="9750"/>
            </a:xfrm>
            <a:custGeom>
              <a:avLst/>
              <a:gdLst/>
              <a:ahLst/>
              <a:cxnLst/>
              <a:rect l="l" t="t" r="r" b="b"/>
              <a:pathLst>
                <a:path w="455" h="390" extrusionOk="0">
                  <a:moveTo>
                    <a:pt x="261" y="0"/>
                  </a:moveTo>
                  <a:cubicBezTo>
                    <a:pt x="88" y="0"/>
                    <a:pt x="0" y="210"/>
                    <a:pt x="123" y="332"/>
                  </a:cubicBezTo>
                  <a:cubicBezTo>
                    <a:pt x="162" y="372"/>
                    <a:pt x="211" y="390"/>
                    <a:pt x="259" y="390"/>
                  </a:cubicBezTo>
                  <a:cubicBezTo>
                    <a:pt x="359" y="390"/>
                    <a:pt x="455" y="312"/>
                    <a:pt x="455" y="194"/>
                  </a:cubicBezTo>
                  <a:cubicBezTo>
                    <a:pt x="455" y="88"/>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0" name="Google Shape;1974;p2">
              <a:extLst>
                <a:ext uri="{FF2B5EF4-FFF2-40B4-BE49-F238E27FC236}">
                  <a16:creationId xmlns:a16="http://schemas.microsoft.com/office/drawing/2014/main" id="{1CA084CD-7C67-4797-8D78-DCB42C162F0F}"/>
                </a:ext>
              </a:extLst>
            </p:cNvPr>
            <p:cNvSpPr/>
            <p:nvPr/>
          </p:nvSpPr>
          <p:spPr>
            <a:xfrm>
              <a:off x="673775" y="1243475"/>
              <a:ext cx="11375" cy="9750"/>
            </a:xfrm>
            <a:custGeom>
              <a:avLst/>
              <a:gdLst/>
              <a:ahLst/>
              <a:cxnLst/>
              <a:rect l="l" t="t" r="r" b="b"/>
              <a:pathLst>
                <a:path w="455" h="390" extrusionOk="0">
                  <a:moveTo>
                    <a:pt x="261" y="0"/>
                  </a:moveTo>
                  <a:cubicBezTo>
                    <a:pt x="88" y="0"/>
                    <a:pt x="0" y="210"/>
                    <a:pt x="123" y="332"/>
                  </a:cubicBezTo>
                  <a:cubicBezTo>
                    <a:pt x="163" y="372"/>
                    <a:pt x="211" y="390"/>
                    <a:pt x="259" y="390"/>
                  </a:cubicBezTo>
                  <a:cubicBezTo>
                    <a:pt x="359" y="390"/>
                    <a:pt x="455" y="312"/>
                    <a:pt x="455" y="194"/>
                  </a:cubicBezTo>
                  <a:cubicBezTo>
                    <a:pt x="455" y="88"/>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1" name="Google Shape;1975;p2">
              <a:extLst>
                <a:ext uri="{FF2B5EF4-FFF2-40B4-BE49-F238E27FC236}">
                  <a16:creationId xmlns:a16="http://schemas.microsoft.com/office/drawing/2014/main" id="{2F286A28-0537-45B8-A09F-9E3744543DDC}"/>
                </a:ext>
              </a:extLst>
            </p:cNvPr>
            <p:cNvSpPr/>
            <p:nvPr/>
          </p:nvSpPr>
          <p:spPr>
            <a:xfrm>
              <a:off x="715200" y="1243475"/>
              <a:ext cx="9725" cy="9725"/>
            </a:xfrm>
            <a:custGeom>
              <a:avLst/>
              <a:gdLst/>
              <a:ahLst/>
              <a:cxnLst/>
              <a:rect l="l" t="t" r="r" b="b"/>
              <a:pathLst>
                <a:path w="389" h="389" extrusionOk="0">
                  <a:moveTo>
                    <a:pt x="194" y="0"/>
                  </a:moveTo>
                  <a:cubicBezTo>
                    <a:pt x="86" y="0"/>
                    <a:pt x="0" y="88"/>
                    <a:pt x="0" y="194"/>
                  </a:cubicBezTo>
                  <a:cubicBezTo>
                    <a:pt x="0" y="302"/>
                    <a:pt x="86"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2" name="Google Shape;1976;p2">
              <a:extLst>
                <a:ext uri="{FF2B5EF4-FFF2-40B4-BE49-F238E27FC236}">
                  <a16:creationId xmlns:a16="http://schemas.microsoft.com/office/drawing/2014/main" id="{F31C3220-9C57-4544-A9C8-7EFC4BB6D431}"/>
                </a:ext>
              </a:extLst>
            </p:cNvPr>
            <p:cNvSpPr/>
            <p:nvPr/>
          </p:nvSpPr>
          <p:spPr>
            <a:xfrm>
              <a:off x="753300" y="1243475"/>
              <a:ext cx="11375" cy="9750"/>
            </a:xfrm>
            <a:custGeom>
              <a:avLst/>
              <a:gdLst/>
              <a:ahLst/>
              <a:cxnLst/>
              <a:rect l="l" t="t" r="r" b="b"/>
              <a:pathLst>
                <a:path w="455" h="390" extrusionOk="0">
                  <a:moveTo>
                    <a:pt x="260" y="0"/>
                  </a:moveTo>
                  <a:cubicBezTo>
                    <a:pt x="87" y="0"/>
                    <a:pt x="1" y="210"/>
                    <a:pt x="122" y="332"/>
                  </a:cubicBezTo>
                  <a:cubicBezTo>
                    <a:pt x="162" y="372"/>
                    <a:pt x="210" y="390"/>
                    <a:pt x="258" y="390"/>
                  </a:cubicBezTo>
                  <a:cubicBezTo>
                    <a:pt x="358" y="390"/>
                    <a:pt x="454" y="312"/>
                    <a:pt x="454" y="194"/>
                  </a:cubicBezTo>
                  <a:cubicBezTo>
                    <a:pt x="454" y="88"/>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3" name="Google Shape;1977;p2">
              <a:extLst>
                <a:ext uri="{FF2B5EF4-FFF2-40B4-BE49-F238E27FC236}">
                  <a16:creationId xmlns:a16="http://schemas.microsoft.com/office/drawing/2014/main" id="{315A11D4-C81B-4259-8C00-3D6520101F39}"/>
                </a:ext>
              </a:extLst>
            </p:cNvPr>
            <p:cNvSpPr/>
            <p:nvPr/>
          </p:nvSpPr>
          <p:spPr>
            <a:xfrm>
              <a:off x="794700" y="1243475"/>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4" name="Google Shape;1978;p2">
              <a:extLst>
                <a:ext uri="{FF2B5EF4-FFF2-40B4-BE49-F238E27FC236}">
                  <a16:creationId xmlns:a16="http://schemas.microsoft.com/office/drawing/2014/main" id="{3CEFA7EC-6EE1-4671-82A5-693FF925CA64}"/>
                </a:ext>
              </a:extLst>
            </p:cNvPr>
            <p:cNvSpPr/>
            <p:nvPr/>
          </p:nvSpPr>
          <p:spPr>
            <a:xfrm>
              <a:off x="832825" y="1243475"/>
              <a:ext cx="11350" cy="9750"/>
            </a:xfrm>
            <a:custGeom>
              <a:avLst/>
              <a:gdLst/>
              <a:ahLst/>
              <a:cxnLst/>
              <a:rect l="l" t="t" r="r" b="b"/>
              <a:pathLst>
                <a:path w="454" h="390" extrusionOk="0">
                  <a:moveTo>
                    <a:pt x="259" y="0"/>
                  </a:moveTo>
                  <a:cubicBezTo>
                    <a:pt x="87" y="0"/>
                    <a:pt x="0" y="210"/>
                    <a:pt x="122" y="332"/>
                  </a:cubicBezTo>
                  <a:cubicBezTo>
                    <a:pt x="161" y="372"/>
                    <a:pt x="210" y="390"/>
                    <a:pt x="257" y="390"/>
                  </a:cubicBezTo>
                  <a:cubicBezTo>
                    <a:pt x="357" y="390"/>
                    <a:pt x="453" y="312"/>
                    <a:pt x="453" y="194"/>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5" name="Google Shape;1979;p2">
              <a:extLst>
                <a:ext uri="{FF2B5EF4-FFF2-40B4-BE49-F238E27FC236}">
                  <a16:creationId xmlns:a16="http://schemas.microsoft.com/office/drawing/2014/main" id="{B8C334C9-E757-4226-9954-EED1382466DD}"/>
                </a:ext>
              </a:extLst>
            </p:cNvPr>
            <p:cNvSpPr/>
            <p:nvPr/>
          </p:nvSpPr>
          <p:spPr>
            <a:xfrm>
              <a:off x="872575" y="1243475"/>
              <a:ext cx="11350" cy="9750"/>
            </a:xfrm>
            <a:custGeom>
              <a:avLst/>
              <a:gdLst/>
              <a:ahLst/>
              <a:cxnLst/>
              <a:rect l="l" t="t" r="r" b="b"/>
              <a:pathLst>
                <a:path w="454" h="390" extrusionOk="0">
                  <a:moveTo>
                    <a:pt x="260" y="0"/>
                  </a:moveTo>
                  <a:cubicBezTo>
                    <a:pt x="87" y="0"/>
                    <a:pt x="0" y="210"/>
                    <a:pt x="122" y="332"/>
                  </a:cubicBezTo>
                  <a:cubicBezTo>
                    <a:pt x="161" y="372"/>
                    <a:pt x="210" y="390"/>
                    <a:pt x="257" y="390"/>
                  </a:cubicBezTo>
                  <a:cubicBezTo>
                    <a:pt x="358" y="390"/>
                    <a:pt x="454" y="312"/>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6" name="Google Shape;1980;p2">
              <a:extLst>
                <a:ext uri="{FF2B5EF4-FFF2-40B4-BE49-F238E27FC236}">
                  <a16:creationId xmlns:a16="http://schemas.microsoft.com/office/drawing/2014/main" id="{D927DDD7-8811-4FA8-A8F2-95D04322C087}"/>
                </a:ext>
              </a:extLst>
            </p:cNvPr>
            <p:cNvSpPr/>
            <p:nvPr/>
          </p:nvSpPr>
          <p:spPr>
            <a:xfrm>
              <a:off x="913950" y="1243475"/>
              <a:ext cx="9725" cy="9725"/>
            </a:xfrm>
            <a:custGeom>
              <a:avLst/>
              <a:gdLst/>
              <a:ahLst/>
              <a:cxnLst/>
              <a:rect l="l" t="t" r="r" b="b"/>
              <a:pathLst>
                <a:path w="389" h="389" extrusionOk="0">
                  <a:moveTo>
                    <a:pt x="195" y="0"/>
                  </a:moveTo>
                  <a:cubicBezTo>
                    <a:pt x="87" y="0"/>
                    <a:pt x="1" y="88"/>
                    <a:pt x="1" y="194"/>
                  </a:cubicBezTo>
                  <a:cubicBezTo>
                    <a:pt x="1" y="302"/>
                    <a:pt x="87"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7" name="Google Shape;1981;p2">
              <a:extLst>
                <a:ext uri="{FF2B5EF4-FFF2-40B4-BE49-F238E27FC236}">
                  <a16:creationId xmlns:a16="http://schemas.microsoft.com/office/drawing/2014/main" id="{5AAC607E-0357-45A9-96EE-D3953363142D}"/>
                </a:ext>
              </a:extLst>
            </p:cNvPr>
            <p:cNvSpPr/>
            <p:nvPr/>
          </p:nvSpPr>
          <p:spPr>
            <a:xfrm>
              <a:off x="953700" y="1243475"/>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8" name="Google Shape;1982;p2">
              <a:extLst>
                <a:ext uri="{FF2B5EF4-FFF2-40B4-BE49-F238E27FC236}">
                  <a16:creationId xmlns:a16="http://schemas.microsoft.com/office/drawing/2014/main" id="{500550C2-E2A0-41A8-9C69-C5CBE5B8A136}"/>
                </a:ext>
              </a:extLst>
            </p:cNvPr>
            <p:cNvSpPr/>
            <p:nvPr/>
          </p:nvSpPr>
          <p:spPr>
            <a:xfrm>
              <a:off x="993450" y="1243475"/>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3" y="388"/>
                    <a:pt x="389" y="302"/>
                    <a:pt x="389" y="194"/>
                  </a:cubicBezTo>
                  <a:cubicBezTo>
                    <a:pt x="389" y="88"/>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9" name="Google Shape;1983;p2">
              <a:extLst>
                <a:ext uri="{FF2B5EF4-FFF2-40B4-BE49-F238E27FC236}">
                  <a16:creationId xmlns:a16="http://schemas.microsoft.com/office/drawing/2014/main" id="{E08FF2B2-70BE-47D7-9012-6539370ECFB8}"/>
                </a:ext>
              </a:extLst>
            </p:cNvPr>
            <p:cNvSpPr/>
            <p:nvPr/>
          </p:nvSpPr>
          <p:spPr>
            <a:xfrm>
              <a:off x="1033225" y="124347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0" name="Google Shape;1984;p2">
              <a:extLst>
                <a:ext uri="{FF2B5EF4-FFF2-40B4-BE49-F238E27FC236}">
                  <a16:creationId xmlns:a16="http://schemas.microsoft.com/office/drawing/2014/main" id="{5F6E3E21-BB14-4B31-B716-0E4040ABFB65}"/>
                </a:ext>
              </a:extLst>
            </p:cNvPr>
            <p:cNvSpPr/>
            <p:nvPr/>
          </p:nvSpPr>
          <p:spPr>
            <a:xfrm>
              <a:off x="1072975" y="124347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1" name="Google Shape;1985;p2">
              <a:extLst>
                <a:ext uri="{FF2B5EF4-FFF2-40B4-BE49-F238E27FC236}">
                  <a16:creationId xmlns:a16="http://schemas.microsoft.com/office/drawing/2014/main" id="{16060852-AC8F-4CBB-985E-4611066BCC29}"/>
                </a:ext>
              </a:extLst>
            </p:cNvPr>
            <p:cNvSpPr/>
            <p:nvPr/>
          </p:nvSpPr>
          <p:spPr>
            <a:xfrm>
              <a:off x="1112725" y="124347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2" name="Google Shape;1986;p2">
              <a:extLst>
                <a:ext uri="{FF2B5EF4-FFF2-40B4-BE49-F238E27FC236}">
                  <a16:creationId xmlns:a16="http://schemas.microsoft.com/office/drawing/2014/main" id="{204DE932-65E9-4FF3-BE5C-4B9ED3133CD0}"/>
                </a:ext>
              </a:extLst>
            </p:cNvPr>
            <p:cNvSpPr/>
            <p:nvPr/>
          </p:nvSpPr>
          <p:spPr>
            <a:xfrm>
              <a:off x="1152500" y="1243475"/>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8" y="302"/>
                    <a:pt x="388" y="194"/>
                  </a:cubicBezTo>
                  <a:cubicBezTo>
                    <a:pt x="388"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3" name="Google Shape;1987;p2">
              <a:extLst>
                <a:ext uri="{FF2B5EF4-FFF2-40B4-BE49-F238E27FC236}">
                  <a16:creationId xmlns:a16="http://schemas.microsoft.com/office/drawing/2014/main" id="{E0BA9E09-E3B2-4AE1-8B5B-3A63E570A723}"/>
                </a:ext>
              </a:extLst>
            </p:cNvPr>
            <p:cNvSpPr/>
            <p:nvPr/>
          </p:nvSpPr>
          <p:spPr>
            <a:xfrm>
              <a:off x="1192275" y="1243475"/>
              <a:ext cx="9675" cy="9725"/>
            </a:xfrm>
            <a:custGeom>
              <a:avLst/>
              <a:gdLst/>
              <a:ahLst/>
              <a:cxnLst/>
              <a:rect l="l" t="t" r="r" b="b"/>
              <a:pathLst>
                <a:path w="387" h="389" extrusionOk="0">
                  <a:moveTo>
                    <a:pt x="193" y="0"/>
                  </a:moveTo>
                  <a:cubicBezTo>
                    <a:pt x="86" y="0"/>
                    <a:pt x="0" y="88"/>
                    <a:pt x="0" y="194"/>
                  </a:cubicBezTo>
                  <a:cubicBezTo>
                    <a:pt x="0" y="302"/>
                    <a:pt x="86" y="388"/>
                    <a:pt x="193" y="388"/>
                  </a:cubicBezTo>
                  <a:cubicBezTo>
                    <a:pt x="300" y="388"/>
                    <a:pt x="387" y="302"/>
                    <a:pt x="387" y="194"/>
                  </a:cubicBezTo>
                  <a:cubicBezTo>
                    <a:pt x="387" y="88"/>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4" name="Google Shape;1988;p2">
              <a:extLst>
                <a:ext uri="{FF2B5EF4-FFF2-40B4-BE49-F238E27FC236}">
                  <a16:creationId xmlns:a16="http://schemas.microsoft.com/office/drawing/2014/main" id="{A1AA4B6A-B8B6-43A8-A14F-C5C5CAA7FF9B}"/>
                </a:ext>
              </a:extLst>
            </p:cNvPr>
            <p:cNvSpPr/>
            <p:nvPr/>
          </p:nvSpPr>
          <p:spPr>
            <a:xfrm>
              <a:off x="1232025" y="1243475"/>
              <a:ext cx="9675" cy="9725"/>
            </a:xfrm>
            <a:custGeom>
              <a:avLst/>
              <a:gdLst/>
              <a:ahLst/>
              <a:cxnLst/>
              <a:rect l="l" t="t" r="r" b="b"/>
              <a:pathLst>
                <a:path w="387" h="389" extrusionOk="0">
                  <a:moveTo>
                    <a:pt x="194" y="0"/>
                  </a:moveTo>
                  <a:cubicBezTo>
                    <a:pt x="87" y="0"/>
                    <a:pt x="0" y="88"/>
                    <a:pt x="0" y="194"/>
                  </a:cubicBezTo>
                  <a:cubicBezTo>
                    <a:pt x="0" y="302"/>
                    <a:pt x="87" y="388"/>
                    <a:pt x="194" y="388"/>
                  </a:cubicBezTo>
                  <a:cubicBezTo>
                    <a:pt x="300" y="388"/>
                    <a:pt x="387" y="302"/>
                    <a:pt x="387" y="194"/>
                  </a:cubicBezTo>
                  <a:cubicBezTo>
                    <a:pt x="387"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5" name="Google Shape;1989;p2">
              <a:extLst>
                <a:ext uri="{FF2B5EF4-FFF2-40B4-BE49-F238E27FC236}">
                  <a16:creationId xmlns:a16="http://schemas.microsoft.com/office/drawing/2014/main" id="{96567017-5653-4257-9A5C-75E4D9039564}"/>
                </a:ext>
              </a:extLst>
            </p:cNvPr>
            <p:cNvSpPr/>
            <p:nvPr/>
          </p:nvSpPr>
          <p:spPr>
            <a:xfrm>
              <a:off x="276225" y="1209375"/>
              <a:ext cx="11375" cy="9725"/>
            </a:xfrm>
            <a:custGeom>
              <a:avLst/>
              <a:gdLst/>
              <a:ahLst/>
              <a:cxnLst/>
              <a:rect l="l" t="t" r="r" b="b"/>
              <a:pathLst>
                <a:path w="455" h="389" extrusionOk="0">
                  <a:moveTo>
                    <a:pt x="260" y="0"/>
                  </a:moveTo>
                  <a:cubicBezTo>
                    <a:pt x="87" y="0"/>
                    <a:pt x="1" y="209"/>
                    <a:pt x="124" y="332"/>
                  </a:cubicBezTo>
                  <a:cubicBezTo>
                    <a:pt x="163" y="371"/>
                    <a:pt x="211" y="389"/>
                    <a:pt x="258" y="389"/>
                  </a:cubicBezTo>
                  <a:cubicBezTo>
                    <a:pt x="358" y="389"/>
                    <a:pt x="454" y="311"/>
                    <a:pt x="454" y="194"/>
                  </a:cubicBezTo>
                  <a:cubicBezTo>
                    <a:pt x="454" y="88"/>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6" name="Google Shape;1990;p2">
              <a:extLst>
                <a:ext uri="{FF2B5EF4-FFF2-40B4-BE49-F238E27FC236}">
                  <a16:creationId xmlns:a16="http://schemas.microsoft.com/office/drawing/2014/main" id="{9CB715CE-6A4F-4E98-9738-542E87E04E65}"/>
                </a:ext>
              </a:extLst>
            </p:cNvPr>
            <p:cNvSpPr/>
            <p:nvPr/>
          </p:nvSpPr>
          <p:spPr>
            <a:xfrm>
              <a:off x="317625" y="1209400"/>
              <a:ext cx="9725" cy="9700"/>
            </a:xfrm>
            <a:custGeom>
              <a:avLst/>
              <a:gdLst/>
              <a:ahLst/>
              <a:cxnLst/>
              <a:rect l="l" t="t" r="r" b="b"/>
              <a:pathLst>
                <a:path w="389" h="388" extrusionOk="0">
                  <a:moveTo>
                    <a:pt x="194" y="1"/>
                  </a:moveTo>
                  <a:cubicBezTo>
                    <a:pt x="87" y="1"/>
                    <a:pt x="0" y="87"/>
                    <a:pt x="0" y="193"/>
                  </a:cubicBezTo>
                  <a:cubicBezTo>
                    <a:pt x="0" y="301"/>
                    <a:pt x="87" y="387"/>
                    <a:pt x="194" y="387"/>
                  </a:cubicBezTo>
                  <a:cubicBezTo>
                    <a:pt x="302" y="387"/>
                    <a:pt x="388" y="301"/>
                    <a:pt x="388" y="193"/>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7" name="Google Shape;1991;p2">
              <a:extLst>
                <a:ext uri="{FF2B5EF4-FFF2-40B4-BE49-F238E27FC236}">
                  <a16:creationId xmlns:a16="http://schemas.microsoft.com/office/drawing/2014/main" id="{CF02B809-4309-46A5-B9E4-C67517C04D14}"/>
                </a:ext>
              </a:extLst>
            </p:cNvPr>
            <p:cNvSpPr/>
            <p:nvPr/>
          </p:nvSpPr>
          <p:spPr>
            <a:xfrm>
              <a:off x="355750" y="1209375"/>
              <a:ext cx="11350" cy="9725"/>
            </a:xfrm>
            <a:custGeom>
              <a:avLst/>
              <a:gdLst/>
              <a:ahLst/>
              <a:cxnLst/>
              <a:rect l="l" t="t" r="r" b="b"/>
              <a:pathLst>
                <a:path w="454" h="389" extrusionOk="0">
                  <a:moveTo>
                    <a:pt x="259" y="0"/>
                  </a:moveTo>
                  <a:cubicBezTo>
                    <a:pt x="87" y="0"/>
                    <a:pt x="0" y="209"/>
                    <a:pt x="123" y="332"/>
                  </a:cubicBezTo>
                  <a:cubicBezTo>
                    <a:pt x="162" y="371"/>
                    <a:pt x="210" y="389"/>
                    <a:pt x="258" y="389"/>
                  </a:cubicBezTo>
                  <a:cubicBezTo>
                    <a:pt x="357" y="389"/>
                    <a:pt x="453" y="311"/>
                    <a:pt x="453" y="194"/>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8" name="Google Shape;1992;p2">
              <a:extLst>
                <a:ext uri="{FF2B5EF4-FFF2-40B4-BE49-F238E27FC236}">
                  <a16:creationId xmlns:a16="http://schemas.microsoft.com/office/drawing/2014/main" id="{48D454A2-7A01-4998-BC78-42A8ED022F37}"/>
                </a:ext>
              </a:extLst>
            </p:cNvPr>
            <p:cNvSpPr/>
            <p:nvPr/>
          </p:nvSpPr>
          <p:spPr>
            <a:xfrm>
              <a:off x="397125" y="1209400"/>
              <a:ext cx="9725" cy="9700"/>
            </a:xfrm>
            <a:custGeom>
              <a:avLst/>
              <a:gdLst/>
              <a:ahLst/>
              <a:cxnLst/>
              <a:rect l="l" t="t" r="r" b="b"/>
              <a:pathLst>
                <a:path w="389" h="388" extrusionOk="0">
                  <a:moveTo>
                    <a:pt x="195" y="1"/>
                  </a:moveTo>
                  <a:cubicBezTo>
                    <a:pt x="88" y="1"/>
                    <a:pt x="1" y="87"/>
                    <a:pt x="1" y="193"/>
                  </a:cubicBezTo>
                  <a:cubicBezTo>
                    <a:pt x="1" y="301"/>
                    <a:pt x="88" y="387"/>
                    <a:pt x="195" y="387"/>
                  </a:cubicBezTo>
                  <a:cubicBezTo>
                    <a:pt x="302" y="387"/>
                    <a:pt x="389" y="301"/>
                    <a:pt x="389" y="193"/>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9" name="Google Shape;1993;p2">
              <a:extLst>
                <a:ext uri="{FF2B5EF4-FFF2-40B4-BE49-F238E27FC236}">
                  <a16:creationId xmlns:a16="http://schemas.microsoft.com/office/drawing/2014/main" id="{9B61DAB8-59B6-4D07-AAA7-14E37CBA8237}"/>
                </a:ext>
              </a:extLst>
            </p:cNvPr>
            <p:cNvSpPr/>
            <p:nvPr/>
          </p:nvSpPr>
          <p:spPr>
            <a:xfrm>
              <a:off x="435250" y="1209375"/>
              <a:ext cx="11350" cy="9750"/>
            </a:xfrm>
            <a:custGeom>
              <a:avLst/>
              <a:gdLst/>
              <a:ahLst/>
              <a:cxnLst/>
              <a:rect l="l" t="t" r="r" b="b"/>
              <a:pathLst>
                <a:path w="454" h="390" extrusionOk="0">
                  <a:moveTo>
                    <a:pt x="260" y="0"/>
                  </a:moveTo>
                  <a:cubicBezTo>
                    <a:pt x="87" y="0"/>
                    <a:pt x="0" y="209"/>
                    <a:pt x="123" y="332"/>
                  </a:cubicBezTo>
                  <a:cubicBezTo>
                    <a:pt x="162" y="372"/>
                    <a:pt x="211" y="389"/>
                    <a:pt x="258" y="389"/>
                  </a:cubicBezTo>
                  <a:cubicBezTo>
                    <a:pt x="358" y="389"/>
                    <a:pt x="454" y="311"/>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0" name="Google Shape;1994;p2">
              <a:extLst>
                <a:ext uri="{FF2B5EF4-FFF2-40B4-BE49-F238E27FC236}">
                  <a16:creationId xmlns:a16="http://schemas.microsoft.com/office/drawing/2014/main" id="{E27613BB-0911-4635-805D-293FB18E8B07}"/>
                </a:ext>
              </a:extLst>
            </p:cNvPr>
            <p:cNvSpPr/>
            <p:nvPr/>
          </p:nvSpPr>
          <p:spPr>
            <a:xfrm>
              <a:off x="475000" y="1209375"/>
              <a:ext cx="11350" cy="9750"/>
            </a:xfrm>
            <a:custGeom>
              <a:avLst/>
              <a:gdLst/>
              <a:ahLst/>
              <a:cxnLst/>
              <a:rect l="l" t="t" r="r" b="b"/>
              <a:pathLst>
                <a:path w="454" h="390" extrusionOk="0">
                  <a:moveTo>
                    <a:pt x="260" y="0"/>
                  </a:moveTo>
                  <a:cubicBezTo>
                    <a:pt x="87" y="0"/>
                    <a:pt x="1" y="209"/>
                    <a:pt x="122" y="332"/>
                  </a:cubicBezTo>
                  <a:cubicBezTo>
                    <a:pt x="161" y="372"/>
                    <a:pt x="210" y="389"/>
                    <a:pt x="258" y="389"/>
                  </a:cubicBezTo>
                  <a:cubicBezTo>
                    <a:pt x="358" y="389"/>
                    <a:pt x="454" y="311"/>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1" name="Google Shape;1995;p2">
              <a:extLst>
                <a:ext uri="{FF2B5EF4-FFF2-40B4-BE49-F238E27FC236}">
                  <a16:creationId xmlns:a16="http://schemas.microsoft.com/office/drawing/2014/main" id="{32B74ACA-2241-4225-9376-0136684AC68E}"/>
                </a:ext>
              </a:extLst>
            </p:cNvPr>
            <p:cNvSpPr/>
            <p:nvPr/>
          </p:nvSpPr>
          <p:spPr>
            <a:xfrm>
              <a:off x="516425" y="1209400"/>
              <a:ext cx="9675" cy="9700"/>
            </a:xfrm>
            <a:custGeom>
              <a:avLst/>
              <a:gdLst/>
              <a:ahLst/>
              <a:cxnLst/>
              <a:rect l="l" t="t" r="r" b="b"/>
              <a:pathLst>
                <a:path w="387" h="388" extrusionOk="0">
                  <a:moveTo>
                    <a:pt x="193" y="1"/>
                  </a:moveTo>
                  <a:cubicBezTo>
                    <a:pt x="87" y="1"/>
                    <a:pt x="0" y="87"/>
                    <a:pt x="0" y="193"/>
                  </a:cubicBezTo>
                  <a:cubicBezTo>
                    <a:pt x="0" y="301"/>
                    <a:pt x="87" y="387"/>
                    <a:pt x="193" y="387"/>
                  </a:cubicBezTo>
                  <a:cubicBezTo>
                    <a:pt x="301" y="387"/>
                    <a:pt x="387" y="301"/>
                    <a:pt x="387" y="193"/>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2" name="Google Shape;1996;p2">
              <a:extLst>
                <a:ext uri="{FF2B5EF4-FFF2-40B4-BE49-F238E27FC236}">
                  <a16:creationId xmlns:a16="http://schemas.microsoft.com/office/drawing/2014/main" id="{8414F343-1FDB-459B-A9B3-74A388274DEB}"/>
                </a:ext>
              </a:extLst>
            </p:cNvPr>
            <p:cNvSpPr/>
            <p:nvPr/>
          </p:nvSpPr>
          <p:spPr>
            <a:xfrm>
              <a:off x="554500" y="1209375"/>
              <a:ext cx="11375" cy="9750"/>
            </a:xfrm>
            <a:custGeom>
              <a:avLst/>
              <a:gdLst/>
              <a:ahLst/>
              <a:cxnLst/>
              <a:rect l="l" t="t" r="r" b="b"/>
              <a:pathLst>
                <a:path w="455" h="390" extrusionOk="0">
                  <a:moveTo>
                    <a:pt x="262" y="0"/>
                  </a:moveTo>
                  <a:cubicBezTo>
                    <a:pt x="87" y="0"/>
                    <a:pt x="1" y="209"/>
                    <a:pt x="124" y="332"/>
                  </a:cubicBezTo>
                  <a:cubicBezTo>
                    <a:pt x="163" y="372"/>
                    <a:pt x="211" y="389"/>
                    <a:pt x="258" y="389"/>
                  </a:cubicBezTo>
                  <a:cubicBezTo>
                    <a:pt x="358" y="389"/>
                    <a:pt x="454" y="311"/>
                    <a:pt x="454" y="194"/>
                  </a:cubicBezTo>
                  <a:cubicBezTo>
                    <a:pt x="454"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3" name="Google Shape;1997;p2">
              <a:extLst>
                <a:ext uri="{FF2B5EF4-FFF2-40B4-BE49-F238E27FC236}">
                  <a16:creationId xmlns:a16="http://schemas.microsoft.com/office/drawing/2014/main" id="{E352C7B3-7266-4232-B08D-C4810EEFD475}"/>
                </a:ext>
              </a:extLst>
            </p:cNvPr>
            <p:cNvSpPr/>
            <p:nvPr/>
          </p:nvSpPr>
          <p:spPr>
            <a:xfrm>
              <a:off x="595925" y="1209400"/>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7" y="301"/>
                    <a:pt x="387" y="193"/>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4" name="Google Shape;1998;p2">
              <a:extLst>
                <a:ext uri="{FF2B5EF4-FFF2-40B4-BE49-F238E27FC236}">
                  <a16:creationId xmlns:a16="http://schemas.microsoft.com/office/drawing/2014/main" id="{0DB71910-BA07-4EAB-A608-A50A3DA974DA}"/>
                </a:ext>
              </a:extLst>
            </p:cNvPr>
            <p:cNvSpPr/>
            <p:nvPr/>
          </p:nvSpPr>
          <p:spPr>
            <a:xfrm>
              <a:off x="634025" y="1209375"/>
              <a:ext cx="11375" cy="9750"/>
            </a:xfrm>
            <a:custGeom>
              <a:avLst/>
              <a:gdLst/>
              <a:ahLst/>
              <a:cxnLst/>
              <a:rect l="l" t="t" r="r" b="b"/>
              <a:pathLst>
                <a:path w="455" h="390" extrusionOk="0">
                  <a:moveTo>
                    <a:pt x="261" y="0"/>
                  </a:moveTo>
                  <a:cubicBezTo>
                    <a:pt x="88" y="0"/>
                    <a:pt x="0" y="209"/>
                    <a:pt x="123" y="332"/>
                  </a:cubicBezTo>
                  <a:cubicBezTo>
                    <a:pt x="162" y="372"/>
                    <a:pt x="211" y="389"/>
                    <a:pt x="258" y="389"/>
                  </a:cubicBezTo>
                  <a:cubicBezTo>
                    <a:pt x="358" y="389"/>
                    <a:pt x="454" y="311"/>
                    <a:pt x="455" y="194"/>
                  </a:cubicBezTo>
                  <a:cubicBezTo>
                    <a:pt x="455" y="88"/>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5" name="Google Shape;1999;p2">
              <a:extLst>
                <a:ext uri="{FF2B5EF4-FFF2-40B4-BE49-F238E27FC236}">
                  <a16:creationId xmlns:a16="http://schemas.microsoft.com/office/drawing/2014/main" id="{97D7090F-1B40-4F63-B09E-198775F0B774}"/>
                </a:ext>
              </a:extLst>
            </p:cNvPr>
            <p:cNvSpPr/>
            <p:nvPr/>
          </p:nvSpPr>
          <p:spPr>
            <a:xfrm>
              <a:off x="673775" y="1209375"/>
              <a:ext cx="11375" cy="9750"/>
            </a:xfrm>
            <a:custGeom>
              <a:avLst/>
              <a:gdLst/>
              <a:ahLst/>
              <a:cxnLst/>
              <a:rect l="l" t="t" r="r" b="b"/>
              <a:pathLst>
                <a:path w="455" h="390" extrusionOk="0">
                  <a:moveTo>
                    <a:pt x="261" y="0"/>
                  </a:moveTo>
                  <a:cubicBezTo>
                    <a:pt x="88" y="0"/>
                    <a:pt x="0" y="209"/>
                    <a:pt x="123" y="332"/>
                  </a:cubicBezTo>
                  <a:cubicBezTo>
                    <a:pt x="163" y="372"/>
                    <a:pt x="211" y="389"/>
                    <a:pt x="259" y="389"/>
                  </a:cubicBezTo>
                  <a:cubicBezTo>
                    <a:pt x="359" y="389"/>
                    <a:pt x="455" y="311"/>
                    <a:pt x="455" y="194"/>
                  </a:cubicBezTo>
                  <a:cubicBezTo>
                    <a:pt x="455" y="88"/>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6" name="Google Shape;2000;p2">
              <a:extLst>
                <a:ext uri="{FF2B5EF4-FFF2-40B4-BE49-F238E27FC236}">
                  <a16:creationId xmlns:a16="http://schemas.microsoft.com/office/drawing/2014/main" id="{112E36B9-6053-4E6D-BABA-511E4C4E172D}"/>
                </a:ext>
              </a:extLst>
            </p:cNvPr>
            <p:cNvSpPr/>
            <p:nvPr/>
          </p:nvSpPr>
          <p:spPr>
            <a:xfrm>
              <a:off x="715200" y="1209400"/>
              <a:ext cx="9725" cy="9700"/>
            </a:xfrm>
            <a:custGeom>
              <a:avLst/>
              <a:gdLst/>
              <a:ahLst/>
              <a:cxnLst/>
              <a:rect l="l" t="t" r="r" b="b"/>
              <a:pathLst>
                <a:path w="389" h="388" extrusionOk="0">
                  <a:moveTo>
                    <a:pt x="194" y="1"/>
                  </a:moveTo>
                  <a:cubicBezTo>
                    <a:pt x="86" y="1"/>
                    <a:pt x="0" y="87"/>
                    <a:pt x="0" y="193"/>
                  </a:cubicBezTo>
                  <a:cubicBezTo>
                    <a:pt x="0" y="301"/>
                    <a:pt x="86" y="387"/>
                    <a:pt x="194" y="387"/>
                  </a:cubicBezTo>
                  <a:cubicBezTo>
                    <a:pt x="300" y="387"/>
                    <a:pt x="388" y="301"/>
                    <a:pt x="388" y="193"/>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7" name="Google Shape;2001;p2">
              <a:extLst>
                <a:ext uri="{FF2B5EF4-FFF2-40B4-BE49-F238E27FC236}">
                  <a16:creationId xmlns:a16="http://schemas.microsoft.com/office/drawing/2014/main" id="{6B607D18-EDF8-45C6-BEF6-224BAED347C9}"/>
                </a:ext>
              </a:extLst>
            </p:cNvPr>
            <p:cNvSpPr/>
            <p:nvPr/>
          </p:nvSpPr>
          <p:spPr>
            <a:xfrm>
              <a:off x="753300" y="1209375"/>
              <a:ext cx="11375" cy="9750"/>
            </a:xfrm>
            <a:custGeom>
              <a:avLst/>
              <a:gdLst/>
              <a:ahLst/>
              <a:cxnLst/>
              <a:rect l="l" t="t" r="r" b="b"/>
              <a:pathLst>
                <a:path w="455" h="390" extrusionOk="0">
                  <a:moveTo>
                    <a:pt x="260" y="0"/>
                  </a:moveTo>
                  <a:cubicBezTo>
                    <a:pt x="87" y="0"/>
                    <a:pt x="1" y="209"/>
                    <a:pt x="122" y="332"/>
                  </a:cubicBezTo>
                  <a:cubicBezTo>
                    <a:pt x="162" y="372"/>
                    <a:pt x="210" y="389"/>
                    <a:pt x="258" y="389"/>
                  </a:cubicBezTo>
                  <a:cubicBezTo>
                    <a:pt x="358" y="389"/>
                    <a:pt x="454" y="311"/>
                    <a:pt x="454" y="194"/>
                  </a:cubicBezTo>
                  <a:cubicBezTo>
                    <a:pt x="454" y="88"/>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8" name="Google Shape;2002;p2">
              <a:extLst>
                <a:ext uri="{FF2B5EF4-FFF2-40B4-BE49-F238E27FC236}">
                  <a16:creationId xmlns:a16="http://schemas.microsoft.com/office/drawing/2014/main" id="{AF5CF9D3-3DD4-41E7-A605-4EC50E00D202}"/>
                </a:ext>
              </a:extLst>
            </p:cNvPr>
            <p:cNvSpPr/>
            <p:nvPr/>
          </p:nvSpPr>
          <p:spPr>
            <a:xfrm>
              <a:off x="794700" y="1209400"/>
              <a:ext cx="9725" cy="9700"/>
            </a:xfrm>
            <a:custGeom>
              <a:avLst/>
              <a:gdLst/>
              <a:ahLst/>
              <a:cxnLst/>
              <a:rect l="l" t="t" r="r" b="b"/>
              <a:pathLst>
                <a:path w="389" h="388" extrusionOk="0">
                  <a:moveTo>
                    <a:pt x="194" y="1"/>
                  </a:moveTo>
                  <a:cubicBezTo>
                    <a:pt x="87" y="1"/>
                    <a:pt x="0" y="87"/>
                    <a:pt x="0" y="193"/>
                  </a:cubicBezTo>
                  <a:cubicBezTo>
                    <a:pt x="0" y="301"/>
                    <a:pt x="87" y="387"/>
                    <a:pt x="194" y="387"/>
                  </a:cubicBezTo>
                  <a:cubicBezTo>
                    <a:pt x="300" y="387"/>
                    <a:pt x="388" y="301"/>
                    <a:pt x="388" y="193"/>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9" name="Google Shape;2003;p2">
              <a:extLst>
                <a:ext uri="{FF2B5EF4-FFF2-40B4-BE49-F238E27FC236}">
                  <a16:creationId xmlns:a16="http://schemas.microsoft.com/office/drawing/2014/main" id="{D8E8A709-CBF2-44EB-855F-2D3AE99C07EE}"/>
                </a:ext>
              </a:extLst>
            </p:cNvPr>
            <p:cNvSpPr/>
            <p:nvPr/>
          </p:nvSpPr>
          <p:spPr>
            <a:xfrm>
              <a:off x="832825" y="1209375"/>
              <a:ext cx="11350" cy="9750"/>
            </a:xfrm>
            <a:custGeom>
              <a:avLst/>
              <a:gdLst/>
              <a:ahLst/>
              <a:cxnLst/>
              <a:rect l="l" t="t" r="r" b="b"/>
              <a:pathLst>
                <a:path w="454" h="390" extrusionOk="0">
                  <a:moveTo>
                    <a:pt x="259" y="0"/>
                  </a:moveTo>
                  <a:cubicBezTo>
                    <a:pt x="87" y="0"/>
                    <a:pt x="0" y="209"/>
                    <a:pt x="122" y="332"/>
                  </a:cubicBezTo>
                  <a:cubicBezTo>
                    <a:pt x="161" y="372"/>
                    <a:pt x="210" y="389"/>
                    <a:pt x="257" y="389"/>
                  </a:cubicBezTo>
                  <a:cubicBezTo>
                    <a:pt x="357" y="389"/>
                    <a:pt x="453" y="311"/>
                    <a:pt x="453" y="194"/>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0" name="Google Shape;2004;p2">
              <a:extLst>
                <a:ext uri="{FF2B5EF4-FFF2-40B4-BE49-F238E27FC236}">
                  <a16:creationId xmlns:a16="http://schemas.microsoft.com/office/drawing/2014/main" id="{77EE0C34-38D8-4BD0-A2B5-0BDBE80D2617}"/>
                </a:ext>
              </a:extLst>
            </p:cNvPr>
            <p:cNvSpPr/>
            <p:nvPr/>
          </p:nvSpPr>
          <p:spPr>
            <a:xfrm>
              <a:off x="872575" y="1209375"/>
              <a:ext cx="11350" cy="9750"/>
            </a:xfrm>
            <a:custGeom>
              <a:avLst/>
              <a:gdLst/>
              <a:ahLst/>
              <a:cxnLst/>
              <a:rect l="l" t="t" r="r" b="b"/>
              <a:pathLst>
                <a:path w="454" h="390" extrusionOk="0">
                  <a:moveTo>
                    <a:pt x="260" y="0"/>
                  </a:moveTo>
                  <a:cubicBezTo>
                    <a:pt x="87" y="0"/>
                    <a:pt x="0" y="209"/>
                    <a:pt x="122" y="332"/>
                  </a:cubicBezTo>
                  <a:cubicBezTo>
                    <a:pt x="161" y="372"/>
                    <a:pt x="210" y="389"/>
                    <a:pt x="257" y="389"/>
                  </a:cubicBezTo>
                  <a:cubicBezTo>
                    <a:pt x="358" y="389"/>
                    <a:pt x="454" y="311"/>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1" name="Google Shape;2005;p2">
              <a:extLst>
                <a:ext uri="{FF2B5EF4-FFF2-40B4-BE49-F238E27FC236}">
                  <a16:creationId xmlns:a16="http://schemas.microsoft.com/office/drawing/2014/main" id="{21ED4550-3B32-4486-95EE-142443BFD3D1}"/>
                </a:ext>
              </a:extLst>
            </p:cNvPr>
            <p:cNvSpPr/>
            <p:nvPr/>
          </p:nvSpPr>
          <p:spPr>
            <a:xfrm>
              <a:off x="913950" y="1209400"/>
              <a:ext cx="9725" cy="9700"/>
            </a:xfrm>
            <a:custGeom>
              <a:avLst/>
              <a:gdLst/>
              <a:ahLst/>
              <a:cxnLst/>
              <a:rect l="l" t="t" r="r" b="b"/>
              <a:pathLst>
                <a:path w="389" h="388" extrusionOk="0">
                  <a:moveTo>
                    <a:pt x="195" y="1"/>
                  </a:moveTo>
                  <a:cubicBezTo>
                    <a:pt x="87" y="1"/>
                    <a:pt x="1" y="87"/>
                    <a:pt x="1" y="193"/>
                  </a:cubicBezTo>
                  <a:cubicBezTo>
                    <a:pt x="1" y="301"/>
                    <a:pt x="87" y="387"/>
                    <a:pt x="195" y="387"/>
                  </a:cubicBezTo>
                  <a:cubicBezTo>
                    <a:pt x="302" y="387"/>
                    <a:pt x="389" y="301"/>
                    <a:pt x="389" y="193"/>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2" name="Google Shape;2006;p2">
              <a:extLst>
                <a:ext uri="{FF2B5EF4-FFF2-40B4-BE49-F238E27FC236}">
                  <a16:creationId xmlns:a16="http://schemas.microsoft.com/office/drawing/2014/main" id="{1D4A8384-5750-45B4-8334-FB8BDFE67A88}"/>
                </a:ext>
              </a:extLst>
            </p:cNvPr>
            <p:cNvSpPr/>
            <p:nvPr/>
          </p:nvSpPr>
          <p:spPr>
            <a:xfrm>
              <a:off x="953700" y="1209400"/>
              <a:ext cx="9725" cy="9700"/>
            </a:xfrm>
            <a:custGeom>
              <a:avLst/>
              <a:gdLst/>
              <a:ahLst/>
              <a:cxnLst/>
              <a:rect l="l" t="t" r="r" b="b"/>
              <a:pathLst>
                <a:path w="389" h="388" extrusionOk="0">
                  <a:moveTo>
                    <a:pt x="195" y="1"/>
                  </a:moveTo>
                  <a:cubicBezTo>
                    <a:pt x="89" y="1"/>
                    <a:pt x="1" y="87"/>
                    <a:pt x="1" y="193"/>
                  </a:cubicBezTo>
                  <a:cubicBezTo>
                    <a:pt x="1" y="301"/>
                    <a:pt x="89" y="387"/>
                    <a:pt x="195" y="387"/>
                  </a:cubicBezTo>
                  <a:cubicBezTo>
                    <a:pt x="302" y="387"/>
                    <a:pt x="389" y="301"/>
                    <a:pt x="389" y="193"/>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3" name="Google Shape;2007;p2">
              <a:extLst>
                <a:ext uri="{FF2B5EF4-FFF2-40B4-BE49-F238E27FC236}">
                  <a16:creationId xmlns:a16="http://schemas.microsoft.com/office/drawing/2014/main" id="{36A00BA0-E2C7-44AF-BCED-1D7D031A9312}"/>
                </a:ext>
              </a:extLst>
            </p:cNvPr>
            <p:cNvSpPr/>
            <p:nvPr/>
          </p:nvSpPr>
          <p:spPr>
            <a:xfrm>
              <a:off x="993450" y="1209400"/>
              <a:ext cx="9725" cy="9700"/>
            </a:xfrm>
            <a:custGeom>
              <a:avLst/>
              <a:gdLst/>
              <a:ahLst/>
              <a:cxnLst/>
              <a:rect l="l" t="t" r="r" b="b"/>
              <a:pathLst>
                <a:path w="389" h="388" extrusionOk="0">
                  <a:moveTo>
                    <a:pt x="195" y="1"/>
                  </a:moveTo>
                  <a:cubicBezTo>
                    <a:pt x="89" y="1"/>
                    <a:pt x="1" y="87"/>
                    <a:pt x="1" y="193"/>
                  </a:cubicBezTo>
                  <a:cubicBezTo>
                    <a:pt x="1" y="301"/>
                    <a:pt x="89" y="387"/>
                    <a:pt x="195" y="387"/>
                  </a:cubicBezTo>
                  <a:cubicBezTo>
                    <a:pt x="303" y="387"/>
                    <a:pt x="389" y="301"/>
                    <a:pt x="389" y="193"/>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4" name="Google Shape;2008;p2">
              <a:extLst>
                <a:ext uri="{FF2B5EF4-FFF2-40B4-BE49-F238E27FC236}">
                  <a16:creationId xmlns:a16="http://schemas.microsoft.com/office/drawing/2014/main" id="{6A2740C1-2429-4D64-BACC-5134DAB5A1A2}"/>
                </a:ext>
              </a:extLst>
            </p:cNvPr>
            <p:cNvSpPr/>
            <p:nvPr/>
          </p:nvSpPr>
          <p:spPr>
            <a:xfrm>
              <a:off x="1033225" y="1209400"/>
              <a:ext cx="9725" cy="9700"/>
            </a:xfrm>
            <a:custGeom>
              <a:avLst/>
              <a:gdLst/>
              <a:ahLst/>
              <a:cxnLst/>
              <a:rect l="l" t="t" r="r" b="b"/>
              <a:pathLst>
                <a:path w="389" h="388" extrusionOk="0">
                  <a:moveTo>
                    <a:pt x="194" y="1"/>
                  </a:moveTo>
                  <a:cubicBezTo>
                    <a:pt x="88" y="1"/>
                    <a:pt x="0" y="87"/>
                    <a:pt x="0" y="193"/>
                  </a:cubicBezTo>
                  <a:cubicBezTo>
                    <a:pt x="0" y="301"/>
                    <a:pt x="88" y="387"/>
                    <a:pt x="194" y="387"/>
                  </a:cubicBezTo>
                  <a:cubicBezTo>
                    <a:pt x="302" y="387"/>
                    <a:pt x="388" y="301"/>
                    <a:pt x="388" y="193"/>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5" name="Google Shape;2009;p2">
              <a:extLst>
                <a:ext uri="{FF2B5EF4-FFF2-40B4-BE49-F238E27FC236}">
                  <a16:creationId xmlns:a16="http://schemas.microsoft.com/office/drawing/2014/main" id="{685E2024-C694-41E0-9AA0-F05A59C9B772}"/>
                </a:ext>
              </a:extLst>
            </p:cNvPr>
            <p:cNvSpPr/>
            <p:nvPr/>
          </p:nvSpPr>
          <p:spPr>
            <a:xfrm>
              <a:off x="1072975" y="1209400"/>
              <a:ext cx="9725" cy="9700"/>
            </a:xfrm>
            <a:custGeom>
              <a:avLst/>
              <a:gdLst/>
              <a:ahLst/>
              <a:cxnLst/>
              <a:rect l="l" t="t" r="r" b="b"/>
              <a:pathLst>
                <a:path w="389" h="388" extrusionOk="0">
                  <a:moveTo>
                    <a:pt x="194" y="1"/>
                  </a:moveTo>
                  <a:cubicBezTo>
                    <a:pt x="88" y="1"/>
                    <a:pt x="0" y="87"/>
                    <a:pt x="0" y="193"/>
                  </a:cubicBezTo>
                  <a:cubicBezTo>
                    <a:pt x="0" y="301"/>
                    <a:pt x="88" y="387"/>
                    <a:pt x="194" y="387"/>
                  </a:cubicBezTo>
                  <a:cubicBezTo>
                    <a:pt x="302" y="387"/>
                    <a:pt x="388" y="301"/>
                    <a:pt x="388" y="193"/>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6" name="Google Shape;2010;p2">
              <a:extLst>
                <a:ext uri="{FF2B5EF4-FFF2-40B4-BE49-F238E27FC236}">
                  <a16:creationId xmlns:a16="http://schemas.microsoft.com/office/drawing/2014/main" id="{5642BF01-C68D-40D5-860E-A71D4500B5AC}"/>
                </a:ext>
              </a:extLst>
            </p:cNvPr>
            <p:cNvSpPr/>
            <p:nvPr/>
          </p:nvSpPr>
          <p:spPr>
            <a:xfrm>
              <a:off x="1112725" y="1209400"/>
              <a:ext cx="9725" cy="9700"/>
            </a:xfrm>
            <a:custGeom>
              <a:avLst/>
              <a:gdLst/>
              <a:ahLst/>
              <a:cxnLst/>
              <a:rect l="l" t="t" r="r" b="b"/>
              <a:pathLst>
                <a:path w="389" h="388" extrusionOk="0">
                  <a:moveTo>
                    <a:pt x="194" y="1"/>
                  </a:moveTo>
                  <a:cubicBezTo>
                    <a:pt x="88" y="1"/>
                    <a:pt x="0" y="87"/>
                    <a:pt x="0" y="193"/>
                  </a:cubicBezTo>
                  <a:cubicBezTo>
                    <a:pt x="0" y="301"/>
                    <a:pt x="88" y="387"/>
                    <a:pt x="194" y="387"/>
                  </a:cubicBezTo>
                  <a:cubicBezTo>
                    <a:pt x="302" y="387"/>
                    <a:pt x="388" y="301"/>
                    <a:pt x="388" y="193"/>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7" name="Google Shape;2011;p2">
              <a:extLst>
                <a:ext uri="{FF2B5EF4-FFF2-40B4-BE49-F238E27FC236}">
                  <a16:creationId xmlns:a16="http://schemas.microsoft.com/office/drawing/2014/main" id="{1D94FB4F-50EF-4631-B0E6-CD36B20F7AEA}"/>
                </a:ext>
              </a:extLst>
            </p:cNvPr>
            <p:cNvSpPr/>
            <p:nvPr/>
          </p:nvSpPr>
          <p:spPr>
            <a:xfrm>
              <a:off x="1152500" y="1209400"/>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8" y="301"/>
                    <a:pt x="388" y="193"/>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8" name="Google Shape;2012;p2">
              <a:extLst>
                <a:ext uri="{FF2B5EF4-FFF2-40B4-BE49-F238E27FC236}">
                  <a16:creationId xmlns:a16="http://schemas.microsoft.com/office/drawing/2014/main" id="{CCF97C39-E8B3-4711-B680-D6BA4F42487A}"/>
                </a:ext>
              </a:extLst>
            </p:cNvPr>
            <p:cNvSpPr/>
            <p:nvPr/>
          </p:nvSpPr>
          <p:spPr>
            <a:xfrm>
              <a:off x="1192275" y="1209400"/>
              <a:ext cx="9675" cy="9700"/>
            </a:xfrm>
            <a:custGeom>
              <a:avLst/>
              <a:gdLst/>
              <a:ahLst/>
              <a:cxnLst/>
              <a:rect l="l" t="t" r="r" b="b"/>
              <a:pathLst>
                <a:path w="387" h="388" extrusionOk="0">
                  <a:moveTo>
                    <a:pt x="193" y="1"/>
                  </a:moveTo>
                  <a:cubicBezTo>
                    <a:pt x="86" y="1"/>
                    <a:pt x="0" y="87"/>
                    <a:pt x="0" y="193"/>
                  </a:cubicBezTo>
                  <a:cubicBezTo>
                    <a:pt x="0" y="301"/>
                    <a:pt x="86" y="387"/>
                    <a:pt x="193" y="387"/>
                  </a:cubicBezTo>
                  <a:cubicBezTo>
                    <a:pt x="300" y="387"/>
                    <a:pt x="387" y="301"/>
                    <a:pt x="387" y="193"/>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9" name="Google Shape;2013;p2">
              <a:extLst>
                <a:ext uri="{FF2B5EF4-FFF2-40B4-BE49-F238E27FC236}">
                  <a16:creationId xmlns:a16="http://schemas.microsoft.com/office/drawing/2014/main" id="{28C10E33-101B-475B-B8D2-C77C9B35269B}"/>
                </a:ext>
              </a:extLst>
            </p:cNvPr>
            <p:cNvSpPr/>
            <p:nvPr/>
          </p:nvSpPr>
          <p:spPr>
            <a:xfrm>
              <a:off x="1232025" y="1209400"/>
              <a:ext cx="9675" cy="9700"/>
            </a:xfrm>
            <a:custGeom>
              <a:avLst/>
              <a:gdLst/>
              <a:ahLst/>
              <a:cxnLst/>
              <a:rect l="l" t="t" r="r" b="b"/>
              <a:pathLst>
                <a:path w="387" h="388" extrusionOk="0">
                  <a:moveTo>
                    <a:pt x="194" y="1"/>
                  </a:moveTo>
                  <a:cubicBezTo>
                    <a:pt x="87" y="1"/>
                    <a:pt x="0" y="87"/>
                    <a:pt x="0" y="193"/>
                  </a:cubicBezTo>
                  <a:cubicBezTo>
                    <a:pt x="0" y="301"/>
                    <a:pt x="87" y="387"/>
                    <a:pt x="194" y="387"/>
                  </a:cubicBezTo>
                  <a:cubicBezTo>
                    <a:pt x="300" y="387"/>
                    <a:pt x="387" y="301"/>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0" name="Google Shape;2014;p2">
              <a:extLst>
                <a:ext uri="{FF2B5EF4-FFF2-40B4-BE49-F238E27FC236}">
                  <a16:creationId xmlns:a16="http://schemas.microsoft.com/office/drawing/2014/main" id="{E0881EE6-2B29-4D0F-B354-A82F2EE2FB90}"/>
                </a:ext>
              </a:extLst>
            </p:cNvPr>
            <p:cNvSpPr/>
            <p:nvPr/>
          </p:nvSpPr>
          <p:spPr>
            <a:xfrm>
              <a:off x="276225" y="1175300"/>
              <a:ext cx="11375" cy="9700"/>
            </a:xfrm>
            <a:custGeom>
              <a:avLst/>
              <a:gdLst/>
              <a:ahLst/>
              <a:cxnLst/>
              <a:rect l="l" t="t" r="r" b="b"/>
              <a:pathLst>
                <a:path w="455" h="388" extrusionOk="0">
                  <a:moveTo>
                    <a:pt x="263" y="0"/>
                  </a:moveTo>
                  <a:cubicBezTo>
                    <a:pt x="262" y="0"/>
                    <a:pt x="261" y="0"/>
                    <a:pt x="260" y="0"/>
                  </a:cubicBezTo>
                  <a:cubicBezTo>
                    <a:pt x="87" y="0"/>
                    <a:pt x="1" y="208"/>
                    <a:pt x="124" y="331"/>
                  </a:cubicBezTo>
                  <a:cubicBezTo>
                    <a:pt x="163" y="370"/>
                    <a:pt x="211" y="388"/>
                    <a:pt x="259" y="388"/>
                  </a:cubicBezTo>
                  <a:cubicBezTo>
                    <a:pt x="358" y="388"/>
                    <a:pt x="454" y="310"/>
                    <a:pt x="454" y="194"/>
                  </a:cubicBezTo>
                  <a:cubicBezTo>
                    <a:pt x="454" y="88"/>
                    <a:pt x="369"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1" name="Google Shape;2015;p2">
              <a:extLst>
                <a:ext uri="{FF2B5EF4-FFF2-40B4-BE49-F238E27FC236}">
                  <a16:creationId xmlns:a16="http://schemas.microsoft.com/office/drawing/2014/main" id="{526ACBD0-A3DA-43E9-89D7-11B4B50627B3}"/>
                </a:ext>
              </a:extLst>
            </p:cNvPr>
            <p:cNvSpPr/>
            <p:nvPr/>
          </p:nvSpPr>
          <p:spPr>
            <a:xfrm>
              <a:off x="317625" y="1175300"/>
              <a:ext cx="9725" cy="9675"/>
            </a:xfrm>
            <a:custGeom>
              <a:avLst/>
              <a:gdLst/>
              <a:ahLst/>
              <a:cxnLst/>
              <a:rect l="l" t="t" r="r" b="b"/>
              <a:pathLst>
                <a:path w="389" h="387" extrusionOk="0">
                  <a:moveTo>
                    <a:pt x="194" y="0"/>
                  </a:moveTo>
                  <a:cubicBezTo>
                    <a:pt x="87" y="0"/>
                    <a:pt x="0" y="87"/>
                    <a:pt x="0" y="194"/>
                  </a:cubicBezTo>
                  <a:cubicBezTo>
                    <a:pt x="0" y="301"/>
                    <a:pt x="87" y="387"/>
                    <a:pt x="194" y="387"/>
                  </a:cubicBezTo>
                  <a:cubicBezTo>
                    <a:pt x="302" y="387"/>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2" name="Google Shape;2016;p2">
              <a:extLst>
                <a:ext uri="{FF2B5EF4-FFF2-40B4-BE49-F238E27FC236}">
                  <a16:creationId xmlns:a16="http://schemas.microsoft.com/office/drawing/2014/main" id="{A4D58CCB-0950-4DFB-81F3-816F29828892}"/>
                </a:ext>
              </a:extLst>
            </p:cNvPr>
            <p:cNvSpPr/>
            <p:nvPr/>
          </p:nvSpPr>
          <p:spPr>
            <a:xfrm>
              <a:off x="355750" y="1175300"/>
              <a:ext cx="11350" cy="9700"/>
            </a:xfrm>
            <a:custGeom>
              <a:avLst/>
              <a:gdLst/>
              <a:ahLst/>
              <a:cxnLst/>
              <a:rect l="l" t="t" r="r" b="b"/>
              <a:pathLst>
                <a:path w="454" h="388" extrusionOk="0">
                  <a:moveTo>
                    <a:pt x="262" y="0"/>
                  </a:moveTo>
                  <a:cubicBezTo>
                    <a:pt x="261" y="0"/>
                    <a:pt x="260" y="0"/>
                    <a:pt x="259" y="0"/>
                  </a:cubicBezTo>
                  <a:cubicBezTo>
                    <a:pt x="87" y="0"/>
                    <a:pt x="0" y="208"/>
                    <a:pt x="123" y="331"/>
                  </a:cubicBezTo>
                  <a:cubicBezTo>
                    <a:pt x="162" y="370"/>
                    <a:pt x="210" y="388"/>
                    <a:pt x="258" y="388"/>
                  </a:cubicBezTo>
                  <a:cubicBezTo>
                    <a:pt x="357" y="388"/>
                    <a:pt x="453" y="310"/>
                    <a:pt x="453" y="194"/>
                  </a:cubicBezTo>
                  <a:cubicBezTo>
                    <a:pt x="453" y="88"/>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3" name="Google Shape;2017;p2">
              <a:extLst>
                <a:ext uri="{FF2B5EF4-FFF2-40B4-BE49-F238E27FC236}">
                  <a16:creationId xmlns:a16="http://schemas.microsoft.com/office/drawing/2014/main" id="{4C6BC301-1CB9-454C-8638-6B9B01A6FFFE}"/>
                </a:ext>
              </a:extLst>
            </p:cNvPr>
            <p:cNvSpPr/>
            <p:nvPr/>
          </p:nvSpPr>
          <p:spPr>
            <a:xfrm>
              <a:off x="397125" y="1175300"/>
              <a:ext cx="9725" cy="9675"/>
            </a:xfrm>
            <a:custGeom>
              <a:avLst/>
              <a:gdLst/>
              <a:ahLst/>
              <a:cxnLst/>
              <a:rect l="l" t="t" r="r" b="b"/>
              <a:pathLst>
                <a:path w="389" h="387" extrusionOk="0">
                  <a:moveTo>
                    <a:pt x="195" y="0"/>
                  </a:moveTo>
                  <a:cubicBezTo>
                    <a:pt x="88" y="0"/>
                    <a:pt x="1" y="87"/>
                    <a:pt x="1" y="194"/>
                  </a:cubicBezTo>
                  <a:cubicBezTo>
                    <a:pt x="1" y="301"/>
                    <a:pt x="88" y="387"/>
                    <a:pt x="195" y="387"/>
                  </a:cubicBezTo>
                  <a:cubicBezTo>
                    <a:pt x="302" y="387"/>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4" name="Google Shape;2018;p2">
              <a:extLst>
                <a:ext uri="{FF2B5EF4-FFF2-40B4-BE49-F238E27FC236}">
                  <a16:creationId xmlns:a16="http://schemas.microsoft.com/office/drawing/2014/main" id="{8A9CD86B-48AD-4AC7-A006-94CF5F4A6C6B}"/>
                </a:ext>
              </a:extLst>
            </p:cNvPr>
            <p:cNvSpPr/>
            <p:nvPr/>
          </p:nvSpPr>
          <p:spPr>
            <a:xfrm>
              <a:off x="435250" y="1175300"/>
              <a:ext cx="11350" cy="9725"/>
            </a:xfrm>
            <a:custGeom>
              <a:avLst/>
              <a:gdLst/>
              <a:ahLst/>
              <a:cxnLst/>
              <a:rect l="l" t="t" r="r" b="b"/>
              <a:pathLst>
                <a:path w="454" h="389" extrusionOk="0">
                  <a:moveTo>
                    <a:pt x="260" y="0"/>
                  </a:moveTo>
                  <a:cubicBezTo>
                    <a:pt x="87" y="0"/>
                    <a:pt x="0" y="208"/>
                    <a:pt x="123" y="331"/>
                  </a:cubicBezTo>
                  <a:cubicBezTo>
                    <a:pt x="163" y="371"/>
                    <a:pt x="211" y="389"/>
                    <a:pt x="259"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5" name="Google Shape;2019;p2">
              <a:extLst>
                <a:ext uri="{FF2B5EF4-FFF2-40B4-BE49-F238E27FC236}">
                  <a16:creationId xmlns:a16="http://schemas.microsoft.com/office/drawing/2014/main" id="{125BBF17-C50C-47FC-9AED-FC0CBBD59A5C}"/>
                </a:ext>
              </a:extLst>
            </p:cNvPr>
            <p:cNvSpPr/>
            <p:nvPr/>
          </p:nvSpPr>
          <p:spPr>
            <a:xfrm>
              <a:off x="475025" y="1175300"/>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9"/>
                    <a:pt x="121" y="331"/>
                  </a:cubicBezTo>
                  <a:cubicBezTo>
                    <a:pt x="161" y="371"/>
                    <a:pt x="210" y="389"/>
                    <a:pt x="258" y="389"/>
                  </a:cubicBezTo>
                  <a:cubicBezTo>
                    <a:pt x="357" y="389"/>
                    <a:pt x="453" y="311"/>
                    <a:pt x="453" y="194"/>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6" name="Google Shape;2020;p2">
              <a:extLst>
                <a:ext uri="{FF2B5EF4-FFF2-40B4-BE49-F238E27FC236}">
                  <a16:creationId xmlns:a16="http://schemas.microsoft.com/office/drawing/2014/main" id="{F38FA10D-3795-4B07-91A2-F968795E1A88}"/>
                </a:ext>
              </a:extLst>
            </p:cNvPr>
            <p:cNvSpPr/>
            <p:nvPr/>
          </p:nvSpPr>
          <p:spPr>
            <a:xfrm>
              <a:off x="516425" y="1175300"/>
              <a:ext cx="9675" cy="9675"/>
            </a:xfrm>
            <a:custGeom>
              <a:avLst/>
              <a:gdLst/>
              <a:ahLst/>
              <a:cxnLst/>
              <a:rect l="l" t="t" r="r" b="b"/>
              <a:pathLst>
                <a:path w="387" h="387" extrusionOk="0">
                  <a:moveTo>
                    <a:pt x="193" y="0"/>
                  </a:moveTo>
                  <a:cubicBezTo>
                    <a:pt x="87" y="0"/>
                    <a:pt x="0" y="87"/>
                    <a:pt x="0" y="194"/>
                  </a:cubicBezTo>
                  <a:cubicBezTo>
                    <a:pt x="0" y="301"/>
                    <a:pt x="87" y="387"/>
                    <a:pt x="193" y="387"/>
                  </a:cubicBezTo>
                  <a:cubicBezTo>
                    <a:pt x="301" y="387"/>
                    <a:pt x="387" y="301"/>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7" name="Google Shape;2021;p2">
              <a:extLst>
                <a:ext uri="{FF2B5EF4-FFF2-40B4-BE49-F238E27FC236}">
                  <a16:creationId xmlns:a16="http://schemas.microsoft.com/office/drawing/2014/main" id="{D398DDF6-18DE-47AD-B565-D15FD47D12F9}"/>
                </a:ext>
              </a:extLst>
            </p:cNvPr>
            <p:cNvSpPr/>
            <p:nvPr/>
          </p:nvSpPr>
          <p:spPr>
            <a:xfrm>
              <a:off x="554525" y="1175300"/>
              <a:ext cx="11350" cy="9725"/>
            </a:xfrm>
            <a:custGeom>
              <a:avLst/>
              <a:gdLst/>
              <a:ahLst/>
              <a:cxnLst/>
              <a:rect l="l" t="t" r="r" b="b"/>
              <a:pathLst>
                <a:path w="454" h="389" extrusionOk="0">
                  <a:moveTo>
                    <a:pt x="263" y="0"/>
                  </a:moveTo>
                  <a:cubicBezTo>
                    <a:pt x="262" y="0"/>
                    <a:pt x="261" y="0"/>
                    <a:pt x="261" y="0"/>
                  </a:cubicBezTo>
                  <a:cubicBezTo>
                    <a:pt x="260" y="0"/>
                    <a:pt x="259" y="0"/>
                    <a:pt x="259" y="0"/>
                  </a:cubicBezTo>
                  <a:cubicBezTo>
                    <a:pt x="86" y="0"/>
                    <a:pt x="0" y="209"/>
                    <a:pt x="123" y="331"/>
                  </a:cubicBezTo>
                  <a:cubicBezTo>
                    <a:pt x="162" y="371"/>
                    <a:pt x="211" y="389"/>
                    <a:pt x="258" y="389"/>
                  </a:cubicBezTo>
                  <a:cubicBezTo>
                    <a:pt x="358" y="389"/>
                    <a:pt x="453" y="311"/>
                    <a:pt x="453" y="194"/>
                  </a:cubicBezTo>
                  <a:cubicBezTo>
                    <a:pt x="453"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8" name="Google Shape;2022;p2">
              <a:extLst>
                <a:ext uri="{FF2B5EF4-FFF2-40B4-BE49-F238E27FC236}">
                  <a16:creationId xmlns:a16="http://schemas.microsoft.com/office/drawing/2014/main" id="{E0AF5CFC-7AE4-4EA7-9EFF-D82276087FC1}"/>
                </a:ext>
              </a:extLst>
            </p:cNvPr>
            <p:cNvSpPr/>
            <p:nvPr/>
          </p:nvSpPr>
          <p:spPr>
            <a:xfrm>
              <a:off x="595925" y="1175300"/>
              <a:ext cx="9700" cy="9675"/>
            </a:xfrm>
            <a:custGeom>
              <a:avLst/>
              <a:gdLst/>
              <a:ahLst/>
              <a:cxnLst/>
              <a:rect l="l" t="t" r="r" b="b"/>
              <a:pathLst>
                <a:path w="388" h="387" extrusionOk="0">
                  <a:moveTo>
                    <a:pt x="193" y="0"/>
                  </a:moveTo>
                  <a:cubicBezTo>
                    <a:pt x="87" y="0"/>
                    <a:pt x="1" y="87"/>
                    <a:pt x="1" y="194"/>
                  </a:cubicBezTo>
                  <a:cubicBezTo>
                    <a:pt x="1" y="301"/>
                    <a:pt x="87" y="387"/>
                    <a:pt x="193" y="387"/>
                  </a:cubicBezTo>
                  <a:cubicBezTo>
                    <a:pt x="301" y="387"/>
                    <a:pt x="387" y="301"/>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9" name="Google Shape;2023;p2">
              <a:extLst>
                <a:ext uri="{FF2B5EF4-FFF2-40B4-BE49-F238E27FC236}">
                  <a16:creationId xmlns:a16="http://schemas.microsoft.com/office/drawing/2014/main" id="{BE817B7F-A848-4F9C-9B5B-FE5C6DA78E9A}"/>
                </a:ext>
              </a:extLst>
            </p:cNvPr>
            <p:cNvSpPr/>
            <p:nvPr/>
          </p:nvSpPr>
          <p:spPr>
            <a:xfrm>
              <a:off x="634025" y="1175300"/>
              <a:ext cx="11375" cy="9725"/>
            </a:xfrm>
            <a:custGeom>
              <a:avLst/>
              <a:gdLst/>
              <a:ahLst/>
              <a:cxnLst/>
              <a:rect l="l" t="t" r="r" b="b"/>
              <a:pathLst>
                <a:path w="455" h="389" extrusionOk="0">
                  <a:moveTo>
                    <a:pt x="264" y="0"/>
                  </a:moveTo>
                  <a:cubicBezTo>
                    <a:pt x="263" y="0"/>
                    <a:pt x="262" y="0"/>
                    <a:pt x="261" y="0"/>
                  </a:cubicBezTo>
                  <a:cubicBezTo>
                    <a:pt x="260" y="0"/>
                    <a:pt x="260" y="0"/>
                    <a:pt x="259" y="0"/>
                  </a:cubicBezTo>
                  <a:cubicBezTo>
                    <a:pt x="87" y="0"/>
                    <a:pt x="1" y="209"/>
                    <a:pt x="123" y="331"/>
                  </a:cubicBezTo>
                  <a:cubicBezTo>
                    <a:pt x="163" y="371"/>
                    <a:pt x="211" y="389"/>
                    <a:pt x="259" y="389"/>
                  </a:cubicBezTo>
                  <a:cubicBezTo>
                    <a:pt x="359" y="389"/>
                    <a:pt x="454" y="311"/>
                    <a:pt x="455" y="194"/>
                  </a:cubicBezTo>
                  <a:cubicBezTo>
                    <a:pt x="455" y="88"/>
                    <a:pt x="368"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0" name="Google Shape;2024;p2">
              <a:extLst>
                <a:ext uri="{FF2B5EF4-FFF2-40B4-BE49-F238E27FC236}">
                  <a16:creationId xmlns:a16="http://schemas.microsoft.com/office/drawing/2014/main" id="{29AB55F1-18D5-41B7-9F21-DD90F7F3CD76}"/>
                </a:ext>
              </a:extLst>
            </p:cNvPr>
            <p:cNvSpPr/>
            <p:nvPr/>
          </p:nvSpPr>
          <p:spPr>
            <a:xfrm>
              <a:off x="673775" y="1175300"/>
              <a:ext cx="11375" cy="9725"/>
            </a:xfrm>
            <a:custGeom>
              <a:avLst/>
              <a:gdLst/>
              <a:ahLst/>
              <a:cxnLst/>
              <a:rect l="l" t="t" r="r" b="b"/>
              <a:pathLst>
                <a:path w="455" h="389" extrusionOk="0">
                  <a:moveTo>
                    <a:pt x="261" y="0"/>
                  </a:moveTo>
                  <a:cubicBezTo>
                    <a:pt x="88" y="0"/>
                    <a:pt x="0" y="208"/>
                    <a:pt x="123" y="331"/>
                  </a:cubicBezTo>
                  <a:cubicBezTo>
                    <a:pt x="163" y="371"/>
                    <a:pt x="212" y="389"/>
                    <a:pt x="260" y="389"/>
                  </a:cubicBezTo>
                  <a:cubicBezTo>
                    <a:pt x="359" y="389"/>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1" name="Google Shape;2025;p2">
              <a:extLst>
                <a:ext uri="{FF2B5EF4-FFF2-40B4-BE49-F238E27FC236}">
                  <a16:creationId xmlns:a16="http://schemas.microsoft.com/office/drawing/2014/main" id="{A7F2D6B4-0025-4C18-971A-D808D339DF1E}"/>
                </a:ext>
              </a:extLst>
            </p:cNvPr>
            <p:cNvSpPr/>
            <p:nvPr/>
          </p:nvSpPr>
          <p:spPr>
            <a:xfrm>
              <a:off x="715200" y="1175300"/>
              <a:ext cx="9725" cy="9675"/>
            </a:xfrm>
            <a:custGeom>
              <a:avLst/>
              <a:gdLst/>
              <a:ahLst/>
              <a:cxnLst/>
              <a:rect l="l" t="t" r="r" b="b"/>
              <a:pathLst>
                <a:path w="389" h="387" extrusionOk="0">
                  <a:moveTo>
                    <a:pt x="194" y="0"/>
                  </a:moveTo>
                  <a:cubicBezTo>
                    <a:pt x="86" y="0"/>
                    <a:pt x="0" y="87"/>
                    <a:pt x="0" y="194"/>
                  </a:cubicBezTo>
                  <a:cubicBezTo>
                    <a:pt x="0" y="301"/>
                    <a:pt x="86" y="387"/>
                    <a:pt x="194" y="387"/>
                  </a:cubicBezTo>
                  <a:cubicBezTo>
                    <a:pt x="300" y="387"/>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2" name="Google Shape;2026;p2">
              <a:extLst>
                <a:ext uri="{FF2B5EF4-FFF2-40B4-BE49-F238E27FC236}">
                  <a16:creationId xmlns:a16="http://schemas.microsoft.com/office/drawing/2014/main" id="{036AA6E8-E637-4B8F-AEDC-9D234E7E7245}"/>
                </a:ext>
              </a:extLst>
            </p:cNvPr>
            <p:cNvSpPr/>
            <p:nvPr/>
          </p:nvSpPr>
          <p:spPr>
            <a:xfrm>
              <a:off x="753300" y="1175300"/>
              <a:ext cx="11375" cy="9725"/>
            </a:xfrm>
            <a:custGeom>
              <a:avLst/>
              <a:gdLst/>
              <a:ahLst/>
              <a:cxnLst/>
              <a:rect l="l" t="t" r="r" b="b"/>
              <a:pathLst>
                <a:path w="455" h="389" extrusionOk="0">
                  <a:moveTo>
                    <a:pt x="263" y="0"/>
                  </a:moveTo>
                  <a:cubicBezTo>
                    <a:pt x="262" y="0"/>
                    <a:pt x="261" y="0"/>
                    <a:pt x="260" y="0"/>
                  </a:cubicBezTo>
                  <a:cubicBezTo>
                    <a:pt x="87" y="0"/>
                    <a:pt x="1" y="208"/>
                    <a:pt x="122" y="331"/>
                  </a:cubicBezTo>
                  <a:cubicBezTo>
                    <a:pt x="162" y="371"/>
                    <a:pt x="211" y="389"/>
                    <a:pt x="259" y="389"/>
                  </a:cubicBezTo>
                  <a:cubicBezTo>
                    <a:pt x="359" y="389"/>
                    <a:pt x="454" y="311"/>
                    <a:pt x="454" y="194"/>
                  </a:cubicBezTo>
                  <a:cubicBezTo>
                    <a:pt x="454"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3" name="Google Shape;2027;p2">
              <a:extLst>
                <a:ext uri="{FF2B5EF4-FFF2-40B4-BE49-F238E27FC236}">
                  <a16:creationId xmlns:a16="http://schemas.microsoft.com/office/drawing/2014/main" id="{CDB5857A-0EA5-4EDC-9C75-CB34F183DC58}"/>
                </a:ext>
              </a:extLst>
            </p:cNvPr>
            <p:cNvSpPr/>
            <p:nvPr/>
          </p:nvSpPr>
          <p:spPr>
            <a:xfrm>
              <a:off x="794700" y="1175300"/>
              <a:ext cx="9725" cy="9675"/>
            </a:xfrm>
            <a:custGeom>
              <a:avLst/>
              <a:gdLst/>
              <a:ahLst/>
              <a:cxnLst/>
              <a:rect l="l" t="t" r="r" b="b"/>
              <a:pathLst>
                <a:path w="389" h="387" extrusionOk="0">
                  <a:moveTo>
                    <a:pt x="194" y="0"/>
                  </a:moveTo>
                  <a:cubicBezTo>
                    <a:pt x="87" y="0"/>
                    <a:pt x="0" y="87"/>
                    <a:pt x="0" y="194"/>
                  </a:cubicBezTo>
                  <a:cubicBezTo>
                    <a:pt x="0" y="301"/>
                    <a:pt x="87" y="387"/>
                    <a:pt x="194" y="387"/>
                  </a:cubicBezTo>
                  <a:cubicBezTo>
                    <a:pt x="300" y="387"/>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4" name="Google Shape;2028;p2">
              <a:extLst>
                <a:ext uri="{FF2B5EF4-FFF2-40B4-BE49-F238E27FC236}">
                  <a16:creationId xmlns:a16="http://schemas.microsoft.com/office/drawing/2014/main" id="{C56B9877-9353-4199-B950-CAB66E5B8C25}"/>
                </a:ext>
              </a:extLst>
            </p:cNvPr>
            <p:cNvSpPr/>
            <p:nvPr/>
          </p:nvSpPr>
          <p:spPr>
            <a:xfrm>
              <a:off x="832825" y="1175300"/>
              <a:ext cx="11350" cy="9725"/>
            </a:xfrm>
            <a:custGeom>
              <a:avLst/>
              <a:gdLst/>
              <a:ahLst/>
              <a:cxnLst/>
              <a:rect l="l" t="t" r="r" b="b"/>
              <a:pathLst>
                <a:path w="454" h="389" extrusionOk="0">
                  <a:moveTo>
                    <a:pt x="262" y="0"/>
                  </a:moveTo>
                  <a:cubicBezTo>
                    <a:pt x="261" y="0"/>
                    <a:pt x="260" y="0"/>
                    <a:pt x="259" y="0"/>
                  </a:cubicBezTo>
                  <a:cubicBezTo>
                    <a:pt x="87" y="0"/>
                    <a:pt x="0" y="208"/>
                    <a:pt x="122" y="331"/>
                  </a:cubicBezTo>
                  <a:cubicBezTo>
                    <a:pt x="161" y="371"/>
                    <a:pt x="210" y="389"/>
                    <a:pt x="258" y="389"/>
                  </a:cubicBezTo>
                  <a:cubicBezTo>
                    <a:pt x="358" y="389"/>
                    <a:pt x="453" y="311"/>
                    <a:pt x="453" y="194"/>
                  </a:cubicBezTo>
                  <a:cubicBezTo>
                    <a:pt x="453" y="88"/>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5" name="Google Shape;2029;p2">
              <a:extLst>
                <a:ext uri="{FF2B5EF4-FFF2-40B4-BE49-F238E27FC236}">
                  <a16:creationId xmlns:a16="http://schemas.microsoft.com/office/drawing/2014/main" id="{D54BE47C-EAA0-4693-B8F8-FE910C42703B}"/>
                </a:ext>
              </a:extLst>
            </p:cNvPr>
            <p:cNvSpPr/>
            <p:nvPr/>
          </p:nvSpPr>
          <p:spPr>
            <a:xfrm>
              <a:off x="872575" y="1175300"/>
              <a:ext cx="11350" cy="9725"/>
            </a:xfrm>
            <a:custGeom>
              <a:avLst/>
              <a:gdLst/>
              <a:ahLst/>
              <a:cxnLst/>
              <a:rect l="l" t="t" r="r" b="b"/>
              <a:pathLst>
                <a:path w="454" h="389" extrusionOk="0">
                  <a:moveTo>
                    <a:pt x="262" y="0"/>
                  </a:moveTo>
                  <a:cubicBezTo>
                    <a:pt x="261" y="0"/>
                    <a:pt x="261" y="0"/>
                    <a:pt x="260" y="0"/>
                  </a:cubicBezTo>
                  <a:cubicBezTo>
                    <a:pt x="259" y="0"/>
                    <a:pt x="258" y="0"/>
                    <a:pt x="258" y="0"/>
                  </a:cubicBezTo>
                  <a:cubicBezTo>
                    <a:pt x="86" y="0"/>
                    <a:pt x="1" y="209"/>
                    <a:pt x="122" y="331"/>
                  </a:cubicBezTo>
                  <a:cubicBezTo>
                    <a:pt x="161" y="371"/>
                    <a:pt x="210" y="389"/>
                    <a:pt x="258" y="389"/>
                  </a:cubicBezTo>
                  <a:cubicBezTo>
                    <a:pt x="358" y="389"/>
                    <a:pt x="454" y="311"/>
                    <a:pt x="454" y="194"/>
                  </a:cubicBezTo>
                  <a:cubicBezTo>
                    <a:pt x="454" y="88"/>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6" name="Google Shape;2030;p2">
              <a:extLst>
                <a:ext uri="{FF2B5EF4-FFF2-40B4-BE49-F238E27FC236}">
                  <a16:creationId xmlns:a16="http://schemas.microsoft.com/office/drawing/2014/main" id="{C96A62A9-11EE-422E-BB32-59B2F151F502}"/>
                </a:ext>
              </a:extLst>
            </p:cNvPr>
            <p:cNvSpPr/>
            <p:nvPr/>
          </p:nvSpPr>
          <p:spPr>
            <a:xfrm>
              <a:off x="913950" y="1175300"/>
              <a:ext cx="9725" cy="9675"/>
            </a:xfrm>
            <a:custGeom>
              <a:avLst/>
              <a:gdLst/>
              <a:ahLst/>
              <a:cxnLst/>
              <a:rect l="l" t="t" r="r" b="b"/>
              <a:pathLst>
                <a:path w="389" h="387" extrusionOk="0">
                  <a:moveTo>
                    <a:pt x="195" y="0"/>
                  </a:moveTo>
                  <a:cubicBezTo>
                    <a:pt x="87" y="0"/>
                    <a:pt x="1" y="87"/>
                    <a:pt x="1" y="194"/>
                  </a:cubicBezTo>
                  <a:cubicBezTo>
                    <a:pt x="1" y="301"/>
                    <a:pt x="87" y="387"/>
                    <a:pt x="195" y="387"/>
                  </a:cubicBezTo>
                  <a:cubicBezTo>
                    <a:pt x="302" y="387"/>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7" name="Google Shape;2031;p2">
              <a:extLst>
                <a:ext uri="{FF2B5EF4-FFF2-40B4-BE49-F238E27FC236}">
                  <a16:creationId xmlns:a16="http://schemas.microsoft.com/office/drawing/2014/main" id="{FC7A3862-52C4-4A4F-9CCF-704257F6CCF1}"/>
                </a:ext>
              </a:extLst>
            </p:cNvPr>
            <p:cNvSpPr/>
            <p:nvPr/>
          </p:nvSpPr>
          <p:spPr>
            <a:xfrm>
              <a:off x="953700" y="1175300"/>
              <a:ext cx="9725" cy="9675"/>
            </a:xfrm>
            <a:custGeom>
              <a:avLst/>
              <a:gdLst/>
              <a:ahLst/>
              <a:cxnLst/>
              <a:rect l="l" t="t" r="r" b="b"/>
              <a:pathLst>
                <a:path w="389" h="387" extrusionOk="0">
                  <a:moveTo>
                    <a:pt x="195" y="0"/>
                  </a:moveTo>
                  <a:cubicBezTo>
                    <a:pt x="89" y="0"/>
                    <a:pt x="1" y="87"/>
                    <a:pt x="1" y="194"/>
                  </a:cubicBezTo>
                  <a:cubicBezTo>
                    <a:pt x="1" y="301"/>
                    <a:pt x="89" y="387"/>
                    <a:pt x="195" y="387"/>
                  </a:cubicBezTo>
                  <a:cubicBezTo>
                    <a:pt x="302" y="387"/>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8" name="Google Shape;2032;p2">
              <a:extLst>
                <a:ext uri="{FF2B5EF4-FFF2-40B4-BE49-F238E27FC236}">
                  <a16:creationId xmlns:a16="http://schemas.microsoft.com/office/drawing/2014/main" id="{E055C308-45EA-4631-B858-06BE33D061E2}"/>
                </a:ext>
              </a:extLst>
            </p:cNvPr>
            <p:cNvSpPr/>
            <p:nvPr/>
          </p:nvSpPr>
          <p:spPr>
            <a:xfrm>
              <a:off x="993450" y="1175300"/>
              <a:ext cx="9725" cy="9675"/>
            </a:xfrm>
            <a:custGeom>
              <a:avLst/>
              <a:gdLst/>
              <a:ahLst/>
              <a:cxnLst/>
              <a:rect l="l" t="t" r="r" b="b"/>
              <a:pathLst>
                <a:path w="389" h="387" extrusionOk="0">
                  <a:moveTo>
                    <a:pt x="195" y="0"/>
                  </a:moveTo>
                  <a:cubicBezTo>
                    <a:pt x="89" y="0"/>
                    <a:pt x="1" y="87"/>
                    <a:pt x="1" y="194"/>
                  </a:cubicBezTo>
                  <a:cubicBezTo>
                    <a:pt x="1" y="301"/>
                    <a:pt x="89" y="387"/>
                    <a:pt x="195" y="387"/>
                  </a:cubicBezTo>
                  <a:cubicBezTo>
                    <a:pt x="303" y="387"/>
                    <a:pt x="389" y="301"/>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9" name="Google Shape;2033;p2">
              <a:extLst>
                <a:ext uri="{FF2B5EF4-FFF2-40B4-BE49-F238E27FC236}">
                  <a16:creationId xmlns:a16="http://schemas.microsoft.com/office/drawing/2014/main" id="{F8DD1373-89DD-4FCA-8096-972BD69B9063}"/>
                </a:ext>
              </a:extLst>
            </p:cNvPr>
            <p:cNvSpPr/>
            <p:nvPr/>
          </p:nvSpPr>
          <p:spPr>
            <a:xfrm>
              <a:off x="1033225" y="1175300"/>
              <a:ext cx="9725" cy="9675"/>
            </a:xfrm>
            <a:custGeom>
              <a:avLst/>
              <a:gdLst/>
              <a:ahLst/>
              <a:cxnLst/>
              <a:rect l="l" t="t" r="r" b="b"/>
              <a:pathLst>
                <a:path w="389" h="387" extrusionOk="0">
                  <a:moveTo>
                    <a:pt x="194" y="0"/>
                  </a:moveTo>
                  <a:cubicBezTo>
                    <a:pt x="88" y="0"/>
                    <a:pt x="0" y="87"/>
                    <a:pt x="0" y="194"/>
                  </a:cubicBezTo>
                  <a:cubicBezTo>
                    <a:pt x="0" y="301"/>
                    <a:pt x="88" y="387"/>
                    <a:pt x="194" y="387"/>
                  </a:cubicBezTo>
                  <a:cubicBezTo>
                    <a:pt x="302" y="387"/>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0" name="Google Shape;2034;p2">
              <a:extLst>
                <a:ext uri="{FF2B5EF4-FFF2-40B4-BE49-F238E27FC236}">
                  <a16:creationId xmlns:a16="http://schemas.microsoft.com/office/drawing/2014/main" id="{5857FEF6-0B2D-4D36-9515-6AEF7CC28D09}"/>
                </a:ext>
              </a:extLst>
            </p:cNvPr>
            <p:cNvSpPr/>
            <p:nvPr/>
          </p:nvSpPr>
          <p:spPr>
            <a:xfrm>
              <a:off x="1072975" y="1175300"/>
              <a:ext cx="9725" cy="9675"/>
            </a:xfrm>
            <a:custGeom>
              <a:avLst/>
              <a:gdLst/>
              <a:ahLst/>
              <a:cxnLst/>
              <a:rect l="l" t="t" r="r" b="b"/>
              <a:pathLst>
                <a:path w="389" h="387" extrusionOk="0">
                  <a:moveTo>
                    <a:pt x="194" y="0"/>
                  </a:moveTo>
                  <a:cubicBezTo>
                    <a:pt x="88" y="0"/>
                    <a:pt x="0" y="87"/>
                    <a:pt x="0" y="194"/>
                  </a:cubicBezTo>
                  <a:cubicBezTo>
                    <a:pt x="0" y="301"/>
                    <a:pt x="88" y="387"/>
                    <a:pt x="194" y="387"/>
                  </a:cubicBezTo>
                  <a:cubicBezTo>
                    <a:pt x="302" y="387"/>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1" name="Google Shape;2035;p2">
              <a:extLst>
                <a:ext uri="{FF2B5EF4-FFF2-40B4-BE49-F238E27FC236}">
                  <a16:creationId xmlns:a16="http://schemas.microsoft.com/office/drawing/2014/main" id="{904FAB4F-C4CC-4F41-8F1F-6175F3802446}"/>
                </a:ext>
              </a:extLst>
            </p:cNvPr>
            <p:cNvSpPr/>
            <p:nvPr/>
          </p:nvSpPr>
          <p:spPr>
            <a:xfrm>
              <a:off x="1112725" y="1175300"/>
              <a:ext cx="9725" cy="9675"/>
            </a:xfrm>
            <a:custGeom>
              <a:avLst/>
              <a:gdLst/>
              <a:ahLst/>
              <a:cxnLst/>
              <a:rect l="l" t="t" r="r" b="b"/>
              <a:pathLst>
                <a:path w="389" h="387" extrusionOk="0">
                  <a:moveTo>
                    <a:pt x="194" y="0"/>
                  </a:moveTo>
                  <a:cubicBezTo>
                    <a:pt x="88" y="0"/>
                    <a:pt x="0" y="87"/>
                    <a:pt x="0" y="194"/>
                  </a:cubicBezTo>
                  <a:cubicBezTo>
                    <a:pt x="0" y="301"/>
                    <a:pt x="88" y="387"/>
                    <a:pt x="194" y="387"/>
                  </a:cubicBezTo>
                  <a:cubicBezTo>
                    <a:pt x="302" y="387"/>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2" name="Google Shape;2036;p2">
              <a:extLst>
                <a:ext uri="{FF2B5EF4-FFF2-40B4-BE49-F238E27FC236}">
                  <a16:creationId xmlns:a16="http://schemas.microsoft.com/office/drawing/2014/main" id="{2EB8E568-B817-4832-B5E4-7EA84E72BD36}"/>
                </a:ext>
              </a:extLst>
            </p:cNvPr>
            <p:cNvSpPr/>
            <p:nvPr/>
          </p:nvSpPr>
          <p:spPr>
            <a:xfrm>
              <a:off x="1152500" y="1175300"/>
              <a:ext cx="9700" cy="9675"/>
            </a:xfrm>
            <a:custGeom>
              <a:avLst/>
              <a:gdLst/>
              <a:ahLst/>
              <a:cxnLst/>
              <a:rect l="l" t="t" r="r" b="b"/>
              <a:pathLst>
                <a:path w="388" h="387" extrusionOk="0">
                  <a:moveTo>
                    <a:pt x="193" y="0"/>
                  </a:moveTo>
                  <a:cubicBezTo>
                    <a:pt x="87" y="0"/>
                    <a:pt x="1" y="87"/>
                    <a:pt x="1" y="194"/>
                  </a:cubicBezTo>
                  <a:cubicBezTo>
                    <a:pt x="1" y="301"/>
                    <a:pt x="87" y="387"/>
                    <a:pt x="193" y="387"/>
                  </a:cubicBezTo>
                  <a:cubicBezTo>
                    <a:pt x="301" y="387"/>
                    <a:pt x="388" y="301"/>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3" name="Google Shape;2037;p2">
              <a:extLst>
                <a:ext uri="{FF2B5EF4-FFF2-40B4-BE49-F238E27FC236}">
                  <a16:creationId xmlns:a16="http://schemas.microsoft.com/office/drawing/2014/main" id="{69E331D0-88CF-432B-B4DA-5CDBD8DD1C39}"/>
                </a:ext>
              </a:extLst>
            </p:cNvPr>
            <p:cNvSpPr/>
            <p:nvPr/>
          </p:nvSpPr>
          <p:spPr>
            <a:xfrm>
              <a:off x="1192275" y="1175300"/>
              <a:ext cx="9675" cy="9675"/>
            </a:xfrm>
            <a:custGeom>
              <a:avLst/>
              <a:gdLst/>
              <a:ahLst/>
              <a:cxnLst/>
              <a:rect l="l" t="t" r="r" b="b"/>
              <a:pathLst>
                <a:path w="387" h="387" extrusionOk="0">
                  <a:moveTo>
                    <a:pt x="193" y="0"/>
                  </a:moveTo>
                  <a:cubicBezTo>
                    <a:pt x="86" y="0"/>
                    <a:pt x="0" y="87"/>
                    <a:pt x="0" y="194"/>
                  </a:cubicBezTo>
                  <a:cubicBezTo>
                    <a:pt x="0" y="301"/>
                    <a:pt x="86" y="387"/>
                    <a:pt x="193" y="387"/>
                  </a:cubicBezTo>
                  <a:cubicBezTo>
                    <a:pt x="300" y="387"/>
                    <a:pt x="387" y="301"/>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4" name="Google Shape;2038;p2">
              <a:extLst>
                <a:ext uri="{FF2B5EF4-FFF2-40B4-BE49-F238E27FC236}">
                  <a16:creationId xmlns:a16="http://schemas.microsoft.com/office/drawing/2014/main" id="{49CE958E-6F06-4B43-AF07-02793A847258}"/>
                </a:ext>
              </a:extLst>
            </p:cNvPr>
            <p:cNvSpPr/>
            <p:nvPr/>
          </p:nvSpPr>
          <p:spPr>
            <a:xfrm>
              <a:off x="1232025" y="1175300"/>
              <a:ext cx="9675" cy="9675"/>
            </a:xfrm>
            <a:custGeom>
              <a:avLst/>
              <a:gdLst/>
              <a:ahLst/>
              <a:cxnLst/>
              <a:rect l="l" t="t" r="r" b="b"/>
              <a:pathLst>
                <a:path w="387" h="387" extrusionOk="0">
                  <a:moveTo>
                    <a:pt x="194" y="0"/>
                  </a:moveTo>
                  <a:cubicBezTo>
                    <a:pt x="87" y="0"/>
                    <a:pt x="0" y="87"/>
                    <a:pt x="0" y="194"/>
                  </a:cubicBezTo>
                  <a:cubicBezTo>
                    <a:pt x="0" y="301"/>
                    <a:pt x="87" y="387"/>
                    <a:pt x="194" y="387"/>
                  </a:cubicBezTo>
                  <a:cubicBezTo>
                    <a:pt x="300" y="387"/>
                    <a:pt x="387" y="301"/>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5" name="Google Shape;2039;p2">
              <a:extLst>
                <a:ext uri="{FF2B5EF4-FFF2-40B4-BE49-F238E27FC236}">
                  <a16:creationId xmlns:a16="http://schemas.microsoft.com/office/drawing/2014/main" id="{3CF82B52-9990-43D6-B01E-F89A5203E477}"/>
                </a:ext>
              </a:extLst>
            </p:cNvPr>
            <p:cNvSpPr/>
            <p:nvPr/>
          </p:nvSpPr>
          <p:spPr>
            <a:xfrm>
              <a:off x="236475" y="1141200"/>
              <a:ext cx="11375" cy="9725"/>
            </a:xfrm>
            <a:custGeom>
              <a:avLst/>
              <a:gdLst/>
              <a:ahLst/>
              <a:cxnLst/>
              <a:rect l="l" t="t" r="r" b="b"/>
              <a:pathLst>
                <a:path w="455" h="389" extrusionOk="0">
                  <a:moveTo>
                    <a:pt x="260" y="0"/>
                  </a:moveTo>
                  <a:cubicBezTo>
                    <a:pt x="87" y="0"/>
                    <a:pt x="1" y="209"/>
                    <a:pt x="122" y="331"/>
                  </a:cubicBezTo>
                  <a:cubicBezTo>
                    <a:pt x="162" y="370"/>
                    <a:pt x="211" y="388"/>
                    <a:pt x="259"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6" name="Google Shape;2040;p2">
              <a:extLst>
                <a:ext uri="{FF2B5EF4-FFF2-40B4-BE49-F238E27FC236}">
                  <a16:creationId xmlns:a16="http://schemas.microsoft.com/office/drawing/2014/main" id="{15C4441D-CE5D-438E-A5A3-505E793E8EFD}"/>
                </a:ext>
              </a:extLst>
            </p:cNvPr>
            <p:cNvSpPr/>
            <p:nvPr/>
          </p:nvSpPr>
          <p:spPr>
            <a:xfrm>
              <a:off x="276225" y="1141200"/>
              <a:ext cx="11375" cy="9700"/>
            </a:xfrm>
            <a:custGeom>
              <a:avLst/>
              <a:gdLst/>
              <a:ahLst/>
              <a:cxnLst/>
              <a:rect l="l" t="t" r="r" b="b"/>
              <a:pathLst>
                <a:path w="455" h="388" extrusionOk="0">
                  <a:moveTo>
                    <a:pt x="260" y="0"/>
                  </a:moveTo>
                  <a:cubicBezTo>
                    <a:pt x="87" y="0"/>
                    <a:pt x="1" y="208"/>
                    <a:pt x="124" y="331"/>
                  </a:cubicBezTo>
                  <a:cubicBezTo>
                    <a:pt x="163" y="370"/>
                    <a:pt x="211" y="387"/>
                    <a:pt x="259" y="387"/>
                  </a:cubicBezTo>
                  <a:cubicBezTo>
                    <a:pt x="358" y="387"/>
                    <a:pt x="454" y="310"/>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7" name="Google Shape;2041;p2">
              <a:extLst>
                <a:ext uri="{FF2B5EF4-FFF2-40B4-BE49-F238E27FC236}">
                  <a16:creationId xmlns:a16="http://schemas.microsoft.com/office/drawing/2014/main" id="{3B354B47-BE2A-4262-BCD0-0F246DDB3293}"/>
                </a:ext>
              </a:extLst>
            </p:cNvPr>
            <p:cNvSpPr/>
            <p:nvPr/>
          </p:nvSpPr>
          <p:spPr>
            <a:xfrm>
              <a:off x="317625" y="1141200"/>
              <a:ext cx="9725" cy="9675"/>
            </a:xfrm>
            <a:custGeom>
              <a:avLst/>
              <a:gdLst/>
              <a:ahLst/>
              <a:cxnLst/>
              <a:rect l="l" t="t" r="r" b="b"/>
              <a:pathLst>
                <a:path w="389" h="387" extrusionOk="0">
                  <a:moveTo>
                    <a:pt x="194" y="0"/>
                  </a:moveTo>
                  <a:cubicBezTo>
                    <a:pt x="87" y="0"/>
                    <a:pt x="0" y="87"/>
                    <a:pt x="0" y="194"/>
                  </a:cubicBezTo>
                  <a:cubicBezTo>
                    <a:pt x="0" y="300"/>
                    <a:pt x="87"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8" name="Google Shape;2042;p2">
              <a:extLst>
                <a:ext uri="{FF2B5EF4-FFF2-40B4-BE49-F238E27FC236}">
                  <a16:creationId xmlns:a16="http://schemas.microsoft.com/office/drawing/2014/main" id="{42625EEB-5A51-405D-B926-E0041BC564CA}"/>
                </a:ext>
              </a:extLst>
            </p:cNvPr>
            <p:cNvSpPr/>
            <p:nvPr/>
          </p:nvSpPr>
          <p:spPr>
            <a:xfrm>
              <a:off x="355750" y="1141200"/>
              <a:ext cx="11350" cy="9700"/>
            </a:xfrm>
            <a:custGeom>
              <a:avLst/>
              <a:gdLst/>
              <a:ahLst/>
              <a:cxnLst/>
              <a:rect l="l" t="t" r="r" b="b"/>
              <a:pathLst>
                <a:path w="454" h="388" extrusionOk="0">
                  <a:moveTo>
                    <a:pt x="259" y="0"/>
                  </a:moveTo>
                  <a:cubicBezTo>
                    <a:pt x="87" y="0"/>
                    <a:pt x="0" y="208"/>
                    <a:pt x="123" y="331"/>
                  </a:cubicBezTo>
                  <a:cubicBezTo>
                    <a:pt x="162" y="370"/>
                    <a:pt x="210" y="387"/>
                    <a:pt x="258" y="387"/>
                  </a:cubicBezTo>
                  <a:cubicBezTo>
                    <a:pt x="357" y="387"/>
                    <a:pt x="453" y="310"/>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9" name="Google Shape;2043;p2">
              <a:extLst>
                <a:ext uri="{FF2B5EF4-FFF2-40B4-BE49-F238E27FC236}">
                  <a16:creationId xmlns:a16="http://schemas.microsoft.com/office/drawing/2014/main" id="{8B7D797A-0A24-41D0-B2AF-63667142CC34}"/>
                </a:ext>
              </a:extLst>
            </p:cNvPr>
            <p:cNvSpPr/>
            <p:nvPr/>
          </p:nvSpPr>
          <p:spPr>
            <a:xfrm>
              <a:off x="397125" y="1141200"/>
              <a:ext cx="9725" cy="9675"/>
            </a:xfrm>
            <a:custGeom>
              <a:avLst/>
              <a:gdLst/>
              <a:ahLst/>
              <a:cxnLst/>
              <a:rect l="l" t="t" r="r" b="b"/>
              <a:pathLst>
                <a:path w="389" h="387" extrusionOk="0">
                  <a:moveTo>
                    <a:pt x="195" y="0"/>
                  </a:moveTo>
                  <a:cubicBezTo>
                    <a:pt x="88" y="0"/>
                    <a:pt x="1" y="87"/>
                    <a:pt x="1" y="194"/>
                  </a:cubicBezTo>
                  <a:cubicBezTo>
                    <a:pt x="1" y="300"/>
                    <a:pt x="88"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0" name="Google Shape;2044;p2">
              <a:extLst>
                <a:ext uri="{FF2B5EF4-FFF2-40B4-BE49-F238E27FC236}">
                  <a16:creationId xmlns:a16="http://schemas.microsoft.com/office/drawing/2014/main" id="{8D51D14D-4FB3-4BB8-B289-2AE37BB5D771}"/>
                </a:ext>
              </a:extLst>
            </p:cNvPr>
            <p:cNvSpPr/>
            <p:nvPr/>
          </p:nvSpPr>
          <p:spPr>
            <a:xfrm>
              <a:off x="435250" y="1141200"/>
              <a:ext cx="11350" cy="9725"/>
            </a:xfrm>
            <a:custGeom>
              <a:avLst/>
              <a:gdLst/>
              <a:ahLst/>
              <a:cxnLst/>
              <a:rect l="l" t="t" r="r" b="b"/>
              <a:pathLst>
                <a:path w="454" h="389" extrusionOk="0">
                  <a:moveTo>
                    <a:pt x="260" y="0"/>
                  </a:moveTo>
                  <a:cubicBezTo>
                    <a:pt x="87" y="0"/>
                    <a:pt x="0" y="209"/>
                    <a:pt x="123" y="331"/>
                  </a:cubicBezTo>
                  <a:cubicBezTo>
                    <a:pt x="163" y="370"/>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1" name="Google Shape;2045;p2">
              <a:extLst>
                <a:ext uri="{FF2B5EF4-FFF2-40B4-BE49-F238E27FC236}">
                  <a16:creationId xmlns:a16="http://schemas.microsoft.com/office/drawing/2014/main" id="{F477445A-B920-48A6-846D-538B01FF6BD1}"/>
                </a:ext>
              </a:extLst>
            </p:cNvPr>
            <p:cNvSpPr/>
            <p:nvPr/>
          </p:nvSpPr>
          <p:spPr>
            <a:xfrm>
              <a:off x="475000" y="1141200"/>
              <a:ext cx="11350" cy="9725"/>
            </a:xfrm>
            <a:custGeom>
              <a:avLst/>
              <a:gdLst/>
              <a:ahLst/>
              <a:cxnLst/>
              <a:rect l="l" t="t" r="r" b="b"/>
              <a:pathLst>
                <a:path w="454" h="389" extrusionOk="0">
                  <a:moveTo>
                    <a:pt x="260" y="0"/>
                  </a:moveTo>
                  <a:cubicBezTo>
                    <a:pt x="87" y="0"/>
                    <a:pt x="1" y="208"/>
                    <a:pt x="122" y="331"/>
                  </a:cubicBezTo>
                  <a:cubicBezTo>
                    <a:pt x="162" y="370"/>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2" name="Google Shape;2046;p2">
              <a:extLst>
                <a:ext uri="{FF2B5EF4-FFF2-40B4-BE49-F238E27FC236}">
                  <a16:creationId xmlns:a16="http://schemas.microsoft.com/office/drawing/2014/main" id="{40277652-F457-42C8-8E29-02DF5A25FC97}"/>
                </a:ext>
              </a:extLst>
            </p:cNvPr>
            <p:cNvSpPr/>
            <p:nvPr/>
          </p:nvSpPr>
          <p:spPr>
            <a:xfrm>
              <a:off x="516425" y="1141200"/>
              <a:ext cx="9675" cy="9675"/>
            </a:xfrm>
            <a:custGeom>
              <a:avLst/>
              <a:gdLst/>
              <a:ahLst/>
              <a:cxnLst/>
              <a:rect l="l" t="t" r="r" b="b"/>
              <a:pathLst>
                <a:path w="387" h="387" extrusionOk="0">
                  <a:moveTo>
                    <a:pt x="193" y="0"/>
                  </a:moveTo>
                  <a:cubicBezTo>
                    <a:pt x="87" y="0"/>
                    <a:pt x="0" y="87"/>
                    <a:pt x="0" y="194"/>
                  </a:cubicBezTo>
                  <a:cubicBezTo>
                    <a:pt x="0"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3" name="Google Shape;2047;p2">
              <a:extLst>
                <a:ext uri="{FF2B5EF4-FFF2-40B4-BE49-F238E27FC236}">
                  <a16:creationId xmlns:a16="http://schemas.microsoft.com/office/drawing/2014/main" id="{F5ECFE2C-CD47-4EC2-B277-ADE745785E3C}"/>
                </a:ext>
              </a:extLst>
            </p:cNvPr>
            <p:cNvSpPr/>
            <p:nvPr/>
          </p:nvSpPr>
          <p:spPr>
            <a:xfrm>
              <a:off x="554500" y="1141200"/>
              <a:ext cx="11375" cy="9725"/>
            </a:xfrm>
            <a:custGeom>
              <a:avLst/>
              <a:gdLst/>
              <a:ahLst/>
              <a:cxnLst/>
              <a:rect l="l" t="t" r="r" b="b"/>
              <a:pathLst>
                <a:path w="455" h="389" extrusionOk="0">
                  <a:moveTo>
                    <a:pt x="262" y="0"/>
                  </a:moveTo>
                  <a:cubicBezTo>
                    <a:pt x="87" y="0"/>
                    <a:pt x="1" y="208"/>
                    <a:pt x="124" y="331"/>
                  </a:cubicBezTo>
                  <a:cubicBezTo>
                    <a:pt x="163" y="370"/>
                    <a:pt x="212" y="388"/>
                    <a:pt x="260" y="388"/>
                  </a:cubicBezTo>
                  <a:cubicBezTo>
                    <a:pt x="359" y="388"/>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4" name="Google Shape;2048;p2">
              <a:extLst>
                <a:ext uri="{FF2B5EF4-FFF2-40B4-BE49-F238E27FC236}">
                  <a16:creationId xmlns:a16="http://schemas.microsoft.com/office/drawing/2014/main" id="{608C2455-5EE9-4D6B-B612-AB8AE10DCDA5}"/>
                </a:ext>
              </a:extLst>
            </p:cNvPr>
            <p:cNvSpPr/>
            <p:nvPr/>
          </p:nvSpPr>
          <p:spPr>
            <a:xfrm>
              <a:off x="595925" y="114120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5" name="Google Shape;2049;p2">
              <a:extLst>
                <a:ext uri="{FF2B5EF4-FFF2-40B4-BE49-F238E27FC236}">
                  <a16:creationId xmlns:a16="http://schemas.microsoft.com/office/drawing/2014/main" id="{84097E42-511C-4173-8A95-E42EEF80154B}"/>
                </a:ext>
              </a:extLst>
            </p:cNvPr>
            <p:cNvSpPr/>
            <p:nvPr/>
          </p:nvSpPr>
          <p:spPr>
            <a:xfrm>
              <a:off x="634025" y="1141200"/>
              <a:ext cx="11375" cy="9725"/>
            </a:xfrm>
            <a:custGeom>
              <a:avLst/>
              <a:gdLst/>
              <a:ahLst/>
              <a:cxnLst/>
              <a:rect l="l" t="t" r="r" b="b"/>
              <a:pathLst>
                <a:path w="455" h="389" extrusionOk="0">
                  <a:moveTo>
                    <a:pt x="261" y="0"/>
                  </a:moveTo>
                  <a:cubicBezTo>
                    <a:pt x="88" y="0"/>
                    <a:pt x="0" y="208"/>
                    <a:pt x="123" y="331"/>
                  </a:cubicBezTo>
                  <a:cubicBezTo>
                    <a:pt x="163" y="370"/>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6" name="Google Shape;2050;p2">
              <a:extLst>
                <a:ext uri="{FF2B5EF4-FFF2-40B4-BE49-F238E27FC236}">
                  <a16:creationId xmlns:a16="http://schemas.microsoft.com/office/drawing/2014/main" id="{60C022B3-AC3E-4A61-AFEB-74ED254C18CC}"/>
                </a:ext>
              </a:extLst>
            </p:cNvPr>
            <p:cNvSpPr/>
            <p:nvPr/>
          </p:nvSpPr>
          <p:spPr>
            <a:xfrm>
              <a:off x="673775" y="1141200"/>
              <a:ext cx="11375" cy="9725"/>
            </a:xfrm>
            <a:custGeom>
              <a:avLst/>
              <a:gdLst/>
              <a:ahLst/>
              <a:cxnLst/>
              <a:rect l="l" t="t" r="r" b="b"/>
              <a:pathLst>
                <a:path w="455" h="389" extrusionOk="0">
                  <a:moveTo>
                    <a:pt x="261" y="0"/>
                  </a:moveTo>
                  <a:cubicBezTo>
                    <a:pt x="88" y="0"/>
                    <a:pt x="0" y="209"/>
                    <a:pt x="123" y="331"/>
                  </a:cubicBezTo>
                  <a:cubicBezTo>
                    <a:pt x="163" y="370"/>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7" name="Google Shape;2051;p2">
              <a:extLst>
                <a:ext uri="{FF2B5EF4-FFF2-40B4-BE49-F238E27FC236}">
                  <a16:creationId xmlns:a16="http://schemas.microsoft.com/office/drawing/2014/main" id="{5DEEE809-CE89-4980-B69E-9BC8513C5D59}"/>
                </a:ext>
              </a:extLst>
            </p:cNvPr>
            <p:cNvSpPr/>
            <p:nvPr/>
          </p:nvSpPr>
          <p:spPr>
            <a:xfrm>
              <a:off x="715200" y="1141200"/>
              <a:ext cx="9725" cy="9675"/>
            </a:xfrm>
            <a:custGeom>
              <a:avLst/>
              <a:gdLst/>
              <a:ahLst/>
              <a:cxnLst/>
              <a:rect l="l" t="t" r="r" b="b"/>
              <a:pathLst>
                <a:path w="389" h="387" extrusionOk="0">
                  <a:moveTo>
                    <a:pt x="194" y="0"/>
                  </a:moveTo>
                  <a:cubicBezTo>
                    <a:pt x="86" y="0"/>
                    <a:pt x="0" y="87"/>
                    <a:pt x="0" y="194"/>
                  </a:cubicBezTo>
                  <a:cubicBezTo>
                    <a:pt x="0" y="300"/>
                    <a:pt x="86" y="387"/>
                    <a:pt x="194" y="387"/>
                  </a:cubicBezTo>
                  <a:cubicBezTo>
                    <a:pt x="300" y="387"/>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8" name="Google Shape;2052;p2">
              <a:extLst>
                <a:ext uri="{FF2B5EF4-FFF2-40B4-BE49-F238E27FC236}">
                  <a16:creationId xmlns:a16="http://schemas.microsoft.com/office/drawing/2014/main" id="{E7A4376B-D87A-4E7E-8A0A-53115DC500AC}"/>
                </a:ext>
              </a:extLst>
            </p:cNvPr>
            <p:cNvSpPr/>
            <p:nvPr/>
          </p:nvSpPr>
          <p:spPr>
            <a:xfrm>
              <a:off x="753300" y="1141200"/>
              <a:ext cx="11375" cy="9725"/>
            </a:xfrm>
            <a:custGeom>
              <a:avLst/>
              <a:gdLst/>
              <a:ahLst/>
              <a:cxnLst/>
              <a:rect l="l" t="t" r="r" b="b"/>
              <a:pathLst>
                <a:path w="455" h="389" extrusionOk="0">
                  <a:moveTo>
                    <a:pt x="260" y="0"/>
                  </a:moveTo>
                  <a:cubicBezTo>
                    <a:pt x="87" y="0"/>
                    <a:pt x="1" y="209"/>
                    <a:pt x="122" y="331"/>
                  </a:cubicBezTo>
                  <a:cubicBezTo>
                    <a:pt x="162" y="370"/>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9" name="Google Shape;2053;p2">
              <a:extLst>
                <a:ext uri="{FF2B5EF4-FFF2-40B4-BE49-F238E27FC236}">
                  <a16:creationId xmlns:a16="http://schemas.microsoft.com/office/drawing/2014/main" id="{CABD8359-5B13-45A6-9816-6D1EF0F379C3}"/>
                </a:ext>
              </a:extLst>
            </p:cNvPr>
            <p:cNvSpPr/>
            <p:nvPr/>
          </p:nvSpPr>
          <p:spPr>
            <a:xfrm>
              <a:off x="794700" y="1141200"/>
              <a:ext cx="9725" cy="9675"/>
            </a:xfrm>
            <a:custGeom>
              <a:avLst/>
              <a:gdLst/>
              <a:ahLst/>
              <a:cxnLst/>
              <a:rect l="l" t="t" r="r" b="b"/>
              <a:pathLst>
                <a:path w="389" h="387" extrusionOk="0">
                  <a:moveTo>
                    <a:pt x="194" y="0"/>
                  </a:moveTo>
                  <a:cubicBezTo>
                    <a:pt x="87" y="0"/>
                    <a:pt x="0" y="87"/>
                    <a:pt x="0" y="194"/>
                  </a:cubicBezTo>
                  <a:cubicBezTo>
                    <a:pt x="0" y="300"/>
                    <a:pt x="87" y="387"/>
                    <a:pt x="194" y="387"/>
                  </a:cubicBezTo>
                  <a:cubicBezTo>
                    <a:pt x="300" y="387"/>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0" name="Google Shape;2054;p2">
              <a:extLst>
                <a:ext uri="{FF2B5EF4-FFF2-40B4-BE49-F238E27FC236}">
                  <a16:creationId xmlns:a16="http://schemas.microsoft.com/office/drawing/2014/main" id="{2867B4CF-126E-44D4-90D4-B38CA5520223}"/>
                </a:ext>
              </a:extLst>
            </p:cNvPr>
            <p:cNvSpPr/>
            <p:nvPr/>
          </p:nvSpPr>
          <p:spPr>
            <a:xfrm>
              <a:off x="832825" y="1141200"/>
              <a:ext cx="11350" cy="9725"/>
            </a:xfrm>
            <a:custGeom>
              <a:avLst/>
              <a:gdLst/>
              <a:ahLst/>
              <a:cxnLst/>
              <a:rect l="l" t="t" r="r" b="b"/>
              <a:pathLst>
                <a:path w="454" h="389" extrusionOk="0">
                  <a:moveTo>
                    <a:pt x="259" y="0"/>
                  </a:moveTo>
                  <a:cubicBezTo>
                    <a:pt x="87" y="0"/>
                    <a:pt x="0" y="209"/>
                    <a:pt x="122" y="331"/>
                  </a:cubicBezTo>
                  <a:cubicBezTo>
                    <a:pt x="161" y="370"/>
                    <a:pt x="210" y="388"/>
                    <a:pt x="258" y="388"/>
                  </a:cubicBezTo>
                  <a:cubicBezTo>
                    <a:pt x="358" y="388"/>
                    <a:pt x="453" y="311"/>
                    <a:pt x="453" y="194"/>
                  </a:cubicBezTo>
                  <a:cubicBezTo>
                    <a:pt x="453" y="87"/>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1" name="Google Shape;2055;p2">
              <a:extLst>
                <a:ext uri="{FF2B5EF4-FFF2-40B4-BE49-F238E27FC236}">
                  <a16:creationId xmlns:a16="http://schemas.microsoft.com/office/drawing/2014/main" id="{A5A85311-FF63-4932-BA71-AC26A1C77A9D}"/>
                </a:ext>
              </a:extLst>
            </p:cNvPr>
            <p:cNvSpPr/>
            <p:nvPr/>
          </p:nvSpPr>
          <p:spPr>
            <a:xfrm>
              <a:off x="872575" y="1141200"/>
              <a:ext cx="11350" cy="9725"/>
            </a:xfrm>
            <a:custGeom>
              <a:avLst/>
              <a:gdLst/>
              <a:ahLst/>
              <a:cxnLst/>
              <a:rect l="l" t="t" r="r" b="b"/>
              <a:pathLst>
                <a:path w="454" h="389" extrusionOk="0">
                  <a:moveTo>
                    <a:pt x="260" y="0"/>
                  </a:moveTo>
                  <a:cubicBezTo>
                    <a:pt x="87" y="0"/>
                    <a:pt x="0" y="208"/>
                    <a:pt x="122" y="331"/>
                  </a:cubicBezTo>
                  <a:cubicBezTo>
                    <a:pt x="161" y="370"/>
                    <a:pt x="210" y="388"/>
                    <a:pt x="258"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2" name="Google Shape;2056;p2">
              <a:extLst>
                <a:ext uri="{FF2B5EF4-FFF2-40B4-BE49-F238E27FC236}">
                  <a16:creationId xmlns:a16="http://schemas.microsoft.com/office/drawing/2014/main" id="{732333DB-6D1D-477C-8F48-9190AD6AE86E}"/>
                </a:ext>
              </a:extLst>
            </p:cNvPr>
            <p:cNvSpPr/>
            <p:nvPr/>
          </p:nvSpPr>
          <p:spPr>
            <a:xfrm>
              <a:off x="913950" y="1141200"/>
              <a:ext cx="9725" cy="9675"/>
            </a:xfrm>
            <a:custGeom>
              <a:avLst/>
              <a:gdLst/>
              <a:ahLst/>
              <a:cxnLst/>
              <a:rect l="l" t="t" r="r" b="b"/>
              <a:pathLst>
                <a:path w="389" h="387" extrusionOk="0">
                  <a:moveTo>
                    <a:pt x="195" y="0"/>
                  </a:moveTo>
                  <a:cubicBezTo>
                    <a:pt x="87" y="0"/>
                    <a:pt x="1" y="87"/>
                    <a:pt x="1" y="194"/>
                  </a:cubicBezTo>
                  <a:cubicBezTo>
                    <a:pt x="1" y="300"/>
                    <a:pt x="87"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3" name="Google Shape;2057;p2">
              <a:extLst>
                <a:ext uri="{FF2B5EF4-FFF2-40B4-BE49-F238E27FC236}">
                  <a16:creationId xmlns:a16="http://schemas.microsoft.com/office/drawing/2014/main" id="{797BF24F-6412-4504-AF11-1A68F1DEA956}"/>
                </a:ext>
              </a:extLst>
            </p:cNvPr>
            <p:cNvSpPr/>
            <p:nvPr/>
          </p:nvSpPr>
          <p:spPr>
            <a:xfrm>
              <a:off x="953700" y="1141200"/>
              <a:ext cx="9725" cy="9675"/>
            </a:xfrm>
            <a:custGeom>
              <a:avLst/>
              <a:gdLst/>
              <a:ahLst/>
              <a:cxnLst/>
              <a:rect l="l" t="t" r="r" b="b"/>
              <a:pathLst>
                <a:path w="389" h="387" extrusionOk="0">
                  <a:moveTo>
                    <a:pt x="195" y="0"/>
                  </a:moveTo>
                  <a:cubicBezTo>
                    <a:pt x="89" y="0"/>
                    <a:pt x="1" y="87"/>
                    <a:pt x="1" y="194"/>
                  </a:cubicBezTo>
                  <a:cubicBezTo>
                    <a:pt x="1" y="300"/>
                    <a:pt x="89"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4" name="Google Shape;2058;p2">
              <a:extLst>
                <a:ext uri="{FF2B5EF4-FFF2-40B4-BE49-F238E27FC236}">
                  <a16:creationId xmlns:a16="http://schemas.microsoft.com/office/drawing/2014/main" id="{59627D22-5A9D-4AE9-9338-89F0DE907D14}"/>
                </a:ext>
              </a:extLst>
            </p:cNvPr>
            <p:cNvSpPr/>
            <p:nvPr/>
          </p:nvSpPr>
          <p:spPr>
            <a:xfrm>
              <a:off x="993450" y="1141200"/>
              <a:ext cx="9725" cy="9675"/>
            </a:xfrm>
            <a:custGeom>
              <a:avLst/>
              <a:gdLst/>
              <a:ahLst/>
              <a:cxnLst/>
              <a:rect l="l" t="t" r="r" b="b"/>
              <a:pathLst>
                <a:path w="389" h="387" extrusionOk="0">
                  <a:moveTo>
                    <a:pt x="195" y="0"/>
                  </a:moveTo>
                  <a:cubicBezTo>
                    <a:pt x="89" y="0"/>
                    <a:pt x="1" y="87"/>
                    <a:pt x="1" y="194"/>
                  </a:cubicBezTo>
                  <a:cubicBezTo>
                    <a:pt x="1" y="300"/>
                    <a:pt x="89" y="387"/>
                    <a:pt x="195" y="387"/>
                  </a:cubicBezTo>
                  <a:cubicBezTo>
                    <a:pt x="303" y="387"/>
                    <a:pt x="389" y="300"/>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5" name="Google Shape;2059;p2">
              <a:extLst>
                <a:ext uri="{FF2B5EF4-FFF2-40B4-BE49-F238E27FC236}">
                  <a16:creationId xmlns:a16="http://schemas.microsoft.com/office/drawing/2014/main" id="{30C6E37B-10DD-4FE9-B4A6-756411916707}"/>
                </a:ext>
              </a:extLst>
            </p:cNvPr>
            <p:cNvSpPr/>
            <p:nvPr/>
          </p:nvSpPr>
          <p:spPr>
            <a:xfrm>
              <a:off x="1033225" y="114120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6" name="Google Shape;2060;p2">
              <a:extLst>
                <a:ext uri="{FF2B5EF4-FFF2-40B4-BE49-F238E27FC236}">
                  <a16:creationId xmlns:a16="http://schemas.microsoft.com/office/drawing/2014/main" id="{5D7477D8-C8D8-484D-85EC-16C8E2767D22}"/>
                </a:ext>
              </a:extLst>
            </p:cNvPr>
            <p:cNvSpPr/>
            <p:nvPr/>
          </p:nvSpPr>
          <p:spPr>
            <a:xfrm>
              <a:off x="1072975" y="114120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7" name="Google Shape;2061;p2">
              <a:extLst>
                <a:ext uri="{FF2B5EF4-FFF2-40B4-BE49-F238E27FC236}">
                  <a16:creationId xmlns:a16="http://schemas.microsoft.com/office/drawing/2014/main" id="{F94E996E-8FFA-449A-83E1-917CC66682FD}"/>
                </a:ext>
              </a:extLst>
            </p:cNvPr>
            <p:cNvSpPr/>
            <p:nvPr/>
          </p:nvSpPr>
          <p:spPr>
            <a:xfrm>
              <a:off x="1112725" y="114120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8" name="Google Shape;2062;p2">
              <a:extLst>
                <a:ext uri="{FF2B5EF4-FFF2-40B4-BE49-F238E27FC236}">
                  <a16:creationId xmlns:a16="http://schemas.microsoft.com/office/drawing/2014/main" id="{4FCA3FFA-CDA8-428A-AAD3-255D5860A54E}"/>
                </a:ext>
              </a:extLst>
            </p:cNvPr>
            <p:cNvSpPr/>
            <p:nvPr/>
          </p:nvSpPr>
          <p:spPr>
            <a:xfrm>
              <a:off x="1152500" y="114120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8" y="300"/>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9" name="Google Shape;2063;p2">
              <a:extLst>
                <a:ext uri="{FF2B5EF4-FFF2-40B4-BE49-F238E27FC236}">
                  <a16:creationId xmlns:a16="http://schemas.microsoft.com/office/drawing/2014/main" id="{2D1104D9-9857-449E-AE77-D31D5441E027}"/>
                </a:ext>
              </a:extLst>
            </p:cNvPr>
            <p:cNvSpPr/>
            <p:nvPr/>
          </p:nvSpPr>
          <p:spPr>
            <a:xfrm>
              <a:off x="1192275" y="1141200"/>
              <a:ext cx="9675" cy="9675"/>
            </a:xfrm>
            <a:custGeom>
              <a:avLst/>
              <a:gdLst/>
              <a:ahLst/>
              <a:cxnLst/>
              <a:rect l="l" t="t" r="r" b="b"/>
              <a:pathLst>
                <a:path w="387" h="387" extrusionOk="0">
                  <a:moveTo>
                    <a:pt x="193" y="0"/>
                  </a:moveTo>
                  <a:cubicBezTo>
                    <a:pt x="86" y="0"/>
                    <a:pt x="0" y="87"/>
                    <a:pt x="0" y="194"/>
                  </a:cubicBezTo>
                  <a:cubicBezTo>
                    <a:pt x="0" y="300"/>
                    <a:pt x="86" y="387"/>
                    <a:pt x="193" y="387"/>
                  </a:cubicBezTo>
                  <a:cubicBezTo>
                    <a:pt x="300" y="387"/>
                    <a:pt x="387" y="300"/>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0" name="Google Shape;2064;p2">
              <a:extLst>
                <a:ext uri="{FF2B5EF4-FFF2-40B4-BE49-F238E27FC236}">
                  <a16:creationId xmlns:a16="http://schemas.microsoft.com/office/drawing/2014/main" id="{D1D5CCFE-E92D-4F7D-9874-14896E10F2D8}"/>
                </a:ext>
              </a:extLst>
            </p:cNvPr>
            <p:cNvSpPr/>
            <p:nvPr/>
          </p:nvSpPr>
          <p:spPr>
            <a:xfrm>
              <a:off x="1232025" y="1141200"/>
              <a:ext cx="9675" cy="9675"/>
            </a:xfrm>
            <a:custGeom>
              <a:avLst/>
              <a:gdLst/>
              <a:ahLst/>
              <a:cxnLst/>
              <a:rect l="l" t="t" r="r" b="b"/>
              <a:pathLst>
                <a:path w="387" h="387" extrusionOk="0">
                  <a:moveTo>
                    <a:pt x="194" y="0"/>
                  </a:moveTo>
                  <a:cubicBezTo>
                    <a:pt x="87" y="0"/>
                    <a:pt x="0" y="87"/>
                    <a:pt x="0" y="194"/>
                  </a:cubicBezTo>
                  <a:cubicBezTo>
                    <a:pt x="0" y="300"/>
                    <a:pt x="87" y="387"/>
                    <a:pt x="194" y="387"/>
                  </a:cubicBezTo>
                  <a:cubicBezTo>
                    <a:pt x="300" y="387"/>
                    <a:pt x="387" y="300"/>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1" name="Google Shape;2065;p2">
              <a:extLst>
                <a:ext uri="{FF2B5EF4-FFF2-40B4-BE49-F238E27FC236}">
                  <a16:creationId xmlns:a16="http://schemas.microsoft.com/office/drawing/2014/main" id="{C44606AC-D443-46C0-89CF-20666ECA6128}"/>
                </a:ext>
              </a:extLst>
            </p:cNvPr>
            <p:cNvSpPr/>
            <p:nvPr/>
          </p:nvSpPr>
          <p:spPr>
            <a:xfrm>
              <a:off x="236475" y="1107075"/>
              <a:ext cx="11375" cy="9725"/>
            </a:xfrm>
            <a:custGeom>
              <a:avLst/>
              <a:gdLst/>
              <a:ahLst/>
              <a:cxnLst/>
              <a:rect l="l" t="t" r="r" b="b"/>
              <a:pathLst>
                <a:path w="455" h="389" extrusionOk="0">
                  <a:moveTo>
                    <a:pt x="260" y="1"/>
                  </a:moveTo>
                  <a:cubicBezTo>
                    <a:pt x="87" y="1"/>
                    <a:pt x="1" y="209"/>
                    <a:pt x="122" y="331"/>
                  </a:cubicBezTo>
                  <a:cubicBezTo>
                    <a:pt x="162" y="371"/>
                    <a:pt x="211" y="389"/>
                    <a:pt x="259" y="389"/>
                  </a:cubicBezTo>
                  <a:cubicBezTo>
                    <a:pt x="359" y="389"/>
                    <a:pt x="454" y="312"/>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2" name="Google Shape;2066;p2">
              <a:extLst>
                <a:ext uri="{FF2B5EF4-FFF2-40B4-BE49-F238E27FC236}">
                  <a16:creationId xmlns:a16="http://schemas.microsoft.com/office/drawing/2014/main" id="{E03F30D9-A421-477F-BE11-32B2176BB1D5}"/>
                </a:ext>
              </a:extLst>
            </p:cNvPr>
            <p:cNvSpPr/>
            <p:nvPr/>
          </p:nvSpPr>
          <p:spPr>
            <a:xfrm>
              <a:off x="276225" y="1107075"/>
              <a:ext cx="11375" cy="9725"/>
            </a:xfrm>
            <a:custGeom>
              <a:avLst/>
              <a:gdLst/>
              <a:ahLst/>
              <a:cxnLst/>
              <a:rect l="l" t="t" r="r" b="b"/>
              <a:pathLst>
                <a:path w="455" h="389" extrusionOk="0">
                  <a:moveTo>
                    <a:pt x="260" y="1"/>
                  </a:moveTo>
                  <a:cubicBezTo>
                    <a:pt x="87" y="1"/>
                    <a:pt x="1" y="209"/>
                    <a:pt x="124" y="331"/>
                  </a:cubicBezTo>
                  <a:cubicBezTo>
                    <a:pt x="163" y="371"/>
                    <a:pt x="212" y="388"/>
                    <a:pt x="259" y="388"/>
                  </a:cubicBezTo>
                  <a:cubicBezTo>
                    <a:pt x="359" y="388"/>
                    <a:pt x="454" y="312"/>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3" name="Google Shape;2067;p2">
              <a:extLst>
                <a:ext uri="{FF2B5EF4-FFF2-40B4-BE49-F238E27FC236}">
                  <a16:creationId xmlns:a16="http://schemas.microsoft.com/office/drawing/2014/main" id="{1A65507A-F420-4598-86C3-0564B5BEBCA2}"/>
                </a:ext>
              </a:extLst>
            </p:cNvPr>
            <p:cNvSpPr/>
            <p:nvPr/>
          </p:nvSpPr>
          <p:spPr>
            <a:xfrm>
              <a:off x="317625" y="11070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4" name="Google Shape;2068;p2">
              <a:extLst>
                <a:ext uri="{FF2B5EF4-FFF2-40B4-BE49-F238E27FC236}">
                  <a16:creationId xmlns:a16="http://schemas.microsoft.com/office/drawing/2014/main" id="{1CB1B332-100F-4D9F-BE7A-6B4750137813}"/>
                </a:ext>
              </a:extLst>
            </p:cNvPr>
            <p:cNvSpPr/>
            <p:nvPr/>
          </p:nvSpPr>
          <p:spPr>
            <a:xfrm>
              <a:off x="355750" y="1107075"/>
              <a:ext cx="11350" cy="9700"/>
            </a:xfrm>
            <a:custGeom>
              <a:avLst/>
              <a:gdLst/>
              <a:ahLst/>
              <a:cxnLst/>
              <a:rect l="l" t="t" r="r" b="b"/>
              <a:pathLst>
                <a:path w="454" h="388" extrusionOk="0">
                  <a:moveTo>
                    <a:pt x="259" y="1"/>
                  </a:moveTo>
                  <a:cubicBezTo>
                    <a:pt x="87" y="1"/>
                    <a:pt x="0" y="209"/>
                    <a:pt x="123" y="331"/>
                  </a:cubicBezTo>
                  <a:cubicBezTo>
                    <a:pt x="162" y="370"/>
                    <a:pt x="210" y="388"/>
                    <a:pt x="258" y="388"/>
                  </a:cubicBezTo>
                  <a:cubicBezTo>
                    <a:pt x="357" y="388"/>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5" name="Google Shape;2069;p2">
              <a:extLst>
                <a:ext uri="{FF2B5EF4-FFF2-40B4-BE49-F238E27FC236}">
                  <a16:creationId xmlns:a16="http://schemas.microsoft.com/office/drawing/2014/main" id="{448CDBA5-0581-42D3-9525-E1D8A7281625}"/>
                </a:ext>
              </a:extLst>
            </p:cNvPr>
            <p:cNvSpPr/>
            <p:nvPr/>
          </p:nvSpPr>
          <p:spPr>
            <a:xfrm>
              <a:off x="397125" y="1107075"/>
              <a:ext cx="9725" cy="9725"/>
            </a:xfrm>
            <a:custGeom>
              <a:avLst/>
              <a:gdLst/>
              <a:ahLst/>
              <a:cxnLst/>
              <a:rect l="l" t="t" r="r" b="b"/>
              <a:pathLst>
                <a:path w="389" h="389"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6" name="Google Shape;2070;p2">
              <a:extLst>
                <a:ext uri="{FF2B5EF4-FFF2-40B4-BE49-F238E27FC236}">
                  <a16:creationId xmlns:a16="http://schemas.microsoft.com/office/drawing/2014/main" id="{7578CA38-C390-44D7-BEF4-E11928BD9812}"/>
                </a:ext>
              </a:extLst>
            </p:cNvPr>
            <p:cNvSpPr/>
            <p:nvPr/>
          </p:nvSpPr>
          <p:spPr>
            <a:xfrm>
              <a:off x="435250" y="1107075"/>
              <a:ext cx="11350" cy="9725"/>
            </a:xfrm>
            <a:custGeom>
              <a:avLst/>
              <a:gdLst/>
              <a:ahLst/>
              <a:cxnLst/>
              <a:rect l="l" t="t" r="r" b="b"/>
              <a:pathLst>
                <a:path w="454" h="389" extrusionOk="0">
                  <a:moveTo>
                    <a:pt x="260" y="1"/>
                  </a:moveTo>
                  <a:cubicBezTo>
                    <a:pt x="87" y="1"/>
                    <a:pt x="0" y="209"/>
                    <a:pt x="123" y="331"/>
                  </a:cubicBezTo>
                  <a:cubicBezTo>
                    <a:pt x="163"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7" name="Google Shape;2071;p2">
              <a:extLst>
                <a:ext uri="{FF2B5EF4-FFF2-40B4-BE49-F238E27FC236}">
                  <a16:creationId xmlns:a16="http://schemas.microsoft.com/office/drawing/2014/main" id="{0800F8E3-1C66-4638-AD43-7E8FD7541CAB}"/>
                </a:ext>
              </a:extLst>
            </p:cNvPr>
            <p:cNvSpPr/>
            <p:nvPr/>
          </p:nvSpPr>
          <p:spPr>
            <a:xfrm>
              <a:off x="475000" y="1107075"/>
              <a:ext cx="11350" cy="9725"/>
            </a:xfrm>
            <a:custGeom>
              <a:avLst/>
              <a:gdLst/>
              <a:ahLst/>
              <a:cxnLst/>
              <a:rect l="l" t="t" r="r" b="b"/>
              <a:pathLst>
                <a:path w="454" h="389" extrusionOk="0">
                  <a:moveTo>
                    <a:pt x="260" y="1"/>
                  </a:moveTo>
                  <a:cubicBezTo>
                    <a:pt x="87" y="1"/>
                    <a:pt x="1" y="209"/>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8" name="Google Shape;2072;p2">
              <a:extLst>
                <a:ext uri="{FF2B5EF4-FFF2-40B4-BE49-F238E27FC236}">
                  <a16:creationId xmlns:a16="http://schemas.microsoft.com/office/drawing/2014/main" id="{143727DA-4151-4507-84D8-5FD24F40A7DC}"/>
                </a:ext>
              </a:extLst>
            </p:cNvPr>
            <p:cNvSpPr/>
            <p:nvPr/>
          </p:nvSpPr>
          <p:spPr>
            <a:xfrm>
              <a:off x="516425" y="1107075"/>
              <a:ext cx="9675" cy="9725"/>
            </a:xfrm>
            <a:custGeom>
              <a:avLst/>
              <a:gdLst/>
              <a:ahLst/>
              <a:cxnLst/>
              <a:rect l="l" t="t" r="r" b="b"/>
              <a:pathLst>
                <a:path w="387" h="389"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9" name="Google Shape;2073;p2">
              <a:extLst>
                <a:ext uri="{FF2B5EF4-FFF2-40B4-BE49-F238E27FC236}">
                  <a16:creationId xmlns:a16="http://schemas.microsoft.com/office/drawing/2014/main" id="{D862EC85-6250-4BD9-96A3-E32E2AB047B4}"/>
                </a:ext>
              </a:extLst>
            </p:cNvPr>
            <p:cNvSpPr/>
            <p:nvPr/>
          </p:nvSpPr>
          <p:spPr>
            <a:xfrm>
              <a:off x="554500" y="1107075"/>
              <a:ext cx="11375" cy="9725"/>
            </a:xfrm>
            <a:custGeom>
              <a:avLst/>
              <a:gdLst/>
              <a:ahLst/>
              <a:cxnLst/>
              <a:rect l="l" t="t" r="r" b="b"/>
              <a:pathLst>
                <a:path w="455" h="389" extrusionOk="0">
                  <a:moveTo>
                    <a:pt x="262" y="1"/>
                  </a:moveTo>
                  <a:cubicBezTo>
                    <a:pt x="87" y="1"/>
                    <a:pt x="1" y="209"/>
                    <a:pt x="124" y="331"/>
                  </a:cubicBezTo>
                  <a:cubicBezTo>
                    <a:pt x="163" y="371"/>
                    <a:pt x="212" y="389"/>
                    <a:pt x="259"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0" name="Google Shape;2074;p2">
              <a:extLst>
                <a:ext uri="{FF2B5EF4-FFF2-40B4-BE49-F238E27FC236}">
                  <a16:creationId xmlns:a16="http://schemas.microsoft.com/office/drawing/2014/main" id="{CBA36365-FD79-4B43-A4BE-5BAB27EB1CEE}"/>
                </a:ext>
              </a:extLst>
            </p:cNvPr>
            <p:cNvSpPr/>
            <p:nvPr/>
          </p:nvSpPr>
          <p:spPr>
            <a:xfrm>
              <a:off x="595925" y="1107075"/>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1" name="Google Shape;2075;p2">
              <a:extLst>
                <a:ext uri="{FF2B5EF4-FFF2-40B4-BE49-F238E27FC236}">
                  <a16:creationId xmlns:a16="http://schemas.microsoft.com/office/drawing/2014/main" id="{72D53416-12F9-4224-978C-8974D6F1B05F}"/>
                </a:ext>
              </a:extLst>
            </p:cNvPr>
            <p:cNvSpPr/>
            <p:nvPr/>
          </p:nvSpPr>
          <p:spPr>
            <a:xfrm>
              <a:off x="634025" y="1107075"/>
              <a:ext cx="11375" cy="9725"/>
            </a:xfrm>
            <a:custGeom>
              <a:avLst/>
              <a:gdLst/>
              <a:ahLst/>
              <a:cxnLst/>
              <a:rect l="l" t="t" r="r" b="b"/>
              <a:pathLst>
                <a:path w="455" h="389" extrusionOk="0">
                  <a:moveTo>
                    <a:pt x="261" y="1"/>
                  </a:moveTo>
                  <a:cubicBezTo>
                    <a:pt x="88" y="1"/>
                    <a:pt x="0" y="209"/>
                    <a:pt x="123" y="331"/>
                  </a:cubicBezTo>
                  <a:cubicBezTo>
                    <a:pt x="163" y="371"/>
                    <a:pt x="211" y="389"/>
                    <a:pt x="259" y="389"/>
                  </a:cubicBezTo>
                  <a:cubicBezTo>
                    <a:pt x="359" y="389"/>
                    <a:pt x="454"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2" name="Google Shape;2076;p2">
              <a:extLst>
                <a:ext uri="{FF2B5EF4-FFF2-40B4-BE49-F238E27FC236}">
                  <a16:creationId xmlns:a16="http://schemas.microsoft.com/office/drawing/2014/main" id="{117061E3-B65F-42FB-A862-1AC50FECCAA6}"/>
                </a:ext>
              </a:extLst>
            </p:cNvPr>
            <p:cNvSpPr/>
            <p:nvPr/>
          </p:nvSpPr>
          <p:spPr>
            <a:xfrm>
              <a:off x="673775" y="1107075"/>
              <a:ext cx="11375" cy="9725"/>
            </a:xfrm>
            <a:custGeom>
              <a:avLst/>
              <a:gdLst/>
              <a:ahLst/>
              <a:cxnLst/>
              <a:rect l="l" t="t" r="r" b="b"/>
              <a:pathLst>
                <a:path w="455" h="389" extrusionOk="0">
                  <a:moveTo>
                    <a:pt x="261" y="1"/>
                  </a:moveTo>
                  <a:cubicBezTo>
                    <a:pt x="88" y="1"/>
                    <a:pt x="0" y="209"/>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3" name="Google Shape;2077;p2">
              <a:extLst>
                <a:ext uri="{FF2B5EF4-FFF2-40B4-BE49-F238E27FC236}">
                  <a16:creationId xmlns:a16="http://schemas.microsoft.com/office/drawing/2014/main" id="{CC3E2E0C-3C0B-4FFB-98A2-9F7BFE43E8FD}"/>
                </a:ext>
              </a:extLst>
            </p:cNvPr>
            <p:cNvSpPr/>
            <p:nvPr/>
          </p:nvSpPr>
          <p:spPr>
            <a:xfrm>
              <a:off x="715200" y="1107075"/>
              <a:ext cx="9725" cy="9725"/>
            </a:xfrm>
            <a:custGeom>
              <a:avLst/>
              <a:gdLst/>
              <a:ahLst/>
              <a:cxnLst/>
              <a:rect l="l" t="t" r="r" b="b"/>
              <a:pathLst>
                <a:path w="389" h="389"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4" name="Google Shape;2078;p2">
              <a:extLst>
                <a:ext uri="{FF2B5EF4-FFF2-40B4-BE49-F238E27FC236}">
                  <a16:creationId xmlns:a16="http://schemas.microsoft.com/office/drawing/2014/main" id="{84555CE8-6248-47C2-9C83-52FA0CCCBEDE}"/>
                </a:ext>
              </a:extLst>
            </p:cNvPr>
            <p:cNvSpPr/>
            <p:nvPr/>
          </p:nvSpPr>
          <p:spPr>
            <a:xfrm>
              <a:off x="753300" y="1107075"/>
              <a:ext cx="11375" cy="9725"/>
            </a:xfrm>
            <a:custGeom>
              <a:avLst/>
              <a:gdLst/>
              <a:ahLst/>
              <a:cxnLst/>
              <a:rect l="l" t="t" r="r" b="b"/>
              <a:pathLst>
                <a:path w="455" h="389" extrusionOk="0">
                  <a:moveTo>
                    <a:pt x="260" y="1"/>
                  </a:moveTo>
                  <a:cubicBezTo>
                    <a:pt x="87" y="1"/>
                    <a:pt x="1" y="209"/>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5" name="Google Shape;2079;p2">
              <a:extLst>
                <a:ext uri="{FF2B5EF4-FFF2-40B4-BE49-F238E27FC236}">
                  <a16:creationId xmlns:a16="http://schemas.microsoft.com/office/drawing/2014/main" id="{D4EC0A5D-88DC-401D-9845-CF8CD6A532D4}"/>
                </a:ext>
              </a:extLst>
            </p:cNvPr>
            <p:cNvSpPr/>
            <p:nvPr/>
          </p:nvSpPr>
          <p:spPr>
            <a:xfrm>
              <a:off x="794700" y="11070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6" name="Google Shape;2080;p2">
              <a:extLst>
                <a:ext uri="{FF2B5EF4-FFF2-40B4-BE49-F238E27FC236}">
                  <a16:creationId xmlns:a16="http://schemas.microsoft.com/office/drawing/2014/main" id="{1AA742C0-9BA8-4BC0-BF46-67B31441A22F}"/>
                </a:ext>
              </a:extLst>
            </p:cNvPr>
            <p:cNvSpPr/>
            <p:nvPr/>
          </p:nvSpPr>
          <p:spPr>
            <a:xfrm>
              <a:off x="832825" y="1107075"/>
              <a:ext cx="11350" cy="9725"/>
            </a:xfrm>
            <a:custGeom>
              <a:avLst/>
              <a:gdLst/>
              <a:ahLst/>
              <a:cxnLst/>
              <a:rect l="l" t="t" r="r" b="b"/>
              <a:pathLst>
                <a:path w="454" h="389" extrusionOk="0">
                  <a:moveTo>
                    <a:pt x="259" y="1"/>
                  </a:moveTo>
                  <a:cubicBezTo>
                    <a:pt x="87" y="1"/>
                    <a:pt x="0" y="209"/>
                    <a:pt x="122"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7" name="Google Shape;2081;p2">
              <a:extLst>
                <a:ext uri="{FF2B5EF4-FFF2-40B4-BE49-F238E27FC236}">
                  <a16:creationId xmlns:a16="http://schemas.microsoft.com/office/drawing/2014/main" id="{C96A3F86-6FF0-448F-B7EE-1ABE20EC19AC}"/>
                </a:ext>
              </a:extLst>
            </p:cNvPr>
            <p:cNvSpPr/>
            <p:nvPr/>
          </p:nvSpPr>
          <p:spPr>
            <a:xfrm>
              <a:off x="872575" y="1107075"/>
              <a:ext cx="11350" cy="9725"/>
            </a:xfrm>
            <a:custGeom>
              <a:avLst/>
              <a:gdLst/>
              <a:ahLst/>
              <a:cxnLst/>
              <a:rect l="l" t="t" r="r" b="b"/>
              <a:pathLst>
                <a:path w="454" h="389" extrusionOk="0">
                  <a:moveTo>
                    <a:pt x="260" y="1"/>
                  </a:moveTo>
                  <a:cubicBezTo>
                    <a:pt x="87" y="1"/>
                    <a:pt x="0" y="209"/>
                    <a:pt x="122" y="331"/>
                  </a:cubicBezTo>
                  <a:cubicBezTo>
                    <a:pt x="161" y="371"/>
                    <a:pt x="210"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8" name="Google Shape;2082;p2">
              <a:extLst>
                <a:ext uri="{FF2B5EF4-FFF2-40B4-BE49-F238E27FC236}">
                  <a16:creationId xmlns:a16="http://schemas.microsoft.com/office/drawing/2014/main" id="{F27FD5AF-1462-45BE-9F27-0BAEAF16D949}"/>
                </a:ext>
              </a:extLst>
            </p:cNvPr>
            <p:cNvSpPr/>
            <p:nvPr/>
          </p:nvSpPr>
          <p:spPr>
            <a:xfrm>
              <a:off x="913950" y="1107075"/>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9" name="Google Shape;2083;p2">
              <a:extLst>
                <a:ext uri="{FF2B5EF4-FFF2-40B4-BE49-F238E27FC236}">
                  <a16:creationId xmlns:a16="http://schemas.microsoft.com/office/drawing/2014/main" id="{50847BF4-4F64-488C-9BBB-20161B385CB6}"/>
                </a:ext>
              </a:extLst>
            </p:cNvPr>
            <p:cNvSpPr/>
            <p:nvPr/>
          </p:nvSpPr>
          <p:spPr>
            <a:xfrm>
              <a:off x="953700" y="1107075"/>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0" name="Google Shape;2084;p2">
              <a:extLst>
                <a:ext uri="{FF2B5EF4-FFF2-40B4-BE49-F238E27FC236}">
                  <a16:creationId xmlns:a16="http://schemas.microsoft.com/office/drawing/2014/main" id="{88999DBA-E890-46A3-BFD7-4CA3524B24AF}"/>
                </a:ext>
              </a:extLst>
            </p:cNvPr>
            <p:cNvSpPr/>
            <p:nvPr/>
          </p:nvSpPr>
          <p:spPr>
            <a:xfrm>
              <a:off x="993450" y="1107075"/>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1" name="Google Shape;2085;p2">
              <a:extLst>
                <a:ext uri="{FF2B5EF4-FFF2-40B4-BE49-F238E27FC236}">
                  <a16:creationId xmlns:a16="http://schemas.microsoft.com/office/drawing/2014/main" id="{A39E06A2-8DCE-41FC-A7E5-A782D195A336}"/>
                </a:ext>
              </a:extLst>
            </p:cNvPr>
            <p:cNvSpPr/>
            <p:nvPr/>
          </p:nvSpPr>
          <p:spPr>
            <a:xfrm>
              <a:off x="1033225" y="11070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2" name="Google Shape;2086;p2">
              <a:extLst>
                <a:ext uri="{FF2B5EF4-FFF2-40B4-BE49-F238E27FC236}">
                  <a16:creationId xmlns:a16="http://schemas.microsoft.com/office/drawing/2014/main" id="{C956C619-3080-4335-BD83-F168E1F905A6}"/>
                </a:ext>
              </a:extLst>
            </p:cNvPr>
            <p:cNvSpPr/>
            <p:nvPr/>
          </p:nvSpPr>
          <p:spPr>
            <a:xfrm>
              <a:off x="1072975" y="11070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3" name="Google Shape;2087;p2">
              <a:extLst>
                <a:ext uri="{FF2B5EF4-FFF2-40B4-BE49-F238E27FC236}">
                  <a16:creationId xmlns:a16="http://schemas.microsoft.com/office/drawing/2014/main" id="{C6F2EE62-FEAD-44A0-95EE-59C0BC197CDD}"/>
                </a:ext>
              </a:extLst>
            </p:cNvPr>
            <p:cNvSpPr/>
            <p:nvPr/>
          </p:nvSpPr>
          <p:spPr>
            <a:xfrm>
              <a:off x="1112725" y="11070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4" name="Google Shape;2088;p2">
              <a:extLst>
                <a:ext uri="{FF2B5EF4-FFF2-40B4-BE49-F238E27FC236}">
                  <a16:creationId xmlns:a16="http://schemas.microsoft.com/office/drawing/2014/main" id="{66301D1E-846B-474D-95D4-CACCB019926D}"/>
                </a:ext>
              </a:extLst>
            </p:cNvPr>
            <p:cNvSpPr/>
            <p:nvPr/>
          </p:nvSpPr>
          <p:spPr>
            <a:xfrm>
              <a:off x="1152500" y="1107075"/>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5" name="Google Shape;2089;p2">
              <a:extLst>
                <a:ext uri="{FF2B5EF4-FFF2-40B4-BE49-F238E27FC236}">
                  <a16:creationId xmlns:a16="http://schemas.microsoft.com/office/drawing/2014/main" id="{E5E304B7-B97D-4AF1-852F-BC127AD7BA2C}"/>
                </a:ext>
              </a:extLst>
            </p:cNvPr>
            <p:cNvSpPr/>
            <p:nvPr/>
          </p:nvSpPr>
          <p:spPr>
            <a:xfrm>
              <a:off x="1192275" y="1107075"/>
              <a:ext cx="9675" cy="9725"/>
            </a:xfrm>
            <a:custGeom>
              <a:avLst/>
              <a:gdLst/>
              <a:ahLst/>
              <a:cxnLst/>
              <a:rect l="l" t="t" r="r" b="b"/>
              <a:pathLst>
                <a:path w="387" h="389"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6" name="Google Shape;2090;p2">
              <a:extLst>
                <a:ext uri="{FF2B5EF4-FFF2-40B4-BE49-F238E27FC236}">
                  <a16:creationId xmlns:a16="http://schemas.microsoft.com/office/drawing/2014/main" id="{2742ABC4-0885-4626-8833-C9EFC7EDAE3D}"/>
                </a:ext>
              </a:extLst>
            </p:cNvPr>
            <p:cNvSpPr/>
            <p:nvPr/>
          </p:nvSpPr>
          <p:spPr>
            <a:xfrm>
              <a:off x="1232025" y="1107075"/>
              <a:ext cx="9675" cy="9725"/>
            </a:xfrm>
            <a:custGeom>
              <a:avLst/>
              <a:gdLst/>
              <a:ahLst/>
              <a:cxnLst/>
              <a:rect l="l" t="t" r="r" b="b"/>
              <a:pathLst>
                <a:path w="387" h="389" extrusionOk="0">
                  <a:moveTo>
                    <a:pt x="194" y="1"/>
                  </a:moveTo>
                  <a:cubicBezTo>
                    <a:pt x="87" y="1"/>
                    <a:pt x="0" y="87"/>
                    <a:pt x="0" y="195"/>
                  </a:cubicBezTo>
                  <a:cubicBezTo>
                    <a:pt x="0" y="301"/>
                    <a:pt x="87" y="389"/>
                    <a:pt x="194" y="389"/>
                  </a:cubicBezTo>
                  <a:cubicBezTo>
                    <a:pt x="300" y="389"/>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7" name="Google Shape;2091;p2">
              <a:extLst>
                <a:ext uri="{FF2B5EF4-FFF2-40B4-BE49-F238E27FC236}">
                  <a16:creationId xmlns:a16="http://schemas.microsoft.com/office/drawing/2014/main" id="{B1A02EB7-FCCA-4FA1-B23D-B558F5A1681D}"/>
                </a:ext>
              </a:extLst>
            </p:cNvPr>
            <p:cNvSpPr/>
            <p:nvPr/>
          </p:nvSpPr>
          <p:spPr>
            <a:xfrm>
              <a:off x="236475" y="107297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8" name="Google Shape;2092;p2">
              <a:extLst>
                <a:ext uri="{FF2B5EF4-FFF2-40B4-BE49-F238E27FC236}">
                  <a16:creationId xmlns:a16="http://schemas.microsoft.com/office/drawing/2014/main" id="{5C9C3B0B-9D87-4966-8777-90AF36DFF530}"/>
                </a:ext>
              </a:extLst>
            </p:cNvPr>
            <p:cNvSpPr/>
            <p:nvPr/>
          </p:nvSpPr>
          <p:spPr>
            <a:xfrm>
              <a:off x="276225" y="1072975"/>
              <a:ext cx="11375" cy="9725"/>
            </a:xfrm>
            <a:custGeom>
              <a:avLst/>
              <a:gdLst/>
              <a:ahLst/>
              <a:cxnLst/>
              <a:rect l="l" t="t" r="r" b="b"/>
              <a:pathLst>
                <a:path w="455" h="389" extrusionOk="0">
                  <a:moveTo>
                    <a:pt x="260" y="1"/>
                  </a:moveTo>
                  <a:cubicBezTo>
                    <a:pt x="87" y="1"/>
                    <a:pt x="1" y="208"/>
                    <a:pt x="124" y="331"/>
                  </a:cubicBezTo>
                  <a:cubicBezTo>
                    <a:pt x="163" y="371"/>
                    <a:pt x="212" y="389"/>
                    <a:pt x="259" y="389"/>
                  </a:cubicBezTo>
                  <a:cubicBezTo>
                    <a:pt x="359" y="389"/>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9" name="Google Shape;2093;p2">
              <a:extLst>
                <a:ext uri="{FF2B5EF4-FFF2-40B4-BE49-F238E27FC236}">
                  <a16:creationId xmlns:a16="http://schemas.microsoft.com/office/drawing/2014/main" id="{8547AFD2-4B44-4582-B3C5-D0C4A0890CFC}"/>
                </a:ext>
              </a:extLst>
            </p:cNvPr>
            <p:cNvSpPr/>
            <p:nvPr/>
          </p:nvSpPr>
          <p:spPr>
            <a:xfrm>
              <a:off x="317625" y="10729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0" name="Google Shape;2094;p2">
              <a:extLst>
                <a:ext uri="{FF2B5EF4-FFF2-40B4-BE49-F238E27FC236}">
                  <a16:creationId xmlns:a16="http://schemas.microsoft.com/office/drawing/2014/main" id="{6013A727-A03E-49AE-B484-B3D695DBF4E3}"/>
                </a:ext>
              </a:extLst>
            </p:cNvPr>
            <p:cNvSpPr/>
            <p:nvPr/>
          </p:nvSpPr>
          <p:spPr>
            <a:xfrm>
              <a:off x="355750" y="1072975"/>
              <a:ext cx="11350" cy="9725"/>
            </a:xfrm>
            <a:custGeom>
              <a:avLst/>
              <a:gdLst/>
              <a:ahLst/>
              <a:cxnLst/>
              <a:rect l="l" t="t" r="r" b="b"/>
              <a:pathLst>
                <a:path w="454" h="389" extrusionOk="0">
                  <a:moveTo>
                    <a:pt x="259" y="1"/>
                  </a:moveTo>
                  <a:cubicBezTo>
                    <a:pt x="87" y="1"/>
                    <a:pt x="0" y="210"/>
                    <a:pt x="123" y="331"/>
                  </a:cubicBezTo>
                  <a:cubicBezTo>
                    <a:pt x="162" y="371"/>
                    <a:pt x="211" y="389"/>
                    <a:pt x="259" y="389"/>
                  </a:cubicBezTo>
                  <a:cubicBezTo>
                    <a:pt x="358" y="389"/>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1" name="Google Shape;2095;p2">
              <a:extLst>
                <a:ext uri="{FF2B5EF4-FFF2-40B4-BE49-F238E27FC236}">
                  <a16:creationId xmlns:a16="http://schemas.microsoft.com/office/drawing/2014/main" id="{A999A012-78F7-4D61-B534-8CA6921D4CA5}"/>
                </a:ext>
              </a:extLst>
            </p:cNvPr>
            <p:cNvSpPr/>
            <p:nvPr/>
          </p:nvSpPr>
          <p:spPr>
            <a:xfrm>
              <a:off x="397125" y="1072975"/>
              <a:ext cx="9725" cy="9725"/>
            </a:xfrm>
            <a:custGeom>
              <a:avLst/>
              <a:gdLst/>
              <a:ahLst/>
              <a:cxnLst/>
              <a:rect l="l" t="t" r="r" b="b"/>
              <a:pathLst>
                <a:path w="389" h="389"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2" name="Google Shape;2096;p2">
              <a:extLst>
                <a:ext uri="{FF2B5EF4-FFF2-40B4-BE49-F238E27FC236}">
                  <a16:creationId xmlns:a16="http://schemas.microsoft.com/office/drawing/2014/main" id="{778B6EBA-C413-4092-8698-83C88F01B0B8}"/>
                </a:ext>
              </a:extLst>
            </p:cNvPr>
            <p:cNvSpPr/>
            <p:nvPr/>
          </p:nvSpPr>
          <p:spPr>
            <a:xfrm>
              <a:off x="435250" y="1072975"/>
              <a:ext cx="11350" cy="9725"/>
            </a:xfrm>
            <a:custGeom>
              <a:avLst/>
              <a:gdLst/>
              <a:ahLst/>
              <a:cxnLst/>
              <a:rect l="l" t="t" r="r" b="b"/>
              <a:pathLst>
                <a:path w="454" h="389" extrusionOk="0">
                  <a:moveTo>
                    <a:pt x="260" y="1"/>
                  </a:moveTo>
                  <a:cubicBezTo>
                    <a:pt x="87" y="1"/>
                    <a:pt x="0" y="210"/>
                    <a:pt x="123" y="331"/>
                  </a:cubicBezTo>
                  <a:cubicBezTo>
                    <a:pt x="163"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3" name="Google Shape;2097;p2">
              <a:extLst>
                <a:ext uri="{FF2B5EF4-FFF2-40B4-BE49-F238E27FC236}">
                  <a16:creationId xmlns:a16="http://schemas.microsoft.com/office/drawing/2014/main" id="{B7D927D7-6E04-4E01-910B-B9647B70CFA9}"/>
                </a:ext>
              </a:extLst>
            </p:cNvPr>
            <p:cNvSpPr/>
            <p:nvPr/>
          </p:nvSpPr>
          <p:spPr>
            <a:xfrm>
              <a:off x="475000" y="1072975"/>
              <a:ext cx="11350" cy="9725"/>
            </a:xfrm>
            <a:custGeom>
              <a:avLst/>
              <a:gdLst/>
              <a:ahLst/>
              <a:cxnLst/>
              <a:rect l="l" t="t" r="r" b="b"/>
              <a:pathLst>
                <a:path w="454" h="389" extrusionOk="0">
                  <a:moveTo>
                    <a:pt x="260" y="1"/>
                  </a:moveTo>
                  <a:cubicBezTo>
                    <a:pt x="87" y="1"/>
                    <a:pt x="1" y="210"/>
                    <a:pt x="122" y="331"/>
                  </a:cubicBezTo>
                  <a:cubicBezTo>
                    <a:pt x="162"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4" name="Google Shape;2098;p2">
              <a:extLst>
                <a:ext uri="{FF2B5EF4-FFF2-40B4-BE49-F238E27FC236}">
                  <a16:creationId xmlns:a16="http://schemas.microsoft.com/office/drawing/2014/main" id="{B16AE0BA-EE11-486A-B281-7A4DCE078949}"/>
                </a:ext>
              </a:extLst>
            </p:cNvPr>
            <p:cNvSpPr/>
            <p:nvPr/>
          </p:nvSpPr>
          <p:spPr>
            <a:xfrm>
              <a:off x="516425" y="1072975"/>
              <a:ext cx="9675" cy="9725"/>
            </a:xfrm>
            <a:custGeom>
              <a:avLst/>
              <a:gdLst/>
              <a:ahLst/>
              <a:cxnLst/>
              <a:rect l="l" t="t" r="r" b="b"/>
              <a:pathLst>
                <a:path w="387" h="389"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5" name="Google Shape;2099;p2">
              <a:extLst>
                <a:ext uri="{FF2B5EF4-FFF2-40B4-BE49-F238E27FC236}">
                  <a16:creationId xmlns:a16="http://schemas.microsoft.com/office/drawing/2014/main" id="{C7310AFA-E376-491B-BA6A-C68F9C43B2DD}"/>
                </a:ext>
              </a:extLst>
            </p:cNvPr>
            <p:cNvSpPr/>
            <p:nvPr/>
          </p:nvSpPr>
          <p:spPr>
            <a:xfrm>
              <a:off x="554500" y="1072975"/>
              <a:ext cx="11375" cy="9725"/>
            </a:xfrm>
            <a:custGeom>
              <a:avLst/>
              <a:gdLst/>
              <a:ahLst/>
              <a:cxnLst/>
              <a:rect l="l" t="t" r="r" b="b"/>
              <a:pathLst>
                <a:path w="455" h="389" extrusionOk="0">
                  <a:moveTo>
                    <a:pt x="262" y="1"/>
                  </a:moveTo>
                  <a:cubicBezTo>
                    <a:pt x="87" y="1"/>
                    <a:pt x="1" y="210"/>
                    <a:pt x="124" y="331"/>
                  </a:cubicBezTo>
                  <a:cubicBezTo>
                    <a:pt x="163" y="371"/>
                    <a:pt x="212" y="389"/>
                    <a:pt x="260" y="389"/>
                  </a:cubicBezTo>
                  <a:cubicBezTo>
                    <a:pt x="359" y="389"/>
                    <a:pt x="454" y="311"/>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6" name="Google Shape;2100;p2">
              <a:extLst>
                <a:ext uri="{FF2B5EF4-FFF2-40B4-BE49-F238E27FC236}">
                  <a16:creationId xmlns:a16="http://schemas.microsoft.com/office/drawing/2014/main" id="{ADB28875-50C8-4882-8293-EF130272FC38}"/>
                </a:ext>
              </a:extLst>
            </p:cNvPr>
            <p:cNvSpPr/>
            <p:nvPr/>
          </p:nvSpPr>
          <p:spPr>
            <a:xfrm>
              <a:off x="595925" y="1072975"/>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7" name="Google Shape;2101;p2">
              <a:extLst>
                <a:ext uri="{FF2B5EF4-FFF2-40B4-BE49-F238E27FC236}">
                  <a16:creationId xmlns:a16="http://schemas.microsoft.com/office/drawing/2014/main" id="{6CBD31F9-9413-49AF-97EF-FE9E1BC58A7F}"/>
                </a:ext>
              </a:extLst>
            </p:cNvPr>
            <p:cNvSpPr/>
            <p:nvPr/>
          </p:nvSpPr>
          <p:spPr>
            <a:xfrm>
              <a:off x="634025" y="107297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8" name="Google Shape;2102;p2">
              <a:extLst>
                <a:ext uri="{FF2B5EF4-FFF2-40B4-BE49-F238E27FC236}">
                  <a16:creationId xmlns:a16="http://schemas.microsoft.com/office/drawing/2014/main" id="{E242DEA3-1BEE-4ABC-AE58-F8C3FBDA1421}"/>
                </a:ext>
              </a:extLst>
            </p:cNvPr>
            <p:cNvSpPr/>
            <p:nvPr/>
          </p:nvSpPr>
          <p:spPr>
            <a:xfrm>
              <a:off x="673775" y="107297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9" name="Google Shape;2103;p2">
              <a:extLst>
                <a:ext uri="{FF2B5EF4-FFF2-40B4-BE49-F238E27FC236}">
                  <a16:creationId xmlns:a16="http://schemas.microsoft.com/office/drawing/2014/main" id="{60195C70-6A0E-4795-8DD0-F7A0B1D9BAEC}"/>
                </a:ext>
              </a:extLst>
            </p:cNvPr>
            <p:cNvSpPr/>
            <p:nvPr/>
          </p:nvSpPr>
          <p:spPr>
            <a:xfrm>
              <a:off x="715200" y="1072975"/>
              <a:ext cx="9725" cy="9725"/>
            </a:xfrm>
            <a:custGeom>
              <a:avLst/>
              <a:gdLst/>
              <a:ahLst/>
              <a:cxnLst/>
              <a:rect l="l" t="t" r="r" b="b"/>
              <a:pathLst>
                <a:path w="389" h="389"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0" name="Google Shape;2104;p2">
              <a:extLst>
                <a:ext uri="{FF2B5EF4-FFF2-40B4-BE49-F238E27FC236}">
                  <a16:creationId xmlns:a16="http://schemas.microsoft.com/office/drawing/2014/main" id="{4AC2F158-2818-4777-956D-0E7DD71B799C}"/>
                </a:ext>
              </a:extLst>
            </p:cNvPr>
            <p:cNvSpPr/>
            <p:nvPr/>
          </p:nvSpPr>
          <p:spPr>
            <a:xfrm>
              <a:off x="753300" y="107297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1"/>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1" name="Google Shape;2105;p2">
              <a:extLst>
                <a:ext uri="{FF2B5EF4-FFF2-40B4-BE49-F238E27FC236}">
                  <a16:creationId xmlns:a16="http://schemas.microsoft.com/office/drawing/2014/main" id="{0FFAC5C5-E10F-4B28-9433-41EA883DE3C1}"/>
                </a:ext>
              </a:extLst>
            </p:cNvPr>
            <p:cNvSpPr/>
            <p:nvPr/>
          </p:nvSpPr>
          <p:spPr>
            <a:xfrm>
              <a:off x="794700" y="10729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2" name="Google Shape;2106;p2">
              <a:extLst>
                <a:ext uri="{FF2B5EF4-FFF2-40B4-BE49-F238E27FC236}">
                  <a16:creationId xmlns:a16="http://schemas.microsoft.com/office/drawing/2014/main" id="{9DB2012F-98C4-4197-A786-3BEEEDB9F394}"/>
                </a:ext>
              </a:extLst>
            </p:cNvPr>
            <p:cNvSpPr/>
            <p:nvPr/>
          </p:nvSpPr>
          <p:spPr>
            <a:xfrm>
              <a:off x="832825" y="107297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3" name="Google Shape;2107;p2">
              <a:extLst>
                <a:ext uri="{FF2B5EF4-FFF2-40B4-BE49-F238E27FC236}">
                  <a16:creationId xmlns:a16="http://schemas.microsoft.com/office/drawing/2014/main" id="{59F9011A-181E-4D29-AC86-2411AE04ACB3}"/>
                </a:ext>
              </a:extLst>
            </p:cNvPr>
            <p:cNvSpPr/>
            <p:nvPr/>
          </p:nvSpPr>
          <p:spPr>
            <a:xfrm>
              <a:off x="872575" y="1072975"/>
              <a:ext cx="11350" cy="9725"/>
            </a:xfrm>
            <a:custGeom>
              <a:avLst/>
              <a:gdLst/>
              <a:ahLst/>
              <a:cxnLst/>
              <a:rect l="l" t="t" r="r" b="b"/>
              <a:pathLst>
                <a:path w="454" h="389" extrusionOk="0">
                  <a:moveTo>
                    <a:pt x="262" y="1"/>
                  </a:moveTo>
                  <a:cubicBezTo>
                    <a:pt x="261" y="1"/>
                    <a:pt x="260" y="1"/>
                    <a:pt x="260" y="1"/>
                  </a:cubicBezTo>
                  <a:cubicBezTo>
                    <a:pt x="87" y="1"/>
                    <a:pt x="0" y="210"/>
                    <a:pt x="123" y="331"/>
                  </a:cubicBezTo>
                  <a:cubicBezTo>
                    <a:pt x="162" y="371"/>
                    <a:pt x="211" y="389"/>
                    <a:pt x="259" y="389"/>
                  </a:cubicBezTo>
                  <a:cubicBezTo>
                    <a:pt x="358" y="389"/>
                    <a:pt x="454" y="311"/>
                    <a:pt x="454" y="195"/>
                  </a:cubicBezTo>
                  <a:cubicBezTo>
                    <a:pt x="454" y="88"/>
                    <a:pt x="367"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4" name="Google Shape;2108;p2">
              <a:extLst>
                <a:ext uri="{FF2B5EF4-FFF2-40B4-BE49-F238E27FC236}">
                  <a16:creationId xmlns:a16="http://schemas.microsoft.com/office/drawing/2014/main" id="{14F93176-1F67-4723-9DC6-3DE934C4BFAF}"/>
                </a:ext>
              </a:extLst>
            </p:cNvPr>
            <p:cNvSpPr/>
            <p:nvPr/>
          </p:nvSpPr>
          <p:spPr>
            <a:xfrm>
              <a:off x="913950" y="1072975"/>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5" name="Google Shape;2109;p2">
              <a:extLst>
                <a:ext uri="{FF2B5EF4-FFF2-40B4-BE49-F238E27FC236}">
                  <a16:creationId xmlns:a16="http://schemas.microsoft.com/office/drawing/2014/main" id="{68C7356E-DF42-47E4-807D-C70A77F2235C}"/>
                </a:ext>
              </a:extLst>
            </p:cNvPr>
            <p:cNvSpPr/>
            <p:nvPr/>
          </p:nvSpPr>
          <p:spPr>
            <a:xfrm>
              <a:off x="953700" y="1072975"/>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6" name="Google Shape;2110;p2">
              <a:extLst>
                <a:ext uri="{FF2B5EF4-FFF2-40B4-BE49-F238E27FC236}">
                  <a16:creationId xmlns:a16="http://schemas.microsoft.com/office/drawing/2014/main" id="{244814FC-38E0-44E3-970A-138D505DB227}"/>
                </a:ext>
              </a:extLst>
            </p:cNvPr>
            <p:cNvSpPr/>
            <p:nvPr/>
          </p:nvSpPr>
          <p:spPr>
            <a:xfrm>
              <a:off x="993450" y="1072975"/>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7" name="Google Shape;2111;p2">
              <a:extLst>
                <a:ext uri="{FF2B5EF4-FFF2-40B4-BE49-F238E27FC236}">
                  <a16:creationId xmlns:a16="http://schemas.microsoft.com/office/drawing/2014/main" id="{3E0E5C66-4189-40D3-A939-117A679EA778}"/>
                </a:ext>
              </a:extLst>
            </p:cNvPr>
            <p:cNvSpPr/>
            <p:nvPr/>
          </p:nvSpPr>
          <p:spPr>
            <a:xfrm>
              <a:off x="1033225" y="10729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8" name="Google Shape;2112;p2">
              <a:extLst>
                <a:ext uri="{FF2B5EF4-FFF2-40B4-BE49-F238E27FC236}">
                  <a16:creationId xmlns:a16="http://schemas.microsoft.com/office/drawing/2014/main" id="{2D953B2F-1E6D-4F55-92AC-BDDB2CF20A28}"/>
                </a:ext>
              </a:extLst>
            </p:cNvPr>
            <p:cNvSpPr/>
            <p:nvPr/>
          </p:nvSpPr>
          <p:spPr>
            <a:xfrm>
              <a:off x="1072975" y="10729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9" name="Google Shape;2113;p2">
              <a:extLst>
                <a:ext uri="{FF2B5EF4-FFF2-40B4-BE49-F238E27FC236}">
                  <a16:creationId xmlns:a16="http://schemas.microsoft.com/office/drawing/2014/main" id="{CFD56F1C-CC73-4A2B-A6E4-099412403986}"/>
                </a:ext>
              </a:extLst>
            </p:cNvPr>
            <p:cNvSpPr/>
            <p:nvPr/>
          </p:nvSpPr>
          <p:spPr>
            <a:xfrm>
              <a:off x="1112725" y="10729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0" name="Google Shape;2114;p2">
              <a:extLst>
                <a:ext uri="{FF2B5EF4-FFF2-40B4-BE49-F238E27FC236}">
                  <a16:creationId xmlns:a16="http://schemas.microsoft.com/office/drawing/2014/main" id="{652EFE3C-F191-423D-992B-031276F005DC}"/>
                </a:ext>
              </a:extLst>
            </p:cNvPr>
            <p:cNvSpPr/>
            <p:nvPr/>
          </p:nvSpPr>
          <p:spPr>
            <a:xfrm>
              <a:off x="1152500" y="1072975"/>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1" name="Google Shape;2115;p2">
              <a:extLst>
                <a:ext uri="{FF2B5EF4-FFF2-40B4-BE49-F238E27FC236}">
                  <a16:creationId xmlns:a16="http://schemas.microsoft.com/office/drawing/2014/main" id="{6CA640D2-E3C3-4D6F-80DA-63C6F7FC7B23}"/>
                </a:ext>
              </a:extLst>
            </p:cNvPr>
            <p:cNvSpPr/>
            <p:nvPr/>
          </p:nvSpPr>
          <p:spPr>
            <a:xfrm>
              <a:off x="1192275" y="1072975"/>
              <a:ext cx="9675" cy="9725"/>
            </a:xfrm>
            <a:custGeom>
              <a:avLst/>
              <a:gdLst/>
              <a:ahLst/>
              <a:cxnLst/>
              <a:rect l="l" t="t" r="r" b="b"/>
              <a:pathLst>
                <a:path w="387" h="389"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2" name="Google Shape;2116;p2">
              <a:extLst>
                <a:ext uri="{FF2B5EF4-FFF2-40B4-BE49-F238E27FC236}">
                  <a16:creationId xmlns:a16="http://schemas.microsoft.com/office/drawing/2014/main" id="{3343FFB8-7DB5-473E-8957-7D11AE0AC290}"/>
                </a:ext>
              </a:extLst>
            </p:cNvPr>
            <p:cNvSpPr/>
            <p:nvPr/>
          </p:nvSpPr>
          <p:spPr>
            <a:xfrm>
              <a:off x="1232025" y="1072975"/>
              <a:ext cx="9675" cy="9725"/>
            </a:xfrm>
            <a:custGeom>
              <a:avLst/>
              <a:gdLst/>
              <a:ahLst/>
              <a:cxnLst/>
              <a:rect l="l" t="t" r="r" b="b"/>
              <a:pathLst>
                <a:path w="387" h="389" extrusionOk="0">
                  <a:moveTo>
                    <a:pt x="194" y="1"/>
                  </a:moveTo>
                  <a:cubicBezTo>
                    <a:pt x="87" y="1"/>
                    <a:pt x="0" y="87"/>
                    <a:pt x="0" y="195"/>
                  </a:cubicBezTo>
                  <a:cubicBezTo>
                    <a:pt x="0" y="301"/>
                    <a:pt x="87" y="389"/>
                    <a:pt x="194" y="389"/>
                  </a:cubicBezTo>
                  <a:cubicBezTo>
                    <a:pt x="300" y="389"/>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3" name="Google Shape;2117;p2">
              <a:extLst>
                <a:ext uri="{FF2B5EF4-FFF2-40B4-BE49-F238E27FC236}">
                  <a16:creationId xmlns:a16="http://schemas.microsoft.com/office/drawing/2014/main" id="{659036C2-5414-4492-8342-5CB1A60FD059}"/>
                </a:ext>
              </a:extLst>
            </p:cNvPr>
            <p:cNvSpPr/>
            <p:nvPr/>
          </p:nvSpPr>
          <p:spPr>
            <a:xfrm>
              <a:off x="236475" y="1038875"/>
              <a:ext cx="11375" cy="9725"/>
            </a:xfrm>
            <a:custGeom>
              <a:avLst/>
              <a:gdLst/>
              <a:ahLst/>
              <a:cxnLst/>
              <a:rect l="l" t="t" r="r" b="b"/>
              <a:pathLst>
                <a:path w="455" h="389" extrusionOk="0">
                  <a:moveTo>
                    <a:pt x="260" y="0"/>
                  </a:moveTo>
                  <a:cubicBezTo>
                    <a:pt x="87" y="0"/>
                    <a:pt x="1" y="210"/>
                    <a:pt x="122" y="331"/>
                  </a:cubicBezTo>
                  <a:cubicBezTo>
                    <a:pt x="162" y="371"/>
                    <a:pt x="211" y="388"/>
                    <a:pt x="259"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4" name="Google Shape;2118;p2">
              <a:extLst>
                <a:ext uri="{FF2B5EF4-FFF2-40B4-BE49-F238E27FC236}">
                  <a16:creationId xmlns:a16="http://schemas.microsoft.com/office/drawing/2014/main" id="{A2A2A6B2-8BFB-45A9-8A38-550617CC336C}"/>
                </a:ext>
              </a:extLst>
            </p:cNvPr>
            <p:cNvSpPr/>
            <p:nvPr/>
          </p:nvSpPr>
          <p:spPr>
            <a:xfrm>
              <a:off x="276225" y="1038875"/>
              <a:ext cx="11375" cy="9725"/>
            </a:xfrm>
            <a:custGeom>
              <a:avLst/>
              <a:gdLst/>
              <a:ahLst/>
              <a:cxnLst/>
              <a:rect l="l" t="t" r="r" b="b"/>
              <a:pathLst>
                <a:path w="455" h="389" extrusionOk="0">
                  <a:moveTo>
                    <a:pt x="260" y="0"/>
                  </a:moveTo>
                  <a:cubicBezTo>
                    <a:pt x="87" y="0"/>
                    <a:pt x="1" y="210"/>
                    <a:pt x="124" y="331"/>
                  </a:cubicBezTo>
                  <a:cubicBezTo>
                    <a:pt x="163" y="371"/>
                    <a:pt x="212" y="388"/>
                    <a:pt x="259"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5" name="Google Shape;2119;p2">
              <a:extLst>
                <a:ext uri="{FF2B5EF4-FFF2-40B4-BE49-F238E27FC236}">
                  <a16:creationId xmlns:a16="http://schemas.microsoft.com/office/drawing/2014/main" id="{AF39E77D-2779-4643-95C0-459070D0EA36}"/>
                </a:ext>
              </a:extLst>
            </p:cNvPr>
            <p:cNvSpPr/>
            <p:nvPr/>
          </p:nvSpPr>
          <p:spPr>
            <a:xfrm>
              <a:off x="317625" y="1038875"/>
              <a:ext cx="9725" cy="9725"/>
            </a:xfrm>
            <a:custGeom>
              <a:avLst/>
              <a:gdLst/>
              <a:ahLst/>
              <a:cxnLst/>
              <a:rect l="l" t="t" r="r" b="b"/>
              <a:pathLst>
                <a:path w="389" h="389" extrusionOk="0">
                  <a:moveTo>
                    <a:pt x="194" y="0"/>
                  </a:moveTo>
                  <a:cubicBezTo>
                    <a:pt x="87" y="0"/>
                    <a:pt x="0" y="87"/>
                    <a:pt x="0" y="194"/>
                  </a:cubicBezTo>
                  <a:cubicBezTo>
                    <a:pt x="0" y="301"/>
                    <a:pt x="87" y="388"/>
                    <a:pt x="194" y="388"/>
                  </a:cubicBezTo>
                  <a:cubicBezTo>
                    <a:pt x="302" y="388"/>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6" name="Google Shape;2120;p2">
              <a:extLst>
                <a:ext uri="{FF2B5EF4-FFF2-40B4-BE49-F238E27FC236}">
                  <a16:creationId xmlns:a16="http://schemas.microsoft.com/office/drawing/2014/main" id="{4AC70B42-A1EB-43CD-A1A1-B1BFEF6CADD4}"/>
                </a:ext>
              </a:extLst>
            </p:cNvPr>
            <p:cNvSpPr/>
            <p:nvPr/>
          </p:nvSpPr>
          <p:spPr>
            <a:xfrm>
              <a:off x="355750" y="1038875"/>
              <a:ext cx="11350" cy="9725"/>
            </a:xfrm>
            <a:custGeom>
              <a:avLst/>
              <a:gdLst/>
              <a:ahLst/>
              <a:cxnLst/>
              <a:rect l="l" t="t" r="r" b="b"/>
              <a:pathLst>
                <a:path w="454" h="389" extrusionOk="0">
                  <a:moveTo>
                    <a:pt x="259" y="0"/>
                  </a:moveTo>
                  <a:cubicBezTo>
                    <a:pt x="87" y="0"/>
                    <a:pt x="0" y="210"/>
                    <a:pt x="123" y="331"/>
                  </a:cubicBezTo>
                  <a:cubicBezTo>
                    <a:pt x="162" y="371"/>
                    <a:pt x="211" y="388"/>
                    <a:pt x="259"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7" name="Google Shape;2121;p2">
              <a:extLst>
                <a:ext uri="{FF2B5EF4-FFF2-40B4-BE49-F238E27FC236}">
                  <a16:creationId xmlns:a16="http://schemas.microsoft.com/office/drawing/2014/main" id="{D610B2F9-D596-4C92-BB7D-749F9C99A050}"/>
                </a:ext>
              </a:extLst>
            </p:cNvPr>
            <p:cNvSpPr/>
            <p:nvPr/>
          </p:nvSpPr>
          <p:spPr>
            <a:xfrm>
              <a:off x="397125" y="1038875"/>
              <a:ext cx="9725" cy="9725"/>
            </a:xfrm>
            <a:custGeom>
              <a:avLst/>
              <a:gdLst/>
              <a:ahLst/>
              <a:cxnLst/>
              <a:rect l="l" t="t" r="r" b="b"/>
              <a:pathLst>
                <a:path w="389" h="389" extrusionOk="0">
                  <a:moveTo>
                    <a:pt x="195" y="0"/>
                  </a:moveTo>
                  <a:cubicBezTo>
                    <a:pt x="88" y="0"/>
                    <a:pt x="1" y="87"/>
                    <a:pt x="1" y="194"/>
                  </a:cubicBezTo>
                  <a:cubicBezTo>
                    <a:pt x="1" y="301"/>
                    <a:pt x="88" y="388"/>
                    <a:pt x="195" y="388"/>
                  </a:cubicBezTo>
                  <a:cubicBezTo>
                    <a:pt x="302" y="388"/>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8" name="Google Shape;2122;p2">
              <a:extLst>
                <a:ext uri="{FF2B5EF4-FFF2-40B4-BE49-F238E27FC236}">
                  <a16:creationId xmlns:a16="http://schemas.microsoft.com/office/drawing/2014/main" id="{59E01FE1-3FF5-4CE8-986D-00D020F1A475}"/>
                </a:ext>
              </a:extLst>
            </p:cNvPr>
            <p:cNvSpPr/>
            <p:nvPr/>
          </p:nvSpPr>
          <p:spPr>
            <a:xfrm>
              <a:off x="435250" y="1038875"/>
              <a:ext cx="11350" cy="9725"/>
            </a:xfrm>
            <a:custGeom>
              <a:avLst/>
              <a:gdLst/>
              <a:ahLst/>
              <a:cxnLst/>
              <a:rect l="l" t="t" r="r" b="b"/>
              <a:pathLst>
                <a:path w="454" h="389" extrusionOk="0">
                  <a:moveTo>
                    <a:pt x="260" y="0"/>
                  </a:moveTo>
                  <a:cubicBezTo>
                    <a:pt x="87" y="0"/>
                    <a:pt x="0" y="210"/>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9" name="Google Shape;2123;p2">
              <a:extLst>
                <a:ext uri="{FF2B5EF4-FFF2-40B4-BE49-F238E27FC236}">
                  <a16:creationId xmlns:a16="http://schemas.microsoft.com/office/drawing/2014/main" id="{788DF523-FB1B-4ABE-8091-4E46B53E8918}"/>
                </a:ext>
              </a:extLst>
            </p:cNvPr>
            <p:cNvSpPr/>
            <p:nvPr/>
          </p:nvSpPr>
          <p:spPr>
            <a:xfrm>
              <a:off x="475000" y="1038875"/>
              <a:ext cx="11350" cy="9725"/>
            </a:xfrm>
            <a:custGeom>
              <a:avLst/>
              <a:gdLst/>
              <a:ahLst/>
              <a:cxnLst/>
              <a:rect l="l" t="t" r="r" b="b"/>
              <a:pathLst>
                <a:path w="454" h="389" extrusionOk="0">
                  <a:moveTo>
                    <a:pt x="260" y="0"/>
                  </a:moveTo>
                  <a:cubicBezTo>
                    <a:pt x="87" y="0"/>
                    <a:pt x="1" y="210"/>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0" name="Google Shape;2124;p2">
              <a:extLst>
                <a:ext uri="{FF2B5EF4-FFF2-40B4-BE49-F238E27FC236}">
                  <a16:creationId xmlns:a16="http://schemas.microsoft.com/office/drawing/2014/main" id="{B1848BAB-69A7-4993-A5ED-52E7554A89C2}"/>
                </a:ext>
              </a:extLst>
            </p:cNvPr>
            <p:cNvSpPr/>
            <p:nvPr/>
          </p:nvSpPr>
          <p:spPr>
            <a:xfrm>
              <a:off x="516425" y="1038875"/>
              <a:ext cx="9675" cy="9725"/>
            </a:xfrm>
            <a:custGeom>
              <a:avLst/>
              <a:gdLst/>
              <a:ahLst/>
              <a:cxnLst/>
              <a:rect l="l" t="t" r="r" b="b"/>
              <a:pathLst>
                <a:path w="387" h="389" extrusionOk="0">
                  <a:moveTo>
                    <a:pt x="193" y="0"/>
                  </a:moveTo>
                  <a:cubicBezTo>
                    <a:pt x="87" y="0"/>
                    <a:pt x="0" y="87"/>
                    <a:pt x="0" y="194"/>
                  </a:cubicBezTo>
                  <a:cubicBezTo>
                    <a:pt x="0" y="301"/>
                    <a:pt x="87" y="388"/>
                    <a:pt x="193" y="388"/>
                  </a:cubicBezTo>
                  <a:cubicBezTo>
                    <a:pt x="301" y="388"/>
                    <a:pt x="387" y="301"/>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1" name="Google Shape;2125;p2">
              <a:extLst>
                <a:ext uri="{FF2B5EF4-FFF2-40B4-BE49-F238E27FC236}">
                  <a16:creationId xmlns:a16="http://schemas.microsoft.com/office/drawing/2014/main" id="{F5A5EF49-2672-49F3-BCAE-A94D04D2E9D3}"/>
                </a:ext>
              </a:extLst>
            </p:cNvPr>
            <p:cNvSpPr/>
            <p:nvPr/>
          </p:nvSpPr>
          <p:spPr>
            <a:xfrm>
              <a:off x="554500" y="1038875"/>
              <a:ext cx="11375" cy="9725"/>
            </a:xfrm>
            <a:custGeom>
              <a:avLst/>
              <a:gdLst/>
              <a:ahLst/>
              <a:cxnLst/>
              <a:rect l="l" t="t" r="r" b="b"/>
              <a:pathLst>
                <a:path w="455" h="389" extrusionOk="0">
                  <a:moveTo>
                    <a:pt x="262" y="0"/>
                  </a:moveTo>
                  <a:cubicBezTo>
                    <a:pt x="87" y="0"/>
                    <a:pt x="1" y="210"/>
                    <a:pt x="124" y="331"/>
                  </a:cubicBezTo>
                  <a:cubicBezTo>
                    <a:pt x="163" y="371"/>
                    <a:pt x="212" y="388"/>
                    <a:pt x="260" y="388"/>
                  </a:cubicBezTo>
                  <a:cubicBezTo>
                    <a:pt x="359" y="388"/>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2" name="Google Shape;2126;p2">
              <a:extLst>
                <a:ext uri="{FF2B5EF4-FFF2-40B4-BE49-F238E27FC236}">
                  <a16:creationId xmlns:a16="http://schemas.microsoft.com/office/drawing/2014/main" id="{A8984E21-BA1E-4070-8BB2-DB4F647D370E}"/>
                </a:ext>
              </a:extLst>
            </p:cNvPr>
            <p:cNvSpPr/>
            <p:nvPr/>
          </p:nvSpPr>
          <p:spPr>
            <a:xfrm>
              <a:off x="595925" y="1038875"/>
              <a:ext cx="9700" cy="9725"/>
            </a:xfrm>
            <a:custGeom>
              <a:avLst/>
              <a:gdLst/>
              <a:ahLst/>
              <a:cxnLst/>
              <a:rect l="l" t="t" r="r" b="b"/>
              <a:pathLst>
                <a:path w="388" h="389" extrusionOk="0">
                  <a:moveTo>
                    <a:pt x="193" y="0"/>
                  </a:moveTo>
                  <a:cubicBezTo>
                    <a:pt x="87" y="0"/>
                    <a:pt x="1" y="87"/>
                    <a:pt x="1" y="194"/>
                  </a:cubicBezTo>
                  <a:cubicBezTo>
                    <a:pt x="1" y="301"/>
                    <a:pt x="87" y="388"/>
                    <a:pt x="193" y="388"/>
                  </a:cubicBezTo>
                  <a:cubicBezTo>
                    <a:pt x="301" y="388"/>
                    <a:pt x="387" y="301"/>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3" name="Google Shape;2127;p2">
              <a:extLst>
                <a:ext uri="{FF2B5EF4-FFF2-40B4-BE49-F238E27FC236}">
                  <a16:creationId xmlns:a16="http://schemas.microsoft.com/office/drawing/2014/main" id="{C24B8B80-EA47-493A-828D-CE39C1335EB5}"/>
                </a:ext>
              </a:extLst>
            </p:cNvPr>
            <p:cNvSpPr/>
            <p:nvPr/>
          </p:nvSpPr>
          <p:spPr>
            <a:xfrm>
              <a:off x="634025" y="1038875"/>
              <a:ext cx="11375" cy="9725"/>
            </a:xfrm>
            <a:custGeom>
              <a:avLst/>
              <a:gdLst/>
              <a:ahLst/>
              <a:cxnLst/>
              <a:rect l="l" t="t" r="r" b="b"/>
              <a:pathLst>
                <a:path w="455" h="389" extrusionOk="0">
                  <a:moveTo>
                    <a:pt x="261" y="0"/>
                  </a:moveTo>
                  <a:cubicBezTo>
                    <a:pt x="88" y="0"/>
                    <a:pt x="0" y="210"/>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4" name="Google Shape;2128;p2">
              <a:extLst>
                <a:ext uri="{FF2B5EF4-FFF2-40B4-BE49-F238E27FC236}">
                  <a16:creationId xmlns:a16="http://schemas.microsoft.com/office/drawing/2014/main" id="{8A14F069-F84B-4B13-85F6-F2F0D7AC184A}"/>
                </a:ext>
              </a:extLst>
            </p:cNvPr>
            <p:cNvSpPr/>
            <p:nvPr/>
          </p:nvSpPr>
          <p:spPr>
            <a:xfrm>
              <a:off x="673775" y="1038875"/>
              <a:ext cx="11375" cy="9725"/>
            </a:xfrm>
            <a:custGeom>
              <a:avLst/>
              <a:gdLst/>
              <a:ahLst/>
              <a:cxnLst/>
              <a:rect l="l" t="t" r="r" b="b"/>
              <a:pathLst>
                <a:path w="455" h="389" extrusionOk="0">
                  <a:moveTo>
                    <a:pt x="261" y="0"/>
                  </a:moveTo>
                  <a:cubicBezTo>
                    <a:pt x="88" y="0"/>
                    <a:pt x="0" y="210"/>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5" name="Google Shape;2129;p2">
              <a:extLst>
                <a:ext uri="{FF2B5EF4-FFF2-40B4-BE49-F238E27FC236}">
                  <a16:creationId xmlns:a16="http://schemas.microsoft.com/office/drawing/2014/main" id="{9823D108-89CF-41CE-919E-4E3F47C4BB0E}"/>
                </a:ext>
              </a:extLst>
            </p:cNvPr>
            <p:cNvSpPr/>
            <p:nvPr/>
          </p:nvSpPr>
          <p:spPr>
            <a:xfrm>
              <a:off x="715200" y="1038875"/>
              <a:ext cx="9725" cy="9725"/>
            </a:xfrm>
            <a:custGeom>
              <a:avLst/>
              <a:gdLst/>
              <a:ahLst/>
              <a:cxnLst/>
              <a:rect l="l" t="t" r="r" b="b"/>
              <a:pathLst>
                <a:path w="389" h="389" extrusionOk="0">
                  <a:moveTo>
                    <a:pt x="194" y="0"/>
                  </a:moveTo>
                  <a:cubicBezTo>
                    <a:pt x="86" y="0"/>
                    <a:pt x="0" y="87"/>
                    <a:pt x="0" y="194"/>
                  </a:cubicBezTo>
                  <a:cubicBezTo>
                    <a:pt x="0" y="301"/>
                    <a:pt x="86" y="388"/>
                    <a:pt x="194" y="388"/>
                  </a:cubicBezTo>
                  <a:cubicBezTo>
                    <a:pt x="300" y="388"/>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6" name="Google Shape;2130;p2">
              <a:extLst>
                <a:ext uri="{FF2B5EF4-FFF2-40B4-BE49-F238E27FC236}">
                  <a16:creationId xmlns:a16="http://schemas.microsoft.com/office/drawing/2014/main" id="{ACFA5C87-42AF-487E-BC2A-03D0576CADEE}"/>
                </a:ext>
              </a:extLst>
            </p:cNvPr>
            <p:cNvSpPr/>
            <p:nvPr/>
          </p:nvSpPr>
          <p:spPr>
            <a:xfrm>
              <a:off x="753300" y="1038875"/>
              <a:ext cx="11375" cy="9725"/>
            </a:xfrm>
            <a:custGeom>
              <a:avLst/>
              <a:gdLst/>
              <a:ahLst/>
              <a:cxnLst/>
              <a:rect l="l" t="t" r="r" b="b"/>
              <a:pathLst>
                <a:path w="455" h="389" extrusionOk="0">
                  <a:moveTo>
                    <a:pt x="260" y="0"/>
                  </a:moveTo>
                  <a:cubicBezTo>
                    <a:pt x="87" y="0"/>
                    <a:pt x="1" y="210"/>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7" name="Google Shape;2131;p2">
              <a:extLst>
                <a:ext uri="{FF2B5EF4-FFF2-40B4-BE49-F238E27FC236}">
                  <a16:creationId xmlns:a16="http://schemas.microsoft.com/office/drawing/2014/main" id="{3FE46D58-A7DA-4517-9DB8-94C5317ED002}"/>
                </a:ext>
              </a:extLst>
            </p:cNvPr>
            <p:cNvSpPr/>
            <p:nvPr/>
          </p:nvSpPr>
          <p:spPr>
            <a:xfrm>
              <a:off x="794700" y="1038875"/>
              <a:ext cx="9725" cy="9725"/>
            </a:xfrm>
            <a:custGeom>
              <a:avLst/>
              <a:gdLst/>
              <a:ahLst/>
              <a:cxnLst/>
              <a:rect l="l" t="t" r="r" b="b"/>
              <a:pathLst>
                <a:path w="389" h="389" extrusionOk="0">
                  <a:moveTo>
                    <a:pt x="194" y="0"/>
                  </a:moveTo>
                  <a:cubicBezTo>
                    <a:pt x="87" y="0"/>
                    <a:pt x="0" y="87"/>
                    <a:pt x="0" y="194"/>
                  </a:cubicBezTo>
                  <a:cubicBezTo>
                    <a:pt x="0" y="301"/>
                    <a:pt x="87" y="388"/>
                    <a:pt x="194" y="388"/>
                  </a:cubicBezTo>
                  <a:cubicBezTo>
                    <a:pt x="300" y="388"/>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8" name="Google Shape;2132;p2">
              <a:extLst>
                <a:ext uri="{FF2B5EF4-FFF2-40B4-BE49-F238E27FC236}">
                  <a16:creationId xmlns:a16="http://schemas.microsoft.com/office/drawing/2014/main" id="{8C339C72-E813-4A06-B90A-6E95330198BE}"/>
                </a:ext>
              </a:extLst>
            </p:cNvPr>
            <p:cNvSpPr/>
            <p:nvPr/>
          </p:nvSpPr>
          <p:spPr>
            <a:xfrm>
              <a:off x="832825" y="1038875"/>
              <a:ext cx="11350" cy="9725"/>
            </a:xfrm>
            <a:custGeom>
              <a:avLst/>
              <a:gdLst/>
              <a:ahLst/>
              <a:cxnLst/>
              <a:rect l="l" t="t" r="r" b="b"/>
              <a:pathLst>
                <a:path w="454" h="389" extrusionOk="0">
                  <a:moveTo>
                    <a:pt x="259" y="0"/>
                  </a:moveTo>
                  <a:cubicBezTo>
                    <a:pt x="87" y="0"/>
                    <a:pt x="0" y="210"/>
                    <a:pt x="122" y="331"/>
                  </a:cubicBezTo>
                  <a:cubicBezTo>
                    <a:pt x="161" y="371"/>
                    <a:pt x="210" y="388"/>
                    <a:pt x="258"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9" name="Google Shape;2133;p2">
              <a:extLst>
                <a:ext uri="{FF2B5EF4-FFF2-40B4-BE49-F238E27FC236}">
                  <a16:creationId xmlns:a16="http://schemas.microsoft.com/office/drawing/2014/main" id="{7774BFF0-6195-430B-8F06-4312B0BD82A7}"/>
                </a:ext>
              </a:extLst>
            </p:cNvPr>
            <p:cNvSpPr/>
            <p:nvPr/>
          </p:nvSpPr>
          <p:spPr>
            <a:xfrm>
              <a:off x="872575" y="1038875"/>
              <a:ext cx="11350" cy="9725"/>
            </a:xfrm>
            <a:custGeom>
              <a:avLst/>
              <a:gdLst/>
              <a:ahLst/>
              <a:cxnLst/>
              <a:rect l="l" t="t" r="r" b="b"/>
              <a:pathLst>
                <a:path w="454" h="389" extrusionOk="0">
                  <a:moveTo>
                    <a:pt x="260" y="0"/>
                  </a:moveTo>
                  <a:cubicBezTo>
                    <a:pt x="87" y="0"/>
                    <a:pt x="0" y="210"/>
                    <a:pt x="122" y="331"/>
                  </a:cubicBezTo>
                  <a:cubicBezTo>
                    <a:pt x="161" y="371"/>
                    <a:pt x="210" y="388"/>
                    <a:pt x="258"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0" name="Google Shape;2134;p2">
              <a:extLst>
                <a:ext uri="{FF2B5EF4-FFF2-40B4-BE49-F238E27FC236}">
                  <a16:creationId xmlns:a16="http://schemas.microsoft.com/office/drawing/2014/main" id="{72A5B713-EECB-4D27-90DD-F1FBCE02635A}"/>
                </a:ext>
              </a:extLst>
            </p:cNvPr>
            <p:cNvSpPr/>
            <p:nvPr/>
          </p:nvSpPr>
          <p:spPr>
            <a:xfrm>
              <a:off x="913950" y="1038875"/>
              <a:ext cx="9725" cy="9725"/>
            </a:xfrm>
            <a:custGeom>
              <a:avLst/>
              <a:gdLst/>
              <a:ahLst/>
              <a:cxnLst/>
              <a:rect l="l" t="t" r="r" b="b"/>
              <a:pathLst>
                <a:path w="389" h="389" extrusionOk="0">
                  <a:moveTo>
                    <a:pt x="195" y="0"/>
                  </a:moveTo>
                  <a:cubicBezTo>
                    <a:pt x="87" y="0"/>
                    <a:pt x="1" y="87"/>
                    <a:pt x="1" y="194"/>
                  </a:cubicBezTo>
                  <a:cubicBezTo>
                    <a:pt x="1" y="301"/>
                    <a:pt x="87" y="388"/>
                    <a:pt x="195" y="388"/>
                  </a:cubicBezTo>
                  <a:cubicBezTo>
                    <a:pt x="302" y="388"/>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1" name="Google Shape;2135;p2">
              <a:extLst>
                <a:ext uri="{FF2B5EF4-FFF2-40B4-BE49-F238E27FC236}">
                  <a16:creationId xmlns:a16="http://schemas.microsoft.com/office/drawing/2014/main" id="{A8CBEC73-E7E7-440C-A04F-F828FB56D35D}"/>
                </a:ext>
              </a:extLst>
            </p:cNvPr>
            <p:cNvSpPr/>
            <p:nvPr/>
          </p:nvSpPr>
          <p:spPr>
            <a:xfrm>
              <a:off x="953700" y="1038875"/>
              <a:ext cx="9725" cy="9725"/>
            </a:xfrm>
            <a:custGeom>
              <a:avLst/>
              <a:gdLst/>
              <a:ahLst/>
              <a:cxnLst/>
              <a:rect l="l" t="t" r="r" b="b"/>
              <a:pathLst>
                <a:path w="389" h="389" extrusionOk="0">
                  <a:moveTo>
                    <a:pt x="195" y="0"/>
                  </a:moveTo>
                  <a:cubicBezTo>
                    <a:pt x="89" y="0"/>
                    <a:pt x="1" y="87"/>
                    <a:pt x="1" y="194"/>
                  </a:cubicBezTo>
                  <a:cubicBezTo>
                    <a:pt x="1" y="301"/>
                    <a:pt x="89" y="388"/>
                    <a:pt x="195" y="388"/>
                  </a:cubicBezTo>
                  <a:cubicBezTo>
                    <a:pt x="302" y="388"/>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2" name="Google Shape;2136;p2">
              <a:extLst>
                <a:ext uri="{FF2B5EF4-FFF2-40B4-BE49-F238E27FC236}">
                  <a16:creationId xmlns:a16="http://schemas.microsoft.com/office/drawing/2014/main" id="{27CB350E-6B93-4DCB-A7F9-392F0C0DCC05}"/>
                </a:ext>
              </a:extLst>
            </p:cNvPr>
            <p:cNvSpPr/>
            <p:nvPr/>
          </p:nvSpPr>
          <p:spPr>
            <a:xfrm>
              <a:off x="993450" y="1038875"/>
              <a:ext cx="9725" cy="9725"/>
            </a:xfrm>
            <a:custGeom>
              <a:avLst/>
              <a:gdLst/>
              <a:ahLst/>
              <a:cxnLst/>
              <a:rect l="l" t="t" r="r" b="b"/>
              <a:pathLst>
                <a:path w="389" h="389" extrusionOk="0">
                  <a:moveTo>
                    <a:pt x="195" y="0"/>
                  </a:moveTo>
                  <a:cubicBezTo>
                    <a:pt x="89" y="0"/>
                    <a:pt x="1" y="87"/>
                    <a:pt x="1" y="194"/>
                  </a:cubicBezTo>
                  <a:cubicBezTo>
                    <a:pt x="1" y="301"/>
                    <a:pt x="89" y="388"/>
                    <a:pt x="195" y="388"/>
                  </a:cubicBezTo>
                  <a:cubicBezTo>
                    <a:pt x="303" y="388"/>
                    <a:pt x="389" y="301"/>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3" name="Google Shape;2137;p2">
              <a:extLst>
                <a:ext uri="{FF2B5EF4-FFF2-40B4-BE49-F238E27FC236}">
                  <a16:creationId xmlns:a16="http://schemas.microsoft.com/office/drawing/2014/main" id="{1F2B25A2-8F35-4EA1-8B17-A8783F789EA3}"/>
                </a:ext>
              </a:extLst>
            </p:cNvPr>
            <p:cNvSpPr/>
            <p:nvPr/>
          </p:nvSpPr>
          <p:spPr>
            <a:xfrm>
              <a:off x="1033225" y="1038875"/>
              <a:ext cx="9725" cy="9725"/>
            </a:xfrm>
            <a:custGeom>
              <a:avLst/>
              <a:gdLst/>
              <a:ahLst/>
              <a:cxnLst/>
              <a:rect l="l" t="t" r="r" b="b"/>
              <a:pathLst>
                <a:path w="389" h="389" extrusionOk="0">
                  <a:moveTo>
                    <a:pt x="194" y="0"/>
                  </a:moveTo>
                  <a:cubicBezTo>
                    <a:pt x="88" y="0"/>
                    <a:pt x="0" y="87"/>
                    <a:pt x="0" y="194"/>
                  </a:cubicBezTo>
                  <a:cubicBezTo>
                    <a:pt x="0" y="301"/>
                    <a:pt x="88" y="388"/>
                    <a:pt x="194" y="388"/>
                  </a:cubicBezTo>
                  <a:cubicBezTo>
                    <a:pt x="302" y="388"/>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4" name="Google Shape;2138;p2">
              <a:extLst>
                <a:ext uri="{FF2B5EF4-FFF2-40B4-BE49-F238E27FC236}">
                  <a16:creationId xmlns:a16="http://schemas.microsoft.com/office/drawing/2014/main" id="{3CA41EB6-B301-408E-B621-B96DCF682D3F}"/>
                </a:ext>
              </a:extLst>
            </p:cNvPr>
            <p:cNvSpPr/>
            <p:nvPr/>
          </p:nvSpPr>
          <p:spPr>
            <a:xfrm>
              <a:off x="1072975" y="1038875"/>
              <a:ext cx="9725" cy="9725"/>
            </a:xfrm>
            <a:custGeom>
              <a:avLst/>
              <a:gdLst/>
              <a:ahLst/>
              <a:cxnLst/>
              <a:rect l="l" t="t" r="r" b="b"/>
              <a:pathLst>
                <a:path w="389" h="389" extrusionOk="0">
                  <a:moveTo>
                    <a:pt x="194" y="0"/>
                  </a:moveTo>
                  <a:cubicBezTo>
                    <a:pt x="88" y="0"/>
                    <a:pt x="0" y="87"/>
                    <a:pt x="0" y="194"/>
                  </a:cubicBezTo>
                  <a:cubicBezTo>
                    <a:pt x="0" y="301"/>
                    <a:pt x="88" y="388"/>
                    <a:pt x="194" y="388"/>
                  </a:cubicBezTo>
                  <a:cubicBezTo>
                    <a:pt x="302" y="388"/>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5" name="Google Shape;2139;p2">
              <a:extLst>
                <a:ext uri="{FF2B5EF4-FFF2-40B4-BE49-F238E27FC236}">
                  <a16:creationId xmlns:a16="http://schemas.microsoft.com/office/drawing/2014/main" id="{84D3CCCD-DDEB-41B6-BAE9-65CE600CA451}"/>
                </a:ext>
              </a:extLst>
            </p:cNvPr>
            <p:cNvSpPr/>
            <p:nvPr/>
          </p:nvSpPr>
          <p:spPr>
            <a:xfrm>
              <a:off x="1112725" y="1038875"/>
              <a:ext cx="9725" cy="9725"/>
            </a:xfrm>
            <a:custGeom>
              <a:avLst/>
              <a:gdLst/>
              <a:ahLst/>
              <a:cxnLst/>
              <a:rect l="l" t="t" r="r" b="b"/>
              <a:pathLst>
                <a:path w="389" h="389" extrusionOk="0">
                  <a:moveTo>
                    <a:pt x="194" y="0"/>
                  </a:moveTo>
                  <a:cubicBezTo>
                    <a:pt x="88" y="0"/>
                    <a:pt x="0" y="87"/>
                    <a:pt x="0" y="194"/>
                  </a:cubicBezTo>
                  <a:cubicBezTo>
                    <a:pt x="0" y="301"/>
                    <a:pt x="88" y="388"/>
                    <a:pt x="194" y="388"/>
                  </a:cubicBezTo>
                  <a:cubicBezTo>
                    <a:pt x="302" y="388"/>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6" name="Google Shape;2140;p2">
              <a:extLst>
                <a:ext uri="{FF2B5EF4-FFF2-40B4-BE49-F238E27FC236}">
                  <a16:creationId xmlns:a16="http://schemas.microsoft.com/office/drawing/2014/main" id="{E1F786E4-9B98-46A3-853B-078D46A08ACC}"/>
                </a:ext>
              </a:extLst>
            </p:cNvPr>
            <p:cNvSpPr/>
            <p:nvPr/>
          </p:nvSpPr>
          <p:spPr>
            <a:xfrm>
              <a:off x="1152500" y="1038875"/>
              <a:ext cx="9700" cy="9725"/>
            </a:xfrm>
            <a:custGeom>
              <a:avLst/>
              <a:gdLst/>
              <a:ahLst/>
              <a:cxnLst/>
              <a:rect l="l" t="t" r="r" b="b"/>
              <a:pathLst>
                <a:path w="388" h="389" extrusionOk="0">
                  <a:moveTo>
                    <a:pt x="193" y="0"/>
                  </a:moveTo>
                  <a:cubicBezTo>
                    <a:pt x="87" y="0"/>
                    <a:pt x="1" y="87"/>
                    <a:pt x="1" y="194"/>
                  </a:cubicBezTo>
                  <a:cubicBezTo>
                    <a:pt x="1" y="301"/>
                    <a:pt x="87" y="388"/>
                    <a:pt x="193" y="388"/>
                  </a:cubicBezTo>
                  <a:cubicBezTo>
                    <a:pt x="301" y="388"/>
                    <a:pt x="388" y="301"/>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7" name="Google Shape;2141;p2">
              <a:extLst>
                <a:ext uri="{FF2B5EF4-FFF2-40B4-BE49-F238E27FC236}">
                  <a16:creationId xmlns:a16="http://schemas.microsoft.com/office/drawing/2014/main" id="{0557072C-FFEC-43DF-9318-64E68F6DED55}"/>
                </a:ext>
              </a:extLst>
            </p:cNvPr>
            <p:cNvSpPr/>
            <p:nvPr/>
          </p:nvSpPr>
          <p:spPr>
            <a:xfrm>
              <a:off x="1192275" y="1038875"/>
              <a:ext cx="9675" cy="9725"/>
            </a:xfrm>
            <a:custGeom>
              <a:avLst/>
              <a:gdLst/>
              <a:ahLst/>
              <a:cxnLst/>
              <a:rect l="l" t="t" r="r" b="b"/>
              <a:pathLst>
                <a:path w="387" h="389" extrusionOk="0">
                  <a:moveTo>
                    <a:pt x="193" y="0"/>
                  </a:moveTo>
                  <a:cubicBezTo>
                    <a:pt x="86" y="0"/>
                    <a:pt x="0" y="87"/>
                    <a:pt x="0" y="194"/>
                  </a:cubicBezTo>
                  <a:cubicBezTo>
                    <a:pt x="0" y="301"/>
                    <a:pt x="86" y="388"/>
                    <a:pt x="193" y="388"/>
                  </a:cubicBezTo>
                  <a:cubicBezTo>
                    <a:pt x="300" y="388"/>
                    <a:pt x="387" y="301"/>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8" name="Google Shape;2142;p2">
              <a:extLst>
                <a:ext uri="{FF2B5EF4-FFF2-40B4-BE49-F238E27FC236}">
                  <a16:creationId xmlns:a16="http://schemas.microsoft.com/office/drawing/2014/main" id="{162B7834-D1E0-41C5-B939-589C850516FC}"/>
                </a:ext>
              </a:extLst>
            </p:cNvPr>
            <p:cNvSpPr/>
            <p:nvPr/>
          </p:nvSpPr>
          <p:spPr>
            <a:xfrm>
              <a:off x="1232025" y="1038875"/>
              <a:ext cx="9675" cy="9725"/>
            </a:xfrm>
            <a:custGeom>
              <a:avLst/>
              <a:gdLst/>
              <a:ahLst/>
              <a:cxnLst/>
              <a:rect l="l" t="t" r="r" b="b"/>
              <a:pathLst>
                <a:path w="387" h="389" extrusionOk="0">
                  <a:moveTo>
                    <a:pt x="194" y="0"/>
                  </a:moveTo>
                  <a:cubicBezTo>
                    <a:pt x="87" y="0"/>
                    <a:pt x="0" y="87"/>
                    <a:pt x="0" y="194"/>
                  </a:cubicBezTo>
                  <a:cubicBezTo>
                    <a:pt x="0" y="301"/>
                    <a:pt x="87" y="388"/>
                    <a:pt x="194" y="388"/>
                  </a:cubicBezTo>
                  <a:cubicBezTo>
                    <a:pt x="300" y="388"/>
                    <a:pt x="387" y="301"/>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9" name="Google Shape;2143;p2">
              <a:extLst>
                <a:ext uri="{FF2B5EF4-FFF2-40B4-BE49-F238E27FC236}">
                  <a16:creationId xmlns:a16="http://schemas.microsoft.com/office/drawing/2014/main" id="{E57FB4E1-62E1-49CF-931F-02964C21C73E}"/>
                </a:ext>
              </a:extLst>
            </p:cNvPr>
            <p:cNvSpPr/>
            <p:nvPr/>
          </p:nvSpPr>
          <p:spPr>
            <a:xfrm>
              <a:off x="236475" y="1004800"/>
              <a:ext cx="11375" cy="9725"/>
            </a:xfrm>
            <a:custGeom>
              <a:avLst/>
              <a:gdLst/>
              <a:ahLst/>
              <a:cxnLst/>
              <a:rect l="l" t="t" r="r" b="b"/>
              <a:pathLst>
                <a:path w="455" h="389" extrusionOk="0">
                  <a:moveTo>
                    <a:pt x="263" y="1"/>
                  </a:moveTo>
                  <a:cubicBezTo>
                    <a:pt x="262" y="1"/>
                    <a:pt x="261" y="1"/>
                    <a:pt x="260" y="1"/>
                  </a:cubicBezTo>
                  <a:cubicBezTo>
                    <a:pt x="87" y="1"/>
                    <a:pt x="1" y="208"/>
                    <a:pt x="122" y="331"/>
                  </a:cubicBezTo>
                  <a:cubicBezTo>
                    <a:pt x="162" y="371"/>
                    <a:pt x="211" y="389"/>
                    <a:pt x="259" y="389"/>
                  </a:cubicBezTo>
                  <a:cubicBezTo>
                    <a:pt x="359" y="389"/>
                    <a:pt x="454" y="311"/>
                    <a:pt x="454" y="195"/>
                  </a:cubicBezTo>
                  <a:cubicBezTo>
                    <a:pt x="454" y="88"/>
                    <a:pt x="369"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0" name="Google Shape;2144;p2">
              <a:extLst>
                <a:ext uri="{FF2B5EF4-FFF2-40B4-BE49-F238E27FC236}">
                  <a16:creationId xmlns:a16="http://schemas.microsoft.com/office/drawing/2014/main" id="{463DDA14-B1D6-4486-80DA-DCB79515673F}"/>
                </a:ext>
              </a:extLst>
            </p:cNvPr>
            <p:cNvSpPr/>
            <p:nvPr/>
          </p:nvSpPr>
          <p:spPr>
            <a:xfrm>
              <a:off x="276225" y="1004800"/>
              <a:ext cx="11375" cy="9700"/>
            </a:xfrm>
            <a:custGeom>
              <a:avLst/>
              <a:gdLst/>
              <a:ahLst/>
              <a:cxnLst/>
              <a:rect l="l" t="t" r="r" b="b"/>
              <a:pathLst>
                <a:path w="455" h="388" extrusionOk="0">
                  <a:moveTo>
                    <a:pt x="263" y="1"/>
                  </a:moveTo>
                  <a:cubicBezTo>
                    <a:pt x="262" y="1"/>
                    <a:pt x="261" y="1"/>
                    <a:pt x="260" y="1"/>
                  </a:cubicBezTo>
                  <a:cubicBezTo>
                    <a:pt x="87" y="1"/>
                    <a:pt x="1" y="208"/>
                    <a:pt x="124" y="331"/>
                  </a:cubicBezTo>
                  <a:cubicBezTo>
                    <a:pt x="163" y="370"/>
                    <a:pt x="211" y="388"/>
                    <a:pt x="259" y="388"/>
                  </a:cubicBezTo>
                  <a:cubicBezTo>
                    <a:pt x="358" y="388"/>
                    <a:pt x="454" y="311"/>
                    <a:pt x="454" y="195"/>
                  </a:cubicBezTo>
                  <a:cubicBezTo>
                    <a:pt x="454" y="88"/>
                    <a:pt x="369"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1" name="Google Shape;2145;p2">
              <a:extLst>
                <a:ext uri="{FF2B5EF4-FFF2-40B4-BE49-F238E27FC236}">
                  <a16:creationId xmlns:a16="http://schemas.microsoft.com/office/drawing/2014/main" id="{685089C3-E73A-4AA5-8C29-E4077E36C3DC}"/>
                </a:ext>
              </a:extLst>
            </p:cNvPr>
            <p:cNvSpPr/>
            <p:nvPr/>
          </p:nvSpPr>
          <p:spPr>
            <a:xfrm>
              <a:off x="317625" y="1004775"/>
              <a:ext cx="9725" cy="9725"/>
            </a:xfrm>
            <a:custGeom>
              <a:avLst/>
              <a:gdLst/>
              <a:ahLst/>
              <a:cxnLst/>
              <a:rect l="l" t="t" r="r" b="b"/>
              <a:pathLst>
                <a:path w="389" h="389" extrusionOk="0">
                  <a:moveTo>
                    <a:pt x="194" y="0"/>
                  </a:moveTo>
                  <a:cubicBezTo>
                    <a:pt x="87" y="0"/>
                    <a:pt x="0" y="87"/>
                    <a:pt x="0" y="194"/>
                  </a:cubicBezTo>
                  <a:cubicBezTo>
                    <a:pt x="0" y="300"/>
                    <a:pt x="87" y="388"/>
                    <a:pt x="194" y="388"/>
                  </a:cubicBezTo>
                  <a:cubicBezTo>
                    <a:pt x="302" y="388"/>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2" name="Google Shape;2146;p2">
              <a:extLst>
                <a:ext uri="{FF2B5EF4-FFF2-40B4-BE49-F238E27FC236}">
                  <a16:creationId xmlns:a16="http://schemas.microsoft.com/office/drawing/2014/main" id="{5BD93A3E-45A9-4B27-97D3-AACD9CD184D8}"/>
                </a:ext>
              </a:extLst>
            </p:cNvPr>
            <p:cNvSpPr/>
            <p:nvPr/>
          </p:nvSpPr>
          <p:spPr>
            <a:xfrm>
              <a:off x="355750" y="1004775"/>
              <a:ext cx="11350" cy="9725"/>
            </a:xfrm>
            <a:custGeom>
              <a:avLst/>
              <a:gdLst/>
              <a:ahLst/>
              <a:cxnLst/>
              <a:rect l="l" t="t" r="r" b="b"/>
              <a:pathLst>
                <a:path w="454" h="389" extrusionOk="0">
                  <a:moveTo>
                    <a:pt x="259" y="0"/>
                  </a:moveTo>
                  <a:cubicBezTo>
                    <a:pt x="87" y="0"/>
                    <a:pt x="0" y="208"/>
                    <a:pt x="121" y="331"/>
                  </a:cubicBezTo>
                  <a:cubicBezTo>
                    <a:pt x="161" y="370"/>
                    <a:pt x="210" y="388"/>
                    <a:pt x="258" y="388"/>
                  </a:cubicBezTo>
                  <a:cubicBezTo>
                    <a:pt x="357" y="388"/>
                    <a:pt x="452" y="311"/>
                    <a:pt x="453" y="196"/>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3" name="Google Shape;2147;p2">
              <a:extLst>
                <a:ext uri="{FF2B5EF4-FFF2-40B4-BE49-F238E27FC236}">
                  <a16:creationId xmlns:a16="http://schemas.microsoft.com/office/drawing/2014/main" id="{A37CE6F3-AA50-4467-AE05-FD58B56AEEE9}"/>
                </a:ext>
              </a:extLst>
            </p:cNvPr>
            <p:cNvSpPr/>
            <p:nvPr/>
          </p:nvSpPr>
          <p:spPr>
            <a:xfrm>
              <a:off x="397125" y="1004775"/>
              <a:ext cx="9725" cy="9725"/>
            </a:xfrm>
            <a:custGeom>
              <a:avLst/>
              <a:gdLst/>
              <a:ahLst/>
              <a:cxnLst/>
              <a:rect l="l" t="t" r="r" b="b"/>
              <a:pathLst>
                <a:path w="389" h="389" extrusionOk="0">
                  <a:moveTo>
                    <a:pt x="195" y="0"/>
                  </a:moveTo>
                  <a:cubicBezTo>
                    <a:pt x="88" y="0"/>
                    <a:pt x="1" y="87"/>
                    <a:pt x="1" y="194"/>
                  </a:cubicBezTo>
                  <a:cubicBezTo>
                    <a:pt x="1" y="300"/>
                    <a:pt x="88" y="388"/>
                    <a:pt x="195" y="388"/>
                  </a:cubicBezTo>
                  <a:cubicBezTo>
                    <a:pt x="302" y="388"/>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4" name="Google Shape;2148;p2">
              <a:extLst>
                <a:ext uri="{FF2B5EF4-FFF2-40B4-BE49-F238E27FC236}">
                  <a16:creationId xmlns:a16="http://schemas.microsoft.com/office/drawing/2014/main" id="{5518585D-6F52-4F25-9A38-D3A321147A0E}"/>
                </a:ext>
              </a:extLst>
            </p:cNvPr>
            <p:cNvSpPr/>
            <p:nvPr/>
          </p:nvSpPr>
          <p:spPr>
            <a:xfrm>
              <a:off x="435250" y="1004800"/>
              <a:ext cx="11350" cy="9725"/>
            </a:xfrm>
            <a:custGeom>
              <a:avLst/>
              <a:gdLst/>
              <a:ahLst/>
              <a:cxnLst/>
              <a:rect l="l" t="t" r="r" b="b"/>
              <a:pathLst>
                <a:path w="454" h="389" extrusionOk="0">
                  <a:moveTo>
                    <a:pt x="260" y="1"/>
                  </a:moveTo>
                  <a:cubicBezTo>
                    <a:pt x="87" y="1"/>
                    <a:pt x="0" y="208"/>
                    <a:pt x="123" y="331"/>
                  </a:cubicBezTo>
                  <a:cubicBezTo>
                    <a:pt x="163"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5" name="Google Shape;2149;p2">
              <a:extLst>
                <a:ext uri="{FF2B5EF4-FFF2-40B4-BE49-F238E27FC236}">
                  <a16:creationId xmlns:a16="http://schemas.microsoft.com/office/drawing/2014/main" id="{6DE9BEFE-2CDB-4099-9F3B-68D79AF3EEDE}"/>
                </a:ext>
              </a:extLst>
            </p:cNvPr>
            <p:cNvSpPr/>
            <p:nvPr/>
          </p:nvSpPr>
          <p:spPr>
            <a:xfrm>
              <a:off x="475025" y="1004800"/>
              <a:ext cx="11325" cy="9725"/>
            </a:xfrm>
            <a:custGeom>
              <a:avLst/>
              <a:gdLst/>
              <a:ahLst/>
              <a:cxnLst/>
              <a:rect l="l" t="t" r="r" b="b"/>
              <a:pathLst>
                <a:path w="453" h="389" extrusionOk="0">
                  <a:moveTo>
                    <a:pt x="262" y="1"/>
                  </a:moveTo>
                  <a:cubicBezTo>
                    <a:pt x="261" y="1"/>
                    <a:pt x="260" y="1"/>
                    <a:pt x="259" y="1"/>
                  </a:cubicBezTo>
                  <a:cubicBezTo>
                    <a:pt x="258" y="1"/>
                    <a:pt x="258" y="1"/>
                    <a:pt x="257" y="1"/>
                  </a:cubicBezTo>
                  <a:cubicBezTo>
                    <a:pt x="85" y="1"/>
                    <a:pt x="0" y="209"/>
                    <a:pt x="121" y="331"/>
                  </a:cubicBezTo>
                  <a:cubicBezTo>
                    <a:pt x="161" y="371"/>
                    <a:pt x="210" y="389"/>
                    <a:pt x="258" y="389"/>
                  </a:cubicBezTo>
                  <a:cubicBezTo>
                    <a:pt x="357" y="389"/>
                    <a:pt x="453" y="311"/>
                    <a:pt x="453" y="195"/>
                  </a:cubicBezTo>
                  <a:cubicBezTo>
                    <a:pt x="453" y="88"/>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6" name="Google Shape;2150;p2">
              <a:extLst>
                <a:ext uri="{FF2B5EF4-FFF2-40B4-BE49-F238E27FC236}">
                  <a16:creationId xmlns:a16="http://schemas.microsoft.com/office/drawing/2014/main" id="{2476347A-9E1C-4F62-9B71-024AC1B8225E}"/>
                </a:ext>
              </a:extLst>
            </p:cNvPr>
            <p:cNvSpPr/>
            <p:nvPr/>
          </p:nvSpPr>
          <p:spPr>
            <a:xfrm>
              <a:off x="516425" y="1004775"/>
              <a:ext cx="9675" cy="9725"/>
            </a:xfrm>
            <a:custGeom>
              <a:avLst/>
              <a:gdLst/>
              <a:ahLst/>
              <a:cxnLst/>
              <a:rect l="l" t="t" r="r" b="b"/>
              <a:pathLst>
                <a:path w="387" h="389" extrusionOk="0">
                  <a:moveTo>
                    <a:pt x="193" y="0"/>
                  </a:moveTo>
                  <a:cubicBezTo>
                    <a:pt x="87" y="0"/>
                    <a:pt x="0" y="87"/>
                    <a:pt x="0" y="194"/>
                  </a:cubicBezTo>
                  <a:cubicBezTo>
                    <a:pt x="0" y="300"/>
                    <a:pt x="87" y="388"/>
                    <a:pt x="193" y="388"/>
                  </a:cubicBezTo>
                  <a:cubicBezTo>
                    <a:pt x="301" y="388"/>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7" name="Google Shape;2151;p2">
              <a:extLst>
                <a:ext uri="{FF2B5EF4-FFF2-40B4-BE49-F238E27FC236}">
                  <a16:creationId xmlns:a16="http://schemas.microsoft.com/office/drawing/2014/main" id="{E1E7F5D3-6030-4DDD-999C-D5F370F52C98}"/>
                </a:ext>
              </a:extLst>
            </p:cNvPr>
            <p:cNvSpPr/>
            <p:nvPr/>
          </p:nvSpPr>
          <p:spPr>
            <a:xfrm>
              <a:off x="554525" y="1004800"/>
              <a:ext cx="11350" cy="9725"/>
            </a:xfrm>
            <a:custGeom>
              <a:avLst/>
              <a:gdLst/>
              <a:ahLst/>
              <a:cxnLst/>
              <a:rect l="l" t="t" r="r" b="b"/>
              <a:pathLst>
                <a:path w="454" h="389" extrusionOk="0">
                  <a:moveTo>
                    <a:pt x="263" y="1"/>
                  </a:moveTo>
                  <a:cubicBezTo>
                    <a:pt x="262" y="1"/>
                    <a:pt x="261" y="1"/>
                    <a:pt x="261" y="1"/>
                  </a:cubicBezTo>
                  <a:cubicBezTo>
                    <a:pt x="260" y="1"/>
                    <a:pt x="259" y="1"/>
                    <a:pt x="259" y="1"/>
                  </a:cubicBezTo>
                  <a:cubicBezTo>
                    <a:pt x="86" y="1"/>
                    <a:pt x="0" y="209"/>
                    <a:pt x="123" y="331"/>
                  </a:cubicBezTo>
                  <a:cubicBezTo>
                    <a:pt x="162" y="371"/>
                    <a:pt x="211" y="389"/>
                    <a:pt x="258" y="389"/>
                  </a:cubicBezTo>
                  <a:cubicBezTo>
                    <a:pt x="358" y="389"/>
                    <a:pt x="453" y="311"/>
                    <a:pt x="453" y="195"/>
                  </a:cubicBezTo>
                  <a:cubicBezTo>
                    <a:pt x="453"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8" name="Google Shape;2152;p2">
              <a:extLst>
                <a:ext uri="{FF2B5EF4-FFF2-40B4-BE49-F238E27FC236}">
                  <a16:creationId xmlns:a16="http://schemas.microsoft.com/office/drawing/2014/main" id="{34F33B4F-39FB-4B7D-B5E3-8F03F508FE5A}"/>
                </a:ext>
              </a:extLst>
            </p:cNvPr>
            <p:cNvSpPr/>
            <p:nvPr/>
          </p:nvSpPr>
          <p:spPr>
            <a:xfrm>
              <a:off x="595925" y="1004775"/>
              <a:ext cx="9700" cy="9725"/>
            </a:xfrm>
            <a:custGeom>
              <a:avLst/>
              <a:gdLst/>
              <a:ahLst/>
              <a:cxnLst/>
              <a:rect l="l" t="t" r="r" b="b"/>
              <a:pathLst>
                <a:path w="388" h="389" extrusionOk="0">
                  <a:moveTo>
                    <a:pt x="193" y="0"/>
                  </a:moveTo>
                  <a:cubicBezTo>
                    <a:pt x="87" y="0"/>
                    <a:pt x="1" y="87"/>
                    <a:pt x="1" y="194"/>
                  </a:cubicBezTo>
                  <a:cubicBezTo>
                    <a:pt x="1" y="300"/>
                    <a:pt x="87" y="388"/>
                    <a:pt x="193" y="388"/>
                  </a:cubicBezTo>
                  <a:cubicBezTo>
                    <a:pt x="301" y="388"/>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9" name="Google Shape;2153;p2">
              <a:extLst>
                <a:ext uri="{FF2B5EF4-FFF2-40B4-BE49-F238E27FC236}">
                  <a16:creationId xmlns:a16="http://schemas.microsoft.com/office/drawing/2014/main" id="{FC6DEF2B-21F7-4CC7-B386-6D1B12DAAE4C}"/>
                </a:ext>
              </a:extLst>
            </p:cNvPr>
            <p:cNvSpPr/>
            <p:nvPr/>
          </p:nvSpPr>
          <p:spPr>
            <a:xfrm>
              <a:off x="634025" y="1004800"/>
              <a:ext cx="11375" cy="9725"/>
            </a:xfrm>
            <a:custGeom>
              <a:avLst/>
              <a:gdLst/>
              <a:ahLst/>
              <a:cxnLst/>
              <a:rect l="l" t="t" r="r" b="b"/>
              <a:pathLst>
                <a:path w="455" h="389" extrusionOk="0">
                  <a:moveTo>
                    <a:pt x="264" y="1"/>
                  </a:moveTo>
                  <a:cubicBezTo>
                    <a:pt x="263" y="1"/>
                    <a:pt x="262" y="1"/>
                    <a:pt x="261" y="1"/>
                  </a:cubicBezTo>
                  <a:cubicBezTo>
                    <a:pt x="260" y="1"/>
                    <a:pt x="260" y="1"/>
                    <a:pt x="259" y="1"/>
                  </a:cubicBezTo>
                  <a:cubicBezTo>
                    <a:pt x="87" y="1"/>
                    <a:pt x="1" y="209"/>
                    <a:pt x="123" y="331"/>
                  </a:cubicBezTo>
                  <a:cubicBezTo>
                    <a:pt x="163" y="371"/>
                    <a:pt x="211" y="389"/>
                    <a:pt x="259" y="389"/>
                  </a:cubicBezTo>
                  <a:cubicBezTo>
                    <a:pt x="359" y="389"/>
                    <a:pt x="454" y="311"/>
                    <a:pt x="455" y="195"/>
                  </a:cubicBezTo>
                  <a:cubicBezTo>
                    <a:pt x="455" y="88"/>
                    <a:pt x="368" y="1"/>
                    <a:pt x="26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0" name="Google Shape;2154;p2">
              <a:extLst>
                <a:ext uri="{FF2B5EF4-FFF2-40B4-BE49-F238E27FC236}">
                  <a16:creationId xmlns:a16="http://schemas.microsoft.com/office/drawing/2014/main" id="{044C2061-0821-4E28-AFAD-35B2864B7E42}"/>
                </a:ext>
              </a:extLst>
            </p:cNvPr>
            <p:cNvSpPr/>
            <p:nvPr/>
          </p:nvSpPr>
          <p:spPr>
            <a:xfrm>
              <a:off x="673775" y="1004800"/>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1" name="Google Shape;2155;p2">
              <a:extLst>
                <a:ext uri="{FF2B5EF4-FFF2-40B4-BE49-F238E27FC236}">
                  <a16:creationId xmlns:a16="http://schemas.microsoft.com/office/drawing/2014/main" id="{06339BFC-FA3E-48A6-BC54-D945FE7CEB28}"/>
                </a:ext>
              </a:extLst>
            </p:cNvPr>
            <p:cNvSpPr/>
            <p:nvPr/>
          </p:nvSpPr>
          <p:spPr>
            <a:xfrm>
              <a:off x="715200" y="1004775"/>
              <a:ext cx="9725" cy="9725"/>
            </a:xfrm>
            <a:custGeom>
              <a:avLst/>
              <a:gdLst/>
              <a:ahLst/>
              <a:cxnLst/>
              <a:rect l="l" t="t" r="r" b="b"/>
              <a:pathLst>
                <a:path w="389" h="389" extrusionOk="0">
                  <a:moveTo>
                    <a:pt x="194" y="0"/>
                  </a:moveTo>
                  <a:cubicBezTo>
                    <a:pt x="86" y="0"/>
                    <a:pt x="0" y="87"/>
                    <a:pt x="0" y="194"/>
                  </a:cubicBezTo>
                  <a:cubicBezTo>
                    <a:pt x="0" y="300"/>
                    <a:pt x="86" y="388"/>
                    <a:pt x="194" y="388"/>
                  </a:cubicBezTo>
                  <a:cubicBezTo>
                    <a:pt x="300" y="388"/>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2" name="Google Shape;2156;p2">
              <a:extLst>
                <a:ext uri="{FF2B5EF4-FFF2-40B4-BE49-F238E27FC236}">
                  <a16:creationId xmlns:a16="http://schemas.microsoft.com/office/drawing/2014/main" id="{5ECAB51E-8A17-4CA9-9C7B-675463E50ABA}"/>
                </a:ext>
              </a:extLst>
            </p:cNvPr>
            <p:cNvSpPr/>
            <p:nvPr/>
          </p:nvSpPr>
          <p:spPr>
            <a:xfrm>
              <a:off x="753300" y="1004800"/>
              <a:ext cx="11375" cy="9725"/>
            </a:xfrm>
            <a:custGeom>
              <a:avLst/>
              <a:gdLst/>
              <a:ahLst/>
              <a:cxnLst/>
              <a:rect l="l" t="t" r="r" b="b"/>
              <a:pathLst>
                <a:path w="455" h="389" extrusionOk="0">
                  <a:moveTo>
                    <a:pt x="263" y="1"/>
                  </a:moveTo>
                  <a:cubicBezTo>
                    <a:pt x="262" y="1"/>
                    <a:pt x="261" y="1"/>
                    <a:pt x="260" y="1"/>
                  </a:cubicBezTo>
                  <a:cubicBezTo>
                    <a:pt x="87" y="1"/>
                    <a:pt x="1" y="208"/>
                    <a:pt x="122" y="331"/>
                  </a:cubicBezTo>
                  <a:cubicBezTo>
                    <a:pt x="162" y="371"/>
                    <a:pt x="211" y="389"/>
                    <a:pt x="259" y="389"/>
                  </a:cubicBezTo>
                  <a:cubicBezTo>
                    <a:pt x="359" y="389"/>
                    <a:pt x="454" y="311"/>
                    <a:pt x="454" y="195"/>
                  </a:cubicBezTo>
                  <a:cubicBezTo>
                    <a:pt x="454"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3" name="Google Shape;2157;p2">
              <a:extLst>
                <a:ext uri="{FF2B5EF4-FFF2-40B4-BE49-F238E27FC236}">
                  <a16:creationId xmlns:a16="http://schemas.microsoft.com/office/drawing/2014/main" id="{CC409E5C-14F6-48B0-8CB7-C0B571E9A6CE}"/>
                </a:ext>
              </a:extLst>
            </p:cNvPr>
            <p:cNvSpPr/>
            <p:nvPr/>
          </p:nvSpPr>
          <p:spPr>
            <a:xfrm>
              <a:off x="794700" y="1004775"/>
              <a:ext cx="9725" cy="9725"/>
            </a:xfrm>
            <a:custGeom>
              <a:avLst/>
              <a:gdLst/>
              <a:ahLst/>
              <a:cxnLst/>
              <a:rect l="l" t="t" r="r" b="b"/>
              <a:pathLst>
                <a:path w="389" h="389" extrusionOk="0">
                  <a:moveTo>
                    <a:pt x="194" y="0"/>
                  </a:moveTo>
                  <a:cubicBezTo>
                    <a:pt x="87" y="0"/>
                    <a:pt x="0" y="87"/>
                    <a:pt x="0" y="194"/>
                  </a:cubicBezTo>
                  <a:cubicBezTo>
                    <a:pt x="0" y="300"/>
                    <a:pt x="87" y="388"/>
                    <a:pt x="194" y="388"/>
                  </a:cubicBezTo>
                  <a:cubicBezTo>
                    <a:pt x="300" y="388"/>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4" name="Google Shape;2158;p2">
              <a:extLst>
                <a:ext uri="{FF2B5EF4-FFF2-40B4-BE49-F238E27FC236}">
                  <a16:creationId xmlns:a16="http://schemas.microsoft.com/office/drawing/2014/main" id="{BE9335A4-711C-4EFF-B846-C95CDCD408D4}"/>
                </a:ext>
              </a:extLst>
            </p:cNvPr>
            <p:cNvSpPr/>
            <p:nvPr/>
          </p:nvSpPr>
          <p:spPr>
            <a:xfrm>
              <a:off x="832825" y="1004800"/>
              <a:ext cx="11350" cy="9725"/>
            </a:xfrm>
            <a:custGeom>
              <a:avLst/>
              <a:gdLst/>
              <a:ahLst/>
              <a:cxnLst/>
              <a:rect l="l" t="t" r="r" b="b"/>
              <a:pathLst>
                <a:path w="454" h="389" extrusionOk="0">
                  <a:moveTo>
                    <a:pt x="262" y="1"/>
                  </a:moveTo>
                  <a:cubicBezTo>
                    <a:pt x="261" y="1"/>
                    <a:pt x="260" y="1"/>
                    <a:pt x="259" y="1"/>
                  </a:cubicBezTo>
                  <a:cubicBezTo>
                    <a:pt x="87" y="1"/>
                    <a:pt x="0" y="208"/>
                    <a:pt x="122" y="331"/>
                  </a:cubicBezTo>
                  <a:cubicBezTo>
                    <a:pt x="161" y="371"/>
                    <a:pt x="210" y="389"/>
                    <a:pt x="258" y="389"/>
                  </a:cubicBezTo>
                  <a:cubicBezTo>
                    <a:pt x="358" y="389"/>
                    <a:pt x="453" y="311"/>
                    <a:pt x="453" y="195"/>
                  </a:cubicBezTo>
                  <a:cubicBezTo>
                    <a:pt x="453" y="88"/>
                    <a:pt x="369"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5" name="Google Shape;2159;p2">
              <a:extLst>
                <a:ext uri="{FF2B5EF4-FFF2-40B4-BE49-F238E27FC236}">
                  <a16:creationId xmlns:a16="http://schemas.microsoft.com/office/drawing/2014/main" id="{06C96BD0-A39E-4695-8293-1CD8BFE76D78}"/>
                </a:ext>
              </a:extLst>
            </p:cNvPr>
            <p:cNvSpPr/>
            <p:nvPr/>
          </p:nvSpPr>
          <p:spPr>
            <a:xfrm>
              <a:off x="872575" y="1004800"/>
              <a:ext cx="11350" cy="9725"/>
            </a:xfrm>
            <a:custGeom>
              <a:avLst/>
              <a:gdLst/>
              <a:ahLst/>
              <a:cxnLst/>
              <a:rect l="l" t="t" r="r" b="b"/>
              <a:pathLst>
                <a:path w="454" h="389" extrusionOk="0">
                  <a:moveTo>
                    <a:pt x="262" y="1"/>
                  </a:moveTo>
                  <a:cubicBezTo>
                    <a:pt x="261" y="1"/>
                    <a:pt x="261" y="1"/>
                    <a:pt x="260" y="1"/>
                  </a:cubicBezTo>
                  <a:cubicBezTo>
                    <a:pt x="259" y="1"/>
                    <a:pt x="258" y="1"/>
                    <a:pt x="258" y="1"/>
                  </a:cubicBezTo>
                  <a:cubicBezTo>
                    <a:pt x="86" y="1"/>
                    <a:pt x="1" y="209"/>
                    <a:pt x="122" y="331"/>
                  </a:cubicBezTo>
                  <a:cubicBezTo>
                    <a:pt x="161" y="371"/>
                    <a:pt x="210" y="389"/>
                    <a:pt x="258" y="389"/>
                  </a:cubicBezTo>
                  <a:cubicBezTo>
                    <a:pt x="358" y="389"/>
                    <a:pt x="454" y="311"/>
                    <a:pt x="454" y="195"/>
                  </a:cubicBezTo>
                  <a:cubicBezTo>
                    <a:pt x="454" y="88"/>
                    <a:pt x="369"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6" name="Google Shape;2160;p2">
              <a:extLst>
                <a:ext uri="{FF2B5EF4-FFF2-40B4-BE49-F238E27FC236}">
                  <a16:creationId xmlns:a16="http://schemas.microsoft.com/office/drawing/2014/main" id="{B0FD4637-C5B0-40A1-B7ED-1AEDAD3164F7}"/>
                </a:ext>
              </a:extLst>
            </p:cNvPr>
            <p:cNvSpPr/>
            <p:nvPr/>
          </p:nvSpPr>
          <p:spPr>
            <a:xfrm>
              <a:off x="913950" y="1004775"/>
              <a:ext cx="9725" cy="9725"/>
            </a:xfrm>
            <a:custGeom>
              <a:avLst/>
              <a:gdLst/>
              <a:ahLst/>
              <a:cxnLst/>
              <a:rect l="l" t="t" r="r" b="b"/>
              <a:pathLst>
                <a:path w="389" h="389" extrusionOk="0">
                  <a:moveTo>
                    <a:pt x="195" y="0"/>
                  </a:moveTo>
                  <a:cubicBezTo>
                    <a:pt x="87" y="0"/>
                    <a:pt x="1" y="87"/>
                    <a:pt x="1" y="194"/>
                  </a:cubicBezTo>
                  <a:cubicBezTo>
                    <a:pt x="1" y="300"/>
                    <a:pt x="87" y="388"/>
                    <a:pt x="195" y="388"/>
                  </a:cubicBezTo>
                  <a:cubicBezTo>
                    <a:pt x="302" y="388"/>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7" name="Google Shape;2161;p2">
              <a:extLst>
                <a:ext uri="{FF2B5EF4-FFF2-40B4-BE49-F238E27FC236}">
                  <a16:creationId xmlns:a16="http://schemas.microsoft.com/office/drawing/2014/main" id="{5DD48F12-F1FA-41EE-A786-E7A54D77BBC4}"/>
                </a:ext>
              </a:extLst>
            </p:cNvPr>
            <p:cNvSpPr/>
            <p:nvPr/>
          </p:nvSpPr>
          <p:spPr>
            <a:xfrm>
              <a:off x="953700" y="1004775"/>
              <a:ext cx="9725" cy="9725"/>
            </a:xfrm>
            <a:custGeom>
              <a:avLst/>
              <a:gdLst/>
              <a:ahLst/>
              <a:cxnLst/>
              <a:rect l="l" t="t" r="r" b="b"/>
              <a:pathLst>
                <a:path w="389" h="389" extrusionOk="0">
                  <a:moveTo>
                    <a:pt x="195" y="0"/>
                  </a:moveTo>
                  <a:cubicBezTo>
                    <a:pt x="89" y="0"/>
                    <a:pt x="1" y="87"/>
                    <a:pt x="1" y="194"/>
                  </a:cubicBezTo>
                  <a:cubicBezTo>
                    <a:pt x="1" y="300"/>
                    <a:pt x="89" y="388"/>
                    <a:pt x="195" y="388"/>
                  </a:cubicBezTo>
                  <a:cubicBezTo>
                    <a:pt x="302" y="388"/>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8" name="Google Shape;2162;p2">
              <a:extLst>
                <a:ext uri="{FF2B5EF4-FFF2-40B4-BE49-F238E27FC236}">
                  <a16:creationId xmlns:a16="http://schemas.microsoft.com/office/drawing/2014/main" id="{A6B2AC4D-FB81-446B-8364-01E9226D1A61}"/>
                </a:ext>
              </a:extLst>
            </p:cNvPr>
            <p:cNvSpPr/>
            <p:nvPr/>
          </p:nvSpPr>
          <p:spPr>
            <a:xfrm>
              <a:off x="993450" y="1004775"/>
              <a:ext cx="9725" cy="9725"/>
            </a:xfrm>
            <a:custGeom>
              <a:avLst/>
              <a:gdLst/>
              <a:ahLst/>
              <a:cxnLst/>
              <a:rect l="l" t="t" r="r" b="b"/>
              <a:pathLst>
                <a:path w="389" h="389" extrusionOk="0">
                  <a:moveTo>
                    <a:pt x="195" y="0"/>
                  </a:moveTo>
                  <a:cubicBezTo>
                    <a:pt x="89" y="0"/>
                    <a:pt x="1" y="87"/>
                    <a:pt x="1" y="194"/>
                  </a:cubicBezTo>
                  <a:cubicBezTo>
                    <a:pt x="1" y="300"/>
                    <a:pt x="89" y="388"/>
                    <a:pt x="195" y="388"/>
                  </a:cubicBezTo>
                  <a:cubicBezTo>
                    <a:pt x="303" y="388"/>
                    <a:pt x="389" y="300"/>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9" name="Google Shape;2163;p2">
              <a:extLst>
                <a:ext uri="{FF2B5EF4-FFF2-40B4-BE49-F238E27FC236}">
                  <a16:creationId xmlns:a16="http://schemas.microsoft.com/office/drawing/2014/main" id="{FD1CC14C-B73D-439C-A0D8-9866406D29BA}"/>
                </a:ext>
              </a:extLst>
            </p:cNvPr>
            <p:cNvSpPr/>
            <p:nvPr/>
          </p:nvSpPr>
          <p:spPr>
            <a:xfrm>
              <a:off x="1033225" y="1004775"/>
              <a:ext cx="9725" cy="9725"/>
            </a:xfrm>
            <a:custGeom>
              <a:avLst/>
              <a:gdLst/>
              <a:ahLst/>
              <a:cxnLst/>
              <a:rect l="l" t="t" r="r" b="b"/>
              <a:pathLst>
                <a:path w="389" h="389" extrusionOk="0">
                  <a:moveTo>
                    <a:pt x="194" y="0"/>
                  </a:moveTo>
                  <a:cubicBezTo>
                    <a:pt x="88" y="0"/>
                    <a:pt x="0" y="87"/>
                    <a:pt x="0" y="194"/>
                  </a:cubicBezTo>
                  <a:cubicBezTo>
                    <a:pt x="0" y="300"/>
                    <a:pt x="88" y="388"/>
                    <a:pt x="194" y="388"/>
                  </a:cubicBezTo>
                  <a:cubicBezTo>
                    <a:pt x="302" y="388"/>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0" name="Google Shape;2164;p2">
              <a:extLst>
                <a:ext uri="{FF2B5EF4-FFF2-40B4-BE49-F238E27FC236}">
                  <a16:creationId xmlns:a16="http://schemas.microsoft.com/office/drawing/2014/main" id="{5689BFA4-6598-4156-89E7-527230333C58}"/>
                </a:ext>
              </a:extLst>
            </p:cNvPr>
            <p:cNvSpPr/>
            <p:nvPr/>
          </p:nvSpPr>
          <p:spPr>
            <a:xfrm>
              <a:off x="1072975" y="1004775"/>
              <a:ext cx="9725" cy="9725"/>
            </a:xfrm>
            <a:custGeom>
              <a:avLst/>
              <a:gdLst/>
              <a:ahLst/>
              <a:cxnLst/>
              <a:rect l="l" t="t" r="r" b="b"/>
              <a:pathLst>
                <a:path w="389" h="389" extrusionOk="0">
                  <a:moveTo>
                    <a:pt x="194" y="0"/>
                  </a:moveTo>
                  <a:cubicBezTo>
                    <a:pt x="88" y="0"/>
                    <a:pt x="0" y="87"/>
                    <a:pt x="0" y="194"/>
                  </a:cubicBezTo>
                  <a:cubicBezTo>
                    <a:pt x="0" y="300"/>
                    <a:pt x="88" y="388"/>
                    <a:pt x="194" y="388"/>
                  </a:cubicBezTo>
                  <a:cubicBezTo>
                    <a:pt x="302" y="388"/>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1" name="Google Shape;2165;p2">
              <a:extLst>
                <a:ext uri="{FF2B5EF4-FFF2-40B4-BE49-F238E27FC236}">
                  <a16:creationId xmlns:a16="http://schemas.microsoft.com/office/drawing/2014/main" id="{1680AB74-957D-4AC6-A2FD-AB2CBC35114E}"/>
                </a:ext>
              </a:extLst>
            </p:cNvPr>
            <p:cNvSpPr/>
            <p:nvPr/>
          </p:nvSpPr>
          <p:spPr>
            <a:xfrm>
              <a:off x="1112725" y="1004775"/>
              <a:ext cx="9725" cy="9725"/>
            </a:xfrm>
            <a:custGeom>
              <a:avLst/>
              <a:gdLst/>
              <a:ahLst/>
              <a:cxnLst/>
              <a:rect l="l" t="t" r="r" b="b"/>
              <a:pathLst>
                <a:path w="389" h="389" extrusionOk="0">
                  <a:moveTo>
                    <a:pt x="194" y="0"/>
                  </a:moveTo>
                  <a:cubicBezTo>
                    <a:pt x="88" y="0"/>
                    <a:pt x="0" y="87"/>
                    <a:pt x="0" y="194"/>
                  </a:cubicBezTo>
                  <a:cubicBezTo>
                    <a:pt x="0" y="300"/>
                    <a:pt x="88" y="388"/>
                    <a:pt x="194" y="388"/>
                  </a:cubicBezTo>
                  <a:cubicBezTo>
                    <a:pt x="302" y="388"/>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2" name="Google Shape;2166;p2">
              <a:extLst>
                <a:ext uri="{FF2B5EF4-FFF2-40B4-BE49-F238E27FC236}">
                  <a16:creationId xmlns:a16="http://schemas.microsoft.com/office/drawing/2014/main" id="{D2CD188F-1534-4056-BD1E-58CD5114D209}"/>
                </a:ext>
              </a:extLst>
            </p:cNvPr>
            <p:cNvSpPr/>
            <p:nvPr/>
          </p:nvSpPr>
          <p:spPr>
            <a:xfrm>
              <a:off x="1152500" y="1004775"/>
              <a:ext cx="9700" cy="9725"/>
            </a:xfrm>
            <a:custGeom>
              <a:avLst/>
              <a:gdLst/>
              <a:ahLst/>
              <a:cxnLst/>
              <a:rect l="l" t="t" r="r" b="b"/>
              <a:pathLst>
                <a:path w="388" h="389" extrusionOk="0">
                  <a:moveTo>
                    <a:pt x="193" y="0"/>
                  </a:moveTo>
                  <a:cubicBezTo>
                    <a:pt x="87" y="0"/>
                    <a:pt x="1" y="87"/>
                    <a:pt x="1" y="194"/>
                  </a:cubicBezTo>
                  <a:cubicBezTo>
                    <a:pt x="1" y="300"/>
                    <a:pt x="87" y="388"/>
                    <a:pt x="193" y="388"/>
                  </a:cubicBezTo>
                  <a:cubicBezTo>
                    <a:pt x="301" y="388"/>
                    <a:pt x="388" y="300"/>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3" name="Google Shape;2167;p2">
              <a:extLst>
                <a:ext uri="{FF2B5EF4-FFF2-40B4-BE49-F238E27FC236}">
                  <a16:creationId xmlns:a16="http://schemas.microsoft.com/office/drawing/2014/main" id="{62B3E0DF-E806-4BD4-8CF3-F7446D820C2F}"/>
                </a:ext>
              </a:extLst>
            </p:cNvPr>
            <p:cNvSpPr/>
            <p:nvPr/>
          </p:nvSpPr>
          <p:spPr>
            <a:xfrm>
              <a:off x="1192275" y="1004775"/>
              <a:ext cx="9675" cy="9725"/>
            </a:xfrm>
            <a:custGeom>
              <a:avLst/>
              <a:gdLst/>
              <a:ahLst/>
              <a:cxnLst/>
              <a:rect l="l" t="t" r="r" b="b"/>
              <a:pathLst>
                <a:path w="387" h="389" extrusionOk="0">
                  <a:moveTo>
                    <a:pt x="193" y="0"/>
                  </a:moveTo>
                  <a:cubicBezTo>
                    <a:pt x="86" y="0"/>
                    <a:pt x="0" y="87"/>
                    <a:pt x="0" y="194"/>
                  </a:cubicBezTo>
                  <a:cubicBezTo>
                    <a:pt x="0" y="300"/>
                    <a:pt x="86" y="388"/>
                    <a:pt x="193" y="388"/>
                  </a:cubicBezTo>
                  <a:cubicBezTo>
                    <a:pt x="300" y="388"/>
                    <a:pt x="387" y="300"/>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4" name="Google Shape;2168;p2">
              <a:extLst>
                <a:ext uri="{FF2B5EF4-FFF2-40B4-BE49-F238E27FC236}">
                  <a16:creationId xmlns:a16="http://schemas.microsoft.com/office/drawing/2014/main" id="{6519F87E-3EEC-4158-9238-A3B1881641C6}"/>
                </a:ext>
              </a:extLst>
            </p:cNvPr>
            <p:cNvSpPr/>
            <p:nvPr/>
          </p:nvSpPr>
          <p:spPr>
            <a:xfrm>
              <a:off x="1232025" y="1004775"/>
              <a:ext cx="9675" cy="9725"/>
            </a:xfrm>
            <a:custGeom>
              <a:avLst/>
              <a:gdLst/>
              <a:ahLst/>
              <a:cxnLst/>
              <a:rect l="l" t="t" r="r" b="b"/>
              <a:pathLst>
                <a:path w="387" h="389" extrusionOk="0">
                  <a:moveTo>
                    <a:pt x="194" y="0"/>
                  </a:moveTo>
                  <a:cubicBezTo>
                    <a:pt x="87" y="0"/>
                    <a:pt x="0" y="87"/>
                    <a:pt x="0" y="194"/>
                  </a:cubicBezTo>
                  <a:cubicBezTo>
                    <a:pt x="0" y="300"/>
                    <a:pt x="87" y="388"/>
                    <a:pt x="194" y="388"/>
                  </a:cubicBezTo>
                  <a:cubicBezTo>
                    <a:pt x="300" y="388"/>
                    <a:pt x="387" y="300"/>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5" name="Google Shape;2169;p2">
              <a:extLst>
                <a:ext uri="{FF2B5EF4-FFF2-40B4-BE49-F238E27FC236}">
                  <a16:creationId xmlns:a16="http://schemas.microsoft.com/office/drawing/2014/main" id="{CE5BBA15-2700-43A6-9403-16968C606CF0}"/>
                </a:ext>
              </a:extLst>
            </p:cNvPr>
            <p:cNvSpPr/>
            <p:nvPr/>
          </p:nvSpPr>
          <p:spPr>
            <a:xfrm>
              <a:off x="276225" y="970700"/>
              <a:ext cx="11375" cy="9700"/>
            </a:xfrm>
            <a:custGeom>
              <a:avLst/>
              <a:gdLst/>
              <a:ahLst/>
              <a:cxnLst/>
              <a:rect l="l" t="t" r="r" b="b"/>
              <a:pathLst>
                <a:path w="455" h="388" extrusionOk="0">
                  <a:moveTo>
                    <a:pt x="260" y="0"/>
                  </a:moveTo>
                  <a:cubicBezTo>
                    <a:pt x="87" y="0"/>
                    <a:pt x="1" y="208"/>
                    <a:pt x="124" y="331"/>
                  </a:cubicBezTo>
                  <a:cubicBezTo>
                    <a:pt x="163" y="370"/>
                    <a:pt x="211" y="387"/>
                    <a:pt x="259" y="387"/>
                  </a:cubicBezTo>
                  <a:cubicBezTo>
                    <a:pt x="358" y="387"/>
                    <a:pt x="454" y="310"/>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6" name="Google Shape;2170;p2">
              <a:extLst>
                <a:ext uri="{FF2B5EF4-FFF2-40B4-BE49-F238E27FC236}">
                  <a16:creationId xmlns:a16="http://schemas.microsoft.com/office/drawing/2014/main" id="{AB29BDF8-D847-48EE-B52C-D4DF9F3F5743}"/>
                </a:ext>
              </a:extLst>
            </p:cNvPr>
            <p:cNvSpPr/>
            <p:nvPr/>
          </p:nvSpPr>
          <p:spPr>
            <a:xfrm>
              <a:off x="317625" y="970650"/>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7" name="Google Shape;2171;p2">
              <a:extLst>
                <a:ext uri="{FF2B5EF4-FFF2-40B4-BE49-F238E27FC236}">
                  <a16:creationId xmlns:a16="http://schemas.microsoft.com/office/drawing/2014/main" id="{D0EA9B0A-BEB0-4668-AE72-EE2ED4E12C86}"/>
                </a:ext>
              </a:extLst>
            </p:cNvPr>
            <p:cNvSpPr/>
            <p:nvPr/>
          </p:nvSpPr>
          <p:spPr>
            <a:xfrm>
              <a:off x="355750" y="970650"/>
              <a:ext cx="11350" cy="9750"/>
            </a:xfrm>
            <a:custGeom>
              <a:avLst/>
              <a:gdLst/>
              <a:ahLst/>
              <a:cxnLst/>
              <a:rect l="l" t="t" r="r" b="b"/>
              <a:pathLst>
                <a:path w="454" h="390" extrusionOk="0">
                  <a:moveTo>
                    <a:pt x="259" y="1"/>
                  </a:moveTo>
                  <a:cubicBezTo>
                    <a:pt x="87" y="1"/>
                    <a:pt x="0" y="210"/>
                    <a:pt x="123" y="331"/>
                  </a:cubicBezTo>
                  <a:cubicBezTo>
                    <a:pt x="162" y="371"/>
                    <a:pt x="211" y="389"/>
                    <a:pt x="258" y="389"/>
                  </a:cubicBezTo>
                  <a:cubicBezTo>
                    <a:pt x="357" y="389"/>
                    <a:pt x="452" y="312"/>
                    <a:pt x="453" y="196"/>
                  </a:cubicBezTo>
                  <a:cubicBezTo>
                    <a:pt x="453" y="89"/>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8" name="Google Shape;2172;p2">
              <a:extLst>
                <a:ext uri="{FF2B5EF4-FFF2-40B4-BE49-F238E27FC236}">
                  <a16:creationId xmlns:a16="http://schemas.microsoft.com/office/drawing/2014/main" id="{2767982C-0E59-4FAB-B8F9-92415A849611}"/>
                </a:ext>
              </a:extLst>
            </p:cNvPr>
            <p:cNvSpPr/>
            <p:nvPr/>
          </p:nvSpPr>
          <p:spPr>
            <a:xfrm>
              <a:off x="397125" y="970650"/>
              <a:ext cx="9725" cy="9725"/>
            </a:xfrm>
            <a:custGeom>
              <a:avLst/>
              <a:gdLst/>
              <a:ahLst/>
              <a:cxnLst/>
              <a:rect l="l" t="t" r="r" b="b"/>
              <a:pathLst>
                <a:path w="389" h="389"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9" name="Google Shape;2173;p2">
              <a:extLst>
                <a:ext uri="{FF2B5EF4-FFF2-40B4-BE49-F238E27FC236}">
                  <a16:creationId xmlns:a16="http://schemas.microsoft.com/office/drawing/2014/main" id="{BA0C0876-1B35-4151-857A-2556AF54184D}"/>
                </a:ext>
              </a:extLst>
            </p:cNvPr>
            <p:cNvSpPr/>
            <p:nvPr/>
          </p:nvSpPr>
          <p:spPr>
            <a:xfrm>
              <a:off x="435250" y="970700"/>
              <a:ext cx="11350" cy="9725"/>
            </a:xfrm>
            <a:custGeom>
              <a:avLst/>
              <a:gdLst/>
              <a:ahLst/>
              <a:cxnLst/>
              <a:rect l="l" t="t" r="r" b="b"/>
              <a:pathLst>
                <a:path w="454" h="389" extrusionOk="0">
                  <a:moveTo>
                    <a:pt x="260" y="0"/>
                  </a:moveTo>
                  <a:cubicBezTo>
                    <a:pt x="87" y="0"/>
                    <a:pt x="0" y="210"/>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0" name="Google Shape;2174;p2">
              <a:extLst>
                <a:ext uri="{FF2B5EF4-FFF2-40B4-BE49-F238E27FC236}">
                  <a16:creationId xmlns:a16="http://schemas.microsoft.com/office/drawing/2014/main" id="{D37252EE-7E9A-4F1B-8F9C-EE6673562966}"/>
                </a:ext>
              </a:extLst>
            </p:cNvPr>
            <p:cNvSpPr/>
            <p:nvPr/>
          </p:nvSpPr>
          <p:spPr>
            <a:xfrm>
              <a:off x="475000" y="970700"/>
              <a:ext cx="11350" cy="9725"/>
            </a:xfrm>
            <a:custGeom>
              <a:avLst/>
              <a:gdLst/>
              <a:ahLst/>
              <a:cxnLst/>
              <a:rect l="l" t="t" r="r" b="b"/>
              <a:pathLst>
                <a:path w="454" h="389" extrusionOk="0">
                  <a:moveTo>
                    <a:pt x="260" y="0"/>
                  </a:moveTo>
                  <a:cubicBezTo>
                    <a:pt x="87" y="0"/>
                    <a:pt x="1" y="208"/>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1" name="Google Shape;2175;p2">
              <a:extLst>
                <a:ext uri="{FF2B5EF4-FFF2-40B4-BE49-F238E27FC236}">
                  <a16:creationId xmlns:a16="http://schemas.microsoft.com/office/drawing/2014/main" id="{FF47778E-11D5-4234-A60A-0EEE09723849}"/>
                </a:ext>
              </a:extLst>
            </p:cNvPr>
            <p:cNvSpPr/>
            <p:nvPr/>
          </p:nvSpPr>
          <p:spPr>
            <a:xfrm>
              <a:off x="516425" y="970650"/>
              <a:ext cx="9675" cy="9725"/>
            </a:xfrm>
            <a:custGeom>
              <a:avLst/>
              <a:gdLst/>
              <a:ahLst/>
              <a:cxnLst/>
              <a:rect l="l" t="t" r="r" b="b"/>
              <a:pathLst>
                <a:path w="387" h="389"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2" name="Google Shape;2176;p2">
              <a:extLst>
                <a:ext uri="{FF2B5EF4-FFF2-40B4-BE49-F238E27FC236}">
                  <a16:creationId xmlns:a16="http://schemas.microsoft.com/office/drawing/2014/main" id="{D74804BF-D76C-44F4-8529-C9C29440FF3E}"/>
                </a:ext>
              </a:extLst>
            </p:cNvPr>
            <p:cNvSpPr/>
            <p:nvPr/>
          </p:nvSpPr>
          <p:spPr>
            <a:xfrm>
              <a:off x="554500" y="970700"/>
              <a:ext cx="11375" cy="9725"/>
            </a:xfrm>
            <a:custGeom>
              <a:avLst/>
              <a:gdLst/>
              <a:ahLst/>
              <a:cxnLst/>
              <a:rect l="l" t="t" r="r" b="b"/>
              <a:pathLst>
                <a:path w="455" h="389" extrusionOk="0">
                  <a:moveTo>
                    <a:pt x="262" y="0"/>
                  </a:moveTo>
                  <a:cubicBezTo>
                    <a:pt x="87" y="0"/>
                    <a:pt x="1" y="208"/>
                    <a:pt x="124" y="331"/>
                  </a:cubicBezTo>
                  <a:cubicBezTo>
                    <a:pt x="163" y="371"/>
                    <a:pt x="212" y="388"/>
                    <a:pt x="260" y="388"/>
                  </a:cubicBezTo>
                  <a:cubicBezTo>
                    <a:pt x="359" y="388"/>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3" name="Google Shape;2177;p2">
              <a:extLst>
                <a:ext uri="{FF2B5EF4-FFF2-40B4-BE49-F238E27FC236}">
                  <a16:creationId xmlns:a16="http://schemas.microsoft.com/office/drawing/2014/main" id="{6020EC05-FF17-46ED-8D27-1605B1C17601}"/>
                </a:ext>
              </a:extLst>
            </p:cNvPr>
            <p:cNvSpPr/>
            <p:nvPr/>
          </p:nvSpPr>
          <p:spPr>
            <a:xfrm>
              <a:off x="595925" y="970650"/>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4" name="Google Shape;2178;p2">
              <a:extLst>
                <a:ext uri="{FF2B5EF4-FFF2-40B4-BE49-F238E27FC236}">
                  <a16:creationId xmlns:a16="http://schemas.microsoft.com/office/drawing/2014/main" id="{FFEC400A-BB2E-4247-BABF-C806F1E343BC}"/>
                </a:ext>
              </a:extLst>
            </p:cNvPr>
            <p:cNvSpPr/>
            <p:nvPr/>
          </p:nvSpPr>
          <p:spPr>
            <a:xfrm>
              <a:off x="634025" y="970700"/>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5" name="Google Shape;2179;p2">
              <a:extLst>
                <a:ext uri="{FF2B5EF4-FFF2-40B4-BE49-F238E27FC236}">
                  <a16:creationId xmlns:a16="http://schemas.microsoft.com/office/drawing/2014/main" id="{321F44F5-199C-4862-AEA9-898924FB1E25}"/>
                </a:ext>
              </a:extLst>
            </p:cNvPr>
            <p:cNvSpPr/>
            <p:nvPr/>
          </p:nvSpPr>
          <p:spPr>
            <a:xfrm>
              <a:off x="673775" y="970700"/>
              <a:ext cx="11375" cy="9725"/>
            </a:xfrm>
            <a:custGeom>
              <a:avLst/>
              <a:gdLst/>
              <a:ahLst/>
              <a:cxnLst/>
              <a:rect l="l" t="t" r="r" b="b"/>
              <a:pathLst>
                <a:path w="455" h="389" extrusionOk="0">
                  <a:moveTo>
                    <a:pt x="261" y="0"/>
                  </a:moveTo>
                  <a:cubicBezTo>
                    <a:pt x="88" y="0"/>
                    <a:pt x="0" y="210"/>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6" name="Google Shape;2180;p2">
              <a:extLst>
                <a:ext uri="{FF2B5EF4-FFF2-40B4-BE49-F238E27FC236}">
                  <a16:creationId xmlns:a16="http://schemas.microsoft.com/office/drawing/2014/main" id="{6318252E-5753-4343-B82B-6318D0EB90AC}"/>
                </a:ext>
              </a:extLst>
            </p:cNvPr>
            <p:cNvSpPr/>
            <p:nvPr/>
          </p:nvSpPr>
          <p:spPr>
            <a:xfrm>
              <a:off x="715200" y="970650"/>
              <a:ext cx="9725" cy="9725"/>
            </a:xfrm>
            <a:custGeom>
              <a:avLst/>
              <a:gdLst/>
              <a:ahLst/>
              <a:cxnLst/>
              <a:rect l="l" t="t" r="r" b="b"/>
              <a:pathLst>
                <a:path w="389" h="389"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7" name="Google Shape;2181;p2">
              <a:extLst>
                <a:ext uri="{FF2B5EF4-FFF2-40B4-BE49-F238E27FC236}">
                  <a16:creationId xmlns:a16="http://schemas.microsoft.com/office/drawing/2014/main" id="{CDC78673-9C02-4F4C-98C9-112364E83F31}"/>
                </a:ext>
              </a:extLst>
            </p:cNvPr>
            <p:cNvSpPr/>
            <p:nvPr/>
          </p:nvSpPr>
          <p:spPr>
            <a:xfrm>
              <a:off x="753300" y="970700"/>
              <a:ext cx="11375" cy="9725"/>
            </a:xfrm>
            <a:custGeom>
              <a:avLst/>
              <a:gdLst/>
              <a:ahLst/>
              <a:cxnLst/>
              <a:rect l="l" t="t" r="r" b="b"/>
              <a:pathLst>
                <a:path w="455" h="389" extrusionOk="0">
                  <a:moveTo>
                    <a:pt x="260" y="0"/>
                  </a:moveTo>
                  <a:cubicBezTo>
                    <a:pt x="87" y="0"/>
                    <a:pt x="1" y="210"/>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8" name="Google Shape;2182;p2">
              <a:extLst>
                <a:ext uri="{FF2B5EF4-FFF2-40B4-BE49-F238E27FC236}">
                  <a16:creationId xmlns:a16="http://schemas.microsoft.com/office/drawing/2014/main" id="{9F76755E-FE3D-4F69-BBE4-7427E976A4EC}"/>
                </a:ext>
              </a:extLst>
            </p:cNvPr>
            <p:cNvSpPr/>
            <p:nvPr/>
          </p:nvSpPr>
          <p:spPr>
            <a:xfrm>
              <a:off x="794700" y="970650"/>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9" name="Google Shape;2183;p2">
              <a:extLst>
                <a:ext uri="{FF2B5EF4-FFF2-40B4-BE49-F238E27FC236}">
                  <a16:creationId xmlns:a16="http://schemas.microsoft.com/office/drawing/2014/main" id="{6E4ADD94-9FBA-4951-A955-1275883AABF0}"/>
                </a:ext>
              </a:extLst>
            </p:cNvPr>
            <p:cNvSpPr/>
            <p:nvPr/>
          </p:nvSpPr>
          <p:spPr>
            <a:xfrm>
              <a:off x="832825" y="970700"/>
              <a:ext cx="11350" cy="9725"/>
            </a:xfrm>
            <a:custGeom>
              <a:avLst/>
              <a:gdLst/>
              <a:ahLst/>
              <a:cxnLst/>
              <a:rect l="l" t="t" r="r" b="b"/>
              <a:pathLst>
                <a:path w="454" h="389" extrusionOk="0">
                  <a:moveTo>
                    <a:pt x="259" y="0"/>
                  </a:moveTo>
                  <a:cubicBezTo>
                    <a:pt x="87" y="0"/>
                    <a:pt x="0" y="210"/>
                    <a:pt x="122" y="331"/>
                  </a:cubicBezTo>
                  <a:cubicBezTo>
                    <a:pt x="161" y="371"/>
                    <a:pt x="210" y="388"/>
                    <a:pt x="258" y="388"/>
                  </a:cubicBezTo>
                  <a:cubicBezTo>
                    <a:pt x="358" y="388"/>
                    <a:pt x="453" y="311"/>
                    <a:pt x="453" y="194"/>
                  </a:cubicBezTo>
                  <a:cubicBezTo>
                    <a:pt x="453" y="87"/>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0" name="Google Shape;2184;p2">
              <a:extLst>
                <a:ext uri="{FF2B5EF4-FFF2-40B4-BE49-F238E27FC236}">
                  <a16:creationId xmlns:a16="http://schemas.microsoft.com/office/drawing/2014/main" id="{5A5B7E94-C63B-4664-84D0-A6301BAE07EC}"/>
                </a:ext>
              </a:extLst>
            </p:cNvPr>
            <p:cNvSpPr/>
            <p:nvPr/>
          </p:nvSpPr>
          <p:spPr>
            <a:xfrm>
              <a:off x="872575" y="970700"/>
              <a:ext cx="11350" cy="9725"/>
            </a:xfrm>
            <a:custGeom>
              <a:avLst/>
              <a:gdLst/>
              <a:ahLst/>
              <a:cxnLst/>
              <a:rect l="l" t="t" r="r" b="b"/>
              <a:pathLst>
                <a:path w="454" h="389" extrusionOk="0">
                  <a:moveTo>
                    <a:pt x="260" y="0"/>
                  </a:moveTo>
                  <a:cubicBezTo>
                    <a:pt x="87" y="0"/>
                    <a:pt x="0" y="208"/>
                    <a:pt x="122" y="331"/>
                  </a:cubicBezTo>
                  <a:cubicBezTo>
                    <a:pt x="161" y="371"/>
                    <a:pt x="210" y="388"/>
                    <a:pt x="258"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1" name="Google Shape;2185;p2">
              <a:extLst>
                <a:ext uri="{FF2B5EF4-FFF2-40B4-BE49-F238E27FC236}">
                  <a16:creationId xmlns:a16="http://schemas.microsoft.com/office/drawing/2014/main" id="{C054266F-2B92-49AC-B14B-06B83B4A8987}"/>
                </a:ext>
              </a:extLst>
            </p:cNvPr>
            <p:cNvSpPr/>
            <p:nvPr/>
          </p:nvSpPr>
          <p:spPr>
            <a:xfrm>
              <a:off x="913950" y="970650"/>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2" name="Google Shape;2186;p2">
              <a:extLst>
                <a:ext uri="{FF2B5EF4-FFF2-40B4-BE49-F238E27FC236}">
                  <a16:creationId xmlns:a16="http://schemas.microsoft.com/office/drawing/2014/main" id="{8F3A95EB-16A3-441B-93CD-812C79D30CFE}"/>
                </a:ext>
              </a:extLst>
            </p:cNvPr>
            <p:cNvSpPr/>
            <p:nvPr/>
          </p:nvSpPr>
          <p:spPr>
            <a:xfrm>
              <a:off x="953700" y="970650"/>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3" name="Google Shape;2187;p2">
              <a:extLst>
                <a:ext uri="{FF2B5EF4-FFF2-40B4-BE49-F238E27FC236}">
                  <a16:creationId xmlns:a16="http://schemas.microsoft.com/office/drawing/2014/main" id="{B3BBA03D-B7DC-4DAC-9DF1-251A315686BD}"/>
                </a:ext>
              </a:extLst>
            </p:cNvPr>
            <p:cNvSpPr/>
            <p:nvPr/>
          </p:nvSpPr>
          <p:spPr>
            <a:xfrm>
              <a:off x="993450" y="970650"/>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4" name="Google Shape;2188;p2">
              <a:extLst>
                <a:ext uri="{FF2B5EF4-FFF2-40B4-BE49-F238E27FC236}">
                  <a16:creationId xmlns:a16="http://schemas.microsoft.com/office/drawing/2014/main" id="{4581BA7E-C6E9-403F-87BF-BF74F57F9A4E}"/>
                </a:ext>
              </a:extLst>
            </p:cNvPr>
            <p:cNvSpPr/>
            <p:nvPr/>
          </p:nvSpPr>
          <p:spPr>
            <a:xfrm>
              <a:off x="1033225" y="97065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5" name="Google Shape;2189;p2">
              <a:extLst>
                <a:ext uri="{FF2B5EF4-FFF2-40B4-BE49-F238E27FC236}">
                  <a16:creationId xmlns:a16="http://schemas.microsoft.com/office/drawing/2014/main" id="{487779B1-36F0-458C-BBF2-4C1E23014A96}"/>
                </a:ext>
              </a:extLst>
            </p:cNvPr>
            <p:cNvSpPr/>
            <p:nvPr/>
          </p:nvSpPr>
          <p:spPr>
            <a:xfrm>
              <a:off x="1072975" y="97065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6" name="Google Shape;2190;p2">
              <a:extLst>
                <a:ext uri="{FF2B5EF4-FFF2-40B4-BE49-F238E27FC236}">
                  <a16:creationId xmlns:a16="http://schemas.microsoft.com/office/drawing/2014/main" id="{A60EEAA9-1FEB-486C-8F2B-F0417E6714B5}"/>
                </a:ext>
              </a:extLst>
            </p:cNvPr>
            <p:cNvSpPr/>
            <p:nvPr/>
          </p:nvSpPr>
          <p:spPr>
            <a:xfrm>
              <a:off x="1112725" y="97065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7" name="Google Shape;2191;p2">
              <a:extLst>
                <a:ext uri="{FF2B5EF4-FFF2-40B4-BE49-F238E27FC236}">
                  <a16:creationId xmlns:a16="http://schemas.microsoft.com/office/drawing/2014/main" id="{F5024DF1-21AC-4049-93D4-0DD47F88A238}"/>
                </a:ext>
              </a:extLst>
            </p:cNvPr>
            <p:cNvSpPr/>
            <p:nvPr/>
          </p:nvSpPr>
          <p:spPr>
            <a:xfrm>
              <a:off x="1152500" y="970650"/>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8" name="Google Shape;2192;p2">
              <a:extLst>
                <a:ext uri="{FF2B5EF4-FFF2-40B4-BE49-F238E27FC236}">
                  <a16:creationId xmlns:a16="http://schemas.microsoft.com/office/drawing/2014/main" id="{C55C3FF3-B88E-4688-A213-8E299FB33CC4}"/>
                </a:ext>
              </a:extLst>
            </p:cNvPr>
            <p:cNvSpPr/>
            <p:nvPr/>
          </p:nvSpPr>
          <p:spPr>
            <a:xfrm>
              <a:off x="1192275" y="970650"/>
              <a:ext cx="9675" cy="9725"/>
            </a:xfrm>
            <a:custGeom>
              <a:avLst/>
              <a:gdLst/>
              <a:ahLst/>
              <a:cxnLst/>
              <a:rect l="l" t="t" r="r" b="b"/>
              <a:pathLst>
                <a:path w="387" h="389"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9" name="Google Shape;2193;p2">
              <a:extLst>
                <a:ext uri="{FF2B5EF4-FFF2-40B4-BE49-F238E27FC236}">
                  <a16:creationId xmlns:a16="http://schemas.microsoft.com/office/drawing/2014/main" id="{7EE9BB0A-D856-4459-AA61-20A61040AC43}"/>
                </a:ext>
              </a:extLst>
            </p:cNvPr>
            <p:cNvSpPr/>
            <p:nvPr/>
          </p:nvSpPr>
          <p:spPr>
            <a:xfrm>
              <a:off x="1232025" y="970650"/>
              <a:ext cx="9675" cy="9725"/>
            </a:xfrm>
            <a:custGeom>
              <a:avLst/>
              <a:gdLst/>
              <a:ahLst/>
              <a:cxnLst/>
              <a:rect l="l" t="t" r="r" b="b"/>
              <a:pathLst>
                <a:path w="387" h="389" extrusionOk="0">
                  <a:moveTo>
                    <a:pt x="194" y="1"/>
                  </a:moveTo>
                  <a:cubicBezTo>
                    <a:pt x="87" y="1"/>
                    <a:pt x="0" y="87"/>
                    <a:pt x="0" y="195"/>
                  </a:cubicBezTo>
                  <a:cubicBezTo>
                    <a:pt x="0" y="301"/>
                    <a:pt x="87" y="389"/>
                    <a:pt x="194" y="389"/>
                  </a:cubicBezTo>
                  <a:cubicBezTo>
                    <a:pt x="300" y="389"/>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0" name="Google Shape;2194;p2">
              <a:extLst>
                <a:ext uri="{FF2B5EF4-FFF2-40B4-BE49-F238E27FC236}">
                  <a16:creationId xmlns:a16="http://schemas.microsoft.com/office/drawing/2014/main" id="{9CAF9064-70CE-4E58-9D87-C3D8F4303CF8}"/>
                </a:ext>
              </a:extLst>
            </p:cNvPr>
            <p:cNvSpPr/>
            <p:nvPr/>
          </p:nvSpPr>
          <p:spPr>
            <a:xfrm>
              <a:off x="276225" y="936600"/>
              <a:ext cx="11375" cy="9700"/>
            </a:xfrm>
            <a:custGeom>
              <a:avLst/>
              <a:gdLst/>
              <a:ahLst/>
              <a:cxnLst/>
              <a:rect l="l" t="t" r="r" b="b"/>
              <a:pathLst>
                <a:path w="455" h="388" extrusionOk="0">
                  <a:moveTo>
                    <a:pt x="263" y="0"/>
                  </a:moveTo>
                  <a:cubicBezTo>
                    <a:pt x="262" y="0"/>
                    <a:pt x="261" y="0"/>
                    <a:pt x="260" y="0"/>
                  </a:cubicBezTo>
                  <a:cubicBezTo>
                    <a:pt x="87" y="0"/>
                    <a:pt x="1" y="208"/>
                    <a:pt x="124" y="331"/>
                  </a:cubicBezTo>
                  <a:cubicBezTo>
                    <a:pt x="163" y="370"/>
                    <a:pt x="211" y="387"/>
                    <a:pt x="259" y="387"/>
                  </a:cubicBezTo>
                  <a:cubicBezTo>
                    <a:pt x="358" y="387"/>
                    <a:pt x="454" y="310"/>
                    <a:pt x="454" y="194"/>
                  </a:cubicBezTo>
                  <a:cubicBezTo>
                    <a:pt x="454" y="87"/>
                    <a:pt x="369"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1" name="Google Shape;2195;p2">
              <a:extLst>
                <a:ext uri="{FF2B5EF4-FFF2-40B4-BE49-F238E27FC236}">
                  <a16:creationId xmlns:a16="http://schemas.microsoft.com/office/drawing/2014/main" id="{8C70DE0E-D7D7-4791-8520-8F001585EF7E}"/>
                </a:ext>
              </a:extLst>
            </p:cNvPr>
            <p:cNvSpPr/>
            <p:nvPr/>
          </p:nvSpPr>
          <p:spPr>
            <a:xfrm>
              <a:off x="317625" y="936550"/>
              <a:ext cx="9725" cy="9725"/>
            </a:xfrm>
            <a:custGeom>
              <a:avLst/>
              <a:gdLst/>
              <a:ahLst/>
              <a:cxnLst/>
              <a:rect l="l" t="t" r="r" b="b"/>
              <a:pathLst>
                <a:path w="389" h="389" extrusionOk="0">
                  <a:moveTo>
                    <a:pt x="194" y="1"/>
                  </a:moveTo>
                  <a:cubicBezTo>
                    <a:pt x="87" y="1"/>
                    <a:pt x="0" y="87"/>
                    <a:pt x="0" y="195"/>
                  </a:cubicBezTo>
                  <a:cubicBezTo>
                    <a:pt x="0" y="302"/>
                    <a:pt x="87" y="389"/>
                    <a:pt x="194" y="389"/>
                  </a:cubicBezTo>
                  <a:cubicBezTo>
                    <a:pt x="302" y="389"/>
                    <a:pt x="388" y="302"/>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2" name="Google Shape;2196;p2">
              <a:extLst>
                <a:ext uri="{FF2B5EF4-FFF2-40B4-BE49-F238E27FC236}">
                  <a16:creationId xmlns:a16="http://schemas.microsoft.com/office/drawing/2014/main" id="{7F3B8211-C0C0-4FD0-A040-9CCFAF93E65C}"/>
                </a:ext>
              </a:extLst>
            </p:cNvPr>
            <p:cNvSpPr/>
            <p:nvPr/>
          </p:nvSpPr>
          <p:spPr>
            <a:xfrm>
              <a:off x="355750" y="936550"/>
              <a:ext cx="11350" cy="9725"/>
            </a:xfrm>
            <a:custGeom>
              <a:avLst/>
              <a:gdLst/>
              <a:ahLst/>
              <a:cxnLst/>
              <a:rect l="l" t="t" r="r" b="b"/>
              <a:pathLst>
                <a:path w="454" h="389" extrusionOk="0">
                  <a:moveTo>
                    <a:pt x="259" y="1"/>
                  </a:moveTo>
                  <a:cubicBezTo>
                    <a:pt x="87" y="1"/>
                    <a:pt x="0" y="210"/>
                    <a:pt x="123" y="331"/>
                  </a:cubicBezTo>
                  <a:cubicBezTo>
                    <a:pt x="162" y="371"/>
                    <a:pt x="211" y="389"/>
                    <a:pt x="258" y="389"/>
                  </a:cubicBezTo>
                  <a:cubicBezTo>
                    <a:pt x="357" y="389"/>
                    <a:pt x="452" y="312"/>
                    <a:pt x="453" y="196"/>
                  </a:cubicBezTo>
                  <a:cubicBezTo>
                    <a:pt x="453" y="89"/>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3" name="Google Shape;2197;p2">
              <a:extLst>
                <a:ext uri="{FF2B5EF4-FFF2-40B4-BE49-F238E27FC236}">
                  <a16:creationId xmlns:a16="http://schemas.microsoft.com/office/drawing/2014/main" id="{EEB3642E-68B1-4B61-8AA6-4CFE6CF135FF}"/>
                </a:ext>
              </a:extLst>
            </p:cNvPr>
            <p:cNvSpPr/>
            <p:nvPr/>
          </p:nvSpPr>
          <p:spPr>
            <a:xfrm>
              <a:off x="397125" y="936550"/>
              <a:ext cx="9725" cy="9725"/>
            </a:xfrm>
            <a:custGeom>
              <a:avLst/>
              <a:gdLst/>
              <a:ahLst/>
              <a:cxnLst/>
              <a:rect l="l" t="t" r="r" b="b"/>
              <a:pathLst>
                <a:path w="389" h="389" extrusionOk="0">
                  <a:moveTo>
                    <a:pt x="195" y="1"/>
                  </a:moveTo>
                  <a:cubicBezTo>
                    <a:pt x="88" y="1"/>
                    <a:pt x="1" y="87"/>
                    <a:pt x="1" y="195"/>
                  </a:cubicBezTo>
                  <a:cubicBezTo>
                    <a:pt x="1" y="302"/>
                    <a:pt x="88" y="389"/>
                    <a:pt x="195" y="389"/>
                  </a:cubicBezTo>
                  <a:cubicBezTo>
                    <a:pt x="302" y="389"/>
                    <a:pt x="389" y="302"/>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4" name="Google Shape;2198;p2">
              <a:extLst>
                <a:ext uri="{FF2B5EF4-FFF2-40B4-BE49-F238E27FC236}">
                  <a16:creationId xmlns:a16="http://schemas.microsoft.com/office/drawing/2014/main" id="{1E62FC89-2908-40FF-9773-E8B2AFC27AF1}"/>
                </a:ext>
              </a:extLst>
            </p:cNvPr>
            <p:cNvSpPr/>
            <p:nvPr/>
          </p:nvSpPr>
          <p:spPr>
            <a:xfrm>
              <a:off x="435250" y="936600"/>
              <a:ext cx="11350" cy="9725"/>
            </a:xfrm>
            <a:custGeom>
              <a:avLst/>
              <a:gdLst/>
              <a:ahLst/>
              <a:cxnLst/>
              <a:rect l="l" t="t" r="r" b="b"/>
              <a:pathLst>
                <a:path w="454" h="389" extrusionOk="0">
                  <a:moveTo>
                    <a:pt x="260" y="0"/>
                  </a:moveTo>
                  <a:cubicBezTo>
                    <a:pt x="87" y="0"/>
                    <a:pt x="0" y="208"/>
                    <a:pt x="123" y="331"/>
                  </a:cubicBezTo>
                  <a:cubicBezTo>
                    <a:pt x="163" y="370"/>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5" name="Google Shape;2199;p2">
              <a:extLst>
                <a:ext uri="{FF2B5EF4-FFF2-40B4-BE49-F238E27FC236}">
                  <a16:creationId xmlns:a16="http://schemas.microsoft.com/office/drawing/2014/main" id="{BE8CD096-4B4A-48FD-B92B-91EB6ED56636}"/>
                </a:ext>
              </a:extLst>
            </p:cNvPr>
            <p:cNvSpPr/>
            <p:nvPr/>
          </p:nvSpPr>
          <p:spPr>
            <a:xfrm>
              <a:off x="475025" y="936600"/>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8"/>
                    <a:pt x="121" y="331"/>
                  </a:cubicBezTo>
                  <a:cubicBezTo>
                    <a:pt x="161" y="370"/>
                    <a:pt x="210" y="388"/>
                    <a:pt x="258" y="388"/>
                  </a:cubicBezTo>
                  <a:cubicBezTo>
                    <a:pt x="357"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6" name="Google Shape;2200;p2">
              <a:extLst>
                <a:ext uri="{FF2B5EF4-FFF2-40B4-BE49-F238E27FC236}">
                  <a16:creationId xmlns:a16="http://schemas.microsoft.com/office/drawing/2014/main" id="{353453E8-1D25-4FED-AF0E-4A212E36BA97}"/>
                </a:ext>
              </a:extLst>
            </p:cNvPr>
            <p:cNvSpPr/>
            <p:nvPr/>
          </p:nvSpPr>
          <p:spPr>
            <a:xfrm>
              <a:off x="516425" y="936550"/>
              <a:ext cx="9675" cy="9725"/>
            </a:xfrm>
            <a:custGeom>
              <a:avLst/>
              <a:gdLst/>
              <a:ahLst/>
              <a:cxnLst/>
              <a:rect l="l" t="t" r="r" b="b"/>
              <a:pathLst>
                <a:path w="387" h="389" extrusionOk="0">
                  <a:moveTo>
                    <a:pt x="193" y="1"/>
                  </a:moveTo>
                  <a:cubicBezTo>
                    <a:pt x="87" y="1"/>
                    <a:pt x="0" y="87"/>
                    <a:pt x="0" y="195"/>
                  </a:cubicBezTo>
                  <a:cubicBezTo>
                    <a:pt x="0" y="302"/>
                    <a:pt x="87" y="389"/>
                    <a:pt x="193" y="389"/>
                  </a:cubicBezTo>
                  <a:cubicBezTo>
                    <a:pt x="301" y="389"/>
                    <a:pt x="387" y="302"/>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7" name="Google Shape;2201;p2">
              <a:extLst>
                <a:ext uri="{FF2B5EF4-FFF2-40B4-BE49-F238E27FC236}">
                  <a16:creationId xmlns:a16="http://schemas.microsoft.com/office/drawing/2014/main" id="{38E71FB2-EEFC-4F02-923D-6A12B23B4029}"/>
                </a:ext>
              </a:extLst>
            </p:cNvPr>
            <p:cNvSpPr/>
            <p:nvPr/>
          </p:nvSpPr>
          <p:spPr>
            <a:xfrm>
              <a:off x="554525" y="936600"/>
              <a:ext cx="11350" cy="9725"/>
            </a:xfrm>
            <a:custGeom>
              <a:avLst/>
              <a:gdLst/>
              <a:ahLst/>
              <a:cxnLst/>
              <a:rect l="l" t="t" r="r" b="b"/>
              <a:pathLst>
                <a:path w="454" h="389" extrusionOk="0">
                  <a:moveTo>
                    <a:pt x="263" y="0"/>
                  </a:moveTo>
                  <a:cubicBezTo>
                    <a:pt x="262" y="0"/>
                    <a:pt x="261" y="0"/>
                    <a:pt x="261" y="0"/>
                  </a:cubicBezTo>
                  <a:cubicBezTo>
                    <a:pt x="260" y="0"/>
                    <a:pt x="259" y="0"/>
                    <a:pt x="259" y="0"/>
                  </a:cubicBezTo>
                  <a:cubicBezTo>
                    <a:pt x="86" y="0"/>
                    <a:pt x="0" y="208"/>
                    <a:pt x="123" y="331"/>
                  </a:cubicBezTo>
                  <a:cubicBezTo>
                    <a:pt x="162" y="370"/>
                    <a:pt x="211" y="388"/>
                    <a:pt x="258" y="388"/>
                  </a:cubicBezTo>
                  <a:cubicBezTo>
                    <a:pt x="358" y="388"/>
                    <a:pt x="453" y="311"/>
                    <a:pt x="453" y="194"/>
                  </a:cubicBezTo>
                  <a:cubicBezTo>
                    <a:pt x="453" y="87"/>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8" name="Google Shape;2202;p2">
              <a:extLst>
                <a:ext uri="{FF2B5EF4-FFF2-40B4-BE49-F238E27FC236}">
                  <a16:creationId xmlns:a16="http://schemas.microsoft.com/office/drawing/2014/main" id="{BAE19E85-BEE6-46AE-9D97-E73C8EA534F3}"/>
                </a:ext>
              </a:extLst>
            </p:cNvPr>
            <p:cNvSpPr/>
            <p:nvPr/>
          </p:nvSpPr>
          <p:spPr>
            <a:xfrm>
              <a:off x="595925" y="936550"/>
              <a:ext cx="9700" cy="9725"/>
            </a:xfrm>
            <a:custGeom>
              <a:avLst/>
              <a:gdLst/>
              <a:ahLst/>
              <a:cxnLst/>
              <a:rect l="l" t="t" r="r" b="b"/>
              <a:pathLst>
                <a:path w="388" h="389" extrusionOk="0">
                  <a:moveTo>
                    <a:pt x="193" y="1"/>
                  </a:moveTo>
                  <a:cubicBezTo>
                    <a:pt x="87" y="1"/>
                    <a:pt x="1" y="87"/>
                    <a:pt x="1" y="195"/>
                  </a:cubicBezTo>
                  <a:cubicBezTo>
                    <a:pt x="1" y="302"/>
                    <a:pt x="87" y="389"/>
                    <a:pt x="193" y="389"/>
                  </a:cubicBezTo>
                  <a:cubicBezTo>
                    <a:pt x="301" y="389"/>
                    <a:pt x="387" y="302"/>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9" name="Google Shape;2203;p2">
              <a:extLst>
                <a:ext uri="{FF2B5EF4-FFF2-40B4-BE49-F238E27FC236}">
                  <a16:creationId xmlns:a16="http://schemas.microsoft.com/office/drawing/2014/main" id="{68A51AFC-F366-41C5-8313-A6602D83E31C}"/>
                </a:ext>
              </a:extLst>
            </p:cNvPr>
            <p:cNvSpPr/>
            <p:nvPr/>
          </p:nvSpPr>
          <p:spPr>
            <a:xfrm>
              <a:off x="634025" y="936600"/>
              <a:ext cx="11375" cy="9725"/>
            </a:xfrm>
            <a:custGeom>
              <a:avLst/>
              <a:gdLst/>
              <a:ahLst/>
              <a:cxnLst/>
              <a:rect l="l" t="t" r="r" b="b"/>
              <a:pathLst>
                <a:path w="455" h="389" extrusionOk="0">
                  <a:moveTo>
                    <a:pt x="264" y="0"/>
                  </a:moveTo>
                  <a:cubicBezTo>
                    <a:pt x="263" y="0"/>
                    <a:pt x="262" y="0"/>
                    <a:pt x="261" y="0"/>
                  </a:cubicBezTo>
                  <a:cubicBezTo>
                    <a:pt x="260" y="0"/>
                    <a:pt x="260" y="0"/>
                    <a:pt x="259" y="0"/>
                  </a:cubicBezTo>
                  <a:cubicBezTo>
                    <a:pt x="87" y="0"/>
                    <a:pt x="1" y="208"/>
                    <a:pt x="123" y="331"/>
                  </a:cubicBezTo>
                  <a:cubicBezTo>
                    <a:pt x="163" y="370"/>
                    <a:pt x="211" y="388"/>
                    <a:pt x="259" y="388"/>
                  </a:cubicBezTo>
                  <a:cubicBezTo>
                    <a:pt x="359" y="388"/>
                    <a:pt x="454" y="311"/>
                    <a:pt x="455" y="194"/>
                  </a:cubicBezTo>
                  <a:cubicBezTo>
                    <a:pt x="455" y="87"/>
                    <a:pt x="368"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0" name="Google Shape;2204;p2">
              <a:extLst>
                <a:ext uri="{FF2B5EF4-FFF2-40B4-BE49-F238E27FC236}">
                  <a16:creationId xmlns:a16="http://schemas.microsoft.com/office/drawing/2014/main" id="{6C66A700-566D-4132-AD94-6033C686D37B}"/>
                </a:ext>
              </a:extLst>
            </p:cNvPr>
            <p:cNvSpPr/>
            <p:nvPr/>
          </p:nvSpPr>
          <p:spPr>
            <a:xfrm>
              <a:off x="673775" y="936600"/>
              <a:ext cx="11375" cy="9725"/>
            </a:xfrm>
            <a:custGeom>
              <a:avLst/>
              <a:gdLst/>
              <a:ahLst/>
              <a:cxnLst/>
              <a:rect l="l" t="t" r="r" b="b"/>
              <a:pathLst>
                <a:path w="455" h="389" extrusionOk="0">
                  <a:moveTo>
                    <a:pt x="261" y="0"/>
                  </a:moveTo>
                  <a:cubicBezTo>
                    <a:pt x="88" y="0"/>
                    <a:pt x="0" y="208"/>
                    <a:pt x="123" y="331"/>
                  </a:cubicBezTo>
                  <a:cubicBezTo>
                    <a:pt x="163" y="370"/>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1" name="Google Shape;2205;p2">
              <a:extLst>
                <a:ext uri="{FF2B5EF4-FFF2-40B4-BE49-F238E27FC236}">
                  <a16:creationId xmlns:a16="http://schemas.microsoft.com/office/drawing/2014/main" id="{12E6A980-86D2-46BA-B504-9B5AE7F79D40}"/>
                </a:ext>
              </a:extLst>
            </p:cNvPr>
            <p:cNvSpPr/>
            <p:nvPr/>
          </p:nvSpPr>
          <p:spPr>
            <a:xfrm>
              <a:off x="715200" y="936550"/>
              <a:ext cx="9725" cy="9725"/>
            </a:xfrm>
            <a:custGeom>
              <a:avLst/>
              <a:gdLst/>
              <a:ahLst/>
              <a:cxnLst/>
              <a:rect l="l" t="t" r="r" b="b"/>
              <a:pathLst>
                <a:path w="389" h="389" extrusionOk="0">
                  <a:moveTo>
                    <a:pt x="194" y="1"/>
                  </a:moveTo>
                  <a:cubicBezTo>
                    <a:pt x="86" y="1"/>
                    <a:pt x="0" y="87"/>
                    <a:pt x="0" y="195"/>
                  </a:cubicBezTo>
                  <a:cubicBezTo>
                    <a:pt x="0" y="302"/>
                    <a:pt x="86" y="389"/>
                    <a:pt x="194" y="389"/>
                  </a:cubicBezTo>
                  <a:cubicBezTo>
                    <a:pt x="300" y="389"/>
                    <a:pt x="388" y="302"/>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2" name="Google Shape;2206;p2">
              <a:extLst>
                <a:ext uri="{FF2B5EF4-FFF2-40B4-BE49-F238E27FC236}">
                  <a16:creationId xmlns:a16="http://schemas.microsoft.com/office/drawing/2014/main" id="{094B2EF5-F771-4B59-82DB-DADDF8A7C5C6}"/>
                </a:ext>
              </a:extLst>
            </p:cNvPr>
            <p:cNvSpPr/>
            <p:nvPr/>
          </p:nvSpPr>
          <p:spPr>
            <a:xfrm>
              <a:off x="753300" y="936600"/>
              <a:ext cx="11375" cy="9725"/>
            </a:xfrm>
            <a:custGeom>
              <a:avLst/>
              <a:gdLst/>
              <a:ahLst/>
              <a:cxnLst/>
              <a:rect l="l" t="t" r="r" b="b"/>
              <a:pathLst>
                <a:path w="455" h="389" extrusionOk="0">
                  <a:moveTo>
                    <a:pt x="263" y="0"/>
                  </a:moveTo>
                  <a:cubicBezTo>
                    <a:pt x="262" y="0"/>
                    <a:pt x="261" y="0"/>
                    <a:pt x="260" y="0"/>
                  </a:cubicBezTo>
                  <a:cubicBezTo>
                    <a:pt x="87" y="0"/>
                    <a:pt x="1" y="208"/>
                    <a:pt x="122" y="331"/>
                  </a:cubicBezTo>
                  <a:cubicBezTo>
                    <a:pt x="162" y="370"/>
                    <a:pt x="211" y="388"/>
                    <a:pt x="259" y="388"/>
                  </a:cubicBezTo>
                  <a:cubicBezTo>
                    <a:pt x="359" y="388"/>
                    <a:pt x="454" y="311"/>
                    <a:pt x="454" y="194"/>
                  </a:cubicBezTo>
                  <a:cubicBezTo>
                    <a:pt x="454" y="87"/>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3" name="Google Shape;2207;p2">
              <a:extLst>
                <a:ext uri="{FF2B5EF4-FFF2-40B4-BE49-F238E27FC236}">
                  <a16:creationId xmlns:a16="http://schemas.microsoft.com/office/drawing/2014/main" id="{FA45E075-93E5-4A6C-9BC4-090FC75FD502}"/>
                </a:ext>
              </a:extLst>
            </p:cNvPr>
            <p:cNvSpPr/>
            <p:nvPr/>
          </p:nvSpPr>
          <p:spPr>
            <a:xfrm>
              <a:off x="794700" y="936550"/>
              <a:ext cx="9725" cy="9725"/>
            </a:xfrm>
            <a:custGeom>
              <a:avLst/>
              <a:gdLst/>
              <a:ahLst/>
              <a:cxnLst/>
              <a:rect l="l" t="t" r="r" b="b"/>
              <a:pathLst>
                <a:path w="389" h="389" extrusionOk="0">
                  <a:moveTo>
                    <a:pt x="194" y="1"/>
                  </a:moveTo>
                  <a:cubicBezTo>
                    <a:pt x="87" y="1"/>
                    <a:pt x="0" y="87"/>
                    <a:pt x="0" y="195"/>
                  </a:cubicBezTo>
                  <a:cubicBezTo>
                    <a:pt x="0" y="302"/>
                    <a:pt x="87" y="389"/>
                    <a:pt x="194" y="389"/>
                  </a:cubicBezTo>
                  <a:cubicBezTo>
                    <a:pt x="300" y="389"/>
                    <a:pt x="388" y="302"/>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4" name="Google Shape;2208;p2">
              <a:extLst>
                <a:ext uri="{FF2B5EF4-FFF2-40B4-BE49-F238E27FC236}">
                  <a16:creationId xmlns:a16="http://schemas.microsoft.com/office/drawing/2014/main" id="{7CB5563D-39A6-45D9-9B19-A103AFC48765}"/>
                </a:ext>
              </a:extLst>
            </p:cNvPr>
            <p:cNvSpPr/>
            <p:nvPr/>
          </p:nvSpPr>
          <p:spPr>
            <a:xfrm>
              <a:off x="832825" y="936600"/>
              <a:ext cx="11350" cy="9725"/>
            </a:xfrm>
            <a:custGeom>
              <a:avLst/>
              <a:gdLst/>
              <a:ahLst/>
              <a:cxnLst/>
              <a:rect l="l" t="t" r="r" b="b"/>
              <a:pathLst>
                <a:path w="454" h="389" extrusionOk="0">
                  <a:moveTo>
                    <a:pt x="262" y="0"/>
                  </a:moveTo>
                  <a:cubicBezTo>
                    <a:pt x="261" y="0"/>
                    <a:pt x="260" y="0"/>
                    <a:pt x="259" y="0"/>
                  </a:cubicBezTo>
                  <a:cubicBezTo>
                    <a:pt x="87" y="0"/>
                    <a:pt x="0" y="208"/>
                    <a:pt x="122" y="331"/>
                  </a:cubicBezTo>
                  <a:cubicBezTo>
                    <a:pt x="161" y="370"/>
                    <a:pt x="210" y="388"/>
                    <a:pt x="258" y="388"/>
                  </a:cubicBezTo>
                  <a:cubicBezTo>
                    <a:pt x="358" y="388"/>
                    <a:pt x="453" y="311"/>
                    <a:pt x="453" y="194"/>
                  </a:cubicBezTo>
                  <a:cubicBezTo>
                    <a:pt x="453" y="87"/>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5" name="Google Shape;2209;p2">
              <a:extLst>
                <a:ext uri="{FF2B5EF4-FFF2-40B4-BE49-F238E27FC236}">
                  <a16:creationId xmlns:a16="http://schemas.microsoft.com/office/drawing/2014/main" id="{D9031756-5E67-40BB-A959-FBD4DF0EF5C1}"/>
                </a:ext>
              </a:extLst>
            </p:cNvPr>
            <p:cNvSpPr/>
            <p:nvPr/>
          </p:nvSpPr>
          <p:spPr>
            <a:xfrm>
              <a:off x="872575" y="936600"/>
              <a:ext cx="11350" cy="9725"/>
            </a:xfrm>
            <a:custGeom>
              <a:avLst/>
              <a:gdLst/>
              <a:ahLst/>
              <a:cxnLst/>
              <a:rect l="l" t="t" r="r" b="b"/>
              <a:pathLst>
                <a:path w="454" h="389" extrusionOk="0">
                  <a:moveTo>
                    <a:pt x="262" y="0"/>
                  </a:moveTo>
                  <a:cubicBezTo>
                    <a:pt x="261" y="0"/>
                    <a:pt x="261" y="0"/>
                    <a:pt x="260" y="0"/>
                  </a:cubicBezTo>
                  <a:cubicBezTo>
                    <a:pt x="259" y="0"/>
                    <a:pt x="258" y="0"/>
                    <a:pt x="258" y="0"/>
                  </a:cubicBezTo>
                  <a:cubicBezTo>
                    <a:pt x="86" y="0"/>
                    <a:pt x="1" y="208"/>
                    <a:pt x="122" y="331"/>
                  </a:cubicBezTo>
                  <a:cubicBezTo>
                    <a:pt x="161" y="370"/>
                    <a:pt x="210" y="388"/>
                    <a:pt x="258" y="388"/>
                  </a:cubicBezTo>
                  <a:cubicBezTo>
                    <a:pt x="358" y="388"/>
                    <a:pt x="454" y="311"/>
                    <a:pt x="454" y="194"/>
                  </a:cubicBezTo>
                  <a:cubicBezTo>
                    <a:pt x="454" y="87"/>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6" name="Google Shape;2210;p2">
              <a:extLst>
                <a:ext uri="{FF2B5EF4-FFF2-40B4-BE49-F238E27FC236}">
                  <a16:creationId xmlns:a16="http://schemas.microsoft.com/office/drawing/2014/main" id="{BC6E105E-3281-447A-A69E-8494E9FD7181}"/>
                </a:ext>
              </a:extLst>
            </p:cNvPr>
            <p:cNvSpPr/>
            <p:nvPr/>
          </p:nvSpPr>
          <p:spPr>
            <a:xfrm>
              <a:off x="913950" y="936550"/>
              <a:ext cx="9725" cy="9725"/>
            </a:xfrm>
            <a:custGeom>
              <a:avLst/>
              <a:gdLst/>
              <a:ahLst/>
              <a:cxnLst/>
              <a:rect l="l" t="t" r="r" b="b"/>
              <a:pathLst>
                <a:path w="389" h="389" extrusionOk="0">
                  <a:moveTo>
                    <a:pt x="195" y="1"/>
                  </a:moveTo>
                  <a:cubicBezTo>
                    <a:pt x="87" y="1"/>
                    <a:pt x="1" y="87"/>
                    <a:pt x="1" y="195"/>
                  </a:cubicBezTo>
                  <a:cubicBezTo>
                    <a:pt x="1" y="302"/>
                    <a:pt x="87" y="389"/>
                    <a:pt x="195" y="389"/>
                  </a:cubicBezTo>
                  <a:cubicBezTo>
                    <a:pt x="302" y="389"/>
                    <a:pt x="389" y="302"/>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7" name="Google Shape;2211;p2">
              <a:extLst>
                <a:ext uri="{FF2B5EF4-FFF2-40B4-BE49-F238E27FC236}">
                  <a16:creationId xmlns:a16="http://schemas.microsoft.com/office/drawing/2014/main" id="{2251E73A-5C55-4DE3-BB97-3ECF719B83FC}"/>
                </a:ext>
              </a:extLst>
            </p:cNvPr>
            <p:cNvSpPr/>
            <p:nvPr/>
          </p:nvSpPr>
          <p:spPr>
            <a:xfrm>
              <a:off x="953700" y="936550"/>
              <a:ext cx="9725" cy="9725"/>
            </a:xfrm>
            <a:custGeom>
              <a:avLst/>
              <a:gdLst/>
              <a:ahLst/>
              <a:cxnLst/>
              <a:rect l="l" t="t" r="r" b="b"/>
              <a:pathLst>
                <a:path w="389" h="389" extrusionOk="0">
                  <a:moveTo>
                    <a:pt x="195" y="1"/>
                  </a:moveTo>
                  <a:cubicBezTo>
                    <a:pt x="89" y="1"/>
                    <a:pt x="1" y="87"/>
                    <a:pt x="1" y="195"/>
                  </a:cubicBezTo>
                  <a:cubicBezTo>
                    <a:pt x="1" y="302"/>
                    <a:pt x="89" y="389"/>
                    <a:pt x="195" y="389"/>
                  </a:cubicBezTo>
                  <a:cubicBezTo>
                    <a:pt x="302" y="389"/>
                    <a:pt x="389" y="302"/>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8" name="Google Shape;2212;p2">
              <a:extLst>
                <a:ext uri="{FF2B5EF4-FFF2-40B4-BE49-F238E27FC236}">
                  <a16:creationId xmlns:a16="http://schemas.microsoft.com/office/drawing/2014/main" id="{7DEFD251-284A-4D72-8BFB-E0A0B89B5CFD}"/>
                </a:ext>
              </a:extLst>
            </p:cNvPr>
            <p:cNvSpPr/>
            <p:nvPr/>
          </p:nvSpPr>
          <p:spPr>
            <a:xfrm>
              <a:off x="993450" y="936550"/>
              <a:ext cx="9725" cy="9725"/>
            </a:xfrm>
            <a:custGeom>
              <a:avLst/>
              <a:gdLst/>
              <a:ahLst/>
              <a:cxnLst/>
              <a:rect l="l" t="t" r="r" b="b"/>
              <a:pathLst>
                <a:path w="389" h="389" extrusionOk="0">
                  <a:moveTo>
                    <a:pt x="195" y="1"/>
                  </a:moveTo>
                  <a:cubicBezTo>
                    <a:pt x="89" y="1"/>
                    <a:pt x="1" y="87"/>
                    <a:pt x="1" y="195"/>
                  </a:cubicBezTo>
                  <a:cubicBezTo>
                    <a:pt x="1" y="302"/>
                    <a:pt x="89" y="389"/>
                    <a:pt x="195" y="389"/>
                  </a:cubicBezTo>
                  <a:cubicBezTo>
                    <a:pt x="303" y="389"/>
                    <a:pt x="389" y="302"/>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9" name="Google Shape;2213;p2">
              <a:extLst>
                <a:ext uri="{FF2B5EF4-FFF2-40B4-BE49-F238E27FC236}">
                  <a16:creationId xmlns:a16="http://schemas.microsoft.com/office/drawing/2014/main" id="{9F1FE1BD-764A-456E-A3E2-A67C26778137}"/>
                </a:ext>
              </a:extLst>
            </p:cNvPr>
            <p:cNvSpPr/>
            <p:nvPr/>
          </p:nvSpPr>
          <p:spPr>
            <a:xfrm>
              <a:off x="1033225" y="936550"/>
              <a:ext cx="9725" cy="9725"/>
            </a:xfrm>
            <a:custGeom>
              <a:avLst/>
              <a:gdLst/>
              <a:ahLst/>
              <a:cxnLst/>
              <a:rect l="l" t="t" r="r" b="b"/>
              <a:pathLst>
                <a:path w="389" h="389" extrusionOk="0">
                  <a:moveTo>
                    <a:pt x="194" y="1"/>
                  </a:moveTo>
                  <a:cubicBezTo>
                    <a:pt x="88" y="1"/>
                    <a:pt x="0" y="87"/>
                    <a:pt x="0" y="195"/>
                  </a:cubicBezTo>
                  <a:cubicBezTo>
                    <a:pt x="0" y="302"/>
                    <a:pt x="88" y="389"/>
                    <a:pt x="194" y="389"/>
                  </a:cubicBezTo>
                  <a:cubicBezTo>
                    <a:pt x="302" y="389"/>
                    <a:pt x="388" y="302"/>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0" name="Google Shape;2214;p2">
              <a:extLst>
                <a:ext uri="{FF2B5EF4-FFF2-40B4-BE49-F238E27FC236}">
                  <a16:creationId xmlns:a16="http://schemas.microsoft.com/office/drawing/2014/main" id="{F12D65BB-1552-46C3-9493-203B00DF1E33}"/>
                </a:ext>
              </a:extLst>
            </p:cNvPr>
            <p:cNvSpPr/>
            <p:nvPr/>
          </p:nvSpPr>
          <p:spPr>
            <a:xfrm>
              <a:off x="1072975" y="936550"/>
              <a:ext cx="9725" cy="9725"/>
            </a:xfrm>
            <a:custGeom>
              <a:avLst/>
              <a:gdLst/>
              <a:ahLst/>
              <a:cxnLst/>
              <a:rect l="l" t="t" r="r" b="b"/>
              <a:pathLst>
                <a:path w="389" h="389" extrusionOk="0">
                  <a:moveTo>
                    <a:pt x="194" y="1"/>
                  </a:moveTo>
                  <a:cubicBezTo>
                    <a:pt x="88" y="1"/>
                    <a:pt x="0" y="87"/>
                    <a:pt x="0" y="195"/>
                  </a:cubicBezTo>
                  <a:cubicBezTo>
                    <a:pt x="0" y="302"/>
                    <a:pt x="88" y="389"/>
                    <a:pt x="194" y="389"/>
                  </a:cubicBezTo>
                  <a:cubicBezTo>
                    <a:pt x="302" y="389"/>
                    <a:pt x="388" y="302"/>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1" name="Google Shape;2215;p2">
              <a:extLst>
                <a:ext uri="{FF2B5EF4-FFF2-40B4-BE49-F238E27FC236}">
                  <a16:creationId xmlns:a16="http://schemas.microsoft.com/office/drawing/2014/main" id="{BB635D36-8A17-424F-9AD6-21763ACD3FD3}"/>
                </a:ext>
              </a:extLst>
            </p:cNvPr>
            <p:cNvSpPr/>
            <p:nvPr/>
          </p:nvSpPr>
          <p:spPr>
            <a:xfrm>
              <a:off x="1112725" y="936550"/>
              <a:ext cx="9725" cy="9725"/>
            </a:xfrm>
            <a:custGeom>
              <a:avLst/>
              <a:gdLst/>
              <a:ahLst/>
              <a:cxnLst/>
              <a:rect l="l" t="t" r="r" b="b"/>
              <a:pathLst>
                <a:path w="389" h="389" extrusionOk="0">
                  <a:moveTo>
                    <a:pt x="194" y="1"/>
                  </a:moveTo>
                  <a:cubicBezTo>
                    <a:pt x="88" y="1"/>
                    <a:pt x="0" y="87"/>
                    <a:pt x="0" y="195"/>
                  </a:cubicBezTo>
                  <a:cubicBezTo>
                    <a:pt x="0" y="302"/>
                    <a:pt x="88" y="389"/>
                    <a:pt x="194" y="389"/>
                  </a:cubicBezTo>
                  <a:cubicBezTo>
                    <a:pt x="302" y="389"/>
                    <a:pt x="388" y="302"/>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2" name="Google Shape;2216;p2">
              <a:extLst>
                <a:ext uri="{FF2B5EF4-FFF2-40B4-BE49-F238E27FC236}">
                  <a16:creationId xmlns:a16="http://schemas.microsoft.com/office/drawing/2014/main" id="{7BAB7329-0A51-48AE-BE03-6FA07786EA2B}"/>
                </a:ext>
              </a:extLst>
            </p:cNvPr>
            <p:cNvSpPr/>
            <p:nvPr/>
          </p:nvSpPr>
          <p:spPr>
            <a:xfrm>
              <a:off x="1152500" y="936550"/>
              <a:ext cx="9700" cy="9725"/>
            </a:xfrm>
            <a:custGeom>
              <a:avLst/>
              <a:gdLst/>
              <a:ahLst/>
              <a:cxnLst/>
              <a:rect l="l" t="t" r="r" b="b"/>
              <a:pathLst>
                <a:path w="388" h="389" extrusionOk="0">
                  <a:moveTo>
                    <a:pt x="193" y="1"/>
                  </a:moveTo>
                  <a:cubicBezTo>
                    <a:pt x="87" y="1"/>
                    <a:pt x="1" y="87"/>
                    <a:pt x="1" y="195"/>
                  </a:cubicBezTo>
                  <a:cubicBezTo>
                    <a:pt x="1" y="302"/>
                    <a:pt x="87" y="389"/>
                    <a:pt x="193" y="389"/>
                  </a:cubicBezTo>
                  <a:cubicBezTo>
                    <a:pt x="301" y="389"/>
                    <a:pt x="388" y="302"/>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3" name="Google Shape;2217;p2">
              <a:extLst>
                <a:ext uri="{FF2B5EF4-FFF2-40B4-BE49-F238E27FC236}">
                  <a16:creationId xmlns:a16="http://schemas.microsoft.com/office/drawing/2014/main" id="{6E11B510-7D04-4307-8086-520359A0BB96}"/>
                </a:ext>
              </a:extLst>
            </p:cNvPr>
            <p:cNvSpPr/>
            <p:nvPr/>
          </p:nvSpPr>
          <p:spPr>
            <a:xfrm>
              <a:off x="1192275" y="936550"/>
              <a:ext cx="9675" cy="9725"/>
            </a:xfrm>
            <a:custGeom>
              <a:avLst/>
              <a:gdLst/>
              <a:ahLst/>
              <a:cxnLst/>
              <a:rect l="l" t="t" r="r" b="b"/>
              <a:pathLst>
                <a:path w="387" h="389" extrusionOk="0">
                  <a:moveTo>
                    <a:pt x="193" y="1"/>
                  </a:moveTo>
                  <a:cubicBezTo>
                    <a:pt x="86" y="1"/>
                    <a:pt x="0" y="87"/>
                    <a:pt x="0" y="195"/>
                  </a:cubicBezTo>
                  <a:cubicBezTo>
                    <a:pt x="0" y="302"/>
                    <a:pt x="86" y="389"/>
                    <a:pt x="193" y="389"/>
                  </a:cubicBezTo>
                  <a:cubicBezTo>
                    <a:pt x="300" y="389"/>
                    <a:pt x="387" y="302"/>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4" name="Google Shape;2218;p2">
              <a:extLst>
                <a:ext uri="{FF2B5EF4-FFF2-40B4-BE49-F238E27FC236}">
                  <a16:creationId xmlns:a16="http://schemas.microsoft.com/office/drawing/2014/main" id="{79AC2D90-203B-4B31-9E56-5AEE7EBADED4}"/>
                </a:ext>
              </a:extLst>
            </p:cNvPr>
            <p:cNvSpPr/>
            <p:nvPr/>
          </p:nvSpPr>
          <p:spPr>
            <a:xfrm>
              <a:off x="1232025" y="936550"/>
              <a:ext cx="9675" cy="9725"/>
            </a:xfrm>
            <a:custGeom>
              <a:avLst/>
              <a:gdLst/>
              <a:ahLst/>
              <a:cxnLst/>
              <a:rect l="l" t="t" r="r" b="b"/>
              <a:pathLst>
                <a:path w="387" h="389" extrusionOk="0">
                  <a:moveTo>
                    <a:pt x="194" y="1"/>
                  </a:moveTo>
                  <a:cubicBezTo>
                    <a:pt x="87" y="1"/>
                    <a:pt x="0" y="87"/>
                    <a:pt x="0" y="195"/>
                  </a:cubicBezTo>
                  <a:cubicBezTo>
                    <a:pt x="0" y="302"/>
                    <a:pt x="87" y="389"/>
                    <a:pt x="194" y="389"/>
                  </a:cubicBezTo>
                  <a:cubicBezTo>
                    <a:pt x="300" y="389"/>
                    <a:pt x="387" y="302"/>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5" name="Google Shape;2219;p2">
              <a:extLst>
                <a:ext uri="{FF2B5EF4-FFF2-40B4-BE49-F238E27FC236}">
                  <a16:creationId xmlns:a16="http://schemas.microsoft.com/office/drawing/2014/main" id="{92946D7B-71B6-4EC0-8CB9-45F736461BB6}"/>
                </a:ext>
              </a:extLst>
            </p:cNvPr>
            <p:cNvSpPr/>
            <p:nvPr/>
          </p:nvSpPr>
          <p:spPr>
            <a:xfrm>
              <a:off x="276225" y="902475"/>
              <a:ext cx="11375" cy="9700"/>
            </a:xfrm>
            <a:custGeom>
              <a:avLst/>
              <a:gdLst/>
              <a:ahLst/>
              <a:cxnLst/>
              <a:rect l="l" t="t" r="r" b="b"/>
              <a:pathLst>
                <a:path w="455" h="388" extrusionOk="0">
                  <a:moveTo>
                    <a:pt x="260" y="1"/>
                  </a:moveTo>
                  <a:cubicBezTo>
                    <a:pt x="87" y="1"/>
                    <a:pt x="1" y="209"/>
                    <a:pt x="124" y="331"/>
                  </a:cubicBezTo>
                  <a:cubicBezTo>
                    <a:pt x="163" y="370"/>
                    <a:pt x="211" y="388"/>
                    <a:pt x="259" y="388"/>
                  </a:cubicBezTo>
                  <a:cubicBezTo>
                    <a:pt x="358" y="388"/>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6" name="Google Shape;2220;p2">
              <a:extLst>
                <a:ext uri="{FF2B5EF4-FFF2-40B4-BE49-F238E27FC236}">
                  <a16:creationId xmlns:a16="http://schemas.microsoft.com/office/drawing/2014/main" id="{C80ECD44-D2DB-4385-889C-EDC0F8BFDC13}"/>
                </a:ext>
              </a:extLst>
            </p:cNvPr>
            <p:cNvSpPr/>
            <p:nvPr/>
          </p:nvSpPr>
          <p:spPr>
            <a:xfrm>
              <a:off x="317625" y="90245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7" name="Google Shape;2221;p2">
              <a:extLst>
                <a:ext uri="{FF2B5EF4-FFF2-40B4-BE49-F238E27FC236}">
                  <a16:creationId xmlns:a16="http://schemas.microsoft.com/office/drawing/2014/main" id="{1D3B1D16-EAA8-49BF-B33F-E1F5E893F554}"/>
                </a:ext>
              </a:extLst>
            </p:cNvPr>
            <p:cNvSpPr/>
            <p:nvPr/>
          </p:nvSpPr>
          <p:spPr>
            <a:xfrm>
              <a:off x="355750" y="902450"/>
              <a:ext cx="11350" cy="9725"/>
            </a:xfrm>
            <a:custGeom>
              <a:avLst/>
              <a:gdLst/>
              <a:ahLst/>
              <a:cxnLst/>
              <a:rect l="l" t="t" r="r" b="b"/>
              <a:pathLst>
                <a:path w="454" h="389" extrusionOk="0">
                  <a:moveTo>
                    <a:pt x="259" y="0"/>
                  </a:moveTo>
                  <a:cubicBezTo>
                    <a:pt x="87" y="0"/>
                    <a:pt x="0" y="210"/>
                    <a:pt x="123" y="331"/>
                  </a:cubicBezTo>
                  <a:cubicBezTo>
                    <a:pt x="162" y="371"/>
                    <a:pt x="211" y="388"/>
                    <a:pt x="259" y="388"/>
                  </a:cubicBezTo>
                  <a:cubicBezTo>
                    <a:pt x="358" y="388"/>
                    <a:pt x="453" y="312"/>
                    <a:pt x="453" y="196"/>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8" name="Google Shape;2222;p2">
              <a:extLst>
                <a:ext uri="{FF2B5EF4-FFF2-40B4-BE49-F238E27FC236}">
                  <a16:creationId xmlns:a16="http://schemas.microsoft.com/office/drawing/2014/main" id="{4F2391E3-D645-46BB-800A-1C077AA006E5}"/>
                </a:ext>
              </a:extLst>
            </p:cNvPr>
            <p:cNvSpPr/>
            <p:nvPr/>
          </p:nvSpPr>
          <p:spPr>
            <a:xfrm>
              <a:off x="397125" y="902450"/>
              <a:ext cx="9725" cy="9725"/>
            </a:xfrm>
            <a:custGeom>
              <a:avLst/>
              <a:gdLst/>
              <a:ahLst/>
              <a:cxnLst/>
              <a:rect l="l" t="t" r="r" b="b"/>
              <a:pathLst>
                <a:path w="389" h="389" extrusionOk="0">
                  <a:moveTo>
                    <a:pt x="195" y="0"/>
                  </a:moveTo>
                  <a:cubicBezTo>
                    <a:pt x="88" y="0"/>
                    <a:pt x="1" y="87"/>
                    <a:pt x="1" y="194"/>
                  </a:cubicBezTo>
                  <a:cubicBezTo>
                    <a:pt x="1" y="302"/>
                    <a:pt x="88"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9" name="Google Shape;2223;p2">
              <a:extLst>
                <a:ext uri="{FF2B5EF4-FFF2-40B4-BE49-F238E27FC236}">
                  <a16:creationId xmlns:a16="http://schemas.microsoft.com/office/drawing/2014/main" id="{62932D8B-5D2A-4219-BF45-D0D6F3229FE1}"/>
                </a:ext>
              </a:extLst>
            </p:cNvPr>
            <p:cNvSpPr/>
            <p:nvPr/>
          </p:nvSpPr>
          <p:spPr>
            <a:xfrm>
              <a:off x="435250" y="902475"/>
              <a:ext cx="11350" cy="9725"/>
            </a:xfrm>
            <a:custGeom>
              <a:avLst/>
              <a:gdLst/>
              <a:ahLst/>
              <a:cxnLst/>
              <a:rect l="l" t="t" r="r" b="b"/>
              <a:pathLst>
                <a:path w="454" h="389" extrusionOk="0">
                  <a:moveTo>
                    <a:pt x="260" y="1"/>
                  </a:moveTo>
                  <a:cubicBezTo>
                    <a:pt x="87" y="1"/>
                    <a:pt x="0" y="210"/>
                    <a:pt x="123" y="331"/>
                  </a:cubicBezTo>
                  <a:cubicBezTo>
                    <a:pt x="163"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0" name="Google Shape;2224;p2">
              <a:extLst>
                <a:ext uri="{FF2B5EF4-FFF2-40B4-BE49-F238E27FC236}">
                  <a16:creationId xmlns:a16="http://schemas.microsoft.com/office/drawing/2014/main" id="{9C6917CE-69B7-4D8C-A4EF-865E773C6848}"/>
                </a:ext>
              </a:extLst>
            </p:cNvPr>
            <p:cNvSpPr/>
            <p:nvPr/>
          </p:nvSpPr>
          <p:spPr>
            <a:xfrm>
              <a:off x="475000" y="902475"/>
              <a:ext cx="11350" cy="9725"/>
            </a:xfrm>
            <a:custGeom>
              <a:avLst/>
              <a:gdLst/>
              <a:ahLst/>
              <a:cxnLst/>
              <a:rect l="l" t="t" r="r" b="b"/>
              <a:pathLst>
                <a:path w="454" h="389" extrusionOk="0">
                  <a:moveTo>
                    <a:pt x="260" y="1"/>
                  </a:moveTo>
                  <a:cubicBezTo>
                    <a:pt x="87" y="1"/>
                    <a:pt x="1" y="209"/>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1" name="Google Shape;2225;p2">
              <a:extLst>
                <a:ext uri="{FF2B5EF4-FFF2-40B4-BE49-F238E27FC236}">
                  <a16:creationId xmlns:a16="http://schemas.microsoft.com/office/drawing/2014/main" id="{156D7486-17DE-4111-BFB8-5C9B8F20C2E7}"/>
                </a:ext>
              </a:extLst>
            </p:cNvPr>
            <p:cNvSpPr/>
            <p:nvPr/>
          </p:nvSpPr>
          <p:spPr>
            <a:xfrm>
              <a:off x="516425" y="902450"/>
              <a:ext cx="9675" cy="9725"/>
            </a:xfrm>
            <a:custGeom>
              <a:avLst/>
              <a:gdLst/>
              <a:ahLst/>
              <a:cxnLst/>
              <a:rect l="l" t="t" r="r" b="b"/>
              <a:pathLst>
                <a:path w="387" h="389" extrusionOk="0">
                  <a:moveTo>
                    <a:pt x="193" y="0"/>
                  </a:moveTo>
                  <a:cubicBezTo>
                    <a:pt x="87" y="0"/>
                    <a:pt x="0" y="87"/>
                    <a:pt x="0" y="194"/>
                  </a:cubicBezTo>
                  <a:cubicBezTo>
                    <a:pt x="0" y="302"/>
                    <a:pt x="87" y="388"/>
                    <a:pt x="193" y="388"/>
                  </a:cubicBezTo>
                  <a:cubicBezTo>
                    <a:pt x="301" y="388"/>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2" name="Google Shape;2226;p2">
              <a:extLst>
                <a:ext uri="{FF2B5EF4-FFF2-40B4-BE49-F238E27FC236}">
                  <a16:creationId xmlns:a16="http://schemas.microsoft.com/office/drawing/2014/main" id="{0BA1BC27-D4CD-4C4A-854F-3DA27993F8BE}"/>
                </a:ext>
              </a:extLst>
            </p:cNvPr>
            <p:cNvSpPr/>
            <p:nvPr/>
          </p:nvSpPr>
          <p:spPr>
            <a:xfrm>
              <a:off x="554500" y="902475"/>
              <a:ext cx="11375" cy="9725"/>
            </a:xfrm>
            <a:custGeom>
              <a:avLst/>
              <a:gdLst/>
              <a:ahLst/>
              <a:cxnLst/>
              <a:rect l="l" t="t" r="r" b="b"/>
              <a:pathLst>
                <a:path w="455" h="389" extrusionOk="0">
                  <a:moveTo>
                    <a:pt x="262" y="1"/>
                  </a:moveTo>
                  <a:cubicBezTo>
                    <a:pt x="87" y="1"/>
                    <a:pt x="1" y="209"/>
                    <a:pt x="124" y="331"/>
                  </a:cubicBezTo>
                  <a:cubicBezTo>
                    <a:pt x="163" y="371"/>
                    <a:pt x="212" y="389"/>
                    <a:pt x="260"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3" name="Google Shape;2227;p2">
              <a:extLst>
                <a:ext uri="{FF2B5EF4-FFF2-40B4-BE49-F238E27FC236}">
                  <a16:creationId xmlns:a16="http://schemas.microsoft.com/office/drawing/2014/main" id="{2B1026C5-7982-484F-B28E-C8CFE629E243}"/>
                </a:ext>
              </a:extLst>
            </p:cNvPr>
            <p:cNvSpPr/>
            <p:nvPr/>
          </p:nvSpPr>
          <p:spPr>
            <a:xfrm>
              <a:off x="595925" y="902450"/>
              <a:ext cx="9700" cy="9725"/>
            </a:xfrm>
            <a:custGeom>
              <a:avLst/>
              <a:gdLst/>
              <a:ahLst/>
              <a:cxnLst/>
              <a:rect l="l" t="t" r="r" b="b"/>
              <a:pathLst>
                <a:path w="388" h="389" extrusionOk="0">
                  <a:moveTo>
                    <a:pt x="193" y="0"/>
                  </a:moveTo>
                  <a:cubicBezTo>
                    <a:pt x="87" y="0"/>
                    <a:pt x="1" y="87"/>
                    <a:pt x="1" y="194"/>
                  </a:cubicBezTo>
                  <a:cubicBezTo>
                    <a:pt x="1" y="302"/>
                    <a:pt x="87" y="388"/>
                    <a:pt x="193" y="388"/>
                  </a:cubicBezTo>
                  <a:cubicBezTo>
                    <a:pt x="301" y="388"/>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4" name="Google Shape;2228;p2">
              <a:extLst>
                <a:ext uri="{FF2B5EF4-FFF2-40B4-BE49-F238E27FC236}">
                  <a16:creationId xmlns:a16="http://schemas.microsoft.com/office/drawing/2014/main" id="{4ABE9771-828E-4C46-9A1B-8B37FB463EBE}"/>
                </a:ext>
              </a:extLst>
            </p:cNvPr>
            <p:cNvSpPr/>
            <p:nvPr/>
          </p:nvSpPr>
          <p:spPr>
            <a:xfrm>
              <a:off x="634025" y="902475"/>
              <a:ext cx="11375" cy="9725"/>
            </a:xfrm>
            <a:custGeom>
              <a:avLst/>
              <a:gdLst/>
              <a:ahLst/>
              <a:cxnLst/>
              <a:rect l="l" t="t" r="r" b="b"/>
              <a:pathLst>
                <a:path w="455" h="389" extrusionOk="0">
                  <a:moveTo>
                    <a:pt x="261" y="1"/>
                  </a:moveTo>
                  <a:cubicBezTo>
                    <a:pt x="88" y="1"/>
                    <a:pt x="0" y="209"/>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5" name="Google Shape;2229;p2">
              <a:extLst>
                <a:ext uri="{FF2B5EF4-FFF2-40B4-BE49-F238E27FC236}">
                  <a16:creationId xmlns:a16="http://schemas.microsoft.com/office/drawing/2014/main" id="{57077AE2-B71D-4D38-878C-F62F8167295E}"/>
                </a:ext>
              </a:extLst>
            </p:cNvPr>
            <p:cNvSpPr/>
            <p:nvPr/>
          </p:nvSpPr>
          <p:spPr>
            <a:xfrm>
              <a:off x="673775" y="90247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6" name="Google Shape;2230;p2">
              <a:extLst>
                <a:ext uri="{FF2B5EF4-FFF2-40B4-BE49-F238E27FC236}">
                  <a16:creationId xmlns:a16="http://schemas.microsoft.com/office/drawing/2014/main" id="{4C1CDA39-93D0-42EA-9314-88C4ED3590EC}"/>
                </a:ext>
              </a:extLst>
            </p:cNvPr>
            <p:cNvSpPr/>
            <p:nvPr/>
          </p:nvSpPr>
          <p:spPr>
            <a:xfrm>
              <a:off x="715200" y="902450"/>
              <a:ext cx="9725" cy="9725"/>
            </a:xfrm>
            <a:custGeom>
              <a:avLst/>
              <a:gdLst/>
              <a:ahLst/>
              <a:cxnLst/>
              <a:rect l="l" t="t" r="r" b="b"/>
              <a:pathLst>
                <a:path w="389" h="389" extrusionOk="0">
                  <a:moveTo>
                    <a:pt x="194" y="0"/>
                  </a:moveTo>
                  <a:cubicBezTo>
                    <a:pt x="86" y="0"/>
                    <a:pt x="0" y="87"/>
                    <a:pt x="0" y="194"/>
                  </a:cubicBezTo>
                  <a:cubicBezTo>
                    <a:pt x="0" y="302"/>
                    <a:pt x="86"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7" name="Google Shape;2231;p2">
              <a:extLst>
                <a:ext uri="{FF2B5EF4-FFF2-40B4-BE49-F238E27FC236}">
                  <a16:creationId xmlns:a16="http://schemas.microsoft.com/office/drawing/2014/main" id="{2C921061-4E71-4B2F-81D3-A6F4B409B1F6}"/>
                </a:ext>
              </a:extLst>
            </p:cNvPr>
            <p:cNvSpPr/>
            <p:nvPr/>
          </p:nvSpPr>
          <p:spPr>
            <a:xfrm>
              <a:off x="753300" y="90247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8" name="Google Shape;2232;p2">
              <a:extLst>
                <a:ext uri="{FF2B5EF4-FFF2-40B4-BE49-F238E27FC236}">
                  <a16:creationId xmlns:a16="http://schemas.microsoft.com/office/drawing/2014/main" id="{48ECDBBF-9950-4BFD-9825-8453CA6D9713}"/>
                </a:ext>
              </a:extLst>
            </p:cNvPr>
            <p:cNvSpPr/>
            <p:nvPr/>
          </p:nvSpPr>
          <p:spPr>
            <a:xfrm>
              <a:off x="794700" y="90245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9" name="Google Shape;2233;p2">
              <a:extLst>
                <a:ext uri="{FF2B5EF4-FFF2-40B4-BE49-F238E27FC236}">
                  <a16:creationId xmlns:a16="http://schemas.microsoft.com/office/drawing/2014/main" id="{8FE22979-F298-434D-9B8A-F0B4B7821CE9}"/>
                </a:ext>
              </a:extLst>
            </p:cNvPr>
            <p:cNvSpPr/>
            <p:nvPr/>
          </p:nvSpPr>
          <p:spPr>
            <a:xfrm>
              <a:off x="832825" y="90247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0" name="Google Shape;2234;p2">
              <a:extLst>
                <a:ext uri="{FF2B5EF4-FFF2-40B4-BE49-F238E27FC236}">
                  <a16:creationId xmlns:a16="http://schemas.microsoft.com/office/drawing/2014/main" id="{F0B4B9EF-67C5-496A-88EC-6A64E00BD834}"/>
                </a:ext>
              </a:extLst>
            </p:cNvPr>
            <p:cNvSpPr/>
            <p:nvPr/>
          </p:nvSpPr>
          <p:spPr>
            <a:xfrm>
              <a:off x="872575" y="902475"/>
              <a:ext cx="11350" cy="9725"/>
            </a:xfrm>
            <a:custGeom>
              <a:avLst/>
              <a:gdLst/>
              <a:ahLst/>
              <a:cxnLst/>
              <a:rect l="l" t="t" r="r" b="b"/>
              <a:pathLst>
                <a:path w="454" h="389" extrusionOk="0">
                  <a:moveTo>
                    <a:pt x="260" y="1"/>
                  </a:moveTo>
                  <a:cubicBezTo>
                    <a:pt x="87" y="1"/>
                    <a:pt x="0" y="209"/>
                    <a:pt x="122" y="331"/>
                  </a:cubicBezTo>
                  <a:cubicBezTo>
                    <a:pt x="161" y="371"/>
                    <a:pt x="210"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1" name="Google Shape;2235;p2">
              <a:extLst>
                <a:ext uri="{FF2B5EF4-FFF2-40B4-BE49-F238E27FC236}">
                  <a16:creationId xmlns:a16="http://schemas.microsoft.com/office/drawing/2014/main" id="{AE27BF9C-E8F5-4D41-BD34-E6317534A6FB}"/>
                </a:ext>
              </a:extLst>
            </p:cNvPr>
            <p:cNvSpPr/>
            <p:nvPr/>
          </p:nvSpPr>
          <p:spPr>
            <a:xfrm>
              <a:off x="913950" y="902450"/>
              <a:ext cx="9725" cy="9725"/>
            </a:xfrm>
            <a:custGeom>
              <a:avLst/>
              <a:gdLst/>
              <a:ahLst/>
              <a:cxnLst/>
              <a:rect l="l" t="t" r="r" b="b"/>
              <a:pathLst>
                <a:path w="389" h="389" extrusionOk="0">
                  <a:moveTo>
                    <a:pt x="195" y="0"/>
                  </a:moveTo>
                  <a:cubicBezTo>
                    <a:pt x="87" y="0"/>
                    <a:pt x="1" y="87"/>
                    <a:pt x="1" y="194"/>
                  </a:cubicBezTo>
                  <a:cubicBezTo>
                    <a:pt x="1" y="302"/>
                    <a:pt x="87"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2" name="Google Shape;2236;p2">
              <a:extLst>
                <a:ext uri="{FF2B5EF4-FFF2-40B4-BE49-F238E27FC236}">
                  <a16:creationId xmlns:a16="http://schemas.microsoft.com/office/drawing/2014/main" id="{825B9F8F-54E1-4DC6-8256-C58896D02B2C}"/>
                </a:ext>
              </a:extLst>
            </p:cNvPr>
            <p:cNvSpPr/>
            <p:nvPr/>
          </p:nvSpPr>
          <p:spPr>
            <a:xfrm>
              <a:off x="953700" y="902450"/>
              <a:ext cx="9725" cy="9725"/>
            </a:xfrm>
            <a:custGeom>
              <a:avLst/>
              <a:gdLst/>
              <a:ahLst/>
              <a:cxnLst/>
              <a:rect l="l" t="t" r="r" b="b"/>
              <a:pathLst>
                <a:path w="389" h="389" extrusionOk="0">
                  <a:moveTo>
                    <a:pt x="195" y="0"/>
                  </a:moveTo>
                  <a:cubicBezTo>
                    <a:pt x="89" y="0"/>
                    <a:pt x="1" y="87"/>
                    <a:pt x="1" y="194"/>
                  </a:cubicBezTo>
                  <a:cubicBezTo>
                    <a:pt x="1" y="302"/>
                    <a:pt x="89"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3" name="Google Shape;2237;p2">
              <a:extLst>
                <a:ext uri="{FF2B5EF4-FFF2-40B4-BE49-F238E27FC236}">
                  <a16:creationId xmlns:a16="http://schemas.microsoft.com/office/drawing/2014/main" id="{A2AC4985-94FF-48AF-9D3D-B7740CB43C8D}"/>
                </a:ext>
              </a:extLst>
            </p:cNvPr>
            <p:cNvSpPr/>
            <p:nvPr/>
          </p:nvSpPr>
          <p:spPr>
            <a:xfrm>
              <a:off x="993450" y="902450"/>
              <a:ext cx="9725" cy="9725"/>
            </a:xfrm>
            <a:custGeom>
              <a:avLst/>
              <a:gdLst/>
              <a:ahLst/>
              <a:cxnLst/>
              <a:rect l="l" t="t" r="r" b="b"/>
              <a:pathLst>
                <a:path w="389" h="389" extrusionOk="0">
                  <a:moveTo>
                    <a:pt x="195" y="0"/>
                  </a:moveTo>
                  <a:cubicBezTo>
                    <a:pt x="89" y="0"/>
                    <a:pt x="1" y="87"/>
                    <a:pt x="1" y="194"/>
                  </a:cubicBezTo>
                  <a:cubicBezTo>
                    <a:pt x="1" y="302"/>
                    <a:pt x="89" y="388"/>
                    <a:pt x="195" y="388"/>
                  </a:cubicBezTo>
                  <a:cubicBezTo>
                    <a:pt x="303" y="388"/>
                    <a:pt x="389" y="302"/>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4" name="Google Shape;2238;p2">
              <a:extLst>
                <a:ext uri="{FF2B5EF4-FFF2-40B4-BE49-F238E27FC236}">
                  <a16:creationId xmlns:a16="http://schemas.microsoft.com/office/drawing/2014/main" id="{CD53E0B2-9DA4-4BD7-9D05-1C6245EE7811}"/>
                </a:ext>
              </a:extLst>
            </p:cNvPr>
            <p:cNvSpPr/>
            <p:nvPr/>
          </p:nvSpPr>
          <p:spPr>
            <a:xfrm>
              <a:off x="1033225" y="90245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5" name="Google Shape;2239;p2">
              <a:extLst>
                <a:ext uri="{FF2B5EF4-FFF2-40B4-BE49-F238E27FC236}">
                  <a16:creationId xmlns:a16="http://schemas.microsoft.com/office/drawing/2014/main" id="{28E3A82D-CE3F-4444-A581-3F269CBAF45A}"/>
                </a:ext>
              </a:extLst>
            </p:cNvPr>
            <p:cNvSpPr/>
            <p:nvPr/>
          </p:nvSpPr>
          <p:spPr>
            <a:xfrm>
              <a:off x="1072975" y="90245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6" name="Google Shape;2240;p2">
              <a:extLst>
                <a:ext uri="{FF2B5EF4-FFF2-40B4-BE49-F238E27FC236}">
                  <a16:creationId xmlns:a16="http://schemas.microsoft.com/office/drawing/2014/main" id="{82FFEDAF-E06B-4441-8466-33A17D8111B4}"/>
                </a:ext>
              </a:extLst>
            </p:cNvPr>
            <p:cNvSpPr/>
            <p:nvPr/>
          </p:nvSpPr>
          <p:spPr>
            <a:xfrm>
              <a:off x="1112725" y="90245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7" name="Google Shape;2241;p2">
              <a:extLst>
                <a:ext uri="{FF2B5EF4-FFF2-40B4-BE49-F238E27FC236}">
                  <a16:creationId xmlns:a16="http://schemas.microsoft.com/office/drawing/2014/main" id="{E1EA813E-F1AD-4823-A402-DC7AEA55ED87}"/>
                </a:ext>
              </a:extLst>
            </p:cNvPr>
            <p:cNvSpPr/>
            <p:nvPr/>
          </p:nvSpPr>
          <p:spPr>
            <a:xfrm>
              <a:off x="1152500" y="902450"/>
              <a:ext cx="9700" cy="9725"/>
            </a:xfrm>
            <a:custGeom>
              <a:avLst/>
              <a:gdLst/>
              <a:ahLst/>
              <a:cxnLst/>
              <a:rect l="l" t="t" r="r" b="b"/>
              <a:pathLst>
                <a:path w="388" h="389" extrusionOk="0">
                  <a:moveTo>
                    <a:pt x="193" y="0"/>
                  </a:moveTo>
                  <a:cubicBezTo>
                    <a:pt x="87" y="0"/>
                    <a:pt x="1" y="87"/>
                    <a:pt x="1" y="194"/>
                  </a:cubicBezTo>
                  <a:cubicBezTo>
                    <a:pt x="1" y="302"/>
                    <a:pt x="87" y="388"/>
                    <a:pt x="193" y="388"/>
                  </a:cubicBezTo>
                  <a:cubicBezTo>
                    <a:pt x="301" y="388"/>
                    <a:pt x="388" y="302"/>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8" name="Google Shape;2242;p2">
              <a:extLst>
                <a:ext uri="{FF2B5EF4-FFF2-40B4-BE49-F238E27FC236}">
                  <a16:creationId xmlns:a16="http://schemas.microsoft.com/office/drawing/2014/main" id="{338CF6DC-73FB-401E-B1FA-DBF0FE3DDFD5}"/>
                </a:ext>
              </a:extLst>
            </p:cNvPr>
            <p:cNvSpPr/>
            <p:nvPr/>
          </p:nvSpPr>
          <p:spPr>
            <a:xfrm>
              <a:off x="1192275" y="902450"/>
              <a:ext cx="9675" cy="9725"/>
            </a:xfrm>
            <a:custGeom>
              <a:avLst/>
              <a:gdLst/>
              <a:ahLst/>
              <a:cxnLst/>
              <a:rect l="l" t="t" r="r" b="b"/>
              <a:pathLst>
                <a:path w="387" h="389" extrusionOk="0">
                  <a:moveTo>
                    <a:pt x="193" y="0"/>
                  </a:moveTo>
                  <a:cubicBezTo>
                    <a:pt x="86" y="0"/>
                    <a:pt x="0" y="87"/>
                    <a:pt x="0" y="194"/>
                  </a:cubicBezTo>
                  <a:cubicBezTo>
                    <a:pt x="0" y="302"/>
                    <a:pt x="86" y="388"/>
                    <a:pt x="193" y="388"/>
                  </a:cubicBezTo>
                  <a:cubicBezTo>
                    <a:pt x="300" y="388"/>
                    <a:pt x="387" y="302"/>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9" name="Google Shape;2243;p2">
              <a:extLst>
                <a:ext uri="{FF2B5EF4-FFF2-40B4-BE49-F238E27FC236}">
                  <a16:creationId xmlns:a16="http://schemas.microsoft.com/office/drawing/2014/main" id="{7F960D62-DBE1-4359-9B41-96DFF034A343}"/>
                </a:ext>
              </a:extLst>
            </p:cNvPr>
            <p:cNvSpPr/>
            <p:nvPr/>
          </p:nvSpPr>
          <p:spPr>
            <a:xfrm>
              <a:off x="1232025" y="902450"/>
              <a:ext cx="9675" cy="9725"/>
            </a:xfrm>
            <a:custGeom>
              <a:avLst/>
              <a:gdLst/>
              <a:ahLst/>
              <a:cxnLst/>
              <a:rect l="l" t="t" r="r" b="b"/>
              <a:pathLst>
                <a:path w="387" h="389" extrusionOk="0">
                  <a:moveTo>
                    <a:pt x="194" y="0"/>
                  </a:moveTo>
                  <a:cubicBezTo>
                    <a:pt x="87" y="0"/>
                    <a:pt x="0" y="87"/>
                    <a:pt x="0" y="194"/>
                  </a:cubicBezTo>
                  <a:cubicBezTo>
                    <a:pt x="0" y="302"/>
                    <a:pt x="87" y="388"/>
                    <a:pt x="194" y="388"/>
                  </a:cubicBezTo>
                  <a:cubicBezTo>
                    <a:pt x="300" y="388"/>
                    <a:pt x="387" y="302"/>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0" name="Google Shape;2244;p2">
              <a:extLst>
                <a:ext uri="{FF2B5EF4-FFF2-40B4-BE49-F238E27FC236}">
                  <a16:creationId xmlns:a16="http://schemas.microsoft.com/office/drawing/2014/main" id="{186FAACC-69F8-46EF-988E-AD9FB2C4A7CC}"/>
                </a:ext>
              </a:extLst>
            </p:cNvPr>
            <p:cNvSpPr/>
            <p:nvPr/>
          </p:nvSpPr>
          <p:spPr>
            <a:xfrm>
              <a:off x="276225" y="868375"/>
              <a:ext cx="11375" cy="9700"/>
            </a:xfrm>
            <a:custGeom>
              <a:avLst/>
              <a:gdLst/>
              <a:ahLst/>
              <a:cxnLst/>
              <a:rect l="l" t="t" r="r" b="b"/>
              <a:pathLst>
                <a:path w="455" h="388" extrusionOk="0">
                  <a:moveTo>
                    <a:pt x="260" y="1"/>
                  </a:moveTo>
                  <a:cubicBezTo>
                    <a:pt x="87" y="1"/>
                    <a:pt x="1" y="208"/>
                    <a:pt x="124" y="331"/>
                  </a:cubicBezTo>
                  <a:cubicBezTo>
                    <a:pt x="163" y="370"/>
                    <a:pt x="211" y="388"/>
                    <a:pt x="259" y="388"/>
                  </a:cubicBezTo>
                  <a:cubicBezTo>
                    <a:pt x="358" y="388"/>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1" name="Google Shape;2245;p2">
              <a:extLst>
                <a:ext uri="{FF2B5EF4-FFF2-40B4-BE49-F238E27FC236}">
                  <a16:creationId xmlns:a16="http://schemas.microsoft.com/office/drawing/2014/main" id="{5F4C1282-7CB4-4B2A-99BD-1FE3ED110C11}"/>
                </a:ext>
              </a:extLst>
            </p:cNvPr>
            <p:cNvSpPr/>
            <p:nvPr/>
          </p:nvSpPr>
          <p:spPr>
            <a:xfrm>
              <a:off x="317625" y="868350"/>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2" name="Google Shape;2246;p2">
              <a:extLst>
                <a:ext uri="{FF2B5EF4-FFF2-40B4-BE49-F238E27FC236}">
                  <a16:creationId xmlns:a16="http://schemas.microsoft.com/office/drawing/2014/main" id="{52B19326-122C-47E4-A2E5-987F6948F0D9}"/>
                </a:ext>
              </a:extLst>
            </p:cNvPr>
            <p:cNvSpPr/>
            <p:nvPr/>
          </p:nvSpPr>
          <p:spPr>
            <a:xfrm>
              <a:off x="355750" y="868350"/>
              <a:ext cx="11350" cy="9725"/>
            </a:xfrm>
            <a:custGeom>
              <a:avLst/>
              <a:gdLst/>
              <a:ahLst/>
              <a:cxnLst/>
              <a:rect l="l" t="t" r="r" b="b"/>
              <a:pathLst>
                <a:path w="454" h="389" extrusionOk="0">
                  <a:moveTo>
                    <a:pt x="259" y="0"/>
                  </a:moveTo>
                  <a:cubicBezTo>
                    <a:pt x="87" y="0"/>
                    <a:pt x="0" y="209"/>
                    <a:pt x="123" y="331"/>
                  </a:cubicBezTo>
                  <a:cubicBezTo>
                    <a:pt x="162" y="370"/>
                    <a:pt x="211" y="388"/>
                    <a:pt x="259" y="388"/>
                  </a:cubicBezTo>
                  <a:cubicBezTo>
                    <a:pt x="358" y="388"/>
                    <a:pt x="453" y="311"/>
                    <a:pt x="453" y="196"/>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3" name="Google Shape;2247;p2">
              <a:extLst>
                <a:ext uri="{FF2B5EF4-FFF2-40B4-BE49-F238E27FC236}">
                  <a16:creationId xmlns:a16="http://schemas.microsoft.com/office/drawing/2014/main" id="{AAABD376-D901-4193-A343-C5185357BC10}"/>
                </a:ext>
              </a:extLst>
            </p:cNvPr>
            <p:cNvSpPr/>
            <p:nvPr/>
          </p:nvSpPr>
          <p:spPr>
            <a:xfrm>
              <a:off x="397125" y="868350"/>
              <a:ext cx="9725" cy="9725"/>
            </a:xfrm>
            <a:custGeom>
              <a:avLst/>
              <a:gdLst/>
              <a:ahLst/>
              <a:cxnLst/>
              <a:rect l="l" t="t" r="r" b="b"/>
              <a:pathLst>
                <a:path w="389" h="389" extrusionOk="0">
                  <a:moveTo>
                    <a:pt x="195" y="0"/>
                  </a:moveTo>
                  <a:cubicBezTo>
                    <a:pt x="88" y="0"/>
                    <a:pt x="1" y="88"/>
                    <a:pt x="1" y="194"/>
                  </a:cubicBezTo>
                  <a:cubicBezTo>
                    <a:pt x="1" y="302"/>
                    <a:pt x="88"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4" name="Google Shape;2248;p2">
              <a:extLst>
                <a:ext uri="{FF2B5EF4-FFF2-40B4-BE49-F238E27FC236}">
                  <a16:creationId xmlns:a16="http://schemas.microsoft.com/office/drawing/2014/main" id="{3010B874-0C4C-4539-A141-69F6C1229E66}"/>
                </a:ext>
              </a:extLst>
            </p:cNvPr>
            <p:cNvSpPr/>
            <p:nvPr/>
          </p:nvSpPr>
          <p:spPr>
            <a:xfrm>
              <a:off x="435250" y="868375"/>
              <a:ext cx="11350" cy="9725"/>
            </a:xfrm>
            <a:custGeom>
              <a:avLst/>
              <a:gdLst/>
              <a:ahLst/>
              <a:cxnLst/>
              <a:rect l="l" t="t" r="r" b="b"/>
              <a:pathLst>
                <a:path w="454" h="389" extrusionOk="0">
                  <a:moveTo>
                    <a:pt x="260" y="1"/>
                  </a:moveTo>
                  <a:cubicBezTo>
                    <a:pt x="87" y="1"/>
                    <a:pt x="0" y="210"/>
                    <a:pt x="123" y="331"/>
                  </a:cubicBezTo>
                  <a:cubicBezTo>
                    <a:pt x="163"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5" name="Google Shape;2249;p2">
              <a:extLst>
                <a:ext uri="{FF2B5EF4-FFF2-40B4-BE49-F238E27FC236}">
                  <a16:creationId xmlns:a16="http://schemas.microsoft.com/office/drawing/2014/main" id="{3DC02B70-B461-478E-AA41-D234990BB111}"/>
                </a:ext>
              </a:extLst>
            </p:cNvPr>
            <p:cNvSpPr/>
            <p:nvPr/>
          </p:nvSpPr>
          <p:spPr>
            <a:xfrm>
              <a:off x="475000" y="868375"/>
              <a:ext cx="11350" cy="9725"/>
            </a:xfrm>
            <a:custGeom>
              <a:avLst/>
              <a:gdLst/>
              <a:ahLst/>
              <a:cxnLst/>
              <a:rect l="l" t="t" r="r" b="b"/>
              <a:pathLst>
                <a:path w="454" h="389" extrusionOk="0">
                  <a:moveTo>
                    <a:pt x="260" y="1"/>
                  </a:moveTo>
                  <a:cubicBezTo>
                    <a:pt x="87" y="1"/>
                    <a:pt x="1" y="208"/>
                    <a:pt x="122" y="331"/>
                  </a:cubicBezTo>
                  <a:cubicBezTo>
                    <a:pt x="162"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6" name="Google Shape;2250;p2">
              <a:extLst>
                <a:ext uri="{FF2B5EF4-FFF2-40B4-BE49-F238E27FC236}">
                  <a16:creationId xmlns:a16="http://schemas.microsoft.com/office/drawing/2014/main" id="{058797EB-A75A-4873-A387-4755BAF5B096}"/>
                </a:ext>
              </a:extLst>
            </p:cNvPr>
            <p:cNvSpPr/>
            <p:nvPr/>
          </p:nvSpPr>
          <p:spPr>
            <a:xfrm>
              <a:off x="516425" y="868350"/>
              <a:ext cx="9675" cy="9725"/>
            </a:xfrm>
            <a:custGeom>
              <a:avLst/>
              <a:gdLst/>
              <a:ahLst/>
              <a:cxnLst/>
              <a:rect l="l" t="t" r="r" b="b"/>
              <a:pathLst>
                <a:path w="387" h="389" extrusionOk="0">
                  <a:moveTo>
                    <a:pt x="193" y="0"/>
                  </a:moveTo>
                  <a:cubicBezTo>
                    <a:pt x="87" y="0"/>
                    <a:pt x="0" y="88"/>
                    <a:pt x="0" y="194"/>
                  </a:cubicBezTo>
                  <a:cubicBezTo>
                    <a:pt x="0"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7" name="Google Shape;2251;p2">
              <a:extLst>
                <a:ext uri="{FF2B5EF4-FFF2-40B4-BE49-F238E27FC236}">
                  <a16:creationId xmlns:a16="http://schemas.microsoft.com/office/drawing/2014/main" id="{65624F85-250E-43D5-857D-038F600368B3}"/>
                </a:ext>
              </a:extLst>
            </p:cNvPr>
            <p:cNvSpPr/>
            <p:nvPr/>
          </p:nvSpPr>
          <p:spPr>
            <a:xfrm>
              <a:off x="554500" y="868375"/>
              <a:ext cx="11375" cy="9725"/>
            </a:xfrm>
            <a:custGeom>
              <a:avLst/>
              <a:gdLst/>
              <a:ahLst/>
              <a:cxnLst/>
              <a:rect l="l" t="t" r="r" b="b"/>
              <a:pathLst>
                <a:path w="455" h="389" extrusionOk="0">
                  <a:moveTo>
                    <a:pt x="262" y="1"/>
                  </a:moveTo>
                  <a:cubicBezTo>
                    <a:pt x="87" y="1"/>
                    <a:pt x="1" y="208"/>
                    <a:pt x="124" y="331"/>
                  </a:cubicBezTo>
                  <a:cubicBezTo>
                    <a:pt x="163" y="371"/>
                    <a:pt x="212" y="389"/>
                    <a:pt x="260" y="389"/>
                  </a:cubicBezTo>
                  <a:cubicBezTo>
                    <a:pt x="359" y="389"/>
                    <a:pt x="454" y="311"/>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8" name="Google Shape;2252;p2">
              <a:extLst>
                <a:ext uri="{FF2B5EF4-FFF2-40B4-BE49-F238E27FC236}">
                  <a16:creationId xmlns:a16="http://schemas.microsoft.com/office/drawing/2014/main" id="{6B7B02EA-BA1A-4E9E-8279-C4B3EBDC1AD7}"/>
                </a:ext>
              </a:extLst>
            </p:cNvPr>
            <p:cNvSpPr/>
            <p:nvPr/>
          </p:nvSpPr>
          <p:spPr>
            <a:xfrm>
              <a:off x="595925" y="868350"/>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9" name="Google Shape;2253;p2">
              <a:extLst>
                <a:ext uri="{FF2B5EF4-FFF2-40B4-BE49-F238E27FC236}">
                  <a16:creationId xmlns:a16="http://schemas.microsoft.com/office/drawing/2014/main" id="{14A9F2B1-205C-44B3-9016-946C0DDE2109}"/>
                </a:ext>
              </a:extLst>
            </p:cNvPr>
            <p:cNvSpPr/>
            <p:nvPr/>
          </p:nvSpPr>
          <p:spPr>
            <a:xfrm>
              <a:off x="634025" y="868375"/>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1"/>
                    <a:pt x="455" y="195"/>
                  </a:cubicBezTo>
                  <a:cubicBezTo>
                    <a:pt x="453"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0" name="Google Shape;2254;p2">
              <a:extLst>
                <a:ext uri="{FF2B5EF4-FFF2-40B4-BE49-F238E27FC236}">
                  <a16:creationId xmlns:a16="http://schemas.microsoft.com/office/drawing/2014/main" id="{A93E5991-754C-430D-9D8C-76AC98533488}"/>
                </a:ext>
              </a:extLst>
            </p:cNvPr>
            <p:cNvSpPr/>
            <p:nvPr/>
          </p:nvSpPr>
          <p:spPr>
            <a:xfrm>
              <a:off x="673775" y="86837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3"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1" name="Google Shape;2255;p2">
              <a:extLst>
                <a:ext uri="{FF2B5EF4-FFF2-40B4-BE49-F238E27FC236}">
                  <a16:creationId xmlns:a16="http://schemas.microsoft.com/office/drawing/2014/main" id="{46A8CAE1-A98C-4004-A31A-D83CCDB8A097}"/>
                </a:ext>
              </a:extLst>
            </p:cNvPr>
            <p:cNvSpPr/>
            <p:nvPr/>
          </p:nvSpPr>
          <p:spPr>
            <a:xfrm>
              <a:off x="715200" y="868350"/>
              <a:ext cx="9725" cy="9725"/>
            </a:xfrm>
            <a:custGeom>
              <a:avLst/>
              <a:gdLst/>
              <a:ahLst/>
              <a:cxnLst/>
              <a:rect l="l" t="t" r="r" b="b"/>
              <a:pathLst>
                <a:path w="389" h="389" extrusionOk="0">
                  <a:moveTo>
                    <a:pt x="194" y="0"/>
                  </a:moveTo>
                  <a:cubicBezTo>
                    <a:pt x="86" y="0"/>
                    <a:pt x="0" y="88"/>
                    <a:pt x="0" y="194"/>
                  </a:cubicBezTo>
                  <a:cubicBezTo>
                    <a:pt x="0" y="302"/>
                    <a:pt x="86"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2" name="Google Shape;2256;p2">
              <a:extLst>
                <a:ext uri="{FF2B5EF4-FFF2-40B4-BE49-F238E27FC236}">
                  <a16:creationId xmlns:a16="http://schemas.microsoft.com/office/drawing/2014/main" id="{28A6F970-3E48-4EE0-AD19-F7CF1EA425DE}"/>
                </a:ext>
              </a:extLst>
            </p:cNvPr>
            <p:cNvSpPr/>
            <p:nvPr/>
          </p:nvSpPr>
          <p:spPr>
            <a:xfrm>
              <a:off x="753300" y="86837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1"/>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3" name="Google Shape;2257;p2">
              <a:extLst>
                <a:ext uri="{FF2B5EF4-FFF2-40B4-BE49-F238E27FC236}">
                  <a16:creationId xmlns:a16="http://schemas.microsoft.com/office/drawing/2014/main" id="{09E9A16F-2DB6-4BD1-9B31-8CBE1B22C527}"/>
                </a:ext>
              </a:extLst>
            </p:cNvPr>
            <p:cNvSpPr/>
            <p:nvPr/>
          </p:nvSpPr>
          <p:spPr>
            <a:xfrm>
              <a:off x="794700" y="868350"/>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4" name="Google Shape;2258;p2">
              <a:extLst>
                <a:ext uri="{FF2B5EF4-FFF2-40B4-BE49-F238E27FC236}">
                  <a16:creationId xmlns:a16="http://schemas.microsoft.com/office/drawing/2014/main" id="{0ADFF27E-E0AB-42F3-AC71-D08FD139AEC3}"/>
                </a:ext>
              </a:extLst>
            </p:cNvPr>
            <p:cNvSpPr/>
            <p:nvPr/>
          </p:nvSpPr>
          <p:spPr>
            <a:xfrm>
              <a:off x="832825" y="86837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1"/>
                    <a:pt x="453" y="195"/>
                  </a:cubicBezTo>
                  <a:cubicBezTo>
                    <a:pt x="453" y="87"/>
                    <a:pt x="366"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5" name="Google Shape;2259;p2">
              <a:extLst>
                <a:ext uri="{FF2B5EF4-FFF2-40B4-BE49-F238E27FC236}">
                  <a16:creationId xmlns:a16="http://schemas.microsoft.com/office/drawing/2014/main" id="{28E9A71C-33CD-447B-B99B-31F2CE9DB998}"/>
                </a:ext>
              </a:extLst>
            </p:cNvPr>
            <p:cNvSpPr/>
            <p:nvPr/>
          </p:nvSpPr>
          <p:spPr>
            <a:xfrm>
              <a:off x="872575" y="868375"/>
              <a:ext cx="11350" cy="9725"/>
            </a:xfrm>
            <a:custGeom>
              <a:avLst/>
              <a:gdLst/>
              <a:ahLst/>
              <a:cxnLst/>
              <a:rect l="l" t="t" r="r" b="b"/>
              <a:pathLst>
                <a:path w="454" h="389" extrusionOk="0">
                  <a:moveTo>
                    <a:pt x="260" y="1"/>
                  </a:moveTo>
                  <a:cubicBezTo>
                    <a:pt x="87" y="1"/>
                    <a:pt x="0" y="208"/>
                    <a:pt x="122" y="331"/>
                  </a:cubicBezTo>
                  <a:cubicBezTo>
                    <a:pt x="161" y="371"/>
                    <a:pt x="210" y="389"/>
                    <a:pt x="258"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6" name="Google Shape;2260;p2">
              <a:extLst>
                <a:ext uri="{FF2B5EF4-FFF2-40B4-BE49-F238E27FC236}">
                  <a16:creationId xmlns:a16="http://schemas.microsoft.com/office/drawing/2014/main" id="{6E8BA529-AAA0-4A35-8E33-0008C8E7A7F3}"/>
                </a:ext>
              </a:extLst>
            </p:cNvPr>
            <p:cNvSpPr/>
            <p:nvPr/>
          </p:nvSpPr>
          <p:spPr>
            <a:xfrm>
              <a:off x="913950" y="868350"/>
              <a:ext cx="9725" cy="9725"/>
            </a:xfrm>
            <a:custGeom>
              <a:avLst/>
              <a:gdLst/>
              <a:ahLst/>
              <a:cxnLst/>
              <a:rect l="l" t="t" r="r" b="b"/>
              <a:pathLst>
                <a:path w="389" h="389" extrusionOk="0">
                  <a:moveTo>
                    <a:pt x="195" y="0"/>
                  </a:moveTo>
                  <a:cubicBezTo>
                    <a:pt x="87" y="0"/>
                    <a:pt x="1" y="88"/>
                    <a:pt x="1" y="194"/>
                  </a:cubicBezTo>
                  <a:cubicBezTo>
                    <a:pt x="1" y="302"/>
                    <a:pt x="87"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7" name="Google Shape;2261;p2">
              <a:extLst>
                <a:ext uri="{FF2B5EF4-FFF2-40B4-BE49-F238E27FC236}">
                  <a16:creationId xmlns:a16="http://schemas.microsoft.com/office/drawing/2014/main" id="{F711A616-1F46-4897-8A7D-81D6456D2CD6}"/>
                </a:ext>
              </a:extLst>
            </p:cNvPr>
            <p:cNvSpPr/>
            <p:nvPr/>
          </p:nvSpPr>
          <p:spPr>
            <a:xfrm>
              <a:off x="953700" y="868350"/>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8" name="Google Shape;2262;p2">
              <a:extLst>
                <a:ext uri="{FF2B5EF4-FFF2-40B4-BE49-F238E27FC236}">
                  <a16:creationId xmlns:a16="http://schemas.microsoft.com/office/drawing/2014/main" id="{82B2F4A2-1B9B-4113-A116-D9EA517590AD}"/>
                </a:ext>
              </a:extLst>
            </p:cNvPr>
            <p:cNvSpPr/>
            <p:nvPr/>
          </p:nvSpPr>
          <p:spPr>
            <a:xfrm>
              <a:off x="993450" y="868350"/>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3" y="388"/>
                    <a:pt x="389" y="302"/>
                    <a:pt x="389" y="194"/>
                  </a:cubicBezTo>
                  <a:cubicBezTo>
                    <a:pt x="389" y="88"/>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9" name="Google Shape;2263;p2">
              <a:extLst>
                <a:ext uri="{FF2B5EF4-FFF2-40B4-BE49-F238E27FC236}">
                  <a16:creationId xmlns:a16="http://schemas.microsoft.com/office/drawing/2014/main" id="{E866DFD7-017D-4A08-B811-68858ED86822}"/>
                </a:ext>
              </a:extLst>
            </p:cNvPr>
            <p:cNvSpPr/>
            <p:nvPr/>
          </p:nvSpPr>
          <p:spPr>
            <a:xfrm>
              <a:off x="1033225" y="868350"/>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0" name="Google Shape;2264;p2">
              <a:extLst>
                <a:ext uri="{FF2B5EF4-FFF2-40B4-BE49-F238E27FC236}">
                  <a16:creationId xmlns:a16="http://schemas.microsoft.com/office/drawing/2014/main" id="{A586B9FC-F3B5-44DC-AEFF-5579623CBF72}"/>
                </a:ext>
              </a:extLst>
            </p:cNvPr>
            <p:cNvSpPr/>
            <p:nvPr/>
          </p:nvSpPr>
          <p:spPr>
            <a:xfrm>
              <a:off x="1072975" y="868350"/>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1" name="Google Shape;2265;p2">
              <a:extLst>
                <a:ext uri="{FF2B5EF4-FFF2-40B4-BE49-F238E27FC236}">
                  <a16:creationId xmlns:a16="http://schemas.microsoft.com/office/drawing/2014/main" id="{948FCF39-2B3B-4EF9-B398-2C72DD28F201}"/>
                </a:ext>
              </a:extLst>
            </p:cNvPr>
            <p:cNvSpPr/>
            <p:nvPr/>
          </p:nvSpPr>
          <p:spPr>
            <a:xfrm>
              <a:off x="1112725" y="868350"/>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2" name="Google Shape;2266;p2">
              <a:extLst>
                <a:ext uri="{FF2B5EF4-FFF2-40B4-BE49-F238E27FC236}">
                  <a16:creationId xmlns:a16="http://schemas.microsoft.com/office/drawing/2014/main" id="{A1ECF7DF-57F0-4ED7-A3B6-2858BE574C3A}"/>
                </a:ext>
              </a:extLst>
            </p:cNvPr>
            <p:cNvSpPr/>
            <p:nvPr/>
          </p:nvSpPr>
          <p:spPr>
            <a:xfrm>
              <a:off x="1152500" y="868350"/>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8" y="302"/>
                    <a:pt x="388" y="194"/>
                  </a:cubicBezTo>
                  <a:cubicBezTo>
                    <a:pt x="388"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3" name="Google Shape;2267;p2">
              <a:extLst>
                <a:ext uri="{FF2B5EF4-FFF2-40B4-BE49-F238E27FC236}">
                  <a16:creationId xmlns:a16="http://schemas.microsoft.com/office/drawing/2014/main" id="{EE1E581E-97C3-4973-92B7-C3C749FEA1EA}"/>
                </a:ext>
              </a:extLst>
            </p:cNvPr>
            <p:cNvSpPr/>
            <p:nvPr/>
          </p:nvSpPr>
          <p:spPr>
            <a:xfrm>
              <a:off x="1192275" y="868350"/>
              <a:ext cx="9675" cy="9725"/>
            </a:xfrm>
            <a:custGeom>
              <a:avLst/>
              <a:gdLst/>
              <a:ahLst/>
              <a:cxnLst/>
              <a:rect l="l" t="t" r="r" b="b"/>
              <a:pathLst>
                <a:path w="387" h="389" extrusionOk="0">
                  <a:moveTo>
                    <a:pt x="193" y="0"/>
                  </a:moveTo>
                  <a:cubicBezTo>
                    <a:pt x="86" y="0"/>
                    <a:pt x="0" y="88"/>
                    <a:pt x="0" y="194"/>
                  </a:cubicBezTo>
                  <a:cubicBezTo>
                    <a:pt x="0" y="302"/>
                    <a:pt x="86" y="388"/>
                    <a:pt x="193" y="388"/>
                  </a:cubicBezTo>
                  <a:cubicBezTo>
                    <a:pt x="300" y="388"/>
                    <a:pt x="387" y="302"/>
                    <a:pt x="387" y="194"/>
                  </a:cubicBezTo>
                  <a:cubicBezTo>
                    <a:pt x="387" y="88"/>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4" name="Google Shape;2268;p2">
              <a:extLst>
                <a:ext uri="{FF2B5EF4-FFF2-40B4-BE49-F238E27FC236}">
                  <a16:creationId xmlns:a16="http://schemas.microsoft.com/office/drawing/2014/main" id="{D684A0C8-9474-489C-A876-D69A4E28D908}"/>
                </a:ext>
              </a:extLst>
            </p:cNvPr>
            <p:cNvSpPr/>
            <p:nvPr/>
          </p:nvSpPr>
          <p:spPr>
            <a:xfrm>
              <a:off x="1232025" y="868350"/>
              <a:ext cx="9675" cy="9725"/>
            </a:xfrm>
            <a:custGeom>
              <a:avLst/>
              <a:gdLst/>
              <a:ahLst/>
              <a:cxnLst/>
              <a:rect l="l" t="t" r="r" b="b"/>
              <a:pathLst>
                <a:path w="387" h="389" extrusionOk="0">
                  <a:moveTo>
                    <a:pt x="194" y="0"/>
                  </a:moveTo>
                  <a:cubicBezTo>
                    <a:pt x="87" y="0"/>
                    <a:pt x="0" y="88"/>
                    <a:pt x="0" y="194"/>
                  </a:cubicBezTo>
                  <a:cubicBezTo>
                    <a:pt x="0" y="302"/>
                    <a:pt x="87" y="388"/>
                    <a:pt x="194" y="388"/>
                  </a:cubicBezTo>
                  <a:cubicBezTo>
                    <a:pt x="300" y="388"/>
                    <a:pt x="387" y="302"/>
                    <a:pt x="387" y="194"/>
                  </a:cubicBezTo>
                  <a:cubicBezTo>
                    <a:pt x="387"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5" name="Google Shape;2269;p2">
              <a:extLst>
                <a:ext uri="{FF2B5EF4-FFF2-40B4-BE49-F238E27FC236}">
                  <a16:creationId xmlns:a16="http://schemas.microsoft.com/office/drawing/2014/main" id="{0FF0FBAD-9F3E-408F-A7D8-B98460868FC4}"/>
                </a:ext>
              </a:extLst>
            </p:cNvPr>
            <p:cNvSpPr/>
            <p:nvPr/>
          </p:nvSpPr>
          <p:spPr>
            <a:xfrm>
              <a:off x="317625" y="83422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6" name="Google Shape;2270;p2">
              <a:extLst>
                <a:ext uri="{FF2B5EF4-FFF2-40B4-BE49-F238E27FC236}">
                  <a16:creationId xmlns:a16="http://schemas.microsoft.com/office/drawing/2014/main" id="{30E2A7F1-9108-4451-8980-24F57299074A}"/>
                </a:ext>
              </a:extLst>
            </p:cNvPr>
            <p:cNvSpPr/>
            <p:nvPr/>
          </p:nvSpPr>
          <p:spPr>
            <a:xfrm>
              <a:off x="355750" y="834225"/>
              <a:ext cx="11350" cy="9725"/>
            </a:xfrm>
            <a:custGeom>
              <a:avLst/>
              <a:gdLst/>
              <a:ahLst/>
              <a:cxnLst/>
              <a:rect l="l" t="t" r="r" b="b"/>
              <a:pathLst>
                <a:path w="454" h="389" extrusionOk="0">
                  <a:moveTo>
                    <a:pt x="259" y="1"/>
                  </a:moveTo>
                  <a:cubicBezTo>
                    <a:pt x="87" y="1"/>
                    <a:pt x="0" y="210"/>
                    <a:pt x="123" y="331"/>
                  </a:cubicBezTo>
                  <a:cubicBezTo>
                    <a:pt x="162" y="371"/>
                    <a:pt x="211" y="389"/>
                    <a:pt x="259" y="389"/>
                  </a:cubicBezTo>
                  <a:cubicBezTo>
                    <a:pt x="358" y="389"/>
                    <a:pt x="453" y="312"/>
                    <a:pt x="453" y="196"/>
                  </a:cubicBezTo>
                  <a:cubicBezTo>
                    <a:pt x="453" y="89"/>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7" name="Google Shape;2271;p2">
              <a:extLst>
                <a:ext uri="{FF2B5EF4-FFF2-40B4-BE49-F238E27FC236}">
                  <a16:creationId xmlns:a16="http://schemas.microsoft.com/office/drawing/2014/main" id="{69A8E73A-8524-47C0-84E3-5298EE1A98DE}"/>
                </a:ext>
              </a:extLst>
            </p:cNvPr>
            <p:cNvSpPr/>
            <p:nvPr/>
          </p:nvSpPr>
          <p:spPr>
            <a:xfrm>
              <a:off x="397125" y="834225"/>
              <a:ext cx="9725" cy="9725"/>
            </a:xfrm>
            <a:custGeom>
              <a:avLst/>
              <a:gdLst/>
              <a:ahLst/>
              <a:cxnLst/>
              <a:rect l="l" t="t" r="r" b="b"/>
              <a:pathLst>
                <a:path w="389" h="389" extrusionOk="0">
                  <a:moveTo>
                    <a:pt x="195" y="1"/>
                  </a:moveTo>
                  <a:cubicBezTo>
                    <a:pt x="88" y="1"/>
                    <a:pt x="1" y="89"/>
                    <a:pt x="1" y="195"/>
                  </a:cubicBezTo>
                  <a:cubicBezTo>
                    <a:pt x="1" y="302"/>
                    <a:pt x="88"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8" name="Google Shape;2272;p2">
              <a:extLst>
                <a:ext uri="{FF2B5EF4-FFF2-40B4-BE49-F238E27FC236}">
                  <a16:creationId xmlns:a16="http://schemas.microsoft.com/office/drawing/2014/main" id="{DD734E98-D6A7-46FD-A181-36BA3F91A2D2}"/>
                </a:ext>
              </a:extLst>
            </p:cNvPr>
            <p:cNvSpPr/>
            <p:nvPr/>
          </p:nvSpPr>
          <p:spPr>
            <a:xfrm>
              <a:off x="435250" y="834275"/>
              <a:ext cx="11350" cy="9725"/>
            </a:xfrm>
            <a:custGeom>
              <a:avLst/>
              <a:gdLst/>
              <a:ahLst/>
              <a:cxnLst/>
              <a:rect l="l" t="t" r="r" b="b"/>
              <a:pathLst>
                <a:path w="454" h="389" extrusionOk="0">
                  <a:moveTo>
                    <a:pt x="260" y="0"/>
                  </a:moveTo>
                  <a:cubicBezTo>
                    <a:pt x="87" y="0"/>
                    <a:pt x="0" y="208"/>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9" name="Google Shape;2273;p2">
              <a:extLst>
                <a:ext uri="{FF2B5EF4-FFF2-40B4-BE49-F238E27FC236}">
                  <a16:creationId xmlns:a16="http://schemas.microsoft.com/office/drawing/2014/main" id="{56D7EF9B-3AE0-4FB8-B880-8F415D7F2167}"/>
                </a:ext>
              </a:extLst>
            </p:cNvPr>
            <p:cNvSpPr/>
            <p:nvPr/>
          </p:nvSpPr>
          <p:spPr>
            <a:xfrm>
              <a:off x="475025" y="834275"/>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8"/>
                    <a:pt x="121" y="331"/>
                  </a:cubicBezTo>
                  <a:cubicBezTo>
                    <a:pt x="161" y="371"/>
                    <a:pt x="210" y="388"/>
                    <a:pt x="258" y="388"/>
                  </a:cubicBezTo>
                  <a:cubicBezTo>
                    <a:pt x="357" y="388"/>
                    <a:pt x="453" y="311"/>
                    <a:pt x="453" y="194"/>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0" name="Google Shape;2274;p2">
              <a:extLst>
                <a:ext uri="{FF2B5EF4-FFF2-40B4-BE49-F238E27FC236}">
                  <a16:creationId xmlns:a16="http://schemas.microsoft.com/office/drawing/2014/main" id="{E2046C57-CF08-4EBE-A45B-5D3FE2240F31}"/>
                </a:ext>
              </a:extLst>
            </p:cNvPr>
            <p:cNvSpPr/>
            <p:nvPr/>
          </p:nvSpPr>
          <p:spPr>
            <a:xfrm>
              <a:off x="516425" y="834225"/>
              <a:ext cx="9675" cy="9725"/>
            </a:xfrm>
            <a:custGeom>
              <a:avLst/>
              <a:gdLst/>
              <a:ahLst/>
              <a:cxnLst/>
              <a:rect l="l" t="t" r="r" b="b"/>
              <a:pathLst>
                <a:path w="387" h="389" extrusionOk="0">
                  <a:moveTo>
                    <a:pt x="193" y="1"/>
                  </a:moveTo>
                  <a:cubicBezTo>
                    <a:pt x="87" y="1"/>
                    <a:pt x="0" y="89"/>
                    <a:pt x="0" y="195"/>
                  </a:cubicBezTo>
                  <a:cubicBezTo>
                    <a:pt x="0" y="302"/>
                    <a:pt x="87" y="389"/>
                    <a:pt x="193" y="389"/>
                  </a:cubicBezTo>
                  <a:cubicBezTo>
                    <a:pt x="301" y="389"/>
                    <a:pt x="387" y="302"/>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1" name="Google Shape;2275;p2">
              <a:extLst>
                <a:ext uri="{FF2B5EF4-FFF2-40B4-BE49-F238E27FC236}">
                  <a16:creationId xmlns:a16="http://schemas.microsoft.com/office/drawing/2014/main" id="{2B03BA76-7246-460C-9072-FD2820B61045}"/>
                </a:ext>
              </a:extLst>
            </p:cNvPr>
            <p:cNvSpPr/>
            <p:nvPr/>
          </p:nvSpPr>
          <p:spPr>
            <a:xfrm>
              <a:off x="554525" y="834275"/>
              <a:ext cx="11350" cy="9725"/>
            </a:xfrm>
            <a:custGeom>
              <a:avLst/>
              <a:gdLst/>
              <a:ahLst/>
              <a:cxnLst/>
              <a:rect l="l" t="t" r="r" b="b"/>
              <a:pathLst>
                <a:path w="454" h="389" extrusionOk="0">
                  <a:moveTo>
                    <a:pt x="263" y="0"/>
                  </a:moveTo>
                  <a:cubicBezTo>
                    <a:pt x="262" y="0"/>
                    <a:pt x="261" y="0"/>
                    <a:pt x="261" y="0"/>
                  </a:cubicBezTo>
                  <a:cubicBezTo>
                    <a:pt x="260" y="0"/>
                    <a:pt x="259" y="0"/>
                    <a:pt x="259" y="0"/>
                  </a:cubicBezTo>
                  <a:cubicBezTo>
                    <a:pt x="86" y="0"/>
                    <a:pt x="0" y="208"/>
                    <a:pt x="123" y="331"/>
                  </a:cubicBezTo>
                  <a:cubicBezTo>
                    <a:pt x="162" y="371"/>
                    <a:pt x="211" y="388"/>
                    <a:pt x="258" y="388"/>
                  </a:cubicBezTo>
                  <a:cubicBezTo>
                    <a:pt x="358" y="388"/>
                    <a:pt x="453" y="311"/>
                    <a:pt x="453" y="194"/>
                  </a:cubicBezTo>
                  <a:cubicBezTo>
                    <a:pt x="453"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2" name="Google Shape;2276;p2">
              <a:extLst>
                <a:ext uri="{FF2B5EF4-FFF2-40B4-BE49-F238E27FC236}">
                  <a16:creationId xmlns:a16="http://schemas.microsoft.com/office/drawing/2014/main" id="{E9CE60D9-87F4-48CE-AF10-5B26DFAF867C}"/>
                </a:ext>
              </a:extLst>
            </p:cNvPr>
            <p:cNvSpPr/>
            <p:nvPr/>
          </p:nvSpPr>
          <p:spPr>
            <a:xfrm>
              <a:off x="595925" y="834225"/>
              <a:ext cx="9700" cy="9725"/>
            </a:xfrm>
            <a:custGeom>
              <a:avLst/>
              <a:gdLst/>
              <a:ahLst/>
              <a:cxnLst/>
              <a:rect l="l" t="t" r="r" b="b"/>
              <a:pathLst>
                <a:path w="388" h="389" extrusionOk="0">
                  <a:moveTo>
                    <a:pt x="193" y="1"/>
                  </a:moveTo>
                  <a:cubicBezTo>
                    <a:pt x="87" y="1"/>
                    <a:pt x="1" y="89"/>
                    <a:pt x="1" y="195"/>
                  </a:cubicBezTo>
                  <a:cubicBezTo>
                    <a:pt x="1" y="302"/>
                    <a:pt x="87" y="389"/>
                    <a:pt x="193" y="389"/>
                  </a:cubicBezTo>
                  <a:cubicBezTo>
                    <a:pt x="301" y="389"/>
                    <a:pt x="387" y="302"/>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3" name="Google Shape;2277;p2">
              <a:extLst>
                <a:ext uri="{FF2B5EF4-FFF2-40B4-BE49-F238E27FC236}">
                  <a16:creationId xmlns:a16="http://schemas.microsoft.com/office/drawing/2014/main" id="{75D84A6E-FF94-467E-B9CE-CA544C5EB30B}"/>
                </a:ext>
              </a:extLst>
            </p:cNvPr>
            <p:cNvSpPr/>
            <p:nvPr/>
          </p:nvSpPr>
          <p:spPr>
            <a:xfrm>
              <a:off x="634025" y="834275"/>
              <a:ext cx="11375" cy="9725"/>
            </a:xfrm>
            <a:custGeom>
              <a:avLst/>
              <a:gdLst/>
              <a:ahLst/>
              <a:cxnLst/>
              <a:rect l="l" t="t" r="r" b="b"/>
              <a:pathLst>
                <a:path w="455" h="389" extrusionOk="0">
                  <a:moveTo>
                    <a:pt x="264" y="0"/>
                  </a:moveTo>
                  <a:cubicBezTo>
                    <a:pt x="263" y="0"/>
                    <a:pt x="262" y="0"/>
                    <a:pt x="261" y="0"/>
                  </a:cubicBezTo>
                  <a:cubicBezTo>
                    <a:pt x="260" y="0"/>
                    <a:pt x="260" y="0"/>
                    <a:pt x="259" y="0"/>
                  </a:cubicBezTo>
                  <a:cubicBezTo>
                    <a:pt x="87" y="0"/>
                    <a:pt x="1" y="208"/>
                    <a:pt x="123" y="331"/>
                  </a:cubicBezTo>
                  <a:cubicBezTo>
                    <a:pt x="163" y="371"/>
                    <a:pt x="211" y="388"/>
                    <a:pt x="259" y="388"/>
                  </a:cubicBezTo>
                  <a:cubicBezTo>
                    <a:pt x="359" y="388"/>
                    <a:pt x="454" y="311"/>
                    <a:pt x="455" y="194"/>
                  </a:cubicBezTo>
                  <a:cubicBezTo>
                    <a:pt x="455" y="88"/>
                    <a:pt x="368"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4" name="Google Shape;2278;p2">
              <a:extLst>
                <a:ext uri="{FF2B5EF4-FFF2-40B4-BE49-F238E27FC236}">
                  <a16:creationId xmlns:a16="http://schemas.microsoft.com/office/drawing/2014/main" id="{10C42B65-9B77-47E2-83B8-6CDEF57CF43E}"/>
                </a:ext>
              </a:extLst>
            </p:cNvPr>
            <p:cNvSpPr/>
            <p:nvPr/>
          </p:nvSpPr>
          <p:spPr>
            <a:xfrm>
              <a:off x="673775" y="834275"/>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5" name="Google Shape;2279;p2">
              <a:extLst>
                <a:ext uri="{FF2B5EF4-FFF2-40B4-BE49-F238E27FC236}">
                  <a16:creationId xmlns:a16="http://schemas.microsoft.com/office/drawing/2014/main" id="{6004AB35-833A-4460-A5D7-42B5D693D5E8}"/>
                </a:ext>
              </a:extLst>
            </p:cNvPr>
            <p:cNvSpPr/>
            <p:nvPr/>
          </p:nvSpPr>
          <p:spPr>
            <a:xfrm>
              <a:off x="715200" y="834225"/>
              <a:ext cx="9725" cy="9725"/>
            </a:xfrm>
            <a:custGeom>
              <a:avLst/>
              <a:gdLst/>
              <a:ahLst/>
              <a:cxnLst/>
              <a:rect l="l" t="t" r="r" b="b"/>
              <a:pathLst>
                <a:path w="389" h="389" extrusionOk="0">
                  <a:moveTo>
                    <a:pt x="194" y="1"/>
                  </a:moveTo>
                  <a:cubicBezTo>
                    <a:pt x="86" y="1"/>
                    <a:pt x="0" y="89"/>
                    <a:pt x="0" y="195"/>
                  </a:cubicBezTo>
                  <a:cubicBezTo>
                    <a:pt x="0" y="302"/>
                    <a:pt x="86"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6" name="Google Shape;2280;p2">
              <a:extLst>
                <a:ext uri="{FF2B5EF4-FFF2-40B4-BE49-F238E27FC236}">
                  <a16:creationId xmlns:a16="http://schemas.microsoft.com/office/drawing/2014/main" id="{49C6E451-2183-4AF9-813A-499C5F703F9E}"/>
                </a:ext>
              </a:extLst>
            </p:cNvPr>
            <p:cNvSpPr/>
            <p:nvPr/>
          </p:nvSpPr>
          <p:spPr>
            <a:xfrm>
              <a:off x="753300" y="834275"/>
              <a:ext cx="11375" cy="9725"/>
            </a:xfrm>
            <a:custGeom>
              <a:avLst/>
              <a:gdLst/>
              <a:ahLst/>
              <a:cxnLst/>
              <a:rect l="l" t="t" r="r" b="b"/>
              <a:pathLst>
                <a:path w="455" h="389" extrusionOk="0">
                  <a:moveTo>
                    <a:pt x="263" y="0"/>
                  </a:moveTo>
                  <a:cubicBezTo>
                    <a:pt x="262" y="0"/>
                    <a:pt x="261" y="0"/>
                    <a:pt x="260" y="0"/>
                  </a:cubicBezTo>
                  <a:cubicBezTo>
                    <a:pt x="87" y="0"/>
                    <a:pt x="1" y="208"/>
                    <a:pt x="122" y="331"/>
                  </a:cubicBezTo>
                  <a:cubicBezTo>
                    <a:pt x="162" y="371"/>
                    <a:pt x="211" y="388"/>
                    <a:pt x="259" y="388"/>
                  </a:cubicBezTo>
                  <a:cubicBezTo>
                    <a:pt x="359" y="388"/>
                    <a:pt x="454" y="311"/>
                    <a:pt x="454" y="194"/>
                  </a:cubicBezTo>
                  <a:cubicBezTo>
                    <a:pt x="454"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7" name="Google Shape;2281;p2">
              <a:extLst>
                <a:ext uri="{FF2B5EF4-FFF2-40B4-BE49-F238E27FC236}">
                  <a16:creationId xmlns:a16="http://schemas.microsoft.com/office/drawing/2014/main" id="{FB9C3DB0-387C-44CC-BB69-E7F48B80A736}"/>
                </a:ext>
              </a:extLst>
            </p:cNvPr>
            <p:cNvSpPr/>
            <p:nvPr/>
          </p:nvSpPr>
          <p:spPr>
            <a:xfrm>
              <a:off x="794700" y="83422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8" name="Google Shape;2282;p2">
              <a:extLst>
                <a:ext uri="{FF2B5EF4-FFF2-40B4-BE49-F238E27FC236}">
                  <a16:creationId xmlns:a16="http://schemas.microsoft.com/office/drawing/2014/main" id="{9467DFE6-B27E-44C7-BE09-6B946B0A565A}"/>
                </a:ext>
              </a:extLst>
            </p:cNvPr>
            <p:cNvSpPr/>
            <p:nvPr/>
          </p:nvSpPr>
          <p:spPr>
            <a:xfrm>
              <a:off x="832825" y="834275"/>
              <a:ext cx="11350" cy="9725"/>
            </a:xfrm>
            <a:custGeom>
              <a:avLst/>
              <a:gdLst/>
              <a:ahLst/>
              <a:cxnLst/>
              <a:rect l="l" t="t" r="r" b="b"/>
              <a:pathLst>
                <a:path w="454" h="389" extrusionOk="0">
                  <a:moveTo>
                    <a:pt x="262" y="0"/>
                  </a:moveTo>
                  <a:cubicBezTo>
                    <a:pt x="261" y="0"/>
                    <a:pt x="260" y="0"/>
                    <a:pt x="259" y="0"/>
                  </a:cubicBezTo>
                  <a:cubicBezTo>
                    <a:pt x="87" y="0"/>
                    <a:pt x="0" y="208"/>
                    <a:pt x="122" y="331"/>
                  </a:cubicBezTo>
                  <a:cubicBezTo>
                    <a:pt x="161" y="371"/>
                    <a:pt x="210" y="388"/>
                    <a:pt x="258" y="388"/>
                  </a:cubicBezTo>
                  <a:cubicBezTo>
                    <a:pt x="358" y="388"/>
                    <a:pt x="453" y="311"/>
                    <a:pt x="453" y="194"/>
                  </a:cubicBezTo>
                  <a:cubicBezTo>
                    <a:pt x="453" y="88"/>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9" name="Google Shape;2283;p2">
              <a:extLst>
                <a:ext uri="{FF2B5EF4-FFF2-40B4-BE49-F238E27FC236}">
                  <a16:creationId xmlns:a16="http://schemas.microsoft.com/office/drawing/2014/main" id="{463AC1F5-E2B3-4F74-A683-342F4693C397}"/>
                </a:ext>
              </a:extLst>
            </p:cNvPr>
            <p:cNvSpPr/>
            <p:nvPr/>
          </p:nvSpPr>
          <p:spPr>
            <a:xfrm>
              <a:off x="872575" y="834225"/>
              <a:ext cx="11350" cy="9750"/>
            </a:xfrm>
            <a:custGeom>
              <a:avLst/>
              <a:gdLst/>
              <a:ahLst/>
              <a:cxnLst/>
              <a:rect l="l" t="t" r="r" b="b"/>
              <a:pathLst>
                <a:path w="454" h="390" extrusionOk="0">
                  <a:moveTo>
                    <a:pt x="260" y="1"/>
                  </a:moveTo>
                  <a:cubicBezTo>
                    <a:pt x="87" y="2"/>
                    <a:pt x="0" y="210"/>
                    <a:pt x="122" y="333"/>
                  </a:cubicBezTo>
                  <a:cubicBezTo>
                    <a:pt x="161" y="372"/>
                    <a:pt x="210" y="389"/>
                    <a:pt x="258" y="389"/>
                  </a:cubicBezTo>
                  <a:cubicBezTo>
                    <a:pt x="358" y="389"/>
                    <a:pt x="454" y="312"/>
                    <a:pt x="454" y="196"/>
                  </a:cubicBezTo>
                  <a:cubicBezTo>
                    <a:pt x="454" y="89"/>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0" name="Google Shape;2284;p2">
              <a:extLst>
                <a:ext uri="{FF2B5EF4-FFF2-40B4-BE49-F238E27FC236}">
                  <a16:creationId xmlns:a16="http://schemas.microsoft.com/office/drawing/2014/main" id="{E1313DE1-B829-4D18-BD5E-ACBB331C6C2F}"/>
                </a:ext>
              </a:extLst>
            </p:cNvPr>
            <p:cNvSpPr/>
            <p:nvPr/>
          </p:nvSpPr>
          <p:spPr>
            <a:xfrm>
              <a:off x="913950" y="834225"/>
              <a:ext cx="9725" cy="9725"/>
            </a:xfrm>
            <a:custGeom>
              <a:avLst/>
              <a:gdLst/>
              <a:ahLst/>
              <a:cxnLst/>
              <a:rect l="l" t="t" r="r" b="b"/>
              <a:pathLst>
                <a:path w="389" h="389" extrusionOk="0">
                  <a:moveTo>
                    <a:pt x="195" y="1"/>
                  </a:moveTo>
                  <a:cubicBezTo>
                    <a:pt x="87" y="1"/>
                    <a:pt x="1" y="89"/>
                    <a:pt x="1" y="195"/>
                  </a:cubicBezTo>
                  <a:cubicBezTo>
                    <a:pt x="1" y="302"/>
                    <a:pt x="87"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1" name="Google Shape;2285;p2">
              <a:extLst>
                <a:ext uri="{FF2B5EF4-FFF2-40B4-BE49-F238E27FC236}">
                  <a16:creationId xmlns:a16="http://schemas.microsoft.com/office/drawing/2014/main" id="{856AD524-94A9-4F85-89BA-5F256EE7123E}"/>
                </a:ext>
              </a:extLst>
            </p:cNvPr>
            <p:cNvSpPr/>
            <p:nvPr/>
          </p:nvSpPr>
          <p:spPr>
            <a:xfrm>
              <a:off x="953700" y="834225"/>
              <a:ext cx="9725" cy="9725"/>
            </a:xfrm>
            <a:custGeom>
              <a:avLst/>
              <a:gdLst/>
              <a:ahLst/>
              <a:cxnLst/>
              <a:rect l="l" t="t" r="r" b="b"/>
              <a:pathLst>
                <a:path w="389" h="389" extrusionOk="0">
                  <a:moveTo>
                    <a:pt x="195" y="1"/>
                  </a:moveTo>
                  <a:cubicBezTo>
                    <a:pt x="89" y="1"/>
                    <a:pt x="1" y="89"/>
                    <a:pt x="1" y="195"/>
                  </a:cubicBezTo>
                  <a:cubicBezTo>
                    <a:pt x="1" y="302"/>
                    <a:pt x="89"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2" name="Google Shape;2286;p2">
              <a:extLst>
                <a:ext uri="{FF2B5EF4-FFF2-40B4-BE49-F238E27FC236}">
                  <a16:creationId xmlns:a16="http://schemas.microsoft.com/office/drawing/2014/main" id="{8E30E3C7-6DF4-4E8E-BFE3-61B1F38DE25A}"/>
                </a:ext>
              </a:extLst>
            </p:cNvPr>
            <p:cNvSpPr/>
            <p:nvPr/>
          </p:nvSpPr>
          <p:spPr>
            <a:xfrm>
              <a:off x="993450" y="834225"/>
              <a:ext cx="9725" cy="9725"/>
            </a:xfrm>
            <a:custGeom>
              <a:avLst/>
              <a:gdLst/>
              <a:ahLst/>
              <a:cxnLst/>
              <a:rect l="l" t="t" r="r" b="b"/>
              <a:pathLst>
                <a:path w="389" h="389" extrusionOk="0">
                  <a:moveTo>
                    <a:pt x="195" y="1"/>
                  </a:moveTo>
                  <a:cubicBezTo>
                    <a:pt x="89" y="1"/>
                    <a:pt x="1" y="89"/>
                    <a:pt x="1" y="195"/>
                  </a:cubicBezTo>
                  <a:cubicBezTo>
                    <a:pt x="1" y="302"/>
                    <a:pt x="89" y="389"/>
                    <a:pt x="195" y="389"/>
                  </a:cubicBezTo>
                  <a:cubicBezTo>
                    <a:pt x="303" y="389"/>
                    <a:pt x="389" y="302"/>
                    <a:pt x="389" y="195"/>
                  </a:cubicBezTo>
                  <a:cubicBezTo>
                    <a:pt x="389" y="89"/>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3" name="Google Shape;2287;p2">
              <a:extLst>
                <a:ext uri="{FF2B5EF4-FFF2-40B4-BE49-F238E27FC236}">
                  <a16:creationId xmlns:a16="http://schemas.microsoft.com/office/drawing/2014/main" id="{662171DA-3069-423C-AB41-67235D4CB4C6}"/>
                </a:ext>
              </a:extLst>
            </p:cNvPr>
            <p:cNvSpPr/>
            <p:nvPr/>
          </p:nvSpPr>
          <p:spPr>
            <a:xfrm>
              <a:off x="1033225" y="83422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4" name="Google Shape;2288;p2">
              <a:extLst>
                <a:ext uri="{FF2B5EF4-FFF2-40B4-BE49-F238E27FC236}">
                  <a16:creationId xmlns:a16="http://schemas.microsoft.com/office/drawing/2014/main" id="{215CDD70-630B-4CA5-9829-D512B84AA9A9}"/>
                </a:ext>
              </a:extLst>
            </p:cNvPr>
            <p:cNvSpPr/>
            <p:nvPr/>
          </p:nvSpPr>
          <p:spPr>
            <a:xfrm>
              <a:off x="1072975" y="83422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5" name="Google Shape;2289;p2">
              <a:extLst>
                <a:ext uri="{FF2B5EF4-FFF2-40B4-BE49-F238E27FC236}">
                  <a16:creationId xmlns:a16="http://schemas.microsoft.com/office/drawing/2014/main" id="{E1CC6F52-5EF1-41D8-9D16-0C0BA0EB1FC7}"/>
                </a:ext>
              </a:extLst>
            </p:cNvPr>
            <p:cNvSpPr/>
            <p:nvPr/>
          </p:nvSpPr>
          <p:spPr>
            <a:xfrm>
              <a:off x="1112725" y="83422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6" name="Google Shape;2290;p2">
              <a:extLst>
                <a:ext uri="{FF2B5EF4-FFF2-40B4-BE49-F238E27FC236}">
                  <a16:creationId xmlns:a16="http://schemas.microsoft.com/office/drawing/2014/main" id="{0525FA06-C5AA-4FF0-9E4A-DD284C910024}"/>
                </a:ext>
              </a:extLst>
            </p:cNvPr>
            <p:cNvSpPr/>
            <p:nvPr/>
          </p:nvSpPr>
          <p:spPr>
            <a:xfrm>
              <a:off x="1152500" y="834225"/>
              <a:ext cx="9700" cy="9725"/>
            </a:xfrm>
            <a:custGeom>
              <a:avLst/>
              <a:gdLst/>
              <a:ahLst/>
              <a:cxnLst/>
              <a:rect l="l" t="t" r="r" b="b"/>
              <a:pathLst>
                <a:path w="388" h="389" extrusionOk="0">
                  <a:moveTo>
                    <a:pt x="193" y="1"/>
                  </a:moveTo>
                  <a:cubicBezTo>
                    <a:pt x="87" y="1"/>
                    <a:pt x="1" y="89"/>
                    <a:pt x="1" y="195"/>
                  </a:cubicBezTo>
                  <a:cubicBezTo>
                    <a:pt x="1" y="302"/>
                    <a:pt x="87" y="389"/>
                    <a:pt x="193" y="389"/>
                  </a:cubicBezTo>
                  <a:cubicBezTo>
                    <a:pt x="301" y="389"/>
                    <a:pt x="388" y="302"/>
                    <a:pt x="388" y="195"/>
                  </a:cubicBezTo>
                  <a:cubicBezTo>
                    <a:pt x="388"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7" name="Google Shape;2291;p2">
              <a:extLst>
                <a:ext uri="{FF2B5EF4-FFF2-40B4-BE49-F238E27FC236}">
                  <a16:creationId xmlns:a16="http://schemas.microsoft.com/office/drawing/2014/main" id="{1CD96E72-BC97-4EA3-890C-C0136F333A90}"/>
                </a:ext>
              </a:extLst>
            </p:cNvPr>
            <p:cNvSpPr/>
            <p:nvPr/>
          </p:nvSpPr>
          <p:spPr>
            <a:xfrm>
              <a:off x="1192275" y="834225"/>
              <a:ext cx="9675" cy="9725"/>
            </a:xfrm>
            <a:custGeom>
              <a:avLst/>
              <a:gdLst/>
              <a:ahLst/>
              <a:cxnLst/>
              <a:rect l="l" t="t" r="r" b="b"/>
              <a:pathLst>
                <a:path w="387" h="389" extrusionOk="0">
                  <a:moveTo>
                    <a:pt x="193" y="1"/>
                  </a:moveTo>
                  <a:cubicBezTo>
                    <a:pt x="86" y="1"/>
                    <a:pt x="0" y="89"/>
                    <a:pt x="0" y="195"/>
                  </a:cubicBezTo>
                  <a:cubicBezTo>
                    <a:pt x="0" y="302"/>
                    <a:pt x="86" y="389"/>
                    <a:pt x="193" y="389"/>
                  </a:cubicBezTo>
                  <a:cubicBezTo>
                    <a:pt x="300" y="389"/>
                    <a:pt x="387" y="302"/>
                    <a:pt x="387" y="195"/>
                  </a:cubicBezTo>
                  <a:cubicBezTo>
                    <a:pt x="387" y="89"/>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8" name="Google Shape;2292;p2">
              <a:extLst>
                <a:ext uri="{FF2B5EF4-FFF2-40B4-BE49-F238E27FC236}">
                  <a16:creationId xmlns:a16="http://schemas.microsoft.com/office/drawing/2014/main" id="{DB46BFBF-D5AC-4250-AD2E-8596E20B5DCB}"/>
                </a:ext>
              </a:extLst>
            </p:cNvPr>
            <p:cNvSpPr/>
            <p:nvPr/>
          </p:nvSpPr>
          <p:spPr>
            <a:xfrm>
              <a:off x="1232025" y="834225"/>
              <a:ext cx="9675" cy="9725"/>
            </a:xfrm>
            <a:custGeom>
              <a:avLst/>
              <a:gdLst/>
              <a:ahLst/>
              <a:cxnLst/>
              <a:rect l="l" t="t" r="r" b="b"/>
              <a:pathLst>
                <a:path w="387" h="389" extrusionOk="0">
                  <a:moveTo>
                    <a:pt x="194" y="1"/>
                  </a:moveTo>
                  <a:cubicBezTo>
                    <a:pt x="87" y="1"/>
                    <a:pt x="0" y="89"/>
                    <a:pt x="0" y="195"/>
                  </a:cubicBezTo>
                  <a:cubicBezTo>
                    <a:pt x="0" y="302"/>
                    <a:pt x="87" y="389"/>
                    <a:pt x="194" y="389"/>
                  </a:cubicBezTo>
                  <a:cubicBezTo>
                    <a:pt x="300" y="389"/>
                    <a:pt x="387" y="302"/>
                    <a:pt x="387" y="195"/>
                  </a:cubicBezTo>
                  <a:cubicBezTo>
                    <a:pt x="387"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9" name="Google Shape;2293;p2">
              <a:extLst>
                <a:ext uri="{FF2B5EF4-FFF2-40B4-BE49-F238E27FC236}">
                  <a16:creationId xmlns:a16="http://schemas.microsoft.com/office/drawing/2014/main" id="{69E2F468-6F5C-4412-9517-367EB3C6CE73}"/>
                </a:ext>
              </a:extLst>
            </p:cNvPr>
            <p:cNvSpPr/>
            <p:nvPr/>
          </p:nvSpPr>
          <p:spPr>
            <a:xfrm>
              <a:off x="317625" y="800125"/>
              <a:ext cx="9725" cy="9725"/>
            </a:xfrm>
            <a:custGeom>
              <a:avLst/>
              <a:gdLst/>
              <a:ahLst/>
              <a:cxnLst/>
              <a:rect l="l" t="t" r="r" b="b"/>
              <a:pathLst>
                <a:path w="389" h="389" extrusionOk="0">
                  <a:moveTo>
                    <a:pt x="194" y="1"/>
                  </a:moveTo>
                  <a:cubicBezTo>
                    <a:pt x="87" y="1"/>
                    <a:pt x="0" y="88"/>
                    <a:pt x="0" y="195"/>
                  </a:cubicBezTo>
                  <a:cubicBezTo>
                    <a:pt x="0" y="302"/>
                    <a:pt x="87" y="389"/>
                    <a:pt x="194" y="389"/>
                  </a:cubicBezTo>
                  <a:cubicBezTo>
                    <a:pt x="302" y="389"/>
                    <a:pt x="388" y="302"/>
                    <a:pt x="388" y="195"/>
                  </a:cubicBezTo>
                  <a:cubicBezTo>
                    <a:pt x="388" y="88"/>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0" name="Google Shape;2294;p2">
              <a:extLst>
                <a:ext uri="{FF2B5EF4-FFF2-40B4-BE49-F238E27FC236}">
                  <a16:creationId xmlns:a16="http://schemas.microsoft.com/office/drawing/2014/main" id="{BD9114C7-F1D3-416D-9EDC-23DD5E75D955}"/>
                </a:ext>
              </a:extLst>
            </p:cNvPr>
            <p:cNvSpPr/>
            <p:nvPr/>
          </p:nvSpPr>
          <p:spPr>
            <a:xfrm>
              <a:off x="355750" y="800125"/>
              <a:ext cx="11350" cy="9750"/>
            </a:xfrm>
            <a:custGeom>
              <a:avLst/>
              <a:gdLst/>
              <a:ahLst/>
              <a:cxnLst/>
              <a:rect l="l" t="t" r="r" b="b"/>
              <a:pathLst>
                <a:path w="454" h="390" extrusionOk="0">
                  <a:moveTo>
                    <a:pt x="259" y="1"/>
                  </a:moveTo>
                  <a:cubicBezTo>
                    <a:pt x="87" y="1"/>
                    <a:pt x="0" y="210"/>
                    <a:pt x="123" y="333"/>
                  </a:cubicBezTo>
                  <a:cubicBezTo>
                    <a:pt x="162" y="372"/>
                    <a:pt x="210" y="389"/>
                    <a:pt x="258" y="389"/>
                  </a:cubicBezTo>
                  <a:cubicBezTo>
                    <a:pt x="357" y="389"/>
                    <a:pt x="453" y="312"/>
                    <a:pt x="453" y="196"/>
                  </a:cubicBezTo>
                  <a:cubicBezTo>
                    <a:pt x="453" y="88"/>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1" name="Google Shape;2295;p2">
              <a:extLst>
                <a:ext uri="{FF2B5EF4-FFF2-40B4-BE49-F238E27FC236}">
                  <a16:creationId xmlns:a16="http://schemas.microsoft.com/office/drawing/2014/main" id="{E6A5F387-6E8E-4179-B7F6-2D983B346DB5}"/>
                </a:ext>
              </a:extLst>
            </p:cNvPr>
            <p:cNvSpPr/>
            <p:nvPr/>
          </p:nvSpPr>
          <p:spPr>
            <a:xfrm>
              <a:off x="397125" y="800125"/>
              <a:ext cx="9725" cy="9725"/>
            </a:xfrm>
            <a:custGeom>
              <a:avLst/>
              <a:gdLst/>
              <a:ahLst/>
              <a:cxnLst/>
              <a:rect l="l" t="t" r="r" b="b"/>
              <a:pathLst>
                <a:path w="389" h="389" extrusionOk="0">
                  <a:moveTo>
                    <a:pt x="195" y="1"/>
                  </a:moveTo>
                  <a:cubicBezTo>
                    <a:pt x="88" y="1"/>
                    <a:pt x="1" y="88"/>
                    <a:pt x="1" y="195"/>
                  </a:cubicBezTo>
                  <a:cubicBezTo>
                    <a:pt x="1" y="302"/>
                    <a:pt x="88" y="389"/>
                    <a:pt x="195" y="389"/>
                  </a:cubicBezTo>
                  <a:cubicBezTo>
                    <a:pt x="302" y="389"/>
                    <a:pt x="389" y="302"/>
                    <a:pt x="389" y="195"/>
                  </a:cubicBezTo>
                  <a:cubicBezTo>
                    <a:pt x="389" y="88"/>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2" name="Google Shape;2296;p2">
              <a:extLst>
                <a:ext uri="{FF2B5EF4-FFF2-40B4-BE49-F238E27FC236}">
                  <a16:creationId xmlns:a16="http://schemas.microsoft.com/office/drawing/2014/main" id="{A23F105F-086E-4F49-8115-5999FBD99E87}"/>
                </a:ext>
              </a:extLst>
            </p:cNvPr>
            <p:cNvSpPr/>
            <p:nvPr/>
          </p:nvSpPr>
          <p:spPr>
            <a:xfrm>
              <a:off x="435250" y="800175"/>
              <a:ext cx="11350" cy="9725"/>
            </a:xfrm>
            <a:custGeom>
              <a:avLst/>
              <a:gdLst/>
              <a:ahLst/>
              <a:cxnLst/>
              <a:rect l="l" t="t" r="r" b="b"/>
              <a:pathLst>
                <a:path w="454" h="389" extrusionOk="0">
                  <a:moveTo>
                    <a:pt x="260" y="0"/>
                  </a:moveTo>
                  <a:cubicBezTo>
                    <a:pt x="87" y="0"/>
                    <a:pt x="0" y="209"/>
                    <a:pt x="123" y="331"/>
                  </a:cubicBezTo>
                  <a:cubicBezTo>
                    <a:pt x="163" y="370"/>
                    <a:pt x="211" y="388"/>
                    <a:pt x="259"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3" name="Google Shape;2297;p2">
              <a:extLst>
                <a:ext uri="{FF2B5EF4-FFF2-40B4-BE49-F238E27FC236}">
                  <a16:creationId xmlns:a16="http://schemas.microsoft.com/office/drawing/2014/main" id="{AE085B53-533B-476C-98BF-8BCBDB739629}"/>
                </a:ext>
              </a:extLst>
            </p:cNvPr>
            <p:cNvSpPr/>
            <p:nvPr/>
          </p:nvSpPr>
          <p:spPr>
            <a:xfrm>
              <a:off x="475000" y="800175"/>
              <a:ext cx="11350" cy="9725"/>
            </a:xfrm>
            <a:custGeom>
              <a:avLst/>
              <a:gdLst/>
              <a:ahLst/>
              <a:cxnLst/>
              <a:rect l="l" t="t" r="r" b="b"/>
              <a:pathLst>
                <a:path w="454" h="389" extrusionOk="0">
                  <a:moveTo>
                    <a:pt x="260" y="0"/>
                  </a:moveTo>
                  <a:cubicBezTo>
                    <a:pt x="87" y="0"/>
                    <a:pt x="1" y="208"/>
                    <a:pt x="122" y="331"/>
                  </a:cubicBezTo>
                  <a:cubicBezTo>
                    <a:pt x="162" y="370"/>
                    <a:pt x="211" y="388"/>
                    <a:pt x="259"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4" name="Google Shape;2298;p2">
              <a:extLst>
                <a:ext uri="{FF2B5EF4-FFF2-40B4-BE49-F238E27FC236}">
                  <a16:creationId xmlns:a16="http://schemas.microsoft.com/office/drawing/2014/main" id="{10545DD3-429F-4207-8118-17394F9A6E20}"/>
                </a:ext>
              </a:extLst>
            </p:cNvPr>
            <p:cNvSpPr/>
            <p:nvPr/>
          </p:nvSpPr>
          <p:spPr>
            <a:xfrm>
              <a:off x="516425" y="800125"/>
              <a:ext cx="9675" cy="9725"/>
            </a:xfrm>
            <a:custGeom>
              <a:avLst/>
              <a:gdLst/>
              <a:ahLst/>
              <a:cxnLst/>
              <a:rect l="l" t="t" r="r" b="b"/>
              <a:pathLst>
                <a:path w="387" h="389" extrusionOk="0">
                  <a:moveTo>
                    <a:pt x="193" y="1"/>
                  </a:moveTo>
                  <a:cubicBezTo>
                    <a:pt x="87" y="1"/>
                    <a:pt x="0" y="88"/>
                    <a:pt x="0" y="195"/>
                  </a:cubicBezTo>
                  <a:cubicBezTo>
                    <a:pt x="0" y="302"/>
                    <a:pt x="87" y="389"/>
                    <a:pt x="193" y="389"/>
                  </a:cubicBezTo>
                  <a:cubicBezTo>
                    <a:pt x="301" y="389"/>
                    <a:pt x="387" y="302"/>
                    <a:pt x="387" y="195"/>
                  </a:cubicBezTo>
                  <a:cubicBezTo>
                    <a:pt x="387" y="88"/>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5" name="Google Shape;2299;p2">
              <a:extLst>
                <a:ext uri="{FF2B5EF4-FFF2-40B4-BE49-F238E27FC236}">
                  <a16:creationId xmlns:a16="http://schemas.microsoft.com/office/drawing/2014/main" id="{927D899E-FEC5-41F9-8D12-D0AB9E02FAF0}"/>
                </a:ext>
              </a:extLst>
            </p:cNvPr>
            <p:cNvSpPr/>
            <p:nvPr/>
          </p:nvSpPr>
          <p:spPr>
            <a:xfrm>
              <a:off x="554500" y="800175"/>
              <a:ext cx="11375" cy="9725"/>
            </a:xfrm>
            <a:custGeom>
              <a:avLst/>
              <a:gdLst/>
              <a:ahLst/>
              <a:cxnLst/>
              <a:rect l="l" t="t" r="r" b="b"/>
              <a:pathLst>
                <a:path w="455" h="389" extrusionOk="0">
                  <a:moveTo>
                    <a:pt x="262" y="0"/>
                  </a:moveTo>
                  <a:cubicBezTo>
                    <a:pt x="87" y="0"/>
                    <a:pt x="1" y="208"/>
                    <a:pt x="124" y="331"/>
                  </a:cubicBezTo>
                  <a:cubicBezTo>
                    <a:pt x="163" y="370"/>
                    <a:pt x="212" y="388"/>
                    <a:pt x="260" y="388"/>
                  </a:cubicBezTo>
                  <a:cubicBezTo>
                    <a:pt x="359" y="388"/>
                    <a:pt x="454" y="311"/>
                    <a:pt x="454" y="194"/>
                  </a:cubicBezTo>
                  <a:cubicBezTo>
                    <a:pt x="454" y="86"/>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6" name="Google Shape;2300;p2">
              <a:extLst>
                <a:ext uri="{FF2B5EF4-FFF2-40B4-BE49-F238E27FC236}">
                  <a16:creationId xmlns:a16="http://schemas.microsoft.com/office/drawing/2014/main" id="{23BE9082-26B5-4519-9FA8-A5575F42E28F}"/>
                </a:ext>
              </a:extLst>
            </p:cNvPr>
            <p:cNvSpPr/>
            <p:nvPr/>
          </p:nvSpPr>
          <p:spPr>
            <a:xfrm>
              <a:off x="595925" y="800125"/>
              <a:ext cx="9700" cy="9725"/>
            </a:xfrm>
            <a:custGeom>
              <a:avLst/>
              <a:gdLst/>
              <a:ahLst/>
              <a:cxnLst/>
              <a:rect l="l" t="t" r="r" b="b"/>
              <a:pathLst>
                <a:path w="388" h="389" extrusionOk="0">
                  <a:moveTo>
                    <a:pt x="193" y="1"/>
                  </a:moveTo>
                  <a:cubicBezTo>
                    <a:pt x="87" y="1"/>
                    <a:pt x="1" y="88"/>
                    <a:pt x="1" y="195"/>
                  </a:cubicBezTo>
                  <a:cubicBezTo>
                    <a:pt x="1" y="302"/>
                    <a:pt x="87" y="389"/>
                    <a:pt x="193" y="389"/>
                  </a:cubicBezTo>
                  <a:cubicBezTo>
                    <a:pt x="301" y="389"/>
                    <a:pt x="387" y="302"/>
                    <a:pt x="387" y="195"/>
                  </a:cubicBezTo>
                  <a:cubicBezTo>
                    <a:pt x="387" y="88"/>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7" name="Google Shape;2301;p2">
              <a:extLst>
                <a:ext uri="{FF2B5EF4-FFF2-40B4-BE49-F238E27FC236}">
                  <a16:creationId xmlns:a16="http://schemas.microsoft.com/office/drawing/2014/main" id="{90983B72-101D-4A5A-99A7-4C5ED5F120EF}"/>
                </a:ext>
              </a:extLst>
            </p:cNvPr>
            <p:cNvSpPr/>
            <p:nvPr/>
          </p:nvSpPr>
          <p:spPr>
            <a:xfrm>
              <a:off x="634025" y="800175"/>
              <a:ext cx="11375" cy="9725"/>
            </a:xfrm>
            <a:custGeom>
              <a:avLst/>
              <a:gdLst/>
              <a:ahLst/>
              <a:cxnLst/>
              <a:rect l="l" t="t" r="r" b="b"/>
              <a:pathLst>
                <a:path w="455" h="389" extrusionOk="0">
                  <a:moveTo>
                    <a:pt x="261" y="0"/>
                  </a:moveTo>
                  <a:cubicBezTo>
                    <a:pt x="88" y="0"/>
                    <a:pt x="0" y="208"/>
                    <a:pt x="123" y="331"/>
                  </a:cubicBezTo>
                  <a:cubicBezTo>
                    <a:pt x="163" y="370"/>
                    <a:pt x="212" y="388"/>
                    <a:pt x="260" y="388"/>
                  </a:cubicBezTo>
                  <a:cubicBezTo>
                    <a:pt x="359" y="388"/>
                    <a:pt x="455" y="311"/>
                    <a:pt x="455" y="194"/>
                  </a:cubicBezTo>
                  <a:cubicBezTo>
                    <a:pt x="453"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8" name="Google Shape;2302;p2">
              <a:extLst>
                <a:ext uri="{FF2B5EF4-FFF2-40B4-BE49-F238E27FC236}">
                  <a16:creationId xmlns:a16="http://schemas.microsoft.com/office/drawing/2014/main" id="{176D2AC7-A80A-4B4B-A654-274E3BD8CBA7}"/>
                </a:ext>
              </a:extLst>
            </p:cNvPr>
            <p:cNvSpPr/>
            <p:nvPr/>
          </p:nvSpPr>
          <p:spPr>
            <a:xfrm>
              <a:off x="673775" y="800175"/>
              <a:ext cx="11375" cy="9725"/>
            </a:xfrm>
            <a:custGeom>
              <a:avLst/>
              <a:gdLst/>
              <a:ahLst/>
              <a:cxnLst/>
              <a:rect l="l" t="t" r="r" b="b"/>
              <a:pathLst>
                <a:path w="455" h="389" extrusionOk="0">
                  <a:moveTo>
                    <a:pt x="261" y="0"/>
                  </a:moveTo>
                  <a:cubicBezTo>
                    <a:pt x="88" y="0"/>
                    <a:pt x="0" y="209"/>
                    <a:pt x="123" y="331"/>
                  </a:cubicBezTo>
                  <a:cubicBezTo>
                    <a:pt x="163" y="370"/>
                    <a:pt x="212" y="388"/>
                    <a:pt x="260" y="388"/>
                  </a:cubicBezTo>
                  <a:cubicBezTo>
                    <a:pt x="359" y="388"/>
                    <a:pt x="455" y="311"/>
                    <a:pt x="455" y="194"/>
                  </a:cubicBezTo>
                  <a:cubicBezTo>
                    <a:pt x="453"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9" name="Google Shape;2303;p2">
              <a:extLst>
                <a:ext uri="{FF2B5EF4-FFF2-40B4-BE49-F238E27FC236}">
                  <a16:creationId xmlns:a16="http://schemas.microsoft.com/office/drawing/2014/main" id="{7EEE1335-D5C9-409A-95C9-4D3821A7D868}"/>
                </a:ext>
              </a:extLst>
            </p:cNvPr>
            <p:cNvSpPr/>
            <p:nvPr/>
          </p:nvSpPr>
          <p:spPr>
            <a:xfrm>
              <a:off x="715200" y="800125"/>
              <a:ext cx="9725" cy="9725"/>
            </a:xfrm>
            <a:custGeom>
              <a:avLst/>
              <a:gdLst/>
              <a:ahLst/>
              <a:cxnLst/>
              <a:rect l="l" t="t" r="r" b="b"/>
              <a:pathLst>
                <a:path w="389" h="389" extrusionOk="0">
                  <a:moveTo>
                    <a:pt x="194" y="1"/>
                  </a:moveTo>
                  <a:cubicBezTo>
                    <a:pt x="86" y="1"/>
                    <a:pt x="0" y="88"/>
                    <a:pt x="0" y="195"/>
                  </a:cubicBezTo>
                  <a:cubicBezTo>
                    <a:pt x="0" y="302"/>
                    <a:pt x="86" y="389"/>
                    <a:pt x="194" y="389"/>
                  </a:cubicBezTo>
                  <a:cubicBezTo>
                    <a:pt x="300" y="389"/>
                    <a:pt x="388" y="302"/>
                    <a:pt x="388" y="195"/>
                  </a:cubicBezTo>
                  <a:cubicBezTo>
                    <a:pt x="388" y="88"/>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0" name="Google Shape;2304;p2">
              <a:extLst>
                <a:ext uri="{FF2B5EF4-FFF2-40B4-BE49-F238E27FC236}">
                  <a16:creationId xmlns:a16="http://schemas.microsoft.com/office/drawing/2014/main" id="{CD60FCF8-E425-4CB8-8298-912FA6CBADAF}"/>
                </a:ext>
              </a:extLst>
            </p:cNvPr>
            <p:cNvSpPr/>
            <p:nvPr/>
          </p:nvSpPr>
          <p:spPr>
            <a:xfrm>
              <a:off x="753300" y="800175"/>
              <a:ext cx="11375" cy="9725"/>
            </a:xfrm>
            <a:custGeom>
              <a:avLst/>
              <a:gdLst/>
              <a:ahLst/>
              <a:cxnLst/>
              <a:rect l="l" t="t" r="r" b="b"/>
              <a:pathLst>
                <a:path w="455" h="389" extrusionOk="0">
                  <a:moveTo>
                    <a:pt x="260" y="0"/>
                  </a:moveTo>
                  <a:cubicBezTo>
                    <a:pt x="87" y="0"/>
                    <a:pt x="1" y="209"/>
                    <a:pt x="122" y="331"/>
                  </a:cubicBezTo>
                  <a:cubicBezTo>
                    <a:pt x="162" y="370"/>
                    <a:pt x="211" y="388"/>
                    <a:pt x="259" y="388"/>
                  </a:cubicBezTo>
                  <a:cubicBezTo>
                    <a:pt x="359" y="388"/>
                    <a:pt x="454" y="311"/>
                    <a:pt x="454" y="194"/>
                  </a:cubicBezTo>
                  <a:cubicBezTo>
                    <a:pt x="454" y="86"/>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1" name="Google Shape;2305;p2">
              <a:extLst>
                <a:ext uri="{FF2B5EF4-FFF2-40B4-BE49-F238E27FC236}">
                  <a16:creationId xmlns:a16="http://schemas.microsoft.com/office/drawing/2014/main" id="{AAC7E8B8-D3AA-4549-BD9A-50B1EF194235}"/>
                </a:ext>
              </a:extLst>
            </p:cNvPr>
            <p:cNvSpPr/>
            <p:nvPr/>
          </p:nvSpPr>
          <p:spPr>
            <a:xfrm>
              <a:off x="794700" y="800125"/>
              <a:ext cx="9725" cy="9725"/>
            </a:xfrm>
            <a:custGeom>
              <a:avLst/>
              <a:gdLst/>
              <a:ahLst/>
              <a:cxnLst/>
              <a:rect l="l" t="t" r="r" b="b"/>
              <a:pathLst>
                <a:path w="389" h="389" extrusionOk="0">
                  <a:moveTo>
                    <a:pt x="194" y="1"/>
                  </a:moveTo>
                  <a:cubicBezTo>
                    <a:pt x="87" y="1"/>
                    <a:pt x="0" y="88"/>
                    <a:pt x="0" y="195"/>
                  </a:cubicBezTo>
                  <a:cubicBezTo>
                    <a:pt x="0" y="302"/>
                    <a:pt x="87" y="389"/>
                    <a:pt x="194" y="389"/>
                  </a:cubicBezTo>
                  <a:cubicBezTo>
                    <a:pt x="300" y="389"/>
                    <a:pt x="388" y="302"/>
                    <a:pt x="388" y="195"/>
                  </a:cubicBezTo>
                  <a:cubicBezTo>
                    <a:pt x="388" y="88"/>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2" name="Google Shape;2306;p2">
              <a:extLst>
                <a:ext uri="{FF2B5EF4-FFF2-40B4-BE49-F238E27FC236}">
                  <a16:creationId xmlns:a16="http://schemas.microsoft.com/office/drawing/2014/main" id="{81D590D9-9859-4E59-93D2-CD159DE86598}"/>
                </a:ext>
              </a:extLst>
            </p:cNvPr>
            <p:cNvSpPr/>
            <p:nvPr/>
          </p:nvSpPr>
          <p:spPr>
            <a:xfrm>
              <a:off x="832825" y="800175"/>
              <a:ext cx="11350" cy="9725"/>
            </a:xfrm>
            <a:custGeom>
              <a:avLst/>
              <a:gdLst/>
              <a:ahLst/>
              <a:cxnLst/>
              <a:rect l="l" t="t" r="r" b="b"/>
              <a:pathLst>
                <a:path w="454" h="389" extrusionOk="0">
                  <a:moveTo>
                    <a:pt x="259" y="0"/>
                  </a:moveTo>
                  <a:cubicBezTo>
                    <a:pt x="87" y="0"/>
                    <a:pt x="0" y="209"/>
                    <a:pt x="122" y="331"/>
                  </a:cubicBezTo>
                  <a:cubicBezTo>
                    <a:pt x="161" y="370"/>
                    <a:pt x="210" y="388"/>
                    <a:pt x="258" y="388"/>
                  </a:cubicBezTo>
                  <a:cubicBezTo>
                    <a:pt x="358" y="388"/>
                    <a:pt x="453" y="311"/>
                    <a:pt x="453" y="194"/>
                  </a:cubicBezTo>
                  <a:cubicBezTo>
                    <a:pt x="453" y="86"/>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3" name="Google Shape;2307;p2">
              <a:extLst>
                <a:ext uri="{FF2B5EF4-FFF2-40B4-BE49-F238E27FC236}">
                  <a16:creationId xmlns:a16="http://schemas.microsoft.com/office/drawing/2014/main" id="{556F613C-A10B-48B6-B607-004410E2B23E}"/>
                </a:ext>
              </a:extLst>
            </p:cNvPr>
            <p:cNvSpPr/>
            <p:nvPr/>
          </p:nvSpPr>
          <p:spPr>
            <a:xfrm>
              <a:off x="872575" y="800125"/>
              <a:ext cx="11350" cy="9750"/>
            </a:xfrm>
            <a:custGeom>
              <a:avLst/>
              <a:gdLst/>
              <a:ahLst/>
              <a:cxnLst/>
              <a:rect l="l" t="t" r="r" b="b"/>
              <a:pathLst>
                <a:path w="454" h="390" extrusionOk="0">
                  <a:moveTo>
                    <a:pt x="260" y="1"/>
                  </a:moveTo>
                  <a:cubicBezTo>
                    <a:pt x="87" y="2"/>
                    <a:pt x="0" y="211"/>
                    <a:pt x="122" y="333"/>
                  </a:cubicBezTo>
                  <a:cubicBezTo>
                    <a:pt x="161" y="372"/>
                    <a:pt x="210" y="389"/>
                    <a:pt x="258" y="389"/>
                  </a:cubicBezTo>
                  <a:cubicBezTo>
                    <a:pt x="358" y="389"/>
                    <a:pt x="454" y="312"/>
                    <a:pt x="454" y="196"/>
                  </a:cubicBezTo>
                  <a:cubicBezTo>
                    <a:pt x="454" y="88"/>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4" name="Google Shape;2308;p2">
              <a:extLst>
                <a:ext uri="{FF2B5EF4-FFF2-40B4-BE49-F238E27FC236}">
                  <a16:creationId xmlns:a16="http://schemas.microsoft.com/office/drawing/2014/main" id="{7D7F75DC-0B6B-4851-B3C4-6A79F793ECDA}"/>
                </a:ext>
              </a:extLst>
            </p:cNvPr>
            <p:cNvSpPr/>
            <p:nvPr/>
          </p:nvSpPr>
          <p:spPr>
            <a:xfrm>
              <a:off x="913950" y="800125"/>
              <a:ext cx="9725" cy="9725"/>
            </a:xfrm>
            <a:custGeom>
              <a:avLst/>
              <a:gdLst/>
              <a:ahLst/>
              <a:cxnLst/>
              <a:rect l="l" t="t" r="r" b="b"/>
              <a:pathLst>
                <a:path w="389" h="389" extrusionOk="0">
                  <a:moveTo>
                    <a:pt x="195" y="1"/>
                  </a:moveTo>
                  <a:cubicBezTo>
                    <a:pt x="87" y="1"/>
                    <a:pt x="1" y="88"/>
                    <a:pt x="1" y="195"/>
                  </a:cubicBezTo>
                  <a:cubicBezTo>
                    <a:pt x="1" y="302"/>
                    <a:pt x="87" y="389"/>
                    <a:pt x="195" y="389"/>
                  </a:cubicBezTo>
                  <a:cubicBezTo>
                    <a:pt x="302" y="389"/>
                    <a:pt x="389" y="302"/>
                    <a:pt x="389" y="195"/>
                  </a:cubicBezTo>
                  <a:cubicBezTo>
                    <a:pt x="389" y="88"/>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5" name="Google Shape;2309;p2">
              <a:extLst>
                <a:ext uri="{FF2B5EF4-FFF2-40B4-BE49-F238E27FC236}">
                  <a16:creationId xmlns:a16="http://schemas.microsoft.com/office/drawing/2014/main" id="{FEAC230C-C9A2-440A-A53B-B85C23987FDC}"/>
                </a:ext>
              </a:extLst>
            </p:cNvPr>
            <p:cNvSpPr/>
            <p:nvPr/>
          </p:nvSpPr>
          <p:spPr>
            <a:xfrm>
              <a:off x="953700" y="800125"/>
              <a:ext cx="9725" cy="9725"/>
            </a:xfrm>
            <a:custGeom>
              <a:avLst/>
              <a:gdLst/>
              <a:ahLst/>
              <a:cxnLst/>
              <a:rect l="l" t="t" r="r" b="b"/>
              <a:pathLst>
                <a:path w="389" h="389" extrusionOk="0">
                  <a:moveTo>
                    <a:pt x="195" y="1"/>
                  </a:moveTo>
                  <a:cubicBezTo>
                    <a:pt x="89" y="1"/>
                    <a:pt x="1" y="88"/>
                    <a:pt x="1" y="195"/>
                  </a:cubicBezTo>
                  <a:cubicBezTo>
                    <a:pt x="1" y="302"/>
                    <a:pt x="89" y="389"/>
                    <a:pt x="195" y="389"/>
                  </a:cubicBezTo>
                  <a:cubicBezTo>
                    <a:pt x="302" y="389"/>
                    <a:pt x="389" y="302"/>
                    <a:pt x="389" y="195"/>
                  </a:cubicBezTo>
                  <a:cubicBezTo>
                    <a:pt x="389" y="88"/>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6" name="Google Shape;2310;p2">
              <a:extLst>
                <a:ext uri="{FF2B5EF4-FFF2-40B4-BE49-F238E27FC236}">
                  <a16:creationId xmlns:a16="http://schemas.microsoft.com/office/drawing/2014/main" id="{BBEB4DC1-16E6-4551-A2B9-2B1BA9738F28}"/>
                </a:ext>
              </a:extLst>
            </p:cNvPr>
            <p:cNvSpPr/>
            <p:nvPr/>
          </p:nvSpPr>
          <p:spPr>
            <a:xfrm>
              <a:off x="993450" y="800125"/>
              <a:ext cx="9725" cy="9725"/>
            </a:xfrm>
            <a:custGeom>
              <a:avLst/>
              <a:gdLst/>
              <a:ahLst/>
              <a:cxnLst/>
              <a:rect l="l" t="t" r="r" b="b"/>
              <a:pathLst>
                <a:path w="389" h="389" extrusionOk="0">
                  <a:moveTo>
                    <a:pt x="195" y="1"/>
                  </a:moveTo>
                  <a:cubicBezTo>
                    <a:pt x="89" y="1"/>
                    <a:pt x="1" y="88"/>
                    <a:pt x="1" y="195"/>
                  </a:cubicBezTo>
                  <a:cubicBezTo>
                    <a:pt x="1" y="302"/>
                    <a:pt x="89" y="389"/>
                    <a:pt x="195" y="389"/>
                  </a:cubicBezTo>
                  <a:cubicBezTo>
                    <a:pt x="303" y="389"/>
                    <a:pt x="389" y="302"/>
                    <a:pt x="389" y="195"/>
                  </a:cubicBezTo>
                  <a:cubicBezTo>
                    <a:pt x="389" y="88"/>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7" name="Google Shape;2311;p2">
              <a:extLst>
                <a:ext uri="{FF2B5EF4-FFF2-40B4-BE49-F238E27FC236}">
                  <a16:creationId xmlns:a16="http://schemas.microsoft.com/office/drawing/2014/main" id="{ACA83612-BA57-43F9-BA74-21969A136A14}"/>
                </a:ext>
              </a:extLst>
            </p:cNvPr>
            <p:cNvSpPr/>
            <p:nvPr/>
          </p:nvSpPr>
          <p:spPr>
            <a:xfrm>
              <a:off x="1033225" y="800125"/>
              <a:ext cx="9725" cy="9725"/>
            </a:xfrm>
            <a:custGeom>
              <a:avLst/>
              <a:gdLst/>
              <a:ahLst/>
              <a:cxnLst/>
              <a:rect l="l" t="t" r="r" b="b"/>
              <a:pathLst>
                <a:path w="389" h="389" extrusionOk="0">
                  <a:moveTo>
                    <a:pt x="194" y="1"/>
                  </a:moveTo>
                  <a:cubicBezTo>
                    <a:pt x="88" y="1"/>
                    <a:pt x="0" y="88"/>
                    <a:pt x="0" y="195"/>
                  </a:cubicBezTo>
                  <a:cubicBezTo>
                    <a:pt x="0" y="302"/>
                    <a:pt x="88" y="389"/>
                    <a:pt x="194" y="389"/>
                  </a:cubicBezTo>
                  <a:cubicBezTo>
                    <a:pt x="302" y="389"/>
                    <a:pt x="388" y="302"/>
                    <a:pt x="388" y="195"/>
                  </a:cubicBezTo>
                  <a:cubicBezTo>
                    <a:pt x="388" y="88"/>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8" name="Google Shape;2312;p2">
              <a:extLst>
                <a:ext uri="{FF2B5EF4-FFF2-40B4-BE49-F238E27FC236}">
                  <a16:creationId xmlns:a16="http://schemas.microsoft.com/office/drawing/2014/main" id="{69D71C99-81BA-4C34-B9E3-B279843D4DB6}"/>
                </a:ext>
              </a:extLst>
            </p:cNvPr>
            <p:cNvSpPr/>
            <p:nvPr/>
          </p:nvSpPr>
          <p:spPr>
            <a:xfrm>
              <a:off x="1072975" y="800125"/>
              <a:ext cx="9725" cy="9725"/>
            </a:xfrm>
            <a:custGeom>
              <a:avLst/>
              <a:gdLst/>
              <a:ahLst/>
              <a:cxnLst/>
              <a:rect l="l" t="t" r="r" b="b"/>
              <a:pathLst>
                <a:path w="389" h="389" extrusionOk="0">
                  <a:moveTo>
                    <a:pt x="194" y="1"/>
                  </a:moveTo>
                  <a:cubicBezTo>
                    <a:pt x="88" y="1"/>
                    <a:pt x="0" y="88"/>
                    <a:pt x="0" y="195"/>
                  </a:cubicBezTo>
                  <a:cubicBezTo>
                    <a:pt x="0" y="302"/>
                    <a:pt x="88" y="389"/>
                    <a:pt x="194" y="389"/>
                  </a:cubicBezTo>
                  <a:cubicBezTo>
                    <a:pt x="302" y="389"/>
                    <a:pt x="388" y="302"/>
                    <a:pt x="388" y="195"/>
                  </a:cubicBezTo>
                  <a:cubicBezTo>
                    <a:pt x="388" y="88"/>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9" name="Google Shape;2313;p2">
              <a:extLst>
                <a:ext uri="{FF2B5EF4-FFF2-40B4-BE49-F238E27FC236}">
                  <a16:creationId xmlns:a16="http://schemas.microsoft.com/office/drawing/2014/main" id="{E64F1321-11D6-415A-974F-E9912BC22933}"/>
                </a:ext>
              </a:extLst>
            </p:cNvPr>
            <p:cNvSpPr/>
            <p:nvPr/>
          </p:nvSpPr>
          <p:spPr>
            <a:xfrm>
              <a:off x="1112725" y="800125"/>
              <a:ext cx="9725" cy="9725"/>
            </a:xfrm>
            <a:custGeom>
              <a:avLst/>
              <a:gdLst/>
              <a:ahLst/>
              <a:cxnLst/>
              <a:rect l="l" t="t" r="r" b="b"/>
              <a:pathLst>
                <a:path w="389" h="389" extrusionOk="0">
                  <a:moveTo>
                    <a:pt x="194" y="1"/>
                  </a:moveTo>
                  <a:cubicBezTo>
                    <a:pt x="88" y="1"/>
                    <a:pt x="0" y="88"/>
                    <a:pt x="0" y="195"/>
                  </a:cubicBezTo>
                  <a:cubicBezTo>
                    <a:pt x="0" y="302"/>
                    <a:pt x="88" y="389"/>
                    <a:pt x="194" y="389"/>
                  </a:cubicBezTo>
                  <a:cubicBezTo>
                    <a:pt x="302" y="389"/>
                    <a:pt x="388" y="302"/>
                    <a:pt x="388" y="195"/>
                  </a:cubicBezTo>
                  <a:cubicBezTo>
                    <a:pt x="388" y="88"/>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0" name="Google Shape;2314;p2">
              <a:extLst>
                <a:ext uri="{FF2B5EF4-FFF2-40B4-BE49-F238E27FC236}">
                  <a16:creationId xmlns:a16="http://schemas.microsoft.com/office/drawing/2014/main" id="{32A00425-1652-48EF-A49E-00D034536387}"/>
                </a:ext>
              </a:extLst>
            </p:cNvPr>
            <p:cNvSpPr/>
            <p:nvPr/>
          </p:nvSpPr>
          <p:spPr>
            <a:xfrm>
              <a:off x="1152500" y="800125"/>
              <a:ext cx="9700" cy="9725"/>
            </a:xfrm>
            <a:custGeom>
              <a:avLst/>
              <a:gdLst/>
              <a:ahLst/>
              <a:cxnLst/>
              <a:rect l="l" t="t" r="r" b="b"/>
              <a:pathLst>
                <a:path w="388" h="389" extrusionOk="0">
                  <a:moveTo>
                    <a:pt x="193" y="1"/>
                  </a:moveTo>
                  <a:cubicBezTo>
                    <a:pt x="87" y="1"/>
                    <a:pt x="1" y="88"/>
                    <a:pt x="1" y="195"/>
                  </a:cubicBezTo>
                  <a:cubicBezTo>
                    <a:pt x="1" y="302"/>
                    <a:pt x="87" y="389"/>
                    <a:pt x="193" y="389"/>
                  </a:cubicBezTo>
                  <a:cubicBezTo>
                    <a:pt x="301" y="389"/>
                    <a:pt x="388" y="302"/>
                    <a:pt x="388" y="195"/>
                  </a:cubicBezTo>
                  <a:cubicBezTo>
                    <a:pt x="388" y="88"/>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1" name="Google Shape;2315;p2">
              <a:extLst>
                <a:ext uri="{FF2B5EF4-FFF2-40B4-BE49-F238E27FC236}">
                  <a16:creationId xmlns:a16="http://schemas.microsoft.com/office/drawing/2014/main" id="{A67A902E-EA83-4AF7-86C7-87A9003DF5B2}"/>
                </a:ext>
              </a:extLst>
            </p:cNvPr>
            <p:cNvSpPr/>
            <p:nvPr/>
          </p:nvSpPr>
          <p:spPr>
            <a:xfrm>
              <a:off x="1192275" y="800125"/>
              <a:ext cx="9675" cy="9725"/>
            </a:xfrm>
            <a:custGeom>
              <a:avLst/>
              <a:gdLst/>
              <a:ahLst/>
              <a:cxnLst/>
              <a:rect l="l" t="t" r="r" b="b"/>
              <a:pathLst>
                <a:path w="387" h="389" extrusionOk="0">
                  <a:moveTo>
                    <a:pt x="193" y="1"/>
                  </a:moveTo>
                  <a:cubicBezTo>
                    <a:pt x="86" y="1"/>
                    <a:pt x="0" y="88"/>
                    <a:pt x="0" y="195"/>
                  </a:cubicBezTo>
                  <a:cubicBezTo>
                    <a:pt x="0" y="302"/>
                    <a:pt x="86" y="389"/>
                    <a:pt x="193" y="389"/>
                  </a:cubicBezTo>
                  <a:cubicBezTo>
                    <a:pt x="300" y="389"/>
                    <a:pt x="387" y="302"/>
                    <a:pt x="387" y="195"/>
                  </a:cubicBezTo>
                  <a:cubicBezTo>
                    <a:pt x="387" y="88"/>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2" name="Google Shape;2316;p2">
              <a:extLst>
                <a:ext uri="{FF2B5EF4-FFF2-40B4-BE49-F238E27FC236}">
                  <a16:creationId xmlns:a16="http://schemas.microsoft.com/office/drawing/2014/main" id="{A84AC21F-BA3A-4F36-92D4-05660B968003}"/>
                </a:ext>
              </a:extLst>
            </p:cNvPr>
            <p:cNvSpPr/>
            <p:nvPr/>
          </p:nvSpPr>
          <p:spPr>
            <a:xfrm>
              <a:off x="1232025" y="800125"/>
              <a:ext cx="9675" cy="9725"/>
            </a:xfrm>
            <a:custGeom>
              <a:avLst/>
              <a:gdLst/>
              <a:ahLst/>
              <a:cxnLst/>
              <a:rect l="l" t="t" r="r" b="b"/>
              <a:pathLst>
                <a:path w="387" h="389" extrusionOk="0">
                  <a:moveTo>
                    <a:pt x="194" y="1"/>
                  </a:moveTo>
                  <a:cubicBezTo>
                    <a:pt x="87" y="1"/>
                    <a:pt x="0" y="88"/>
                    <a:pt x="0" y="195"/>
                  </a:cubicBezTo>
                  <a:cubicBezTo>
                    <a:pt x="0" y="302"/>
                    <a:pt x="87" y="389"/>
                    <a:pt x="194" y="389"/>
                  </a:cubicBezTo>
                  <a:cubicBezTo>
                    <a:pt x="300" y="389"/>
                    <a:pt x="387" y="302"/>
                    <a:pt x="387" y="195"/>
                  </a:cubicBezTo>
                  <a:cubicBezTo>
                    <a:pt x="387" y="88"/>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3" name="Google Shape;2317;p2">
              <a:extLst>
                <a:ext uri="{FF2B5EF4-FFF2-40B4-BE49-F238E27FC236}">
                  <a16:creationId xmlns:a16="http://schemas.microsoft.com/office/drawing/2014/main" id="{E40E9E66-F30D-4795-81ED-48FE7D55E741}"/>
                </a:ext>
              </a:extLst>
            </p:cNvPr>
            <p:cNvSpPr/>
            <p:nvPr/>
          </p:nvSpPr>
          <p:spPr>
            <a:xfrm>
              <a:off x="355750" y="766025"/>
              <a:ext cx="11350" cy="9725"/>
            </a:xfrm>
            <a:custGeom>
              <a:avLst/>
              <a:gdLst/>
              <a:ahLst/>
              <a:cxnLst/>
              <a:rect l="l" t="t" r="r" b="b"/>
              <a:pathLst>
                <a:path w="454" h="389" extrusionOk="0">
                  <a:moveTo>
                    <a:pt x="259" y="0"/>
                  </a:moveTo>
                  <a:cubicBezTo>
                    <a:pt x="87" y="0"/>
                    <a:pt x="0" y="209"/>
                    <a:pt x="123" y="332"/>
                  </a:cubicBezTo>
                  <a:cubicBezTo>
                    <a:pt x="162" y="371"/>
                    <a:pt x="210" y="389"/>
                    <a:pt x="258" y="389"/>
                  </a:cubicBezTo>
                  <a:cubicBezTo>
                    <a:pt x="357" y="389"/>
                    <a:pt x="453" y="312"/>
                    <a:pt x="453" y="196"/>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4" name="Google Shape;2318;p2">
              <a:extLst>
                <a:ext uri="{FF2B5EF4-FFF2-40B4-BE49-F238E27FC236}">
                  <a16:creationId xmlns:a16="http://schemas.microsoft.com/office/drawing/2014/main" id="{9C6859ED-06EE-4B4F-8ED3-1F43289E53FD}"/>
                </a:ext>
              </a:extLst>
            </p:cNvPr>
            <p:cNvSpPr/>
            <p:nvPr/>
          </p:nvSpPr>
          <p:spPr>
            <a:xfrm>
              <a:off x="397125" y="766025"/>
              <a:ext cx="9725" cy="9725"/>
            </a:xfrm>
            <a:custGeom>
              <a:avLst/>
              <a:gdLst/>
              <a:ahLst/>
              <a:cxnLst/>
              <a:rect l="l" t="t" r="r" b="b"/>
              <a:pathLst>
                <a:path w="389" h="389" extrusionOk="0">
                  <a:moveTo>
                    <a:pt x="195" y="0"/>
                  </a:moveTo>
                  <a:cubicBezTo>
                    <a:pt x="88" y="0"/>
                    <a:pt x="1" y="88"/>
                    <a:pt x="1" y="194"/>
                  </a:cubicBezTo>
                  <a:cubicBezTo>
                    <a:pt x="1" y="302"/>
                    <a:pt x="88"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5" name="Google Shape;2319;p2">
              <a:extLst>
                <a:ext uri="{FF2B5EF4-FFF2-40B4-BE49-F238E27FC236}">
                  <a16:creationId xmlns:a16="http://schemas.microsoft.com/office/drawing/2014/main" id="{A97BA321-6F8D-4332-ADCD-0C114AA846E5}"/>
                </a:ext>
              </a:extLst>
            </p:cNvPr>
            <p:cNvSpPr/>
            <p:nvPr/>
          </p:nvSpPr>
          <p:spPr>
            <a:xfrm>
              <a:off x="435250" y="766050"/>
              <a:ext cx="11350" cy="9725"/>
            </a:xfrm>
            <a:custGeom>
              <a:avLst/>
              <a:gdLst/>
              <a:ahLst/>
              <a:cxnLst/>
              <a:rect l="l" t="t" r="r" b="b"/>
              <a:pathLst>
                <a:path w="454" h="389" extrusionOk="0">
                  <a:moveTo>
                    <a:pt x="260" y="1"/>
                  </a:moveTo>
                  <a:cubicBezTo>
                    <a:pt x="87" y="1"/>
                    <a:pt x="0" y="208"/>
                    <a:pt x="123" y="331"/>
                  </a:cubicBezTo>
                  <a:cubicBezTo>
                    <a:pt x="163"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6" name="Google Shape;2320;p2">
              <a:extLst>
                <a:ext uri="{FF2B5EF4-FFF2-40B4-BE49-F238E27FC236}">
                  <a16:creationId xmlns:a16="http://schemas.microsoft.com/office/drawing/2014/main" id="{DA097926-D0BB-4959-8294-9D37422D7F63}"/>
                </a:ext>
              </a:extLst>
            </p:cNvPr>
            <p:cNvSpPr/>
            <p:nvPr/>
          </p:nvSpPr>
          <p:spPr>
            <a:xfrm>
              <a:off x="475025" y="766050"/>
              <a:ext cx="11325" cy="9725"/>
            </a:xfrm>
            <a:custGeom>
              <a:avLst/>
              <a:gdLst/>
              <a:ahLst/>
              <a:cxnLst/>
              <a:rect l="l" t="t" r="r" b="b"/>
              <a:pathLst>
                <a:path w="453" h="389" extrusionOk="0">
                  <a:moveTo>
                    <a:pt x="262" y="1"/>
                  </a:moveTo>
                  <a:cubicBezTo>
                    <a:pt x="261" y="1"/>
                    <a:pt x="260" y="1"/>
                    <a:pt x="259" y="1"/>
                  </a:cubicBezTo>
                  <a:cubicBezTo>
                    <a:pt x="258" y="1"/>
                    <a:pt x="258" y="1"/>
                    <a:pt x="257" y="1"/>
                  </a:cubicBezTo>
                  <a:cubicBezTo>
                    <a:pt x="85" y="1"/>
                    <a:pt x="0" y="209"/>
                    <a:pt x="121" y="331"/>
                  </a:cubicBezTo>
                  <a:cubicBezTo>
                    <a:pt x="161" y="371"/>
                    <a:pt x="210" y="389"/>
                    <a:pt x="258" y="389"/>
                  </a:cubicBezTo>
                  <a:cubicBezTo>
                    <a:pt x="357" y="389"/>
                    <a:pt x="453" y="312"/>
                    <a:pt x="453" y="195"/>
                  </a:cubicBezTo>
                  <a:cubicBezTo>
                    <a:pt x="453" y="88"/>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7" name="Google Shape;2321;p2">
              <a:extLst>
                <a:ext uri="{FF2B5EF4-FFF2-40B4-BE49-F238E27FC236}">
                  <a16:creationId xmlns:a16="http://schemas.microsoft.com/office/drawing/2014/main" id="{5A995441-997B-46F6-AD83-A02CFFFA7051}"/>
                </a:ext>
              </a:extLst>
            </p:cNvPr>
            <p:cNvSpPr/>
            <p:nvPr/>
          </p:nvSpPr>
          <p:spPr>
            <a:xfrm>
              <a:off x="516425" y="766025"/>
              <a:ext cx="9675" cy="9725"/>
            </a:xfrm>
            <a:custGeom>
              <a:avLst/>
              <a:gdLst/>
              <a:ahLst/>
              <a:cxnLst/>
              <a:rect l="l" t="t" r="r" b="b"/>
              <a:pathLst>
                <a:path w="387" h="389" extrusionOk="0">
                  <a:moveTo>
                    <a:pt x="193" y="0"/>
                  </a:moveTo>
                  <a:cubicBezTo>
                    <a:pt x="87" y="0"/>
                    <a:pt x="0" y="88"/>
                    <a:pt x="0" y="194"/>
                  </a:cubicBezTo>
                  <a:cubicBezTo>
                    <a:pt x="0"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8" name="Google Shape;2322;p2">
              <a:extLst>
                <a:ext uri="{FF2B5EF4-FFF2-40B4-BE49-F238E27FC236}">
                  <a16:creationId xmlns:a16="http://schemas.microsoft.com/office/drawing/2014/main" id="{5F2EC72A-F21F-4166-8D2D-43AB34607DAF}"/>
                </a:ext>
              </a:extLst>
            </p:cNvPr>
            <p:cNvSpPr/>
            <p:nvPr/>
          </p:nvSpPr>
          <p:spPr>
            <a:xfrm>
              <a:off x="554525" y="766050"/>
              <a:ext cx="11350" cy="9725"/>
            </a:xfrm>
            <a:custGeom>
              <a:avLst/>
              <a:gdLst/>
              <a:ahLst/>
              <a:cxnLst/>
              <a:rect l="l" t="t" r="r" b="b"/>
              <a:pathLst>
                <a:path w="454" h="389" extrusionOk="0">
                  <a:moveTo>
                    <a:pt x="263" y="1"/>
                  </a:moveTo>
                  <a:cubicBezTo>
                    <a:pt x="262" y="1"/>
                    <a:pt x="261" y="1"/>
                    <a:pt x="261" y="1"/>
                  </a:cubicBezTo>
                  <a:cubicBezTo>
                    <a:pt x="260" y="1"/>
                    <a:pt x="259" y="1"/>
                    <a:pt x="259" y="1"/>
                  </a:cubicBezTo>
                  <a:cubicBezTo>
                    <a:pt x="86" y="1"/>
                    <a:pt x="0" y="209"/>
                    <a:pt x="123" y="331"/>
                  </a:cubicBezTo>
                  <a:cubicBezTo>
                    <a:pt x="162" y="371"/>
                    <a:pt x="211" y="389"/>
                    <a:pt x="258" y="389"/>
                  </a:cubicBezTo>
                  <a:cubicBezTo>
                    <a:pt x="358" y="389"/>
                    <a:pt x="453" y="312"/>
                    <a:pt x="453" y="195"/>
                  </a:cubicBezTo>
                  <a:cubicBezTo>
                    <a:pt x="453"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9" name="Google Shape;2323;p2">
              <a:extLst>
                <a:ext uri="{FF2B5EF4-FFF2-40B4-BE49-F238E27FC236}">
                  <a16:creationId xmlns:a16="http://schemas.microsoft.com/office/drawing/2014/main" id="{081E8B3A-D881-4708-AE68-170ACF1D8D8B}"/>
                </a:ext>
              </a:extLst>
            </p:cNvPr>
            <p:cNvSpPr/>
            <p:nvPr/>
          </p:nvSpPr>
          <p:spPr>
            <a:xfrm>
              <a:off x="595925" y="766025"/>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0" name="Google Shape;2324;p2">
              <a:extLst>
                <a:ext uri="{FF2B5EF4-FFF2-40B4-BE49-F238E27FC236}">
                  <a16:creationId xmlns:a16="http://schemas.microsoft.com/office/drawing/2014/main" id="{15EE7867-EC54-48E9-B3FF-649A308811DE}"/>
                </a:ext>
              </a:extLst>
            </p:cNvPr>
            <p:cNvSpPr/>
            <p:nvPr/>
          </p:nvSpPr>
          <p:spPr>
            <a:xfrm>
              <a:off x="634025" y="766050"/>
              <a:ext cx="11375" cy="9725"/>
            </a:xfrm>
            <a:custGeom>
              <a:avLst/>
              <a:gdLst/>
              <a:ahLst/>
              <a:cxnLst/>
              <a:rect l="l" t="t" r="r" b="b"/>
              <a:pathLst>
                <a:path w="455" h="389" extrusionOk="0">
                  <a:moveTo>
                    <a:pt x="264" y="1"/>
                  </a:moveTo>
                  <a:cubicBezTo>
                    <a:pt x="263" y="1"/>
                    <a:pt x="262" y="1"/>
                    <a:pt x="261" y="1"/>
                  </a:cubicBezTo>
                  <a:cubicBezTo>
                    <a:pt x="260" y="1"/>
                    <a:pt x="260" y="1"/>
                    <a:pt x="259" y="1"/>
                  </a:cubicBezTo>
                  <a:cubicBezTo>
                    <a:pt x="87" y="1"/>
                    <a:pt x="1" y="209"/>
                    <a:pt x="123" y="331"/>
                  </a:cubicBezTo>
                  <a:cubicBezTo>
                    <a:pt x="163" y="371"/>
                    <a:pt x="211" y="389"/>
                    <a:pt x="259" y="389"/>
                  </a:cubicBezTo>
                  <a:cubicBezTo>
                    <a:pt x="359" y="389"/>
                    <a:pt x="454" y="312"/>
                    <a:pt x="455" y="195"/>
                  </a:cubicBezTo>
                  <a:cubicBezTo>
                    <a:pt x="455" y="88"/>
                    <a:pt x="368" y="1"/>
                    <a:pt x="26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1" name="Google Shape;2325;p2">
              <a:extLst>
                <a:ext uri="{FF2B5EF4-FFF2-40B4-BE49-F238E27FC236}">
                  <a16:creationId xmlns:a16="http://schemas.microsoft.com/office/drawing/2014/main" id="{E399067D-5F28-473A-868A-44599D58ED14}"/>
                </a:ext>
              </a:extLst>
            </p:cNvPr>
            <p:cNvSpPr/>
            <p:nvPr/>
          </p:nvSpPr>
          <p:spPr>
            <a:xfrm>
              <a:off x="673775" y="766050"/>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2" name="Google Shape;2326;p2">
              <a:extLst>
                <a:ext uri="{FF2B5EF4-FFF2-40B4-BE49-F238E27FC236}">
                  <a16:creationId xmlns:a16="http://schemas.microsoft.com/office/drawing/2014/main" id="{5B355DAD-ADCC-44B8-92DB-D887FB79378B}"/>
                </a:ext>
              </a:extLst>
            </p:cNvPr>
            <p:cNvSpPr/>
            <p:nvPr/>
          </p:nvSpPr>
          <p:spPr>
            <a:xfrm>
              <a:off x="715200" y="766025"/>
              <a:ext cx="9725" cy="9725"/>
            </a:xfrm>
            <a:custGeom>
              <a:avLst/>
              <a:gdLst/>
              <a:ahLst/>
              <a:cxnLst/>
              <a:rect l="l" t="t" r="r" b="b"/>
              <a:pathLst>
                <a:path w="389" h="389" extrusionOk="0">
                  <a:moveTo>
                    <a:pt x="194" y="0"/>
                  </a:moveTo>
                  <a:cubicBezTo>
                    <a:pt x="86" y="0"/>
                    <a:pt x="0" y="88"/>
                    <a:pt x="0" y="194"/>
                  </a:cubicBezTo>
                  <a:cubicBezTo>
                    <a:pt x="0" y="302"/>
                    <a:pt x="86"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3" name="Google Shape;2327;p2">
              <a:extLst>
                <a:ext uri="{FF2B5EF4-FFF2-40B4-BE49-F238E27FC236}">
                  <a16:creationId xmlns:a16="http://schemas.microsoft.com/office/drawing/2014/main" id="{9E64B4BE-8632-4558-AB53-92758506F993}"/>
                </a:ext>
              </a:extLst>
            </p:cNvPr>
            <p:cNvSpPr/>
            <p:nvPr/>
          </p:nvSpPr>
          <p:spPr>
            <a:xfrm>
              <a:off x="753300" y="766050"/>
              <a:ext cx="11375" cy="9725"/>
            </a:xfrm>
            <a:custGeom>
              <a:avLst/>
              <a:gdLst/>
              <a:ahLst/>
              <a:cxnLst/>
              <a:rect l="l" t="t" r="r" b="b"/>
              <a:pathLst>
                <a:path w="455" h="389" extrusionOk="0">
                  <a:moveTo>
                    <a:pt x="263" y="1"/>
                  </a:moveTo>
                  <a:cubicBezTo>
                    <a:pt x="262" y="1"/>
                    <a:pt x="261" y="1"/>
                    <a:pt x="260" y="1"/>
                  </a:cubicBezTo>
                  <a:cubicBezTo>
                    <a:pt x="87" y="1"/>
                    <a:pt x="1" y="208"/>
                    <a:pt x="122" y="331"/>
                  </a:cubicBezTo>
                  <a:cubicBezTo>
                    <a:pt x="162" y="371"/>
                    <a:pt x="211" y="389"/>
                    <a:pt x="259" y="389"/>
                  </a:cubicBezTo>
                  <a:cubicBezTo>
                    <a:pt x="359" y="389"/>
                    <a:pt x="454" y="312"/>
                    <a:pt x="454" y="195"/>
                  </a:cubicBezTo>
                  <a:cubicBezTo>
                    <a:pt x="454"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4" name="Google Shape;2328;p2">
              <a:extLst>
                <a:ext uri="{FF2B5EF4-FFF2-40B4-BE49-F238E27FC236}">
                  <a16:creationId xmlns:a16="http://schemas.microsoft.com/office/drawing/2014/main" id="{6BCFFA44-D4EB-4465-BFE3-9910C7EF0689}"/>
                </a:ext>
              </a:extLst>
            </p:cNvPr>
            <p:cNvSpPr/>
            <p:nvPr/>
          </p:nvSpPr>
          <p:spPr>
            <a:xfrm>
              <a:off x="794700" y="766025"/>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5" name="Google Shape;2329;p2">
              <a:extLst>
                <a:ext uri="{FF2B5EF4-FFF2-40B4-BE49-F238E27FC236}">
                  <a16:creationId xmlns:a16="http://schemas.microsoft.com/office/drawing/2014/main" id="{AD1A9697-F8A0-48A8-8A20-BE3FF3A8454A}"/>
                </a:ext>
              </a:extLst>
            </p:cNvPr>
            <p:cNvSpPr/>
            <p:nvPr/>
          </p:nvSpPr>
          <p:spPr>
            <a:xfrm>
              <a:off x="832825" y="766050"/>
              <a:ext cx="11350" cy="9725"/>
            </a:xfrm>
            <a:custGeom>
              <a:avLst/>
              <a:gdLst/>
              <a:ahLst/>
              <a:cxnLst/>
              <a:rect l="l" t="t" r="r" b="b"/>
              <a:pathLst>
                <a:path w="454" h="389" extrusionOk="0">
                  <a:moveTo>
                    <a:pt x="262" y="1"/>
                  </a:moveTo>
                  <a:cubicBezTo>
                    <a:pt x="261" y="1"/>
                    <a:pt x="260" y="1"/>
                    <a:pt x="259" y="1"/>
                  </a:cubicBezTo>
                  <a:cubicBezTo>
                    <a:pt x="87" y="1"/>
                    <a:pt x="0" y="208"/>
                    <a:pt x="122" y="331"/>
                  </a:cubicBezTo>
                  <a:cubicBezTo>
                    <a:pt x="161" y="371"/>
                    <a:pt x="210" y="389"/>
                    <a:pt x="258" y="389"/>
                  </a:cubicBezTo>
                  <a:cubicBezTo>
                    <a:pt x="358" y="389"/>
                    <a:pt x="453" y="312"/>
                    <a:pt x="453" y="195"/>
                  </a:cubicBezTo>
                  <a:cubicBezTo>
                    <a:pt x="453" y="88"/>
                    <a:pt x="369"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6" name="Google Shape;2330;p2">
              <a:extLst>
                <a:ext uri="{FF2B5EF4-FFF2-40B4-BE49-F238E27FC236}">
                  <a16:creationId xmlns:a16="http://schemas.microsoft.com/office/drawing/2014/main" id="{8691EA23-7B70-4D98-8769-EEE2A64E3E5E}"/>
                </a:ext>
              </a:extLst>
            </p:cNvPr>
            <p:cNvSpPr/>
            <p:nvPr/>
          </p:nvSpPr>
          <p:spPr>
            <a:xfrm>
              <a:off x="872575" y="766025"/>
              <a:ext cx="11350" cy="9725"/>
            </a:xfrm>
            <a:custGeom>
              <a:avLst/>
              <a:gdLst/>
              <a:ahLst/>
              <a:cxnLst/>
              <a:rect l="l" t="t" r="r" b="b"/>
              <a:pathLst>
                <a:path w="454" h="389" extrusionOk="0">
                  <a:moveTo>
                    <a:pt x="260" y="0"/>
                  </a:moveTo>
                  <a:cubicBezTo>
                    <a:pt x="87" y="2"/>
                    <a:pt x="0" y="211"/>
                    <a:pt x="122" y="332"/>
                  </a:cubicBezTo>
                  <a:cubicBezTo>
                    <a:pt x="161" y="371"/>
                    <a:pt x="210" y="389"/>
                    <a:pt x="258" y="389"/>
                  </a:cubicBezTo>
                  <a:cubicBezTo>
                    <a:pt x="358" y="389"/>
                    <a:pt x="454" y="312"/>
                    <a:pt x="454" y="196"/>
                  </a:cubicBezTo>
                  <a:cubicBezTo>
                    <a:pt x="454" y="88"/>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7" name="Google Shape;2331;p2">
              <a:extLst>
                <a:ext uri="{FF2B5EF4-FFF2-40B4-BE49-F238E27FC236}">
                  <a16:creationId xmlns:a16="http://schemas.microsoft.com/office/drawing/2014/main" id="{E7715970-C406-4723-9543-469A227D33DA}"/>
                </a:ext>
              </a:extLst>
            </p:cNvPr>
            <p:cNvSpPr/>
            <p:nvPr/>
          </p:nvSpPr>
          <p:spPr>
            <a:xfrm>
              <a:off x="913950" y="766025"/>
              <a:ext cx="9725" cy="9725"/>
            </a:xfrm>
            <a:custGeom>
              <a:avLst/>
              <a:gdLst/>
              <a:ahLst/>
              <a:cxnLst/>
              <a:rect l="l" t="t" r="r" b="b"/>
              <a:pathLst>
                <a:path w="389" h="389" extrusionOk="0">
                  <a:moveTo>
                    <a:pt x="195" y="0"/>
                  </a:moveTo>
                  <a:cubicBezTo>
                    <a:pt x="87" y="0"/>
                    <a:pt x="1" y="88"/>
                    <a:pt x="1" y="194"/>
                  </a:cubicBezTo>
                  <a:cubicBezTo>
                    <a:pt x="1" y="302"/>
                    <a:pt x="87"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8" name="Google Shape;2332;p2">
              <a:extLst>
                <a:ext uri="{FF2B5EF4-FFF2-40B4-BE49-F238E27FC236}">
                  <a16:creationId xmlns:a16="http://schemas.microsoft.com/office/drawing/2014/main" id="{941A162C-F88E-4E51-BCDB-CBD0AEC20302}"/>
                </a:ext>
              </a:extLst>
            </p:cNvPr>
            <p:cNvSpPr/>
            <p:nvPr/>
          </p:nvSpPr>
          <p:spPr>
            <a:xfrm>
              <a:off x="953700" y="766025"/>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9" name="Google Shape;2333;p2">
              <a:extLst>
                <a:ext uri="{FF2B5EF4-FFF2-40B4-BE49-F238E27FC236}">
                  <a16:creationId xmlns:a16="http://schemas.microsoft.com/office/drawing/2014/main" id="{03516212-0407-473D-B8F6-CCC52EF12A35}"/>
                </a:ext>
              </a:extLst>
            </p:cNvPr>
            <p:cNvSpPr/>
            <p:nvPr/>
          </p:nvSpPr>
          <p:spPr>
            <a:xfrm>
              <a:off x="993450" y="766025"/>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3" y="388"/>
                    <a:pt x="389" y="302"/>
                    <a:pt x="389" y="194"/>
                  </a:cubicBezTo>
                  <a:cubicBezTo>
                    <a:pt x="389" y="88"/>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0" name="Google Shape;2334;p2">
              <a:extLst>
                <a:ext uri="{FF2B5EF4-FFF2-40B4-BE49-F238E27FC236}">
                  <a16:creationId xmlns:a16="http://schemas.microsoft.com/office/drawing/2014/main" id="{95353E36-7670-4F92-B09F-855855D2799B}"/>
                </a:ext>
              </a:extLst>
            </p:cNvPr>
            <p:cNvSpPr/>
            <p:nvPr/>
          </p:nvSpPr>
          <p:spPr>
            <a:xfrm>
              <a:off x="1033225" y="76602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1" name="Google Shape;2335;p2">
              <a:extLst>
                <a:ext uri="{FF2B5EF4-FFF2-40B4-BE49-F238E27FC236}">
                  <a16:creationId xmlns:a16="http://schemas.microsoft.com/office/drawing/2014/main" id="{CEC9A186-11D7-4706-8F17-4DA96B62E07E}"/>
                </a:ext>
              </a:extLst>
            </p:cNvPr>
            <p:cNvSpPr/>
            <p:nvPr/>
          </p:nvSpPr>
          <p:spPr>
            <a:xfrm>
              <a:off x="1072975" y="76602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2" name="Google Shape;2336;p2">
              <a:extLst>
                <a:ext uri="{FF2B5EF4-FFF2-40B4-BE49-F238E27FC236}">
                  <a16:creationId xmlns:a16="http://schemas.microsoft.com/office/drawing/2014/main" id="{B1F0AAEB-6931-4BCF-B262-5A86F61961A9}"/>
                </a:ext>
              </a:extLst>
            </p:cNvPr>
            <p:cNvSpPr/>
            <p:nvPr/>
          </p:nvSpPr>
          <p:spPr>
            <a:xfrm>
              <a:off x="1112725" y="76602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3" name="Google Shape;2337;p2">
              <a:extLst>
                <a:ext uri="{FF2B5EF4-FFF2-40B4-BE49-F238E27FC236}">
                  <a16:creationId xmlns:a16="http://schemas.microsoft.com/office/drawing/2014/main" id="{E9599063-CAA4-4B5E-9836-2609AAF5FE31}"/>
                </a:ext>
              </a:extLst>
            </p:cNvPr>
            <p:cNvSpPr/>
            <p:nvPr/>
          </p:nvSpPr>
          <p:spPr>
            <a:xfrm>
              <a:off x="1152500" y="766025"/>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8" y="302"/>
                    <a:pt x="388" y="194"/>
                  </a:cubicBezTo>
                  <a:cubicBezTo>
                    <a:pt x="388"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4" name="Google Shape;2338;p2">
              <a:extLst>
                <a:ext uri="{FF2B5EF4-FFF2-40B4-BE49-F238E27FC236}">
                  <a16:creationId xmlns:a16="http://schemas.microsoft.com/office/drawing/2014/main" id="{C13F8DA4-1B02-4D72-B9B7-F14C49AD64AB}"/>
                </a:ext>
              </a:extLst>
            </p:cNvPr>
            <p:cNvSpPr/>
            <p:nvPr/>
          </p:nvSpPr>
          <p:spPr>
            <a:xfrm>
              <a:off x="1192275" y="766025"/>
              <a:ext cx="9675" cy="9725"/>
            </a:xfrm>
            <a:custGeom>
              <a:avLst/>
              <a:gdLst/>
              <a:ahLst/>
              <a:cxnLst/>
              <a:rect l="l" t="t" r="r" b="b"/>
              <a:pathLst>
                <a:path w="387" h="389" extrusionOk="0">
                  <a:moveTo>
                    <a:pt x="193" y="0"/>
                  </a:moveTo>
                  <a:cubicBezTo>
                    <a:pt x="86" y="0"/>
                    <a:pt x="0" y="88"/>
                    <a:pt x="0" y="194"/>
                  </a:cubicBezTo>
                  <a:cubicBezTo>
                    <a:pt x="0" y="302"/>
                    <a:pt x="86" y="388"/>
                    <a:pt x="193" y="388"/>
                  </a:cubicBezTo>
                  <a:cubicBezTo>
                    <a:pt x="300" y="388"/>
                    <a:pt x="387" y="302"/>
                    <a:pt x="387" y="194"/>
                  </a:cubicBezTo>
                  <a:cubicBezTo>
                    <a:pt x="387" y="88"/>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5" name="Google Shape;2339;p2">
              <a:extLst>
                <a:ext uri="{FF2B5EF4-FFF2-40B4-BE49-F238E27FC236}">
                  <a16:creationId xmlns:a16="http://schemas.microsoft.com/office/drawing/2014/main" id="{1BBC7F4E-3CA5-4F87-A959-66A228F425DB}"/>
                </a:ext>
              </a:extLst>
            </p:cNvPr>
            <p:cNvSpPr/>
            <p:nvPr/>
          </p:nvSpPr>
          <p:spPr>
            <a:xfrm>
              <a:off x="1232025" y="766025"/>
              <a:ext cx="9675" cy="9725"/>
            </a:xfrm>
            <a:custGeom>
              <a:avLst/>
              <a:gdLst/>
              <a:ahLst/>
              <a:cxnLst/>
              <a:rect l="l" t="t" r="r" b="b"/>
              <a:pathLst>
                <a:path w="387" h="389" extrusionOk="0">
                  <a:moveTo>
                    <a:pt x="194" y="0"/>
                  </a:moveTo>
                  <a:cubicBezTo>
                    <a:pt x="87" y="0"/>
                    <a:pt x="0" y="88"/>
                    <a:pt x="0" y="194"/>
                  </a:cubicBezTo>
                  <a:cubicBezTo>
                    <a:pt x="0" y="302"/>
                    <a:pt x="87" y="388"/>
                    <a:pt x="194" y="388"/>
                  </a:cubicBezTo>
                  <a:cubicBezTo>
                    <a:pt x="300" y="388"/>
                    <a:pt x="387" y="302"/>
                    <a:pt x="387" y="194"/>
                  </a:cubicBezTo>
                  <a:cubicBezTo>
                    <a:pt x="387"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6" name="Google Shape;2340;p2">
              <a:extLst>
                <a:ext uri="{FF2B5EF4-FFF2-40B4-BE49-F238E27FC236}">
                  <a16:creationId xmlns:a16="http://schemas.microsoft.com/office/drawing/2014/main" id="{7DBC2CE2-6D87-4D79-AF54-8DFF0BD6D4AB}"/>
                </a:ext>
              </a:extLst>
            </p:cNvPr>
            <p:cNvSpPr/>
            <p:nvPr/>
          </p:nvSpPr>
          <p:spPr>
            <a:xfrm>
              <a:off x="355750" y="731950"/>
              <a:ext cx="11350" cy="9700"/>
            </a:xfrm>
            <a:custGeom>
              <a:avLst/>
              <a:gdLst/>
              <a:ahLst/>
              <a:cxnLst/>
              <a:rect l="l" t="t" r="r" b="b"/>
              <a:pathLst>
                <a:path w="454" h="388" extrusionOk="0">
                  <a:moveTo>
                    <a:pt x="262" y="1"/>
                  </a:moveTo>
                  <a:cubicBezTo>
                    <a:pt x="261" y="1"/>
                    <a:pt x="260" y="1"/>
                    <a:pt x="259" y="1"/>
                  </a:cubicBezTo>
                  <a:cubicBezTo>
                    <a:pt x="87" y="1"/>
                    <a:pt x="0" y="208"/>
                    <a:pt x="123" y="331"/>
                  </a:cubicBezTo>
                  <a:cubicBezTo>
                    <a:pt x="162" y="370"/>
                    <a:pt x="210" y="388"/>
                    <a:pt x="258" y="388"/>
                  </a:cubicBezTo>
                  <a:cubicBezTo>
                    <a:pt x="357" y="388"/>
                    <a:pt x="453" y="311"/>
                    <a:pt x="453" y="195"/>
                  </a:cubicBezTo>
                  <a:cubicBezTo>
                    <a:pt x="453" y="88"/>
                    <a:pt x="369"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7" name="Google Shape;2341;p2">
              <a:extLst>
                <a:ext uri="{FF2B5EF4-FFF2-40B4-BE49-F238E27FC236}">
                  <a16:creationId xmlns:a16="http://schemas.microsoft.com/office/drawing/2014/main" id="{19DC31F5-228D-4A5B-9EFA-EF4632B819E9}"/>
                </a:ext>
              </a:extLst>
            </p:cNvPr>
            <p:cNvSpPr/>
            <p:nvPr/>
          </p:nvSpPr>
          <p:spPr>
            <a:xfrm>
              <a:off x="397125" y="731950"/>
              <a:ext cx="9725" cy="9700"/>
            </a:xfrm>
            <a:custGeom>
              <a:avLst/>
              <a:gdLst/>
              <a:ahLst/>
              <a:cxnLst/>
              <a:rect l="l" t="t" r="r" b="b"/>
              <a:pathLst>
                <a:path w="389" h="388" extrusionOk="0">
                  <a:moveTo>
                    <a:pt x="195" y="1"/>
                  </a:moveTo>
                  <a:cubicBezTo>
                    <a:pt x="88" y="1"/>
                    <a:pt x="1" y="87"/>
                    <a:pt x="1" y="195"/>
                  </a:cubicBezTo>
                  <a:cubicBezTo>
                    <a:pt x="1" y="301"/>
                    <a:pt x="88" y="387"/>
                    <a:pt x="195" y="387"/>
                  </a:cubicBezTo>
                  <a:cubicBezTo>
                    <a:pt x="302" y="387"/>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8" name="Google Shape;2342;p2">
              <a:extLst>
                <a:ext uri="{FF2B5EF4-FFF2-40B4-BE49-F238E27FC236}">
                  <a16:creationId xmlns:a16="http://schemas.microsoft.com/office/drawing/2014/main" id="{B6235E6E-ECD9-43C3-BCA1-3D0C7DA336DB}"/>
                </a:ext>
              </a:extLst>
            </p:cNvPr>
            <p:cNvSpPr/>
            <p:nvPr/>
          </p:nvSpPr>
          <p:spPr>
            <a:xfrm>
              <a:off x="435250" y="731950"/>
              <a:ext cx="11350" cy="9725"/>
            </a:xfrm>
            <a:custGeom>
              <a:avLst/>
              <a:gdLst/>
              <a:ahLst/>
              <a:cxnLst/>
              <a:rect l="l" t="t" r="r" b="b"/>
              <a:pathLst>
                <a:path w="454" h="389" extrusionOk="0">
                  <a:moveTo>
                    <a:pt x="260" y="1"/>
                  </a:moveTo>
                  <a:cubicBezTo>
                    <a:pt x="87" y="1"/>
                    <a:pt x="0" y="208"/>
                    <a:pt x="123" y="331"/>
                  </a:cubicBezTo>
                  <a:cubicBezTo>
                    <a:pt x="163"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9" name="Google Shape;2343;p2">
              <a:extLst>
                <a:ext uri="{FF2B5EF4-FFF2-40B4-BE49-F238E27FC236}">
                  <a16:creationId xmlns:a16="http://schemas.microsoft.com/office/drawing/2014/main" id="{1C443B69-87FB-4A1A-826E-371F01D17E3E}"/>
                </a:ext>
              </a:extLst>
            </p:cNvPr>
            <p:cNvSpPr/>
            <p:nvPr/>
          </p:nvSpPr>
          <p:spPr>
            <a:xfrm>
              <a:off x="475025" y="731950"/>
              <a:ext cx="11325" cy="9725"/>
            </a:xfrm>
            <a:custGeom>
              <a:avLst/>
              <a:gdLst/>
              <a:ahLst/>
              <a:cxnLst/>
              <a:rect l="l" t="t" r="r" b="b"/>
              <a:pathLst>
                <a:path w="453" h="389" extrusionOk="0">
                  <a:moveTo>
                    <a:pt x="262" y="1"/>
                  </a:moveTo>
                  <a:cubicBezTo>
                    <a:pt x="261" y="1"/>
                    <a:pt x="260" y="1"/>
                    <a:pt x="259" y="1"/>
                  </a:cubicBezTo>
                  <a:cubicBezTo>
                    <a:pt x="258" y="1"/>
                    <a:pt x="258" y="1"/>
                    <a:pt x="257" y="1"/>
                  </a:cubicBezTo>
                  <a:cubicBezTo>
                    <a:pt x="85" y="1"/>
                    <a:pt x="0" y="209"/>
                    <a:pt x="121" y="331"/>
                  </a:cubicBezTo>
                  <a:cubicBezTo>
                    <a:pt x="161" y="371"/>
                    <a:pt x="210" y="389"/>
                    <a:pt x="258" y="389"/>
                  </a:cubicBezTo>
                  <a:cubicBezTo>
                    <a:pt x="357" y="389"/>
                    <a:pt x="453" y="311"/>
                    <a:pt x="453" y="195"/>
                  </a:cubicBezTo>
                  <a:cubicBezTo>
                    <a:pt x="453" y="88"/>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0" name="Google Shape;2344;p2">
              <a:extLst>
                <a:ext uri="{FF2B5EF4-FFF2-40B4-BE49-F238E27FC236}">
                  <a16:creationId xmlns:a16="http://schemas.microsoft.com/office/drawing/2014/main" id="{27890A30-AAD6-4724-BE65-2B471725160F}"/>
                </a:ext>
              </a:extLst>
            </p:cNvPr>
            <p:cNvSpPr/>
            <p:nvPr/>
          </p:nvSpPr>
          <p:spPr>
            <a:xfrm>
              <a:off x="516425" y="731950"/>
              <a:ext cx="9675" cy="9700"/>
            </a:xfrm>
            <a:custGeom>
              <a:avLst/>
              <a:gdLst/>
              <a:ahLst/>
              <a:cxnLst/>
              <a:rect l="l" t="t" r="r" b="b"/>
              <a:pathLst>
                <a:path w="387" h="388" extrusionOk="0">
                  <a:moveTo>
                    <a:pt x="193" y="1"/>
                  </a:moveTo>
                  <a:cubicBezTo>
                    <a:pt x="87" y="1"/>
                    <a:pt x="0" y="87"/>
                    <a:pt x="0" y="195"/>
                  </a:cubicBezTo>
                  <a:cubicBezTo>
                    <a:pt x="0" y="301"/>
                    <a:pt x="87" y="387"/>
                    <a:pt x="193" y="387"/>
                  </a:cubicBezTo>
                  <a:cubicBezTo>
                    <a:pt x="301" y="387"/>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1" name="Google Shape;2345;p2">
              <a:extLst>
                <a:ext uri="{FF2B5EF4-FFF2-40B4-BE49-F238E27FC236}">
                  <a16:creationId xmlns:a16="http://schemas.microsoft.com/office/drawing/2014/main" id="{0D525226-D272-453D-8323-F362F5424EE1}"/>
                </a:ext>
              </a:extLst>
            </p:cNvPr>
            <p:cNvSpPr/>
            <p:nvPr/>
          </p:nvSpPr>
          <p:spPr>
            <a:xfrm>
              <a:off x="554525" y="731950"/>
              <a:ext cx="11350" cy="9725"/>
            </a:xfrm>
            <a:custGeom>
              <a:avLst/>
              <a:gdLst/>
              <a:ahLst/>
              <a:cxnLst/>
              <a:rect l="l" t="t" r="r" b="b"/>
              <a:pathLst>
                <a:path w="454" h="389" extrusionOk="0">
                  <a:moveTo>
                    <a:pt x="263" y="1"/>
                  </a:moveTo>
                  <a:cubicBezTo>
                    <a:pt x="262" y="1"/>
                    <a:pt x="261" y="1"/>
                    <a:pt x="261" y="1"/>
                  </a:cubicBezTo>
                  <a:cubicBezTo>
                    <a:pt x="260" y="1"/>
                    <a:pt x="259" y="1"/>
                    <a:pt x="259" y="1"/>
                  </a:cubicBezTo>
                  <a:cubicBezTo>
                    <a:pt x="86" y="1"/>
                    <a:pt x="0" y="209"/>
                    <a:pt x="123" y="331"/>
                  </a:cubicBezTo>
                  <a:cubicBezTo>
                    <a:pt x="162" y="371"/>
                    <a:pt x="211" y="389"/>
                    <a:pt x="258" y="389"/>
                  </a:cubicBezTo>
                  <a:cubicBezTo>
                    <a:pt x="358" y="389"/>
                    <a:pt x="453" y="311"/>
                    <a:pt x="453" y="195"/>
                  </a:cubicBezTo>
                  <a:cubicBezTo>
                    <a:pt x="453"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2" name="Google Shape;2346;p2">
              <a:extLst>
                <a:ext uri="{FF2B5EF4-FFF2-40B4-BE49-F238E27FC236}">
                  <a16:creationId xmlns:a16="http://schemas.microsoft.com/office/drawing/2014/main" id="{024E5400-433F-43CB-8E1E-43BDCBDF1AFA}"/>
                </a:ext>
              </a:extLst>
            </p:cNvPr>
            <p:cNvSpPr/>
            <p:nvPr/>
          </p:nvSpPr>
          <p:spPr>
            <a:xfrm>
              <a:off x="595925" y="731950"/>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3" name="Google Shape;2347;p2">
              <a:extLst>
                <a:ext uri="{FF2B5EF4-FFF2-40B4-BE49-F238E27FC236}">
                  <a16:creationId xmlns:a16="http://schemas.microsoft.com/office/drawing/2014/main" id="{54897A95-1029-4E90-BC08-8FD86A09A9DE}"/>
                </a:ext>
              </a:extLst>
            </p:cNvPr>
            <p:cNvSpPr/>
            <p:nvPr/>
          </p:nvSpPr>
          <p:spPr>
            <a:xfrm>
              <a:off x="634025" y="731950"/>
              <a:ext cx="11375" cy="9725"/>
            </a:xfrm>
            <a:custGeom>
              <a:avLst/>
              <a:gdLst/>
              <a:ahLst/>
              <a:cxnLst/>
              <a:rect l="l" t="t" r="r" b="b"/>
              <a:pathLst>
                <a:path w="455" h="389" extrusionOk="0">
                  <a:moveTo>
                    <a:pt x="264" y="1"/>
                  </a:moveTo>
                  <a:cubicBezTo>
                    <a:pt x="263" y="1"/>
                    <a:pt x="262" y="1"/>
                    <a:pt x="261" y="1"/>
                  </a:cubicBezTo>
                  <a:cubicBezTo>
                    <a:pt x="260" y="1"/>
                    <a:pt x="260" y="1"/>
                    <a:pt x="259" y="1"/>
                  </a:cubicBezTo>
                  <a:cubicBezTo>
                    <a:pt x="87" y="1"/>
                    <a:pt x="1" y="209"/>
                    <a:pt x="123" y="331"/>
                  </a:cubicBezTo>
                  <a:cubicBezTo>
                    <a:pt x="163" y="371"/>
                    <a:pt x="211" y="389"/>
                    <a:pt x="259" y="389"/>
                  </a:cubicBezTo>
                  <a:cubicBezTo>
                    <a:pt x="359" y="389"/>
                    <a:pt x="454" y="311"/>
                    <a:pt x="455" y="195"/>
                  </a:cubicBezTo>
                  <a:cubicBezTo>
                    <a:pt x="455" y="88"/>
                    <a:pt x="368" y="1"/>
                    <a:pt x="26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4" name="Google Shape;2348;p2">
              <a:extLst>
                <a:ext uri="{FF2B5EF4-FFF2-40B4-BE49-F238E27FC236}">
                  <a16:creationId xmlns:a16="http://schemas.microsoft.com/office/drawing/2014/main" id="{835A4264-C2D1-491D-BF72-7DF626CCC94A}"/>
                </a:ext>
              </a:extLst>
            </p:cNvPr>
            <p:cNvSpPr/>
            <p:nvPr/>
          </p:nvSpPr>
          <p:spPr>
            <a:xfrm>
              <a:off x="673775" y="731950"/>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5" name="Google Shape;2349;p2">
              <a:extLst>
                <a:ext uri="{FF2B5EF4-FFF2-40B4-BE49-F238E27FC236}">
                  <a16:creationId xmlns:a16="http://schemas.microsoft.com/office/drawing/2014/main" id="{7FAF7D87-0AC9-4063-9B44-9CE265CB3156}"/>
                </a:ext>
              </a:extLst>
            </p:cNvPr>
            <p:cNvSpPr/>
            <p:nvPr/>
          </p:nvSpPr>
          <p:spPr>
            <a:xfrm>
              <a:off x="715200" y="731950"/>
              <a:ext cx="9725" cy="9700"/>
            </a:xfrm>
            <a:custGeom>
              <a:avLst/>
              <a:gdLst/>
              <a:ahLst/>
              <a:cxnLst/>
              <a:rect l="l" t="t" r="r" b="b"/>
              <a:pathLst>
                <a:path w="389" h="388" extrusionOk="0">
                  <a:moveTo>
                    <a:pt x="194" y="1"/>
                  </a:moveTo>
                  <a:cubicBezTo>
                    <a:pt x="86" y="1"/>
                    <a:pt x="0" y="87"/>
                    <a:pt x="0" y="195"/>
                  </a:cubicBezTo>
                  <a:cubicBezTo>
                    <a:pt x="0" y="301"/>
                    <a:pt x="86" y="387"/>
                    <a:pt x="194" y="387"/>
                  </a:cubicBezTo>
                  <a:cubicBezTo>
                    <a:pt x="300" y="387"/>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6" name="Google Shape;2350;p2">
              <a:extLst>
                <a:ext uri="{FF2B5EF4-FFF2-40B4-BE49-F238E27FC236}">
                  <a16:creationId xmlns:a16="http://schemas.microsoft.com/office/drawing/2014/main" id="{E8751916-D7DF-449B-BB9F-311FD1B063EA}"/>
                </a:ext>
              </a:extLst>
            </p:cNvPr>
            <p:cNvSpPr/>
            <p:nvPr/>
          </p:nvSpPr>
          <p:spPr>
            <a:xfrm>
              <a:off x="753300" y="731950"/>
              <a:ext cx="11375" cy="9725"/>
            </a:xfrm>
            <a:custGeom>
              <a:avLst/>
              <a:gdLst/>
              <a:ahLst/>
              <a:cxnLst/>
              <a:rect l="l" t="t" r="r" b="b"/>
              <a:pathLst>
                <a:path w="455" h="389" extrusionOk="0">
                  <a:moveTo>
                    <a:pt x="263" y="1"/>
                  </a:moveTo>
                  <a:cubicBezTo>
                    <a:pt x="262" y="1"/>
                    <a:pt x="261" y="1"/>
                    <a:pt x="260" y="1"/>
                  </a:cubicBezTo>
                  <a:cubicBezTo>
                    <a:pt x="87" y="1"/>
                    <a:pt x="1" y="208"/>
                    <a:pt x="122" y="331"/>
                  </a:cubicBezTo>
                  <a:cubicBezTo>
                    <a:pt x="162" y="371"/>
                    <a:pt x="211" y="389"/>
                    <a:pt x="259" y="389"/>
                  </a:cubicBezTo>
                  <a:cubicBezTo>
                    <a:pt x="359" y="389"/>
                    <a:pt x="454" y="311"/>
                    <a:pt x="454" y="195"/>
                  </a:cubicBezTo>
                  <a:cubicBezTo>
                    <a:pt x="454"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7" name="Google Shape;2351;p2">
              <a:extLst>
                <a:ext uri="{FF2B5EF4-FFF2-40B4-BE49-F238E27FC236}">
                  <a16:creationId xmlns:a16="http://schemas.microsoft.com/office/drawing/2014/main" id="{BF6954A8-B910-41E0-9707-A661835D9994}"/>
                </a:ext>
              </a:extLst>
            </p:cNvPr>
            <p:cNvSpPr/>
            <p:nvPr/>
          </p:nvSpPr>
          <p:spPr>
            <a:xfrm>
              <a:off x="794700" y="731950"/>
              <a:ext cx="9725" cy="9700"/>
            </a:xfrm>
            <a:custGeom>
              <a:avLst/>
              <a:gdLst/>
              <a:ahLst/>
              <a:cxnLst/>
              <a:rect l="l" t="t" r="r" b="b"/>
              <a:pathLst>
                <a:path w="389" h="388" extrusionOk="0">
                  <a:moveTo>
                    <a:pt x="194" y="1"/>
                  </a:moveTo>
                  <a:cubicBezTo>
                    <a:pt x="87" y="1"/>
                    <a:pt x="0" y="87"/>
                    <a:pt x="0" y="195"/>
                  </a:cubicBezTo>
                  <a:cubicBezTo>
                    <a:pt x="0" y="301"/>
                    <a:pt x="87" y="387"/>
                    <a:pt x="194" y="387"/>
                  </a:cubicBezTo>
                  <a:cubicBezTo>
                    <a:pt x="300" y="387"/>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8" name="Google Shape;2352;p2">
              <a:extLst>
                <a:ext uri="{FF2B5EF4-FFF2-40B4-BE49-F238E27FC236}">
                  <a16:creationId xmlns:a16="http://schemas.microsoft.com/office/drawing/2014/main" id="{45C9AE36-C77A-48DF-B64A-A42342F88BDB}"/>
                </a:ext>
              </a:extLst>
            </p:cNvPr>
            <p:cNvSpPr/>
            <p:nvPr/>
          </p:nvSpPr>
          <p:spPr>
            <a:xfrm>
              <a:off x="832825" y="731950"/>
              <a:ext cx="11350" cy="9725"/>
            </a:xfrm>
            <a:custGeom>
              <a:avLst/>
              <a:gdLst/>
              <a:ahLst/>
              <a:cxnLst/>
              <a:rect l="l" t="t" r="r" b="b"/>
              <a:pathLst>
                <a:path w="454" h="389" extrusionOk="0">
                  <a:moveTo>
                    <a:pt x="262" y="1"/>
                  </a:moveTo>
                  <a:cubicBezTo>
                    <a:pt x="261" y="1"/>
                    <a:pt x="260" y="1"/>
                    <a:pt x="259" y="1"/>
                  </a:cubicBezTo>
                  <a:cubicBezTo>
                    <a:pt x="87" y="1"/>
                    <a:pt x="0" y="208"/>
                    <a:pt x="122" y="331"/>
                  </a:cubicBezTo>
                  <a:cubicBezTo>
                    <a:pt x="161" y="371"/>
                    <a:pt x="210" y="389"/>
                    <a:pt x="258" y="389"/>
                  </a:cubicBezTo>
                  <a:cubicBezTo>
                    <a:pt x="358" y="389"/>
                    <a:pt x="453" y="311"/>
                    <a:pt x="453" y="195"/>
                  </a:cubicBezTo>
                  <a:cubicBezTo>
                    <a:pt x="453" y="88"/>
                    <a:pt x="369"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9" name="Google Shape;2353;p2">
              <a:extLst>
                <a:ext uri="{FF2B5EF4-FFF2-40B4-BE49-F238E27FC236}">
                  <a16:creationId xmlns:a16="http://schemas.microsoft.com/office/drawing/2014/main" id="{8167066B-3C3A-4BC5-81C3-43DF7F269E37}"/>
                </a:ext>
              </a:extLst>
            </p:cNvPr>
            <p:cNvSpPr/>
            <p:nvPr/>
          </p:nvSpPr>
          <p:spPr>
            <a:xfrm>
              <a:off x="872575" y="731950"/>
              <a:ext cx="11350" cy="9725"/>
            </a:xfrm>
            <a:custGeom>
              <a:avLst/>
              <a:gdLst/>
              <a:ahLst/>
              <a:cxnLst/>
              <a:rect l="l" t="t" r="r" b="b"/>
              <a:pathLst>
                <a:path w="454" h="389" extrusionOk="0">
                  <a:moveTo>
                    <a:pt x="262" y="1"/>
                  </a:moveTo>
                  <a:cubicBezTo>
                    <a:pt x="261" y="1"/>
                    <a:pt x="260" y="1"/>
                    <a:pt x="260" y="1"/>
                  </a:cubicBezTo>
                  <a:cubicBezTo>
                    <a:pt x="87" y="1"/>
                    <a:pt x="0" y="210"/>
                    <a:pt x="123" y="331"/>
                  </a:cubicBezTo>
                  <a:cubicBezTo>
                    <a:pt x="162" y="371"/>
                    <a:pt x="211" y="388"/>
                    <a:pt x="258" y="388"/>
                  </a:cubicBezTo>
                  <a:cubicBezTo>
                    <a:pt x="358" y="388"/>
                    <a:pt x="454" y="311"/>
                    <a:pt x="454" y="195"/>
                  </a:cubicBezTo>
                  <a:cubicBezTo>
                    <a:pt x="454" y="88"/>
                    <a:pt x="367"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0" name="Google Shape;2354;p2">
              <a:extLst>
                <a:ext uri="{FF2B5EF4-FFF2-40B4-BE49-F238E27FC236}">
                  <a16:creationId xmlns:a16="http://schemas.microsoft.com/office/drawing/2014/main" id="{304F9DEA-AD31-485A-98D4-AF1139144897}"/>
                </a:ext>
              </a:extLst>
            </p:cNvPr>
            <p:cNvSpPr/>
            <p:nvPr/>
          </p:nvSpPr>
          <p:spPr>
            <a:xfrm>
              <a:off x="913950" y="731950"/>
              <a:ext cx="9725" cy="9700"/>
            </a:xfrm>
            <a:custGeom>
              <a:avLst/>
              <a:gdLst/>
              <a:ahLst/>
              <a:cxnLst/>
              <a:rect l="l" t="t" r="r" b="b"/>
              <a:pathLst>
                <a:path w="389" h="388" extrusionOk="0">
                  <a:moveTo>
                    <a:pt x="195" y="1"/>
                  </a:moveTo>
                  <a:cubicBezTo>
                    <a:pt x="87" y="1"/>
                    <a:pt x="1" y="87"/>
                    <a:pt x="1" y="195"/>
                  </a:cubicBezTo>
                  <a:cubicBezTo>
                    <a:pt x="1" y="301"/>
                    <a:pt x="87" y="387"/>
                    <a:pt x="195" y="387"/>
                  </a:cubicBezTo>
                  <a:cubicBezTo>
                    <a:pt x="302" y="387"/>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1" name="Google Shape;2355;p2">
              <a:extLst>
                <a:ext uri="{FF2B5EF4-FFF2-40B4-BE49-F238E27FC236}">
                  <a16:creationId xmlns:a16="http://schemas.microsoft.com/office/drawing/2014/main" id="{70211706-03C8-442B-B758-CFE903C972D0}"/>
                </a:ext>
              </a:extLst>
            </p:cNvPr>
            <p:cNvSpPr/>
            <p:nvPr/>
          </p:nvSpPr>
          <p:spPr>
            <a:xfrm>
              <a:off x="953700" y="731950"/>
              <a:ext cx="9725" cy="9700"/>
            </a:xfrm>
            <a:custGeom>
              <a:avLst/>
              <a:gdLst/>
              <a:ahLst/>
              <a:cxnLst/>
              <a:rect l="l" t="t" r="r" b="b"/>
              <a:pathLst>
                <a:path w="389" h="388" extrusionOk="0">
                  <a:moveTo>
                    <a:pt x="195" y="1"/>
                  </a:moveTo>
                  <a:cubicBezTo>
                    <a:pt x="89" y="1"/>
                    <a:pt x="1" y="87"/>
                    <a:pt x="1" y="195"/>
                  </a:cubicBezTo>
                  <a:cubicBezTo>
                    <a:pt x="1" y="301"/>
                    <a:pt x="89" y="387"/>
                    <a:pt x="195" y="387"/>
                  </a:cubicBezTo>
                  <a:cubicBezTo>
                    <a:pt x="302" y="387"/>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2" name="Google Shape;2356;p2">
              <a:extLst>
                <a:ext uri="{FF2B5EF4-FFF2-40B4-BE49-F238E27FC236}">
                  <a16:creationId xmlns:a16="http://schemas.microsoft.com/office/drawing/2014/main" id="{4208B9FE-0ACD-444C-8E54-2241D6C5C3F1}"/>
                </a:ext>
              </a:extLst>
            </p:cNvPr>
            <p:cNvSpPr/>
            <p:nvPr/>
          </p:nvSpPr>
          <p:spPr>
            <a:xfrm>
              <a:off x="993450" y="731950"/>
              <a:ext cx="9725" cy="9700"/>
            </a:xfrm>
            <a:custGeom>
              <a:avLst/>
              <a:gdLst/>
              <a:ahLst/>
              <a:cxnLst/>
              <a:rect l="l" t="t" r="r" b="b"/>
              <a:pathLst>
                <a:path w="389" h="388" extrusionOk="0">
                  <a:moveTo>
                    <a:pt x="195" y="1"/>
                  </a:moveTo>
                  <a:cubicBezTo>
                    <a:pt x="89" y="1"/>
                    <a:pt x="1" y="87"/>
                    <a:pt x="1" y="195"/>
                  </a:cubicBezTo>
                  <a:cubicBezTo>
                    <a:pt x="1" y="301"/>
                    <a:pt x="89" y="387"/>
                    <a:pt x="195" y="387"/>
                  </a:cubicBezTo>
                  <a:cubicBezTo>
                    <a:pt x="303" y="387"/>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3" name="Google Shape;2357;p2">
              <a:extLst>
                <a:ext uri="{FF2B5EF4-FFF2-40B4-BE49-F238E27FC236}">
                  <a16:creationId xmlns:a16="http://schemas.microsoft.com/office/drawing/2014/main" id="{BCBA49D0-89A2-45FF-B425-A18899F71C2F}"/>
                </a:ext>
              </a:extLst>
            </p:cNvPr>
            <p:cNvSpPr/>
            <p:nvPr/>
          </p:nvSpPr>
          <p:spPr>
            <a:xfrm>
              <a:off x="1033225" y="731950"/>
              <a:ext cx="9725" cy="9700"/>
            </a:xfrm>
            <a:custGeom>
              <a:avLst/>
              <a:gdLst/>
              <a:ahLst/>
              <a:cxnLst/>
              <a:rect l="l" t="t" r="r" b="b"/>
              <a:pathLst>
                <a:path w="389" h="388" extrusionOk="0">
                  <a:moveTo>
                    <a:pt x="194" y="1"/>
                  </a:moveTo>
                  <a:cubicBezTo>
                    <a:pt x="88" y="1"/>
                    <a:pt x="0" y="87"/>
                    <a:pt x="0" y="195"/>
                  </a:cubicBezTo>
                  <a:cubicBezTo>
                    <a:pt x="0" y="301"/>
                    <a:pt x="88" y="387"/>
                    <a:pt x="194" y="387"/>
                  </a:cubicBezTo>
                  <a:cubicBezTo>
                    <a:pt x="302" y="387"/>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4" name="Google Shape;2358;p2">
              <a:extLst>
                <a:ext uri="{FF2B5EF4-FFF2-40B4-BE49-F238E27FC236}">
                  <a16:creationId xmlns:a16="http://schemas.microsoft.com/office/drawing/2014/main" id="{6850B8F8-9B83-4D0E-8A84-73549622E6C9}"/>
                </a:ext>
              </a:extLst>
            </p:cNvPr>
            <p:cNvSpPr/>
            <p:nvPr/>
          </p:nvSpPr>
          <p:spPr>
            <a:xfrm>
              <a:off x="1072975" y="731950"/>
              <a:ext cx="9725" cy="9700"/>
            </a:xfrm>
            <a:custGeom>
              <a:avLst/>
              <a:gdLst/>
              <a:ahLst/>
              <a:cxnLst/>
              <a:rect l="l" t="t" r="r" b="b"/>
              <a:pathLst>
                <a:path w="389" h="388" extrusionOk="0">
                  <a:moveTo>
                    <a:pt x="194" y="1"/>
                  </a:moveTo>
                  <a:cubicBezTo>
                    <a:pt x="88" y="1"/>
                    <a:pt x="0" y="87"/>
                    <a:pt x="0" y="195"/>
                  </a:cubicBezTo>
                  <a:cubicBezTo>
                    <a:pt x="0" y="301"/>
                    <a:pt x="88" y="387"/>
                    <a:pt x="194" y="387"/>
                  </a:cubicBezTo>
                  <a:cubicBezTo>
                    <a:pt x="302" y="387"/>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5" name="Google Shape;2359;p2">
              <a:extLst>
                <a:ext uri="{FF2B5EF4-FFF2-40B4-BE49-F238E27FC236}">
                  <a16:creationId xmlns:a16="http://schemas.microsoft.com/office/drawing/2014/main" id="{6D91C8A6-3AA0-4255-8366-FED35BC09400}"/>
                </a:ext>
              </a:extLst>
            </p:cNvPr>
            <p:cNvSpPr/>
            <p:nvPr/>
          </p:nvSpPr>
          <p:spPr>
            <a:xfrm>
              <a:off x="1112725" y="731950"/>
              <a:ext cx="9725" cy="9700"/>
            </a:xfrm>
            <a:custGeom>
              <a:avLst/>
              <a:gdLst/>
              <a:ahLst/>
              <a:cxnLst/>
              <a:rect l="l" t="t" r="r" b="b"/>
              <a:pathLst>
                <a:path w="389" h="388" extrusionOk="0">
                  <a:moveTo>
                    <a:pt x="194" y="1"/>
                  </a:moveTo>
                  <a:cubicBezTo>
                    <a:pt x="88" y="1"/>
                    <a:pt x="0" y="87"/>
                    <a:pt x="0" y="195"/>
                  </a:cubicBezTo>
                  <a:cubicBezTo>
                    <a:pt x="0" y="301"/>
                    <a:pt x="88" y="387"/>
                    <a:pt x="194" y="387"/>
                  </a:cubicBezTo>
                  <a:cubicBezTo>
                    <a:pt x="302" y="387"/>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6" name="Google Shape;2360;p2">
              <a:extLst>
                <a:ext uri="{FF2B5EF4-FFF2-40B4-BE49-F238E27FC236}">
                  <a16:creationId xmlns:a16="http://schemas.microsoft.com/office/drawing/2014/main" id="{C629BCDF-01E4-49C8-BDC2-96480B81A687}"/>
                </a:ext>
              </a:extLst>
            </p:cNvPr>
            <p:cNvSpPr/>
            <p:nvPr/>
          </p:nvSpPr>
          <p:spPr>
            <a:xfrm>
              <a:off x="1152500" y="731950"/>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7" name="Google Shape;2361;p2">
              <a:extLst>
                <a:ext uri="{FF2B5EF4-FFF2-40B4-BE49-F238E27FC236}">
                  <a16:creationId xmlns:a16="http://schemas.microsoft.com/office/drawing/2014/main" id="{8EB83941-6A01-4932-A993-036D93A749F9}"/>
                </a:ext>
              </a:extLst>
            </p:cNvPr>
            <p:cNvSpPr/>
            <p:nvPr/>
          </p:nvSpPr>
          <p:spPr>
            <a:xfrm>
              <a:off x="1192275" y="731950"/>
              <a:ext cx="9675" cy="9700"/>
            </a:xfrm>
            <a:custGeom>
              <a:avLst/>
              <a:gdLst/>
              <a:ahLst/>
              <a:cxnLst/>
              <a:rect l="l" t="t" r="r" b="b"/>
              <a:pathLst>
                <a:path w="387" h="388" extrusionOk="0">
                  <a:moveTo>
                    <a:pt x="193" y="1"/>
                  </a:moveTo>
                  <a:cubicBezTo>
                    <a:pt x="86" y="1"/>
                    <a:pt x="0" y="87"/>
                    <a:pt x="0" y="195"/>
                  </a:cubicBezTo>
                  <a:cubicBezTo>
                    <a:pt x="0" y="301"/>
                    <a:pt x="86" y="387"/>
                    <a:pt x="193" y="387"/>
                  </a:cubicBezTo>
                  <a:cubicBezTo>
                    <a:pt x="300" y="387"/>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8" name="Google Shape;2362;p2">
              <a:extLst>
                <a:ext uri="{FF2B5EF4-FFF2-40B4-BE49-F238E27FC236}">
                  <a16:creationId xmlns:a16="http://schemas.microsoft.com/office/drawing/2014/main" id="{92AA4B37-0196-4B8D-9487-748811AF9C8F}"/>
                </a:ext>
              </a:extLst>
            </p:cNvPr>
            <p:cNvSpPr/>
            <p:nvPr/>
          </p:nvSpPr>
          <p:spPr>
            <a:xfrm>
              <a:off x="1232025" y="731950"/>
              <a:ext cx="9675" cy="9700"/>
            </a:xfrm>
            <a:custGeom>
              <a:avLst/>
              <a:gdLst/>
              <a:ahLst/>
              <a:cxnLst/>
              <a:rect l="l" t="t" r="r" b="b"/>
              <a:pathLst>
                <a:path w="387" h="388" extrusionOk="0">
                  <a:moveTo>
                    <a:pt x="194" y="1"/>
                  </a:moveTo>
                  <a:cubicBezTo>
                    <a:pt x="87" y="1"/>
                    <a:pt x="0" y="87"/>
                    <a:pt x="0" y="195"/>
                  </a:cubicBezTo>
                  <a:cubicBezTo>
                    <a:pt x="0" y="301"/>
                    <a:pt x="87" y="387"/>
                    <a:pt x="194" y="387"/>
                  </a:cubicBezTo>
                  <a:cubicBezTo>
                    <a:pt x="300" y="387"/>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9" name="Google Shape;2363;p2">
              <a:extLst>
                <a:ext uri="{FF2B5EF4-FFF2-40B4-BE49-F238E27FC236}">
                  <a16:creationId xmlns:a16="http://schemas.microsoft.com/office/drawing/2014/main" id="{0559BEAC-8A15-4BE9-AFA7-BB60F3ED224D}"/>
                </a:ext>
              </a:extLst>
            </p:cNvPr>
            <p:cNvSpPr/>
            <p:nvPr/>
          </p:nvSpPr>
          <p:spPr>
            <a:xfrm>
              <a:off x="397125" y="697850"/>
              <a:ext cx="9725" cy="9675"/>
            </a:xfrm>
            <a:custGeom>
              <a:avLst/>
              <a:gdLst/>
              <a:ahLst/>
              <a:cxnLst/>
              <a:rect l="l" t="t" r="r" b="b"/>
              <a:pathLst>
                <a:path w="389" h="387" extrusionOk="0">
                  <a:moveTo>
                    <a:pt x="195" y="0"/>
                  </a:moveTo>
                  <a:cubicBezTo>
                    <a:pt x="88" y="0"/>
                    <a:pt x="1" y="87"/>
                    <a:pt x="1" y="194"/>
                  </a:cubicBezTo>
                  <a:cubicBezTo>
                    <a:pt x="1" y="300"/>
                    <a:pt x="88"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0" name="Google Shape;2364;p2">
              <a:extLst>
                <a:ext uri="{FF2B5EF4-FFF2-40B4-BE49-F238E27FC236}">
                  <a16:creationId xmlns:a16="http://schemas.microsoft.com/office/drawing/2014/main" id="{A75D5635-4BCC-42B5-A504-91EEA13EA9B9}"/>
                </a:ext>
              </a:extLst>
            </p:cNvPr>
            <p:cNvSpPr/>
            <p:nvPr/>
          </p:nvSpPr>
          <p:spPr>
            <a:xfrm>
              <a:off x="435250" y="697850"/>
              <a:ext cx="11350" cy="9725"/>
            </a:xfrm>
            <a:custGeom>
              <a:avLst/>
              <a:gdLst/>
              <a:ahLst/>
              <a:cxnLst/>
              <a:rect l="l" t="t" r="r" b="b"/>
              <a:pathLst>
                <a:path w="454" h="389" extrusionOk="0">
                  <a:moveTo>
                    <a:pt x="260" y="0"/>
                  </a:moveTo>
                  <a:cubicBezTo>
                    <a:pt x="87" y="0"/>
                    <a:pt x="0" y="209"/>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1" name="Google Shape;2365;p2">
              <a:extLst>
                <a:ext uri="{FF2B5EF4-FFF2-40B4-BE49-F238E27FC236}">
                  <a16:creationId xmlns:a16="http://schemas.microsoft.com/office/drawing/2014/main" id="{8DF758C6-08DC-4830-A0B2-CBF237192416}"/>
                </a:ext>
              </a:extLst>
            </p:cNvPr>
            <p:cNvSpPr/>
            <p:nvPr/>
          </p:nvSpPr>
          <p:spPr>
            <a:xfrm>
              <a:off x="475000" y="697850"/>
              <a:ext cx="11350" cy="9725"/>
            </a:xfrm>
            <a:custGeom>
              <a:avLst/>
              <a:gdLst/>
              <a:ahLst/>
              <a:cxnLst/>
              <a:rect l="l" t="t" r="r" b="b"/>
              <a:pathLst>
                <a:path w="454" h="389" extrusionOk="0">
                  <a:moveTo>
                    <a:pt x="260" y="0"/>
                  </a:moveTo>
                  <a:cubicBezTo>
                    <a:pt x="87" y="0"/>
                    <a:pt x="1" y="208"/>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2" name="Google Shape;2366;p2">
              <a:extLst>
                <a:ext uri="{FF2B5EF4-FFF2-40B4-BE49-F238E27FC236}">
                  <a16:creationId xmlns:a16="http://schemas.microsoft.com/office/drawing/2014/main" id="{C81286E0-817B-4070-A8F5-0C1699D9656A}"/>
                </a:ext>
              </a:extLst>
            </p:cNvPr>
            <p:cNvSpPr/>
            <p:nvPr/>
          </p:nvSpPr>
          <p:spPr>
            <a:xfrm>
              <a:off x="516425" y="697850"/>
              <a:ext cx="9675" cy="9675"/>
            </a:xfrm>
            <a:custGeom>
              <a:avLst/>
              <a:gdLst/>
              <a:ahLst/>
              <a:cxnLst/>
              <a:rect l="l" t="t" r="r" b="b"/>
              <a:pathLst>
                <a:path w="387" h="387" extrusionOk="0">
                  <a:moveTo>
                    <a:pt x="193" y="0"/>
                  </a:moveTo>
                  <a:cubicBezTo>
                    <a:pt x="87" y="0"/>
                    <a:pt x="0" y="87"/>
                    <a:pt x="0" y="194"/>
                  </a:cubicBezTo>
                  <a:cubicBezTo>
                    <a:pt x="0"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3" name="Google Shape;2367;p2">
              <a:extLst>
                <a:ext uri="{FF2B5EF4-FFF2-40B4-BE49-F238E27FC236}">
                  <a16:creationId xmlns:a16="http://schemas.microsoft.com/office/drawing/2014/main" id="{5B98C065-7DF2-4BD4-9B65-72C3742EA7CD}"/>
                </a:ext>
              </a:extLst>
            </p:cNvPr>
            <p:cNvSpPr/>
            <p:nvPr/>
          </p:nvSpPr>
          <p:spPr>
            <a:xfrm>
              <a:off x="554500" y="697850"/>
              <a:ext cx="11375" cy="9725"/>
            </a:xfrm>
            <a:custGeom>
              <a:avLst/>
              <a:gdLst/>
              <a:ahLst/>
              <a:cxnLst/>
              <a:rect l="l" t="t" r="r" b="b"/>
              <a:pathLst>
                <a:path w="455" h="389" extrusionOk="0">
                  <a:moveTo>
                    <a:pt x="262" y="0"/>
                  </a:moveTo>
                  <a:cubicBezTo>
                    <a:pt x="87" y="0"/>
                    <a:pt x="1" y="208"/>
                    <a:pt x="124" y="331"/>
                  </a:cubicBezTo>
                  <a:cubicBezTo>
                    <a:pt x="163" y="371"/>
                    <a:pt x="212" y="388"/>
                    <a:pt x="260" y="388"/>
                  </a:cubicBezTo>
                  <a:cubicBezTo>
                    <a:pt x="359" y="388"/>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4" name="Google Shape;2368;p2">
              <a:extLst>
                <a:ext uri="{FF2B5EF4-FFF2-40B4-BE49-F238E27FC236}">
                  <a16:creationId xmlns:a16="http://schemas.microsoft.com/office/drawing/2014/main" id="{8597E59E-DBFA-4F86-82F0-CAA747AC5D02}"/>
                </a:ext>
              </a:extLst>
            </p:cNvPr>
            <p:cNvSpPr/>
            <p:nvPr/>
          </p:nvSpPr>
          <p:spPr>
            <a:xfrm>
              <a:off x="595925" y="69785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5" name="Google Shape;2369;p2">
              <a:extLst>
                <a:ext uri="{FF2B5EF4-FFF2-40B4-BE49-F238E27FC236}">
                  <a16:creationId xmlns:a16="http://schemas.microsoft.com/office/drawing/2014/main" id="{644B2218-1F20-492A-ABF2-AC8038FF3E2B}"/>
                </a:ext>
              </a:extLst>
            </p:cNvPr>
            <p:cNvSpPr/>
            <p:nvPr/>
          </p:nvSpPr>
          <p:spPr>
            <a:xfrm>
              <a:off x="634025" y="697850"/>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6" name="Google Shape;2370;p2">
              <a:extLst>
                <a:ext uri="{FF2B5EF4-FFF2-40B4-BE49-F238E27FC236}">
                  <a16:creationId xmlns:a16="http://schemas.microsoft.com/office/drawing/2014/main" id="{DD667263-E6D0-4D90-9C8B-C82C0F0DAF2A}"/>
                </a:ext>
              </a:extLst>
            </p:cNvPr>
            <p:cNvSpPr/>
            <p:nvPr/>
          </p:nvSpPr>
          <p:spPr>
            <a:xfrm>
              <a:off x="673775" y="697850"/>
              <a:ext cx="11375" cy="9725"/>
            </a:xfrm>
            <a:custGeom>
              <a:avLst/>
              <a:gdLst/>
              <a:ahLst/>
              <a:cxnLst/>
              <a:rect l="l" t="t" r="r" b="b"/>
              <a:pathLst>
                <a:path w="455" h="389" extrusionOk="0">
                  <a:moveTo>
                    <a:pt x="261" y="0"/>
                  </a:moveTo>
                  <a:cubicBezTo>
                    <a:pt x="88" y="0"/>
                    <a:pt x="0" y="209"/>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7" name="Google Shape;2371;p2">
              <a:extLst>
                <a:ext uri="{FF2B5EF4-FFF2-40B4-BE49-F238E27FC236}">
                  <a16:creationId xmlns:a16="http://schemas.microsoft.com/office/drawing/2014/main" id="{89D7C333-F7B2-4890-83D2-89549CC48204}"/>
                </a:ext>
              </a:extLst>
            </p:cNvPr>
            <p:cNvSpPr/>
            <p:nvPr/>
          </p:nvSpPr>
          <p:spPr>
            <a:xfrm>
              <a:off x="715200" y="697850"/>
              <a:ext cx="9725" cy="9675"/>
            </a:xfrm>
            <a:custGeom>
              <a:avLst/>
              <a:gdLst/>
              <a:ahLst/>
              <a:cxnLst/>
              <a:rect l="l" t="t" r="r" b="b"/>
              <a:pathLst>
                <a:path w="389" h="387" extrusionOk="0">
                  <a:moveTo>
                    <a:pt x="194" y="0"/>
                  </a:moveTo>
                  <a:cubicBezTo>
                    <a:pt x="86" y="0"/>
                    <a:pt x="0" y="87"/>
                    <a:pt x="0" y="194"/>
                  </a:cubicBezTo>
                  <a:cubicBezTo>
                    <a:pt x="0" y="300"/>
                    <a:pt x="86" y="387"/>
                    <a:pt x="194" y="387"/>
                  </a:cubicBezTo>
                  <a:cubicBezTo>
                    <a:pt x="300" y="387"/>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8" name="Google Shape;2372;p2">
              <a:extLst>
                <a:ext uri="{FF2B5EF4-FFF2-40B4-BE49-F238E27FC236}">
                  <a16:creationId xmlns:a16="http://schemas.microsoft.com/office/drawing/2014/main" id="{3EB205A7-E394-4248-BA20-5A8234E4CD48}"/>
                </a:ext>
              </a:extLst>
            </p:cNvPr>
            <p:cNvSpPr/>
            <p:nvPr/>
          </p:nvSpPr>
          <p:spPr>
            <a:xfrm>
              <a:off x="753300" y="697850"/>
              <a:ext cx="11375" cy="9725"/>
            </a:xfrm>
            <a:custGeom>
              <a:avLst/>
              <a:gdLst/>
              <a:ahLst/>
              <a:cxnLst/>
              <a:rect l="l" t="t" r="r" b="b"/>
              <a:pathLst>
                <a:path w="455" h="389" extrusionOk="0">
                  <a:moveTo>
                    <a:pt x="260" y="0"/>
                  </a:moveTo>
                  <a:cubicBezTo>
                    <a:pt x="87" y="0"/>
                    <a:pt x="1" y="209"/>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9" name="Google Shape;2373;p2">
              <a:extLst>
                <a:ext uri="{FF2B5EF4-FFF2-40B4-BE49-F238E27FC236}">
                  <a16:creationId xmlns:a16="http://schemas.microsoft.com/office/drawing/2014/main" id="{AED3A16A-7EA3-496C-9A4D-2B6B677DAD4D}"/>
                </a:ext>
              </a:extLst>
            </p:cNvPr>
            <p:cNvSpPr/>
            <p:nvPr/>
          </p:nvSpPr>
          <p:spPr>
            <a:xfrm>
              <a:off x="794700" y="697850"/>
              <a:ext cx="9725" cy="9675"/>
            </a:xfrm>
            <a:custGeom>
              <a:avLst/>
              <a:gdLst/>
              <a:ahLst/>
              <a:cxnLst/>
              <a:rect l="l" t="t" r="r" b="b"/>
              <a:pathLst>
                <a:path w="389" h="387" extrusionOk="0">
                  <a:moveTo>
                    <a:pt x="194" y="0"/>
                  </a:moveTo>
                  <a:cubicBezTo>
                    <a:pt x="87" y="0"/>
                    <a:pt x="0" y="87"/>
                    <a:pt x="0" y="194"/>
                  </a:cubicBezTo>
                  <a:cubicBezTo>
                    <a:pt x="0" y="300"/>
                    <a:pt x="87" y="387"/>
                    <a:pt x="194" y="387"/>
                  </a:cubicBezTo>
                  <a:cubicBezTo>
                    <a:pt x="300" y="387"/>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0" name="Google Shape;2374;p2">
              <a:extLst>
                <a:ext uri="{FF2B5EF4-FFF2-40B4-BE49-F238E27FC236}">
                  <a16:creationId xmlns:a16="http://schemas.microsoft.com/office/drawing/2014/main" id="{69E8B29A-DA9A-4E56-9437-1201B094D0B2}"/>
                </a:ext>
              </a:extLst>
            </p:cNvPr>
            <p:cNvSpPr/>
            <p:nvPr/>
          </p:nvSpPr>
          <p:spPr>
            <a:xfrm>
              <a:off x="832825" y="697850"/>
              <a:ext cx="11350" cy="9725"/>
            </a:xfrm>
            <a:custGeom>
              <a:avLst/>
              <a:gdLst/>
              <a:ahLst/>
              <a:cxnLst/>
              <a:rect l="l" t="t" r="r" b="b"/>
              <a:pathLst>
                <a:path w="454" h="389" extrusionOk="0">
                  <a:moveTo>
                    <a:pt x="259" y="0"/>
                  </a:moveTo>
                  <a:cubicBezTo>
                    <a:pt x="87" y="0"/>
                    <a:pt x="0" y="209"/>
                    <a:pt x="122" y="331"/>
                  </a:cubicBezTo>
                  <a:cubicBezTo>
                    <a:pt x="161" y="371"/>
                    <a:pt x="210" y="388"/>
                    <a:pt x="258" y="388"/>
                  </a:cubicBezTo>
                  <a:cubicBezTo>
                    <a:pt x="358" y="388"/>
                    <a:pt x="453" y="311"/>
                    <a:pt x="453" y="194"/>
                  </a:cubicBezTo>
                  <a:cubicBezTo>
                    <a:pt x="453" y="87"/>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1" name="Google Shape;2375;p2">
              <a:extLst>
                <a:ext uri="{FF2B5EF4-FFF2-40B4-BE49-F238E27FC236}">
                  <a16:creationId xmlns:a16="http://schemas.microsoft.com/office/drawing/2014/main" id="{A258995B-D839-4095-BB98-67E660B749E9}"/>
                </a:ext>
              </a:extLst>
            </p:cNvPr>
            <p:cNvSpPr/>
            <p:nvPr/>
          </p:nvSpPr>
          <p:spPr>
            <a:xfrm>
              <a:off x="872575" y="697850"/>
              <a:ext cx="11350" cy="9725"/>
            </a:xfrm>
            <a:custGeom>
              <a:avLst/>
              <a:gdLst/>
              <a:ahLst/>
              <a:cxnLst/>
              <a:rect l="l" t="t" r="r" b="b"/>
              <a:pathLst>
                <a:path w="454" h="389" extrusionOk="0">
                  <a:moveTo>
                    <a:pt x="262" y="0"/>
                  </a:moveTo>
                  <a:cubicBezTo>
                    <a:pt x="261" y="0"/>
                    <a:pt x="260" y="0"/>
                    <a:pt x="260" y="0"/>
                  </a:cubicBezTo>
                  <a:cubicBezTo>
                    <a:pt x="87" y="0"/>
                    <a:pt x="0" y="209"/>
                    <a:pt x="123" y="331"/>
                  </a:cubicBezTo>
                  <a:cubicBezTo>
                    <a:pt x="162" y="370"/>
                    <a:pt x="211" y="388"/>
                    <a:pt x="258" y="388"/>
                  </a:cubicBezTo>
                  <a:cubicBezTo>
                    <a:pt x="358" y="388"/>
                    <a:pt x="454" y="310"/>
                    <a:pt x="454" y="194"/>
                  </a:cubicBezTo>
                  <a:cubicBezTo>
                    <a:pt x="454" y="88"/>
                    <a:pt x="367"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2" name="Google Shape;2376;p2">
              <a:extLst>
                <a:ext uri="{FF2B5EF4-FFF2-40B4-BE49-F238E27FC236}">
                  <a16:creationId xmlns:a16="http://schemas.microsoft.com/office/drawing/2014/main" id="{44FC4DAF-9AD9-4F09-82BF-1599BFF92336}"/>
                </a:ext>
              </a:extLst>
            </p:cNvPr>
            <p:cNvSpPr/>
            <p:nvPr/>
          </p:nvSpPr>
          <p:spPr>
            <a:xfrm>
              <a:off x="913950" y="697850"/>
              <a:ext cx="9725" cy="9675"/>
            </a:xfrm>
            <a:custGeom>
              <a:avLst/>
              <a:gdLst/>
              <a:ahLst/>
              <a:cxnLst/>
              <a:rect l="l" t="t" r="r" b="b"/>
              <a:pathLst>
                <a:path w="389" h="387" extrusionOk="0">
                  <a:moveTo>
                    <a:pt x="195" y="0"/>
                  </a:moveTo>
                  <a:cubicBezTo>
                    <a:pt x="87" y="0"/>
                    <a:pt x="1" y="87"/>
                    <a:pt x="1" y="194"/>
                  </a:cubicBezTo>
                  <a:cubicBezTo>
                    <a:pt x="1" y="300"/>
                    <a:pt x="87"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3" name="Google Shape;2377;p2">
              <a:extLst>
                <a:ext uri="{FF2B5EF4-FFF2-40B4-BE49-F238E27FC236}">
                  <a16:creationId xmlns:a16="http://schemas.microsoft.com/office/drawing/2014/main" id="{24695050-20B6-4D66-B7C4-9EB35AE94047}"/>
                </a:ext>
              </a:extLst>
            </p:cNvPr>
            <p:cNvSpPr/>
            <p:nvPr/>
          </p:nvSpPr>
          <p:spPr>
            <a:xfrm>
              <a:off x="953700" y="697850"/>
              <a:ext cx="9725" cy="9675"/>
            </a:xfrm>
            <a:custGeom>
              <a:avLst/>
              <a:gdLst/>
              <a:ahLst/>
              <a:cxnLst/>
              <a:rect l="l" t="t" r="r" b="b"/>
              <a:pathLst>
                <a:path w="389" h="387" extrusionOk="0">
                  <a:moveTo>
                    <a:pt x="195" y="0"/>
                  </a:moveTo>
                  <a:cubicBezTo>
                    <a:pt x="89" y="0"/>
                    <a:pt x="1" y="87"/>
                    <a:pt x="1" y="194"/>
                  </a:cubicBezTo>
                  <a:cubicBezTo>
                    <a:pt x="1" y="300"/>
                    <a:pt x="89"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4" name="Google Shape;2378;p2">
              <a:extLst>
                <a:ext uri="{FF2B5EF4-FFF2-40B4-BE49-F238E27FC236}">
                  <a16:creationId xmlns:a16="http://schemas.microsoft.com/office/drawing/2014/main" id="{2C676EF4-F19C-48B1-AF08-7A77E2299E53}"/>
                </a:ext>
              </a:extLst>
            </p:cNvPr>
            <p:cNvSpPr/>
            <p:nvPr/>
          </p:nvSpPr>
          <p:spPr>
            <a:xfrm>
              <a:off x="993450" y="697850"/>
              <a:ext cx="9725" cy="9675"/>
            </a:xfrm>
            <a:custGeom>
              <a:avLst/>
              <a:gdLst/>
              <a:ahLst/>
              <a:cxnLst/>
              <a:rect l="l" t="t" r="r" b="b"/>
              <a:pathLst>
                <a:path w="389" h="387" extrusionOk="0">
                  <a:moveTo>
                    <a:pt x="195" y="0"/>
                  </a:moveTo>
                  <a:cubicBezTo>
                    <a:pt x="89" y="0"/>
                    <a:pt x="1" y="87"/>
                    <a:pt x="1" y="194"/>
                  </a:cubicBezTo>
                  <a:cubicBezTo>
                    <a:pt x="1" y="300"/>
                    <a:pt x="89" y="387"/>
                    <a:pt x="195" y="387"/>
                  </a:cubicBezTo>
                  <a:cubicBezTo>
                    <a:pt x="303" y="387"/>
                    <a:pt x="389" y="300"/>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5" name="Google Shape;2379;p2">
              <a:extLst>
                <a:ext uri="{FF2B5EF4-FFF2-40B4-BE49-F238E27FC236}">
                  <a16:creationId xmlns:a16="http://schemas.microsoft.com/office/drawing/2014/main" id="{AAEA8A24-6133-4A10-9898-464D1D9EFAFD}"/>
                </a:ext>
              </a:extLst>
            </p:cNvPr>
            <p:cNvSpPr/>
            <p:nvPr/>
          </p:nvSpPr>
          <p:spPr>
            <a:xfrm>
              <a:off x="1033225" y="69785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6" name="Google Shape;2380;p2">
              <a:extLst>
                <a:ext uri="{FF2B5EF4-FFF2-40B4-BE49-F238E27FC236}">
                  <a16:creationId xmlns:a16="http://schemas.microsoft.com/office/drawing/2014/main" id="{825E4A7F-5FC2-4661-9EB5-6865EB1AB71B}"/>
                </a:ext>
              </a:extLst>
            </p:cNvPr>
            <p:cNvSpPr/>
            <p:nvPr/>
          </p:nvSpPr>
          <p:spPr>
            <a:xfrm>
              <a:off x="1072975" y="69785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7" name="Google Shape;2381;p2">
              <a:extLst>
                <a:ext uri="{FF2B5EF4-FFF2-40B4-BE49-F238E27FC236}">
                  <a16:creationId xmlns:a16="http://schemas.microsoft.com/office/drawing/2014/main" id="{BDB21455-EA90-4472-8A46-1B0EF555354D}"/>
                </a:ext>
              </a:extLst>
            </p:cNvPr>
            <p:cNvSpPr/>
            <p:nvPr/>
          </p:nvSpPr>
          <p:spPr>
            <a:xfrm>
              <a:off x="1112725" y="69785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8" name="Google Shape;2382;p2">
              <a:extLst>
                <a:ext uri="{FF2B5EF4-FFF2-40B4-BE49-F238E27FC236}">
                  <a16:creationId xmlns:a16="http://schemas.microsoft.com/office/drawing/2014/main" id="{76B50BE8-CC6C-4220-A766-AF456E49C6F1}"/>
                </a:ext>
              </a:extLst>
            </p:cNvPr>
            <p:cNvSpPr/>
            <p:nvPr/>
          </p:nvSpPr>
          <p:spPr>
            <a:xfrm>
              <a:off x="1152500" y="69785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8" y="300"/>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9" name="Google Shape;2383;p2">
              <a:extLst>
                <a:ext uri="{FF2B5EF4-FFF2-40B4-BE49-F238E27FC236}">
                  <a16:creationId xmlns:a16="http://schemas.microsoft.com/office/drawing/2014/main" id="{092B5FF4-8971-4CC1-9516-C97C7910DC97}"/>
                </a:ext>
              </a:extLst>
            </p:cNvPr>
            <p:cNvSpPr/>
            <p:nvPr/>
          </p:nvSpPr>
          <p:spPr>
            <a:xfrm>
              <a:off x="1192275" y="697850"/>
              <a:ext cx="9675" cy="9675"/>
            </a:xfrm>
            <a:custGeom>
              <a:avLst/>
              <a:gdLst/>
              <a:ahLst/>
              <a:cxnLst/>
              <a:rect l="l" t="t" r="r" b="b"/>
              <a:pathLst>
                <a:path w="387" h="387" extrusionOk="0">
                  <a:moveTo>
                    <a:pt x="193" y="0"/>
                  </a:moveTo>
                  <a:cubicBezTo>
                    <a:pt x="86" y="0"/>
                    <a:pt x="0" y="87"/>
                    <a:pt x="0" y="194"/>
                  </a:cubicBezTo>
                  <a:cubicBezTo>
                    <a:pt x="0" y="300"/>
                    <a:pt x="86" y="387"/>
                    <a:pt x="193" y="387"/>
                  </a:cubicBezTo>
                  <a:cubicBezTo>
                    <a:pt x="300" y="387"/>
                    <a:pt x="387" y="300"/>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0" name="Google Shape;2384;p2">
              <a:extLst>
                <a:ext uri="{FF2B5EF4-FFF2-40B4-BE49-F238E27FC236}">
                  <a16:creationId xmlns:a16="http://schemas.microsoft.com/office/drawing/2014/main" id="{2156F434-7BF1-45C6-97B4-CD52F872E08B}"/>
                </a:ext>
              </a:extLst>
            </p:cNvPr>
            <p:cNvSpPr/>
            <p:nvPr/>
          </p:nvSpPr>
          <p:spPr>
            <a:xfrm>
              <a:off x="435250" y="663750"/>
              <a:ext cx="11350" cy="9725"/>
            </a:xfrm>
            <a:custGeom>
              <a:avLst/>
              <a:gdLst/>
              <a:ahLst/>
              <a:cxnLst/>
              <a:rect l="l" t="t" r="r" b="b"/>
              <a:pathLst>
                <a:path w="454" h="389" extrusionOk="0">
                  <a:moveTo>
                    <a:pt x="260" y="0"/>
                  </a:moveTo>
                  <a:cubicBezTo>
                    <a:pt x="87" y="0"/>
                    <a:pt x="0" y="208"/>
                    <a:pt x="123" y="330"/>
                  </a:cubicBezTo>
                  <a:cubicBezTo>
                    <a:pt x="163" y="370"/>
                    <a:pt x="211" y="388"/>
                    <a:pt x="259"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1" name="Google Shape;2385;p2">
              <a:extLst>
                <a:ext uri="{FF2B5EF4-FFF2-40B4-BE49-F238E27FC236}">
                  <a16:creationId xmlns:a16="http://schemas.microsoft.com/office/drawing/2014/main" id="{CC2302D2-8661-4E03-AA2C-DAA32A096175}"/>
                </a:ext>
              </a:extLst>
            </p:cNvPr>
            <p:cNvSpPr/>
            <p:nvPr/>
          </p:nvSpPr>
          <p:spPr>
            <a:xfrm>
              <a:off x="475025" y="663750"/>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8"/>
                    <a:pt x="121" y="330"/>
                  </a:cubicBezTo>
                  <a:cubicBezTo>
                    <a:pt x="161" y="370"/>
                    <a:pt x="210" y="388"/>
                    <a:pt x="258" y="388"/>
                  </a:cubicBezTo>
                  <a:cubicBezTo>
                    <a:pt x="357"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2" name="Google Shape;2386;p2">
              <a:extLst>
                <a:ext uri="{FF2B5EF4-FFF2-40B4-BE49-F238E27FC236}">
                  <a16:creationId xmlns:a16="http://schemas.microsoft.com/office/drawing/2014/main" id="{70081438-D511-4CD0-880B-64E36118873B}"/>
                </a:ext>
              </a:extLst>
            </p:cNvPr>
            <p:cNvSpPr/>
            <p:nvPr/>
          </p:nvSpPr>
          <p:spPr>
            <a:xfrm>
              <a:off x="514750" y="663750"/>
              <a:ext cx="11350" cy="9700"/>
            </a:xfrm>
            <a:custGeom>
              <a:avLst/>
              <a:gdLst/>
              <a:ahLst/>
              <a:cxnLst/>
              <a:rect l="l" t="t" r="r" b="b"/>
              <a:pathLst>
                <a:path w="454" h="388" extrusionOk="0">
                  <a:moveTo>
                    <a:pt x="263" y="0"/>
                  </a:moveTo>
                  <a:cubicBezTo>
                    <a:pt x="262" y="0"/>
                    <a:pt x="261" y="0"/>
                    <a:pt x="260" y="0"/>
                  </a:cubicBezTo>
                  <a:cubicBezTo>
                    <a:pt x="87" y="0"/>
                    <a:pt x="1" y="208"/>
                    <a:pt x="123" y="330"/>
                  </a:cubicBezTo>
                  <a:cubicBezTo>
                    <a:pt x="163" y="370"/>
                    <a:pt x="211" y="387"/>
                    <a:pt x="258" y="387"/>
                  </a:cubicBezTo>
                  <a:cubicBezTo>
                    <a:pt x="358" y="387"/>
                    <a:pt x="454" y="310"/>
                    <a:pt x="454" y="194"/>
                  </a:cubicBezTo>
                  <a:cubicBezTo>
                    <a:pt x="454" y="87"/>
                    <a:pt x="369"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3" name="Google Shape;2387;p2">
              <a:extLst>
                <a:ext uri="{FF2B5EF4-FFF2-40B4-BE49-F238E27FC236}">
                  <a16:creationId xmlns:a16="http://schemas.microsoft.com/office/drawing/2014/main" id="{9079367C-0A20-4568-A6A4-781E17C752BE}"/>
                </a:ext>
              </a:extLst>
            </p:cNvPr>
            <p:cNvSpPr/>
            <p:nvPr/>
          </p:nvSpPr>
          <p:spPr>
            <a:xfrm>
              <a:off x="554525" y="663750"/>
              <a:ext cx="11350" cy="9725"/>
            </a:xfrm>
            <a:custGeom>
              <a:avLst/>
              <a:gdLst/>
              <a:ahLst/>
              <a:cxnLst/>
              <a:rect l="l" t="t" r="r" b="b"/>
              <a:pathLst>
                <a:path w="454" h="389" extrusionOk="0">
                  <a:moveTo>
                    <a:pt x="263" y="0"/>
                  </a:moveTo>
                  <a:cubicBezTo>
                    <a:pt x="262" y="0"/>
                    <a:pt x="261" y="0"/>
                    <a:pt x="261" y="0"/>
                  </a:cubicBezTo>
                  <a:cubicBezTo>
                    <a:pt x="260" y="0"/>
                    <a:pt x="259" y="0"/>
                    <a:pt x="259" y="0"/>
                  </a:cubicBezTo>
                  <a:cubicBezTo>
                    <a:pt x="86" y="0"/>
                    <a:pt x="0" y="208"/>
                    <a:pt x="123" y="330"/>
                  </a:cubicBezTo>
                  <a:cubicBezTo>
                    <a:pt x="162" y="370"/>
                    <a:pt x="211" y="388"/>
                    <a:pt x="258" y="388"/>
                  </a:cubicBezTo>
                  <a:cubicBezTo>
                    <a:pt x="358" y="388"/>
                    <a:pt x="453" y="311"/>
                    <a:pt x="453" y="194"/>
                  </a:cubicBezTo>
                  <a:cubicBezTo>
                    <a:pt x="453" y="87"/>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4" name="Google Shape;2388;p2">
              <a:extLst>
                <a:ext uri="{FF2B5EF4-FFF2-40B4-BE49-F238E27FC236}">
                  <a16:creationId xmlns:a16="http://schemas.microsoft.com/office/drawing/2014/main" id="{1A5879EC-6664-4F49-A30E-202540C4CB21}"/>
                </a:ext>
              </a:extLst>
            </p:cNvPr>
            <p:cNvSpPr/>
            <p:nvPr/>
          </p:nvSpPr>
          <p:spPr>
            <a:xfrm>
              <a:off x="594250" y="663750"/>
              <a:ext cx="11400" cy="9725"/>
            </a:xfrm>
            <a:custGeom>
              <a:avLst/>
              <a:gdLst/>
              <a:ahLst/>
              <a:cxnLst/>
              <a:rect l="l" t="t" r="r" b="b"/>
              <a:pathLst>
                <a:path w="456" h="389" extrusionOk="0">
                  <a:moveTo>
                    <a:pt x="262" y="0"/>
                  </a:moveTo>
                  <a:cubicBezTo>
                    <a:pt x="87" y="0"/>
                    <a:pt x="1" y="208"/>
                    <a:pt x="124" y="330"/>
                  </a:cubicBezTo>
                  <a:cubicBezTo>
                    <a:pt x="164" y="370"/>
                    <a:pt x="212" y="388"/>
                    <a:pt x="260" y="388"/>
                  </a:cubicBezTo>
                  <a:cubicBezTo>
                    <a:pt x="360" y="388"/>
                    <a:pt x="456" y="311"/>
                    <a:pt x="456" y="194"/>
                  </a:cubicBezTo>
                  <a:cubicBezTo>
                    <a:pt x="456" y="86"/>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5" name="Google Shape;2389;p2">
              <a:extLst>
                <a:ext uri="{FF2B5EF4-FFF2-40B4-BE49-F238E27FC236}">
                  <a16:creationId xmlns:a16="http://schemas.microsoft.com/office/drawing/2014/main" id="{8E68AE47-AF89-4537-A9A8-FB4F6CC55F70}"/>
                </a:ext>
              </a:extLst>
            </p:cNvPr>
            <p:cNvSpPr/>
            <p:nvPr/>
          </p:nvSpPr>
          <p:spPr>
            <a:xfrm>
              <a:off x="634025" y="663750"/>
              <a:ext cx="11375" cy="9725"/>
            </a:xfrm>
            <a:custGeom>
              <a:avLst/>
              <a:gdLst/>
              <a:ahLst/>
              <a:cxnLst/>
              <a:rect l="l" t="t" r="r" b="b"/>
              <a:pathLst>
                <a:path w="455" h="389" extrusionOk="0">
                  <a:moveTo>
                    <a:pt x="264" y="0"/>
                  </a:moveTo>
                  <a:cubicBezTo>
                    <a:pt x="263" y="0"/>
                    <a:pt x="262" y="0"/>
                    <a:pt x="261" y="0"/>
                  </a:cubicBezTo>
                  <a:cubicBezTo>
                    <a:pt x="260" y="0"/>
                    <a:pt x="260" y="0"/>
                    <a:pt x="259" y="0"/>
                  </a:cubicBezTo>
                  <a:cubicBezTo>
                    <a:pt x="87" y="0"/>
                    <a:pt x="1" y="208"/>
                    <a:pt x="123" y="330"/>
                  </a:cubicBezTo>
                  <a:cubicBezTo>
                    <a:pt x="163" y="370"/>
                    <a:pt x="211" y="388"/>
                    <a:pt x="259" y="388"/>
                  </a:cubicBezTo>
                  <a:cubicBezTo>
                    <a:pt x="359" y="388"/>
                    <a:pt x="454" y="311"/>
                    <a:pt x="455" y="194"/>
                  </a:cubicBezTo>
                  <a:cubicBezTo>
                    <a:pt x="455" y="87"/>
                    <a:pt x="368"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6" name="Google Shape;2390;p2">
              <a:extLst>
                <a:ext uri="{FF2B5EF4-FFF2-40B4-BE49-F238E27FC236}">
                  <a16:creationId xmlns:a16="http://schemas.microsoft.com/office/drawing/2014/main" id="{062AAFC4-B6A4-4541-93A2-BED4A00CE066}"/>
                </a:ext>
              </a:extLst>
            </p:cNvPr>
            <p:cNvSpPr/>
            <p:nvPr/>
          </p:nvSpPr>
          <p:spPr>
            <a:xfrm>
              <a:off x="673775" y="663750"/>
              <a:ext cx="11375" cy="9725"/>
            </a:xfrm>
            <a:custGeom>
              <a:avLst/>
              <a:gdLst/>
              <a:ahLst/>
              <a:cxnLst/>
              <a:rect l="l" t="t" r="r" b="b"/>
              <a:pathLst>
                <a:path w="455" h="389" extrusionOk="0">
                  <a:moveTo>
                    <a:pt x="261" y="0"/>
                  </a:moveTo>
                  <a:cubicBezTo>
                    <a:pt x="88" y="0"/>
                    <a:pt x="0" y="208"/>
                    <a:pt x="123" y="330"/>
                  </a:cubicBezTo>
                  <a:cubicBezTo>
                    <a:pt x="163" y="370"/>
                    <a:pt x="212" y="388"/>
                    <a:pt x="260" y="388"/>
                  </a:cubicBezTo>
                  <a:cubicBezTo>
                    <a:pt x="359" y="388"/>
                    <a:pt x="455" y="311"/>
                    <a:pt x="455" y="194"/>
                  </a:cubicBezTo>
                  <a:cubicBezTo>
                    <a:pt x="455"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7" name="Google Shape;2391;p2">
              <a:extLst>
                <a:ext uri="{FF2B5EF4-FFF2-40B4-BE49-F238E27FC236}">
                  <a16:creationId xmlns:a16="http://schemas.microsoft.com/office/drawing/2014/main" id="{39D4ACD7-9C42-4613-B1A8-8020A15B5E8A}"/>
                </a:ext>
              </a:extLst>
            </p:cNvPr>
            <p:cNvSpPr/>
            <p:nvPr/>
          </p:nvSpPr>
          <p:spPr>
            <a:xfrm>
              <a:off x="713525" y="663750"/>
              <a:ext cx="11400" cy="9725"/>
            </a:xfrm>
            <a:custGeom>
              <a:avLst/>
              <a:gdLst/>
              <a:ahLst/>
              <a:cxnLst/>
              <a:rect l="l" t="t" r="r" b="b"/>
              <a:pathLst>
                <a:path w="456" h="389" extrusionOk="0">
                  <a:moveTo>
                    <a:pt x="264" y="0"/>
                  </a:moveTo>
                  <a:cubicBezTo>
                    <a:pt x="263" y="0"/>
                    <a:pt x="262" y="0"/>
                    <a:pt x="261" y="0"/>
                  </a:cubicBezTo>
                  <a:cubicBezTo>
                    <a:pt x="260" y="0"/>
                    <a:pt x="260" y="0"/>
                    <a:pt x="259" y="0"/>
                  </a:cubicBezTo>
                  <a:cubicBezTo>
                    <a:pt x="88" y="0"/>
                    <a:pt x="1" y="208"/>
                    <a:pt x="123" y="330"/>
                  </a:cubicBezTo>
                  <a:cubicBezTo>
                    <a:pt x="163" y="370"/>
                    <a:pt x="212" y="388"/>
                    <a:pt x="260" y="388"/>
                  </a:cubicBezTo>
                  <a:cubicBezTo>
                    <a:pt x="360" y="388"/>
                    <a:pt x="455" y="311"/>
                    <a:pt x="455" y="194"/>
                  </a:cubicBezTo>
                  <a:cubicBezTo>
                    <a:pt x="455" y="87"/>
                    <a:pt x="369"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8" name="Google Shape;2392;p2">
              <a:extLst>
                <a:ext uri="{FF2B5EF4-FFF2-40B4-BE49-F238E27FC236}">
                  <a16:creationId xmlns:a16="http://schemas.microsoft.com/office/drawing/2014/main" id="{93B37F7C-C131-48DD-89C3-4E162F7129D1}"/>
                </a:ext>
              </a:extLst>
            </p:cNvPr>
            <p:cNvSpPr/>
            <p:nvPr/>
          </p:nvSpPr>
          <p:spPr>
            <a:xfrm>
              <a:off x="753300" y="663750"/>
              <a:ext cx="11375" cy="9725"/>
            </a:xfrm>
            <a:custGeom>
              <a:avLst/>
              <a:gdLst/>
              <a:ahLst/>
              <a:cxnLst/>
              <a:rect l="l" t="t" r="r" b="b"/>
              <a:pathLst>
                <a:path w="455" h="389" extrusionOk="0">
                  <a:moveTo>
                    <a:pt x="263" y="0"/>
                  </a:moveTo>
                  <a:cubicBezTo>
                    <a:pt x="262" y="0"/>
                    <a:pt x="261" y="0"/>
                    <a:pt x="260" y="0"/>
                  </a:cubicBezTo>
                  <a:cubicBezTo>
                    <a:pt x="87" y="0"/>
                    <a:pt x="1" y="208"/>
                    <a:pt x="122" y="330"/>
                  </a:cubicBezTo>
                  <a:cubicBezTo>
                    <a:pt x="162" y="370"/>
                    <a:pt x="211" y="388"/>
                    <a:pt x="259" y="388"/>
                  </a:cubicBezTo>
                  <a:cubicBezTo>
                    <a:pt x="359" y="388"/>
                    <a:pt x="454" y="311"/>
                    <a:pt x="454" y="194"/>
                  </a:cubicBezTo>
                  <a:cubicBezTo>
                    <a:pt x="454" y="87"/>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9" name="Google Shape;2393;p2">
              <a:extLst>
                <a:ext uri="{FF2B5EF4-FFF2-40B4-BE49-F238E27FC236}">
                  <a16:creationId xmlns:a16="http://schemas.microsoft.com/office/drawing/2014/main" id="{0193A133-BBE4-418F-BC54-BB1557CAC556}"/>
                </a:ext>
              </a:extLst>
            </p:cNvPr>
            <p:cNvSpPr/>
            <p:nvPr/>
          </p:nvSpPr>
          <p:spPr>
            <a:xfrm>
              <a:off x="793075" y="663750"/>
              <a:ext cx="11350" cy="9725"/>
            </a:xfrm>
            <a:custGeom>
              <a:avLst/>
              <a:gdLst/>
              <a:ahLst/>
              <a:cxnLst/>
              <a:rect l="l" t="t" r="r" b="b"/>
              <a:pathLst>
                <a:path w="454" h="389" extrusionOk="0">
                  <a:moveTo>
                    <a:pt x="262" y="0"/>
                  </a:moveTo>
                  <a:cubicBezTo>
                    <a:pt x="261" y="0"/>
                    <a:pt x="260" y="0"/>
                    <a:pt x="259" y="0"/>
                  </a:cubicBezTo>
                  <a:cubicBezTo>
                    <a:pt x="259" y="0"/>
                    <a:pt x="258" y="0"/>
                    <a:pt x="257" y="0"/>
                  </a:cubicBezTo>
                  <a:cubicBezTo>
                    <a:pt x="86" y="0"/>
                    <a:pt x="1" y="208"/>
                    <a:pt x="121" y="330"/>
                  </a:cubicBezTo>
                  <a:cubicBezTo>
                    <a:pt x="161" y="370"/>
                    <a:pt x="210" y="388"/>
                    <a:pt x="258" y="388"/>
                  </a:cubicBezTo>
                  <a:cubicBezTo>
                    <a:pt x="358"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0" name="Google Shape;2394;p2">
              <a:extLst>
                <a:ext uri="{FF2B5EF4-FFF2-40B4-BE49-F238E27FC236}">
                  <a16:creationId xmlns:a16="http://schemas.microsoft.com/office/drawing/2014/main" id="{9CABF808-C7CD-401F-AA9C-3F9A8B77FE47}"/>
                </a:ext>
              </a:extLst>
            </p:cNvPr>
            <p:cNvSpPr/>
            <p:nvPr/>
          </p:nvSpPr>
          <p:spPr>
            <a:xfrm>
              <a:off x="832825" y="663750"/>
              <a:ext cx="11350" cy="9725"/>
            </a:xfrm>
            <a:custGeom>
              <a:avLst/>
              <a:gdLst/>
              <a:ahLst/>
              <a:cxnLst/>
              <a:rect l="l" t="t" r="r" b="b"/>
              <a:pathLst>
                <a:path w="454" h="389" extrusionOk="0">
                  <a:moveTo>
                    <a:pt x="262" y="0"/>
                  </a:moveTo>
                  <a:cubicBezTo>
                    <a:pt x="261" y="0"/>
                    <a:pt x="260" y="0"/>
                    <a:pt x="259" y="0"/>
                  </a:cubicBezTo>
                  <a:cubicBezTo>
                    <a:pt x="87" y="0"/>
                    <a:pt x="0" y="208"/>
                    <a:pt x="122" y="330"/>
                  </a:cubicBezTo>
                  <a:cubicBezTo>
                    <a:pt x="161" y="370"/>
                    <a:pt x="210" y="388"/>
                    <a:pt x="258" y="388"/>
                  </a:cubicBezTo>
                  <a:cubicBezTo>
                    <a:pt x="358" y="388"/>
                    <a:pt x="453" y="311"/>
                    <a:pt x="453" y="194"/>
                  </a:cubicBezTo>
                  <a:cubicBezTo>
                    <a:pt x="453" y="87"/>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1" name="Google Shape;2395;p2">
              <a:extLst>
                <a:ext uri="{FF2B5EF4-FFF2-40B4-BE49-F238E27FC236}">
                  <a16:creationId xmlns:a16="http://schemas.microsoft.com/office/drawing/2014/main" id="{74B703B4-1202-4DB1-BB47-0007D34C4FAC}"/>
                </a:ext>
              </a:extLst>
            </p:cNvPr>
            <p:cNvSpPr/>
            <p:nvPr/>
          </p:nvSpPr>
          <p:spPr>
            <a:xfrm>
              <a:off x="872575" y="663750"/>
              <a:ext cx="11350" cy="9700"/>
            </a:xfrm>
            <a:custGeom>
              <a:avLst/>
              <a:gdLst/>
              <a:ahLst/>
              <a:cxnLst/>
              <a:rect l="l" t="t" r="r" b="b"/>
              <a:pathLst>
                <a:path w="454" h="388" extrusionOk="0">
                  <a:moveTo>
                    <a:pt x="262" y="0"/>
                  </a:moveTo>
                  <a:cubicBezTo>
                    <a:pt x="261" y="0"/>
                    <a:pt x="260" y="0"/>
                    <a:pt x="260" y="0"/>
                  </a:cubicBezTo>
                  <a:cubicBezTo>
                    <a:pt x="87" y="0"/>
                    <a:pt x="0" y="209"/>
                    <a:pt x="123" y="330"/>
                  </a:cubicBezTo>
                  <a:cubicBezTo>
                    <a:pt x="162" y="370"/>
                    <a:pt x="211" y="388"/>
                    <a:pt x="258" y="388"/>
                  </a:cubicBezTo>
                  <a:cubicBezTo>
                    <a:pt x="358" y="388"/>
                    <a:pt x="454" y="310"/>
                    <a:pt x="454" y="194"/>
                  </a:cubicBezTo>
                  <a:cubicBezTo>
                    <a:pt x="454" y="87"/>
                    <a:pt x="367"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2" name="Google Shape;2396;p2">
              <a:extLst>
                <a:ext uri="{FF2B5EF4-FFF2-40B4-BE49-F238E27FC236}">
                  <a16:creationId xmlns:a16="http://schemas.microsoft.com/office/drawing/2014/main" id="{04018F98-5AE5-4A03-A471-61DACA4E4FC2}"/>
                </a:ext>
              </a:extLst>
            </p:cNvPr>
            <p:cNvSpPr/>
            <p:nvPr/>
          </p:nvSpPr>
          <p:spPr>
            <a:xfrm>
              <a:off x="912325" y="663750"/>
              <a:ext cx="11350" cy="9725"/>
            </a:xfrm>
            <a:custGeom>
              <a:avLst/>
              <a:gdLst/>
              <a:ahLst/>
              <a:cxnLst/>
              <a:rect l="l" t="t" r="r" b="b"/>
              <a:pathLst>
                <a:path w="454" h="389" extrusionOk="0">
                  <a:moveTo>
                    <a:pt x="259" y="0"/>
                  </a:moveTo>
                  <a:cubicBezTo>
                    <a:pt x="86" y="0"/>
                    <a:pt x="1" y="208"/>
                    <a:pt x="122" y="330"/>
                  </a:cubicBezTo>
                  <a:cubicBezTo>
                    <a:pt x="162" y="370"/>
                    <a:pt x="211" y="388"/>
                    <a:pt x="258" y="388"/>
                  </a:cubicBezTo>
                  <a:cubicBezTo>
                    <a:pt x="358" y="388"/>
                    <a:pt x="454" y="311"/>
                    <a:pt x="454" y="194"/>
                  </a:cubicBezTo>
                  <a:cubicBezTo>
                    <a:pt x="454" y="86"/>
                    <a:pt x="367" y="0"/>
                    <a:pt x="261" y="0"/>
                  </a:cubicBezTo>
                  <a:cubicBezTo>
                    <a:pt x="261" y="0"/>
                    <a:pt x="260"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3" name="Google Shape;2397;p2">
              <a:extLst>
                <a:ext uri="{FF2B5EF4-FFF2-40B4-BE49-F238E27FC236}">
                  <a16:creationId xmlns:a16="http://schemas.microsoft.com/office/drawing/2014/main" id="{E3F1A4CC-80EB-4340-9E77-82390CB5A8B8}"/>
                </a:ext>
              </a:extLst>
            </p:cNvPr>
            <p:cNvSpPr/>
            <p:nvPr/>
          </p:nvSpPr>
          <p:spPr>
            <a:xfrm>
              <a:off x="952100" y="663750"/>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8"/>
                    <a:pt x="121" y="330"/>
                  </a:cubicBezTo>
                  <a:cubicBezTo>
                    <a:pt x="161" y="370"/>
                    <a:pt x="210" y="388"/>
                    <a:pt x="258" y="388"/>
                  </a:cubicBezTo>
                  <a:cubicBezTo>
                    <a:pt x="357"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4" name="Google Shape;2398;p2">
              <a:extLst>
                <a:ext uri="{FF2B5EF4-FFF2-40B4-BE49-F238E27FC236}">
                  <a16:creationId xmlns:a16="http://schemas.microsoft.com/office/drawing/2014/main" id="{839CC98E-2147-4AA6-85D8-8252DEFC40C4}"/>
                </a:ext>
              </a:extLst>
            </p:cNvPr>
            <p:cNvSpPr/>
            <p:nvPr/>
          </p:nvSpPr>
          <p:spPr>
            <a:xfrm>
              <a:off x="991825" y="663750"/>
              <a:ext cx="11350" cy="9725"/>
            </a:xfrm>
            <a:custGeom>
              <a:avLst/>
              <a:gdLst/>
              <a:ahLst/>
              <a:cxnLst/>
              <a:rect l="l" t="t" r="r" b="b"/>
              <a:pathLst>
                <a:path w="454" h="389" extrusionOk="0">
                  <a:moveTo>
                    <a:pt x="260" y="0"/>
                  </a:moveTo>
                  <a:cubicBezTo>
                    <a:pt x="87" y="0"/>
                    <a:pt x="1" y="208"/>
                    <a:pt x="124" y="330"/>
                  </a:cubicBezTo>
                  <a:cubicBezTo>
                    <a:pt x="163" y="370"/>
                    <a:pt x="211" y="388"/>
                    <a:pt x="259" y="388"/>
                  </a:cubicBezTo>
                  <a:cubicBezTo>
                    <a:pt x="359" y="388"/>
                    <a:pt x="454" y="311"/>
                    <a:pt x="454" y="194"/>
                  </a:cubicBezTo>
                  <a:cubicBezTo>
                    <a:pt x="454" y="86"/>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5" name="Google Shape;2399;p2">
              <a:extLst>
                <a:ext uri="{FF2B5EF4-FFF2-40B4-BE49-F238E27FC236}">
                  <a16:creationId xmlns:a16="http://schemas.microsoft.com/office/drawing/2014/main" id="{D8E8A458-53E9-4DCB-A2BC-A2E94C509B49}"/>
                </a:ext>
              </a:extLst>
            </p:cNvPr>
            <p:cNvSpPr/>
            <p:nvPr/>
          </p:nvSpPr>
          <p:spPr>
            <a:xfrm>
              <a:off x="1031600" y="663750"/>
              <a:ext cx="11375" cy="9725"/>
            </a:xfrm>
            <a:custGeom>
              <a:avLst/>
              <a:gdLst/>
              <a:ahLst/>
              <a:cxnLst/>
              <a:rect l="l" t="t" r="r" b="b"/>
              <a:pathLst>
                <a:path w="455" h="389" extrusionOk="0">
                  <a:moveTo>
                    <a:pt x="263" y="0"/>
                  </a:moveTo>
                  <a:cubicBezTo>
                    <a:pt x="262" y="0"/>
                    <a:pt x="262" y="0"/>
                    <a:pt x="261" y="0"/>
                  </a:cubicBezTo>
                  <a:cubicBezTo>
                    <a:pt x="260" y="0"/>
                    <a:pt x="259" y="0"/>
                    <a:pt x="259" y="0"/>
                  </a:cubicBezTo>
                  <a:cubicBezTo>
                    <a:pt x="87" y="0"/>
                    <a:pt x="0" y="208"/>
                    <a:pt x="123" y="330"/>
                  </a:cubicBezTo>
                  <a:cubicBezTo>
                    <a:pt x="162" y="370"/>
                    <a:pt x="211" y="388"/>
                    <a:pt x="259" y="388"/>
                  </a:cubicBezTo>
                  <a:cubicBezTo>
                    <a:pt x="358" y="388"/>
                    <a:pt x="454" y="311"/>
                    <a:pt x="455" y="194"/>
                  </a:cubicBezTo>
                  <a:cubicBezTo>
                    <a:pt x="455" y="87"/>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6" name="Google Shape;2400;p2">
              <a:extLst>
                <a:ext uri="{FF2B5EF4-FFF2-40B4-BE49-F238E27FC236}">
                  <a16:creationId xmlns:a16="http://schemas.microsoft.com/office/drawing/2014/main" id="{EB8D01C2-A5F9-43DF-94C6-3AC98B748572}"/>
                </a:ext>
              </a:extLst>
            </p:cNvPr>
            <p:cNvSpPr/>
            <p:nvPr/>
          </p:nvSpPr>
          <p:spPr>
            <a:xfrm>
              <a:off x="1071350" y="663750"/>
              <a:ext cx="11350" cy="9725"/>
            </a:xfrm>
            <a:custGeom>
              <a:avLst/>
              <a:gdLst/>
              <a:ahLst/>
              <a:cxnLst/>
              <a:rect l="l" t="t" r="r" b="b"/>
              <a:pathLst>
                <a:path w="454" h="389" extrusionOk="0">
                  <a:moveTo>
                    <a:pt x="262" y="0"/>
                  </a:moveTo>
                  <a:cubicBezTo>
                    <a:pt x="261" y="0"/>
                    <a:pt x="260" y="0"/>
                    <a:pt x="259" y="0"/>
                  </a:cubicBezTo>
                  <a:cubicBezTo>
                    <a:pt x="86" y="0"/>
                    <a:pt x="0" y="208"/>
                    <a:pt x="123" y="330"/>
                  </a:cubicBezTo>
                  <a:cubicBezTo>
                    <a:pt x="162" y="370"/>
                    <a:pt x="211" y="388"/>
                    <a:pt x="258" y="388"/>
                  </a:cubicBezTo>
                  <a:cubicBezTo>
                    <a:pt x="358"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7" name="Google Shape;2401;p2">
              <a:extLst>
                <a:ext uri="{FF2B5EF4-FFF2-40B4-BE49-F238E27FC236}">
                  <a16:creationId xmlns:a16="http://schemas.microsoft.com/office/drawing/2014/main" id="{C746EF12-BB70-4180-955C-3CF1524547C2}"/>
                </a:ext>
              </a:extLst>
            </p:cNvPr>
            <p:cNvSpPr/>
            <p:nvPr/>
          </p:nvSpPr>
          <p:spPr>
            <a:xfrm>
              <a:off x="1111100" y="663750"/>
              <a:ext cx="11350" cy="9725"/>
            </a:xfrm>
            <a:custGeom>
              <a:avLst/>
              <a:gdLst/>
              <a:ahLst/>
              <a:cxnLst/>
              <a:rect l="l" t="t" r="r" b="b"/>
              <a:pathLst>
                <a:path w="454" h="389" extrusionOk="0">
                  <a:moveTo>
                    <a:pt x="262" y="0"/>
                  </a:moveTo>
                  <a:cubicBezTo>
                    <a:pt x="261" y="0"/>
                    <a:pt x="260" y="0"/>
                    <a:pt x="259" y="0"/>
                  </a:cubicBezTo>
                  <a:cubicBezTo>
                    <a:pt x="259" y="0"/>
                    <a:pt x="258" y="0"/>
                    <a:pt x="257" y="0"/>
                  </a:cubicBezTo>
                  <a:cubicBezTo>
                    <a:pt x="86" y="0"/>
                    <a:pt x="1" y="208"/>
                    <a:pt x="123" y="330"/>
                  </a:cubicBezTo>
                  <a:cubicBezTo>
                    <a:pt x="162" y="370"/>
                    <a:pt x="211" y="388"/>
                    <a:pt x="259" y="388"/>
                  </a:cubicBezTo>
                  <a:cubicBezTo>
                    <a:pt x="358"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8" name="Google Shape;2402;p2">
              <a:extLst>
                <a:ext uri="{FF2B5EF4-FFF2-40B4-BE49-F238E27FC236}">
                  <a16:creationId xmlns:a16="http://schemas.microsoft.com/office/drawing/2014/main" id="{322BB40A-9D96-498A-ACE0-04AE935554DF}"/>
                </a:ext>
              </a:extLst>
            </p:cNvPr>
            <p:cNvSpPr/>
            <p:nvPr/>
          </p:nvSpPr>
          <p:spPr>
            <a:xfrm>
              <a:off x="1150850" y="663750"/>
              <a:ext cx="11350" cy="9725"/>
            </a:xfrm>
            <a:custGeom>
              <a:avLst/>
              <a:gdLst/>
              <a:ahLst/>
              <a:cxnLst/>
              <a:rect l="l" t="t" r="r" b="b"/>
              <a:pathLst>
                <a:path w="454" h="389" extrusionOk="0">
                  <a:moveTo>
                    <a:pt x="262" y="0"/>
                  </a:moveTo>
                  <a:cubicBezTo>
                    <a:pt x="261" y="0"/>
                    <a:pt x="260" y="0"/>
                    <a:pt x="259" y="0"/>
                  </a:cubicBezTo>
                  <a:cubicBezTo>
                    <a:pt x="87" y="0"/>
                    <a:pt x="0" y="208"/>
                    <a:pt x="123" y="330"/>
                  </a:cubicBezTo>
                  <a:cubicBezTo>
                    <a:pt x="163" y="370"/>
                    <a:pt x="212" y="388"/>
                    <a:pt x="259" y="388"/>
                  </a:cubicBezTo>
                  <a:cubicBezTo>
                    <a:pt x="359" y="388"/>
                    <a:pt x="454" y="311"/>
                    <a:pt x="454" y="194"/>
                  </a:cubicBezTo>
                  <a:cubicBezTo>
                    <a:pt x="454" y="87"/>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9" name="Google Shape;2403;p2">
              <a:extLst>
                <a:ext uri="{FF2B5EF4-FFF2-40B4-BE49-F238E27FC236}">
                  <a16:creationId xmlns:a16="http://schemas.microsoft.com/office/drawing/2014/main" id="{F63BE0AF-09A7-405A-8D96-2A57B7E72ADB}"/>
                </a:ext>
              </a:extLst>
            </p:cNvPr>
            <p:cNvSpPr/>
            <p:nvPr/>
          </p:nvSpPr>
          <p:spPr>
            <a:xfrm>
              <a:off x="475000" y="629625"/>
              <a:ext cx="11350" cy="9725"/>
            </a:xfrm>
            <a:custGeom>
              <a:avLst/>
              <a:gdLst/>
              <a:ahLst/>
              <a:cxnLst/>
              <a:rect l="l" t="t" r="r" b="b"/>
              <a:pathLst>
                <a:path w="454" h="389" extrusionOk="0">
                  <a:moveTo>
                    <a:pt x="260" y="1"/>
                  </a:moveTo>
                  <a:cubicBezTo>
                    <a:pt x="87" y="1"/>
                    <a:pt x="1" y="208"/>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0" name="Google Shape;2404;p2">
              <a:extLst>
                <a:ext uri="{FF2B5EF4-FFF2-40B4-BE49-F238E27FC236}">
                  <a16:creationId xmlns:a16="http://schemas.microsoft.com/office/drawing/2014/main" id="{F043948C-D094-4FEA-97E2-F976C299E7D4}"/>
                </a:ext>
              </a:extLst>
            </p:cNvPr>
            <p:cNvSpPr/>
            <p:nvPr/>
          </p:nvSpPr>
          <p:spPr>
            <a:xfrm>
              <a:off x="514750" y="629625"/>
              <a:ext cx="11350" cy="9700"/>
            </a:xfrm>
            <a:custGeom>
              <a:avLst/>
              <a:gdLst/>
              <a:ahLst/>
              <a:cxnLst/>
              <a:rect l="l" t="t" r="r" b="b"/>
              <a:pathLst>
                <a:path w="454" h="388" extrusionOk="0">
                  <a:moveTo>
                    <a:pt x="260" y="1"/>
                  </a:moveTo>
                  <a:cubicBezTo>
                    <a:pt x="87" y="1"/>
                    <a:pt x="1" y="208"/>
                    <a:pt x="123" y="331"/>
                  </a:cubicBezTo>
                  <a:cubicBezTo>
                    <a:pt x="163" y="370"/>
                    <a:pt x="212" y="388"/>
                    <a:pt x="259" y="388"/>
                  </a:cubicBezTo>
                  <a:cubicBezTo>
                    <a:pt x="359" y="388"/>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1" name="Google Shape;2405;p2">
              <a:extLst>
                <a:ext uri="{FF2B5EF4-FFF2-40B4-BE49-F238E27FC236}">
                  <a16:creationId xmlns:a16="http://schemas.microsoft.com/office/drawing/2014/main" id="{C4589C75-B9BD-49FF-8BF9-A5EB06720A96}"/>
                </a:ext>
              </a:extLst>
            </p:cNvPr>
            <p:cNvSpPr/>
            <p:nvPr/>
          </p:nvSpPr>
          <p:spPr>
            <a:xfrm>
              <a:off x="554500" y="629625"/>
              <a:ext cx="11375" cy="9725"/>
            </a:xfrm>
            <a:custGeom>
              <a:avLst/>
              <a:gdLst/>
              <a:ahLst/>
              <a:cxnLst/>
              <a:rect l="l" t="t" r="r" b="b"/>
              <a:pathLst>
                <a:path w="455" h="389" extrusionOk="0">
                  <a:moveTo>
                    <a:pt x="262" y="1"/>
                  </a:moveTo>
                  <a:cubicBezTo>
                    <a:pt x="87" y="1"/>
                    <a:pt x="1" y="208"/>
                    <a:pt x="124" y="331"/>
                  </a:cubicBezTo>
                  <a:cubicBezTo>
                    <a:pt x="163" y="371"/>
                    <a:pt x="212" y="389"/>
                    <a:pt x="260"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2" name="Google Shape;2406;p2">
              <a:extLst>
                <a:ext uri="{FF2B5EF4-FFF2-40B4-BE49-F238E27FC236}">
                  <a16:creationId xmlns:a16="http://schemas.microsoft.com/office/drawing/2014/main" id="{748365E7-E142-4926-B5A6-71F7838D4023}"/>
                </a:ext>
              </a:extLst>
            </p:cNvPr>
            <p:cNvSpPr/>
            <p:nvPr/>
          </p:nvSpPr>
          <p:spPr>
            <a:xfrm>
              <a:off x="594250" y="629625"/>
              <a:ext cx="11400" cy="9725"/>
            </a:xfrm>
            <a:custGeom>
              <a:avLst/>
              <a:gdLst/>
              <a:ahLst/>
              <a:cxnLst/>
              <a:rect l="l" t="t" r="r" b="b"/>
              <a:pathLst>
                <a:path w="456" h="389" extrusionOk="0">
                  <a:moveTo>
                    <a:pt x="262" y="1"/>
                  </a:moveTo>
                  <a:cubicBezTo>
                    <a:pt x="87" y="1"/>
                    <a:pt x="1" y="210"/>
                    <a:pt x="124" y="331"/>
                  </a:cubicBezTo>
                  <a:cubicBezTo>
                    <a:pt x="164" y="371"/>
                    <a:pt x="212" y="389"/>
                    <a:pt x="260" y="389"/>
                  </a:cubicBezTo>
                  <a:cubicBezTo>
                    <a:pt x="360" y="389"/>
                    <a:pt x="456" y="312"/>
                    <a:pt x="456"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3" name="Google Shape;2407;p2">
              <a:extLst>
                <a:ext uri="{FF2B5EF4-FFF2-40B4-BE49-F238E27FC236}">
                  <a16:creationId xmlns:a16="http://schemas.microsoft.com/office/drawing/2014/main" id="{6253B2B9-378A-4AAA-AD97-8CFB13F1F9B8}"/>
                </a:ext>
              </a:extLst>
            </p:cNvPr>
            <p:cNvSpPr/>
            <p:nvPr/>
          </p:nvSpPr>
          <p:spPr>
            <a:xfrm>
              <a:off x="634025" y="629625"/>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4" name="Google Shape;2408;p2">
              <a:extLst>
                <a:ext uri="{FF2B5EF4-FFF2-40B4-BE49-F238E27FC236}">
                  <a16:creationId xmlns:a16="http://schemas.microsoft.com/office/drawing/2014/main" id="{C9711844-C4D6-4558-B3EA-86739F452410}"/>
                </a:ext>
              </a:extLst>
            </p:cNvPr>
            <p:cNvSpPr/>
            <p:nvPr/>
          </p:nvSpPr>
          <p:spPr>
            <a:xfrm>
              <a:off x="673775" y="62962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5" name="Google Shape;2409;p2">
              <a:extLst>
                <a:ext uri="{FF2B5EF4-FFF2-40B4-BE49-F238E27FC236}">
                  <a16:creationId xmlns:a16="http://schemas.microsoft.com/office/drawing/2014/main" id="{16EA1FF6-3C2C-4604-BF54-8DD58E29FA1B}"/>
                </a:ext>
              </a:extLst>
            </p:cNvPr>
            <p:cNvSpPr/>
            <p:nvPr/>
          </p:nvSpPr>
          <p:spPr>
            <a:xfrm>
              <a:off x="713525" y="629625"/>
              <a:ext cx="11400" cy="9725"/>
            </a:xfrm>
            <a:custGeom>
              <a:avLst/>
              <a:gdLst/>
              <a:ahLst/>
              <a:cxnLst/>
              <a:rect l="l" t="t" r="r" b="b"/>
              <a:pathLst>
                <a:path w="456" h="389" extrusionOk="0">
                  <a:moveTo>
                    <a:pt x="261" y="1"/>
                  </a:moveTo>
                  <a:cubicBezTo>
                    <a:pt x="88" y="1"/>
                    <a:pt x="0" y="208"/>
                    <a:pt x="123" y="331"/>
                  </a:cubicBezTo>
                  <a:cubicBezTo>
                    <a:pt x="163" y="371"/>
                    <a:pt x="212" y="389"/>
                    <a:pt x="260" y="389"/>
                  </a:cubicBezTo>
                  <a:cubicBezTo>
                    <a:pt x="360"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6" name="Google Shape;2410;p2">
              <a:extLst>
                <a:ext uri="{FF2B5EF4-FFF2-40B4-BE49-F238E27FC236}">
                  <a16:creationId xmlns:a16="http://schemas.microsoft.com/office/drawing/2014/main" id="{2EB6560D-DBCF-4BAD-8D87-2941459FE845}"/>
                </a:ext>
              </a:extLst>
            </p:cNvPr>
            <p:cNvSpPr/>
            <p:nvPr/>
          </p:nvSpPr>
          <p:spPr>
            <a:xfrm>
              <a:off x="753300" y="62962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7" name="Google Shape;2411;p2">
              <a:extLst>
                <a:ext uri="{FF2B5EF4-FFF2-40B4-BE49-F238E27FC236}">
                  <a16:creationId xmlns:a16="http://schemas.microsoft.com/office/drawing/2014/main" id="{5F55E88D-0732-4E61-B0F6-005438429907}"/>
                </a:ext>
              </a:extLst>
            </p:cNvPr>
            <p:cNvSpPr/>
            <p:nvPr/>
          </p:nvSpPr>
          <p:spPr>
            <a:xfrm>
              <a:off x="793075" y="629625"/>
              <a:ext cx="11350" cy="9725"/>
            </a:xfrm>
            <a:custGeom>
              <a:avLst/>
              <a:gdLst/>
              <a:ahLst/>
              <a:cxnLst/>
              <a:rect l="l" t="t" r="r" b="b"/>
              <a:pathLst>
                <a:path w="454" h="389" extrusionOk="0">
                  <a:moveTo>
                    <a:pt x="259" y="1"/>
                  </a:moveTo>
                  <a:cubicBezTo>
                    <a:pt x="87" y="1"/>
                    <a:pt x="0" y="208"/>
                    <a:pt x="121" y="331"/>
                  </a:cubicBezTo>
                  <a:cubicBezTo>
                    <a:pt x="161" y="371"/>
                    <a:pt x="210" y="389"/>
                    <a:pt x="258" y="389"/>
                  </a:cubicBezTo>
                  <a:cubicBezTo>
                    <a:pt x="358" y="389"/>
                    <a:pt x="453" y="312"/>
                    <a:pt x="453" y="195"/>
                  </a:cubicBezTo>
                  <a:cubicBezTo>
                    <a:pt x="453" y="87"/>
                    <a:pt x="365"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8" name="Google Shape;2412;p2">
              <a:extLst>
                <a:ext uri="{FF2B5EF4-FFF2-40B4-BE49-F238E27FC236}">
                  <a16:creationId xmlns:a16="http://schemas.microsoft.com/office/drawing/2014/main" id="{FDD90674-9E5E-4951-8B71-9B583ADB2603}"/>
                </a:ext>
              </a:extLst>
            </p:cNvPr>
            <p:cNvSpPr/>
            <p:nvPr/>
          </p:nvSpPr>
          <p:spPr>
            <a:xfrm>
              <a:off x="832825" y="62962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9" name="Google Shape;2413;p2">
              <a:extLst>
                <a:ext uri="{FF2B5EF4-FFF2-40B4-BE49-F238E27FC236}">
                  <a16:creationId xmlns:a16="http://schemas.microsoft.com/office/drawing/2014/main" id="{C7290E74-54BB-4FE0-87AF-C71C5FB39586}"/>
                </a:ext>
              </a:extLst>
            </p:cNvPr>
            <p:cNvSpPr/>
            <p:nvPr/>
          </p:nvSpPr>
          <p:spPr>
            <a:xfrm>
              <a:off x="872575" y="629625"/>
              <a:ext cx="11350" cy="9725"/>
            </a:xfrm>
            <a:custGeom>
              <a:avLst/>
              <a:gdLst/>
              <a:ahLst/>
              <a:cxnLst/>
              <a:rect l="l" t="t" r="r" b="b"/>
              <a:pathLst>
                <a:path w="454" h="389" extrusionOk="0">
                  <a:moveTo>
                    <a:pt x="262" y="1"/>
                  </a:moveTo>
                  <a:cubicBezTo>
                    <a:pt x="261" y="1"/>
                    <a:pt x="260" y="1"/>
                    <a:pt x="260" y="1"/>
                  </a:cubicBezTo>
                  <a:cubicBezTo>
                    <a:pt x="85" y="1"/>
                    <a:pt x="0" y="210"/>
                    <a:pt x="123" y="331"/>
                  </a:cubicBezTo>
                  <a:cubicBezTo>
                    <a:pt x="162" y="371"/>
                    <a:pt x="211" y="389"/>
                    <a:pt x="259" y="389"/>
                  </a:cubicBezTo>
                  <a:cubicBezTo>
                    <a:pt x="358" y="389"/>
                    <a:pt x="454" y="312"/>
                    <a:pt x="454" y="195"/>
                  </a:cubicBezTo>
                  <a:cubicBezTo>
                    <a:pt x="454" y="88"/>
                    <a:pt x="367"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0" name="Google Shape;2414;p2">
              <a:extLst>
                <a:ext uri="{FF2B5EF4-FFF2-40B4-BE49-F238E27FC236}">
                  <a16:creationId xmlns:a16="http://schemas.microsoft.com/office/drawing/2014/main" id="{6AB775E2-592B-40B3-835C-DEBAB68058A2}"/>
                </a:ext>
              </a:extLst>
            </p:cNvPr>
            <p:cNvSpPr/>
            <p:nvPr/>
          </p:nvSpPr>
          <p:spPr>
            <a:xfrm>
              <a:off x="912325" y="629625"/>
              <a:ext cx="11350" cy="9725"/>
            </a:xfrm>
            <a:custGeom>
              <a:avLst/>
              <a:gdLst/>
              <a:ahLst/>
              <a:cxnLst/>
              <a:rect l="l" t="t" r="r" b="b"/>
              <a:pathLst>
                <a:path w="454" h="389" extrusionOk="0">
                  <a:moveTo>
                    <a:pt x="259" y="1"/>
                  </a:moveTo>
                  <a:cubicBezTo>
                    <a:pt x="86" y="1"/>
                    <a:pt x="1" y="209"/>
                    <a:pt x="122" y="331"/>
                  </a:cubicBezTo>
                  <a:cubicBezTo>
                    <a:pt x="162" y="371"/>
                    <a:pt x="211" y="389"/>
                    <a:pt x="258" y="389"/>
                  </a:cubicBezTo>
                  <a:cubicBezTo>
                    <a:pt x="358" y="389"/>
                    <a:pt x="454" y="312"/>
                    <a:pt x="454" y="195"/>
                  </a:cubicBezTo>
                  <a:cubicBezTo>
                    <a:pt x="454" y="87"/>
                    <a:pt x="367" y="1"/>
                    <a:pt x="261" y="1"/>
                  </a:cubicBezTo>
                  <a:cubicBezTo>
                    <a:pt x="261" y="1"/>
                    <a:pt x="260"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1" name="Google Shape;2415;p2">
              <a:extLst>
                <a:ext uri="{FF2B5EF4-FFF2-40B4-BE49-F238E27FC236}">
                  <a16:creationId xmlns:a16="http://schemas.microsoft.com/office/drawing/2014/main" id="{AE15A40F-2DCB-4F11-97C1-06BF5147BB71}"/>
                </a:ext>
              </a:extLst>
            </p:cNvPr>
            <p:cNvSpPr/>
            <p:nvPr/>
          </p:nvSpPr>
          <p:spPr>
            <a:xfrm>
              <a:off x="952075" y="629625"/>
              <a:ext cx="11350" cy="9725"/>
            </a:xfrm>
            <a:custGeom>
              <a:avLst/>
              <a:gdLst/>
              <a:ahLst/>
              <a:cxnLst/>
              <a:rect l="l" t="t" r="r" b="b"/>
              <a:pathLst>
                <a:path w="454" h="389" extrusionOk="0">
                  <a:moveTo>
                    <a:pt x="260" y="1"/>
                  </a:moveTo>
                  <a:cubicBezTo>
                    <a:pt x="87" y="1"/>
                    <a:pt x="1" y="208"/>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2" name="Google Shape;2416;p2">
              <a:extLst>
                <a:ext uri="{FF2B5EF4-FFF2-40B4-BE49-F238E27FC236}">
                  <a16:creationId xmlns:a16="http://schemas.microsoft.com/office/drawing/2014/main" id="{55B3DE54-44E8-4E72-9D5C-D2A64637C30D}"/>
                </a:ext>
              </a:extLst>
            </p:cNvPr>
            <p:cNvSpPr/>
            <p:nvPr/>
          </p:nvSpPr>
          <p:spPr>
            <a:xfrm>
              <a:off x="991825" y="629625"/>
              <a:ext cx="11350" cy="9725"/>
            </a:xfrm>
            <a:custGeom>
              <a:avLst/>
              <a:gdLst/>
              <a:ahLst/>
              <a:cxnLst/>
              <a:rect l="l" t="t" r="r" b="b"/>
              <a:pathLst>
                <a:path w="454" h="389" extrusionOk="0">
                  <a:moveTo>
                    <a:pt x="260" y="1"/>
                  </a:moveTo>
                  <a:cubicBezTo>
                    <a:pt x="87" y="1"/>
                    <a:pt x="1" y="210"/>
                    <a:pt x="124" y="331"/>
                  </a:cubicBezTo>
                  <a:cubicBezTo>
                    <a:pt x="163" y="371"/>
                    <a:pt x="211" y="389"/>
                    <a:pt x="259" y="389"/>
                  </a:cubicBezTo>
                  <a:cubicBezTo>
                    <a:pt x="359" y="389"/>
                    <a:pt x="454" y="312"/>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3" name="Google Shape;2417;p2">
              <a:extLst>
                <a:ext uri="{FF2B5EF4-FFF2-40B4-BE49-F238E27FC236}">
                  <a16:creationId xmlns:a16="http://schemas.microsoft.com/office/drawing/2014/main" id="{3A50A2E5-514A-4E17-8722-B4AA40DBF992}"/>
                </a:ext>
              </a:extLst>
            </p:cNvPr>
            <p:cNvSpPr/>
            <p:nvPr/>
          </p:nvSpPr>
          <p:spPr>
            <a:xfrm>
              <a:off x="1031575" y="629625"/>
              <a:ext cx="11400" cy="9725"/>
            </a:xfrm>
            <a:custGeom>
              <a:avLst/>
              <a:gdLst/>
              <a:ahLst/>
              <a:cxnLst/>
              <a:rect l="l" t="t" r="r" b="b"/>
              <a:pathLst>
                <a:path w="456" h="389" extrusionOk="0">
                  <a:moveTo>
                    <a:pt x="262" y="1"/>
                  </a:moveTo>
                  <a:cubicBezTo>
                    <a:pt x="89" y="1"/>
                    <a:pt x="1" y="208"/>
                    <a:pt x="124" y="331"/>
                  </a:cubicBezTo>
                  <a:cubicBezTo>
                    <a:pt x="163" y="371"/>
                    <a:pt x="212" y="389"/>
                    <a:pt x="260" y="389"/>
                  </a:cubicBezTo>
                  <a:cubicBezTo>
                    <a:pt x="360" y="389"/>
                    <a:pt x="456" y="312"/>
                    <a:pt x="456" y="195"/>
                  </a:cubicBezTo>
                  <a:cubicBezTo>
                    <a:pt x="456"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4" name="Google Shape;2418;p2">
              <a:extLst>
                <a:ext uri="{FF2B5EF4-FFF2-40B4-BE49-F238E27FC236}">
                  <a16:creationId xmlns:a16="http://schemas.microsoft.com/office/drawing/2014/main" id="{7DFE6D8D-8110-4278-A25F-D7C926E033CD}"/>
                </a:ext>
              </a:extLst>
            </p:cNvPr>
            <p:cNvSpPr/>
            <p:nvPr/>
          </p:nvSpPr>
          <p:spPr>
            <a:xfrm>
              <a:off x="1071350" y="629625"/>
              <a:ext cx="11350" cy="9725"/>
            </a:xfrm>
            <a:custGeom>
              <a:avLst/>
              <a:gdLst/>
              <a:ahLst/>
              <a:cxnLst/>
              <a:rect l="l" t="t" r="r" b="b"/>
              <a:pathLst>
                <a:path w="454" h="389" extrusionOk="0">
                  <a:moveTo>
                    <a:pt x="259" y="1"/>
                  </a:moveTo>
                  <a:cubicBezTo>
                    <a:pt x="86" y="1"/>
                    <a:pt x="0" y="210"/>
                    <a:pt x="123" y="331"/>
                  </a:cubicBezTo>
                  <a:cubicBezTo>
                    <a:pt x="162" y="371"/>
                    <a:pt x="211"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5" name="Google Shape;2419;p2">
              <a:extLst>
                <a:ext uri="{FF2B5EF4-FFF2-40B4-BE49-F238E27FC236}">
                  <a16:creationId xmlns:a16="http://schemas.microsoft.com/office/drawing/2014/main" id="{F8235FDE-7092-4556-A414-5F5BB4774233}"/>
                </a:ext>
              </a:extLst>
            </p:cNvPr>
            <p:cNvSpPr/>
            <p:nvPr/>
          </p:nvSpPr>
          <p:spPr>
            <a:xfrm>
              <a:off x="1111100" y="629625"/>
              <a:ext cx="11350" cy="9725"/>
            </a:xfrm>
            <a:custGeom>
              <a:avLst/>
              <a:gdLst/>
              <a:ahLst/>
              <a:cxnLst/>
              <a:rect l="l" t="t" r="r" b="b"/>
              <a:pathLst>
                <a:path w="454" h="389" extrusionOk="0">
                  <a:moveTo>
                    <a:pt x="259" y="1"/>
                  </a:moveTo>
                  <a:cubicBezTo>
                    <a:pt x="87" y="1"/>
                    <a:pt x="0" y="208"/>
                    <a:pt x="123" y="331"/>
                  </a:cubicBezTo>
                  <a:cubicBezTo>
                    <a:pt x="162" y="371"/>
                    <a:pt x="211" y="389"/>
                    <a:pt x="259"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6" name="Google Shape;2420;p2">
              <a:extLst>
                <a:ext uri="{FF2B5EF4-FFF2-40B4-BE49-F238E27FC236}">
                  <a16:creationId xmlns:a16="http://schemas.microsoft.com/office/drawing/2014/main" id="{8F462DB4-195E-43AB-8232-366CBC891EC2}"/>
                </a:ext>
              </a:extLst>
            </p:cNvPr>
            <p:cNvSpPr/>
            <p:nvPr/>
          </p:nvSpPr>
          <p:spPr>
            <a:xfrm>
              <a:off x="514750" y="595525"/>
              <a:ext cx="11350" cy="9700"/>
            </a:xfrm>
            <a:custGeom>
              <a:avLst/>
              <a:gdLst/>
              <a:ahLst/>
              <a:cxnLst/>
              <a:rect l="l" t="t" r="r" b="b"/>
              <a:pathLst>
                <a:path w="454" h="388" extrusionOk="0">
                  <a:moveTo>
                    <a:pt x="263" y="0"/>
                  </a:moveTo>
                  <a:cubicBezTo>
                    <a:pt x="262" y="0"/>
                    <a:pt x="261" y="0"/>
                    <a:pt x="260" y="1"/>
                  </a:cubicBezTo>
                  <a:cubicBezTo>
                    <a:pt x="87" y="1"/>
                    <a:pt x="1" y="208"/>
                    <a:pt x="123" y="331"/>
                  </a:cubicBezTo>
                  <a:cubicBezTo>
                    <a:pt x="163" y="370"/>
                    <a:pt x="211" y="388"/>
                    <a:pt x="258" y="388"/>
                  </a:cubicBezTo>
                  <a:cubicBezTo>
                    <a:pt x="358" y="388"/>
                    <a:pt x="454" y="311"/>
                    <a:pt x="454" y="195"/>
                  </a:cubicBezTo>
                  <a:cubicBezTo>
                    <a:pt x="454" y="88"/>
                    <a:pt x="369"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7" name="Google Shape;2421;p2">
              <a:extLst>
                <a:ext uri="{FF2B5EF4-FFF2-40B4-BE49-F238E27FC236}">
                  <a16:creationId xmlns:a16="http://schemas.microsoft.com/office/drawing/2014/main" id="{8314065D-8EC3-40FC-962B-EFEF6CB02C59}"/>
                </a:ext>
              </a:extLst>
            </p:cNvPr>
            <p:cNvSpPr/>
            <p:nvPr/>
          </p:nvSpPr>
          <p:spPr>
            <a:xfrm>
              <a:off x="554525" y="595525"/>
              <a:ext cx="11350" cy="9725"/>
            </a:xfrm>
            <a:custGeom>
              <a:avLst/>
              <a:gdLst/>
              <a:ahLst/>
              <a:cxnLst/>
              <a:rect l="l" t="t" r="r" b="b"/>
              <a:pathLst>
                <a:path w="454" h="389" extrusionOk="0">
                  <a:moveTo>
                    <a:pt x="263" y="0"/>
                  </a:moveTo>
                  <a:cubicBezTo>
                    <a:pt x="262" y="0"/>
                    <a:pt x="261" y="0"/>
                    <a:pt x="261" y="1"/>
                  </a:cubicBezTo>
                  <a:cubicBezTo>
                    <a:pt x="260" y="1"/>
                    <a:pt x="259" y="1"/>
                    <a:pt x="259" y="1"/>
                  </a:cubicBezTo>
                  <a:cubicBezTo>
                    <a:pt x="86" y="1"/>
                    <a:pt x="0" y="209"/>
                    <a:pt x="123" y="331"/>
                  </a:cubicBezTo>
                  <a:cubicBezTo>
                    <a:pt x="162" y="371"/>
                    <a:pt x="211" y="389"/>
                    <a:pt x="258" y="389"/>
                  </a:cubicBezTo>
                  <a:cubicBezTo>
                    <a:pt x="358" y="389"/>
                    <a:pt x="453" y="311"/>
                    <a:pt x="453" y="195"/>
                  </a:cubicBezTo>
                  <a:cubicBezTo>
                    <a:pt x="453"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8" name="Google Shape;2422;p2">
              <a:extLst>
                <a:ext uri="{FF2B5EF4-FFF2-40B4-BE49-F238E27FC236}">
                  <a16:creationId xmlns:a16="http://schemas.microsoft.com/office/drawing/2014/main" id="{17D90192-C1FE-4220-B13E-AA6D4A0FFF7B}"/>
                </a:ext>
              </a:extLst>
            </p:cNvPr>
            <p:cNvSpPr/>
            <p:nvPr/>
          </p:nvSpPr>
          <p:spPr>
            <a:xfrm>
              <a:off x="594250" y="595525"/>
              <a:ext cx="11400" cy="9725"/>
            </a:xfrm>
            <a:custGeom>
              <a:avLst/>
              <a:gdLst/>
              <a:ahLst/>
              <a:cxnLst/>
              <a:rect l="l" t="t" r="r" b="b"/>
              <a:pathLst>
                <a:path w="456" h="389" extrusionOk="0">
                  <a:moveTo>
                    <a:pt x="262" y="1"/>
                  </a:moveTo>
                  <a:cubicBezTo>
                    <a:pt x="87" y="1"/>
                    <a:pt x="1" y="208"/>
                    <a:pt x="124" y="331"/>
                  </a:cubicBezTo>
                  <a:cubicBezTo>
                    <a:pt x="164" y="371"/>
                    <a:pt x="212" y="389"/>
                    <a:pt x="260" y="389"/>
                  </a:cubicBezTo>
                  <a:cubicBezTo>
                    <a:pt x="360" y="389"/>
                    <a:pt x="456" y="311"/>
                    <a:pt x="456" y="195"/>
                  </a:cubicBezTo>
                  <a:cubicBezTo>
                    <a:pt x="456"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9" name="Google Shape;2423;p2">
              <a:extLst>
                <a:ext uri="{FF2B5EF4-FFF2-40B4-BE49-F238E27FC236}">
                  <a16:creationId xmlns:a16="http://schemas.microsoft.com/office/drawing/2014/main" id="{931AFDA5-FF93-4915-AE0F-44C2DFAEBB74}"/>
                </a:ext>
              </a:extLst>
            </p:cNvPr>
            <p:cNvSpPr/>
            <p:nvPr/>
          </p:nvSpPr>
          <p:spPr>
            <a:xfrm>
              <a:off x="634025" y="595525"/>
              <a:ext cx="11375" cy="9725"/>
            </a:xfrm>
            <a:custGeom>
              <a:avLst/>
              <a:gdLst/>
              <a:ahLst/>
              <a:cxnLst/>
              <a:rect l="l" t="t" r="r" b="b"/>
              <a:pathLst>
                <a:path w="455" h="389" extrusionOk="0">
                  <a:moveTo>
                    <a:pt x="264" y="0"/>
                  </a:moveTo>
                  <a:cubicBezTo>
                    <a:pt x="263" y="0"/>
                    <a:pt x="262" y="0"/>
                    <a:pt x="261" y="1"/>
                  </a:cubicBezTo>
                  <a:cubicBezTo>
                    <a:pt x="260" y="1"/>
                    <a:pt x="260" y="1"/>
                    <a:pt x="259" y="1"/>
                  </a:cubicBezTo>
                  <a:cubicBezTo>
                    <a:pt x="87" y="1"/>
                    <a:pt x="1" y="209"/>
                    <a:pt x="123" y="331"/>
                  </a:cubicBezTo>
                  <a:cubicBezTo>
                    <a:pt x="163" y="371"/>
                    <a:pt x="211" y="389"/>
                    <a:pt x="259" y="389"/>
                  </a:cubicBezTo>
                  <a:cubicBezTo>
                    <a:pt x="359" y="389"/>
                    <a:pt x="454" y="311"/>
                    <a:pt x="455" y="195"/>
                  </a:cubicBezTo>
                  <a:cubicBezTo>
                    <a:pt x="455" y="88"/>
                    <a:pt x="368"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0" name="Google Shape;2424;p2">
              <a:extLst>
                <a:ext uri="{FF2B5EF4-FFF2-40B4-BE49-F238E27FC236}">
                  <a16:creationId xmlns:a16="http://schemas.microsoft.com/office/drawing/2014/main" id="{871EE5CC-4012-4E1E-A1BA-391D8C19BC36}"/>
                </a:ext>
              </a:extLst>
            </p:cNvPr>
            <p:cNvSpPr/>
            <p:nvPr/>
          </p:nvSpPr>
          <p:spPr>
            <a:xfrm>
              <a:off x="673775" y="595525"/>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1" name="Google Shape;2425;p2">
              <a:extLst>
                <a:ext uri="{FF2B5EF4-FFF2-40B4-BE49-F238E27FC236}">
                  <a16:creationId xmlns:a16="http://schemas.microsoft.com/office/drawing/2014/main" id="{29B7AE9B-EC6D-4698-8CB0-D41179A390B0}"/>
                </a:ext>
              </a:extLst>
            </p:cNvPr>
            <p:cNvSpPr/>
            <p:nvPr/>
          </p:nvSpPr>
          <p:spPr>
            <a:xfrm>
              <a:off x="713525" y="595525"/>
              <a:ext cx="11400" cy="9725"/>
            </a:xfrm>
            <a:custGeom>
              <a:avLst/>
              <a:gdLst/>
              <a:ahLst/>
              <a:cxnLst/>
              <a:rect l="l" t="t" r="r" b="b"/>
              <a:pathLst>
                <a:path w="456" h="389" extrusionOk="0">
                  <a:moveTo>
                    <a:pt x="264" y="0"/>
                  </a:moveTo>
                  <a:cubicBezTo>
                    <a:pt x="263" y="0"/>
                    <a:pt x="262" y="0"/>
                    <a:pt x="261" y="1"/>
                  </a:cubicBezTo>
                  <a:cubicBezTo>
                    <a:pt x="260" y="1"/>
                    <a:pt x="260" y="1"/>
                    <a:pt x="259" y="1"/>
                  </a:cubicBezTo>
                  <a:cubicBezTo>
                    <a:pt x="88" y="1"/>
                    <a:pt x="1" y="209"/>
                    <a:pt x="123" y="331"/>
                  </a:cubicBezTo>
                  <a:cubicBezTo>
                    <a:pt x="163" y="371"/>
                    <a:pt x="212" y="389"/>
                    <a:pt x="260" y="389"/>
                  </a:cubicBezTo>
                  <a:cubicBezTo>
                    <a:pt x="360" y="389"/>
                    <a:pt x="455" y="311"/>
                    <a:pt x="455" y="195"/>
                  </a:cubicBezTo>
                  <a:cubicBezTo>
                    <a:pt x="455" y="88"/>
                    <a:pt x="369"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2" name="Google Shape;2426;p2">
              <a:extLst>
                <a:ext uri="{FF2B5EF4-FFF2-40B4-BE49-F238E27FC236}">
                  <a16:creationId xmlns:a16="http://schemas.microsoft.com/office/drawing/2014/main" id="{7CCC35E4-8484-4630-9338-051C5BD74FE0}"/>
                </a:ext>
              </a:extLst>
            </p:cNvPr>
            <p:cNvSpPr/>
            <p:nvPr/>
          </p:nvSpPr>
          <p:spPr>
            <a:xfrm>
              <a:off x="753300" y="595525"/>
              <a:ext cx="11375" cy="9725"/>
            </a:xfrm>
            <a:custGeom>
              <a:avLst/>
              <a:gdLst/>
              <a:ahLst/>
              <a:cxnLst/>
              <a:rect l="l" t="t" r="r" b="b"/>
              <a:pathLst>
                <a:path w="455" h="389" extrusionOk="0">
                  <a:moveTo>
                    <a:pt x="263" y="0"/>
                  </a:moveTo>
                  <a:cubicBezTo>
                    <a:pt x="262" y="0"/>
                    <a:pt x="261" y="0"/>
                    <a:pt x="260" y="1"/>
                  </a:cubicBezTo>
                  <a:cubicBezTo>
                    <a:pt x="87" y="1"/>
                    <a:pt x="1" y="208"/>
                    <a:pt x="122" y="331"/>
                  </a:cubicBezTo>
                  <a:cubicBezTo>
                    <a:pt x="162" y="371"/>
                    <a:pt x="211" y="389"/>
                    <a:pt x="259" y="389"/>
                  </a:cubicBezTo>
                  <a:cubicBezTo>
                    <a:pt x="359" y="389"/>
                    <a:pt x="454" y="311"/>
                    <a:pt x="454" y="195"/>
                  </a:cubicBezTo>
                  <a:cubicBezTo>
                    <a:pt x="454"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3" name="Google Shape;2427;p2">
              <a:extLst>
                <a:ext uri="{FF2B5EF4-FFF2-40B4-BE49-F238E27FC236}">
                  <a16:creationId xmlns:a16="http://schemas.microsoft.com/office/drawing/2014/main" id="{9AC60E65-86AC-4BD4-A84C-B546F07089C0}"/>
                </a:ext>
              </a:extLst>
            </p:cNvPr>
            <p:cNvSpPr/>
            <p:nvPr/>
          </p:nvSpPr>
          <p:spPr>
            <a:xfrm>
              <a:off x="793075" y="595525"/>
              <a:ext cx="11350" cy="9725"/>
            </a:xfrm>
            <a:custGeom>
              <a:avLst/>
              <a:gdLst/>
              <a:ahLst/>
              <a:cxnLst/>
              <a:rect l="l" t="t" r="r" b="b"/>
              <a:pathLst>
                <a:path w="454" h="389" extrusionOk="0">
                  <a:moveTo>
                    <a:pt x="262" y="0"/>
                  </a:moveTo>
                  <a:cubicBezTo>
                    <a:pt x="261" y="0"/>
                    <a:pt x="260" y="0"/>
                    <a:pt x="259" y="1"/>
                  </a:cubicBezTo>
                  <a:cubicBezTo>
                    <a:pt x="259" y="1"/>
                    <a:pt x="258" y="1"/>
                    <a:pt x="257" y="1"/>
                  </a:cubicBezTo>
                  <a:cubicBezTo>
                    <a:pt x="86" y="1"/>
                    <a:pt x="1" y="209"/>
                    <a:pt x="121" y="331"/>
                  </a:cubicBezTo>
                  <a:cubicBezTo>
                    <a:pt x="161" y="371"/>
                    <a:pt x="210" y="389"/>
                    <a:pt x="258" y="389"/>
                  </a:cubicBezTo>
                  <a:cubicBezTo>
                    <a:pt x="358" y="389"/>
                    <a:pt x="453" y="311"/>
                    <a:pt x="453" y="195"/>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4" name="Google Shape;2428;p2">
              <a:extLst>
                <a:ext uri="{FF2B5EF4-FFF2-40B4-BE49-F238E27FC236}">
                  <a16:creationId xmlns:a16="http://schemas.microsoft.com/office/drawing/2014/main" id="{2145C619-6F45-4A7C-80B5-3DD303B5ED50}"/>
                </a:ext>
              </a:extLst>
            </p:cNvPr>
            <p:cNvSpPr/>
            <p:nvPr/>
          </p:nvSpPr>
          <p:spPr>
            <a:xfrm>
              <a:off x="832825" y="595525"/>
              <a:ext cx="11350" cy="9725"/>
            </a:xfrm>
            <a:custGeom>
              <a:avLst/>
              <a:gdLst/>
              <a:ahLst/>
              <a:cxnLst/>
              <a:rect l="l" t="t" r="r" b="b"/>
              <a:pathLst>
                <a:path w="454" h="389" extrusionOk="0">
                  <a:moveTo>
                    <a:pt x="262" y="0"/>
                  </a:moveTo>
                  <a:cubicBezTo>
                    <a:pt x="261" y="0"/>
                    <a:pt x="260" y="0"/>
                    <a:pt x="259" y="1"/>
                  </a:cubicBezTo>
                  <a:cubicBezTo>
                    <a:pt x="87" y="1"/>
                    <a:pt x="0" y="208"/>
                    <a:pt x="122" y="331"/>
                  </a:cubicBezTo>
                  <a:cubicBezTo>
                    <a:pt x="161" y="371"/>
                    <a:pt x="210" y="389"/>
                    <a:pt x="258" y="389"/>
                  </a:cubicBezTo>
                  <a:cubicBezTo>
                    <a:pt x="358" y="389"/>
                    <a:pt x="453" y="311"/>
                    <a:pt x="453" y="195"/>
                  </a:cubicBezTo>
                  <a:cubicBezTo>
                    <a:pt x="453" y="88"/>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5" name="Google Shape;2429;p2">
              <a:extLst>
                <a:ext uri="{FF2B5EF4-FFF2-40B4-BE49-F238E27FC236}">
                  <a16:creationId xmlns:a16="http://schemas.microsoft.com/office/drawing/2014/main" id="{9BBF4B36-21BA-4BF7-B471-E0CA2899375D}"/>
                </a:ext>
              </a:extLst>
            </p:cNvPr>
            <p:cNvSpPr/>
            <p:nvPr/>
          </p:nvSpPr>
          <p:spPr>
            <a:xfrm>
              <a:off x="872575" y="595525"/>
              <a:ext cx="11350" cy="9725"/>
            </a:xfrm>
            <a:custGeom>
              <a:avLst/>
              <a:gdLst/>
              <a:ahLst/>
              <a:cxnLst/>
              <a:rect l="l" t="t" r="r" b="b"/>
              <a:pathLst>
                <a:path w="454" h="389" extrusionOk="0">
                  <a:moveTo>
                    <a:pt x="262" y="0"/>
                  </a:moveTo>
                  <a:cubicBezTo>
                    <a:pt x="261" y="0"/>
                    <a:pt x="260" y="0"/>
                    <a:pt x="260" y="1"/>
                  </a:cubicBezTo>
                  <a:cubicBezTo>
                    <a:pt x="85" y="1"/>
                    <a:pt x="0" y="210"/>
                    <a:pt x="123" y="331"/>
                  </a:cubicBezTo>
                  <a:cubicBezTo>
                    <a:pt x="162" y="371"/>
                    <a:pt x="211" y="389"/>
                    <a:pt x="259" y="389"/>
                  </a:cubicBezTo>
                  <a:cubicBezTo>
                    <a:pt x="358" y="389"/>
                    <a:pt x="454" y="311"/>
                    <a:pt x="454" y="195"/>
                  </a:cubicBezTo>
                  <a:cubicBezTo>
                    <a:pt x="454" y="88"/>
                    <a:pt x="367"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6" name="Google Shape;2430;p2">
              <a:extLst>
                <a:ext uri="{FF2B5EF4-FFF2-40B4-BE49-F238E27FC236}">
                  <a16:creationId xmlns:a16="http://schemas.microsoft.com/office/drawing/2014/main" id="{71EE4FF2-0B2B-4CD4-953C-24EE24717983}"/>
                </a:ext>
              </a:extLst>
            </p:cNvPr>
            <p:cNvSpPr/>
            <p:nvPr/>
          </p:nvSpPr>
          <p:spPr>
            <a:xfrm>
              <a:off x="912325" y="595525"/>
              <a:ext cx="11350" cy="9725"/>
            </a:xfrm>
            <a:custGeom>
              <a:avLst/>
              <a:gdLst/>
              <a:ahLst/>
              <a:cxnLst/>
              <a:rect l="l" t="t" r="r" b="b"/>
              <a:pathLst>
                <a:path w="454" h="389" extrusionOk="0">
                  <a:moveTo>
                    <a:pt x="259" y="1"/>
                  </a:moveTo>
                  <a:cubicBezTo>
                    <a:pt x="86" y="1"/>
                    <a:pt x="1" y="209"/>
                    <a:pt x="122" y="331"/>
                  </a:cubicBezTo>
                  <a:cubicBezTo>
                    <a:pt x="162" y="371"/>
                    <a:pt x="211" y="389"/>
                    <a:pt x="258" y="389"/>
                  </a:cubicBezTo>
                  <a:cubicBezTo>
                    <a:pt x="358" y="389"/>
                    <a:pt x="454" y="311"/>
                    <a:pt x="454" y="195"/>
                  </a:cubicBezTo>
                  <a:cubicBezTo>
                    <a:pt x="454" y="87"/>
                    <a:pt x="367" y="1"/>
                    <a:pt x="261" y="1"/>
                  </a:cubicBezTo>
                  <a:cubicBezTo>
                    <a:pt x="261" y="1"/>
                    <a:pt x="260"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7" name="Google Shape;2431;p2">
              <a:extLst>
                <a:ext uri="{FF2B5EF4-FFF2-40B4-BE49-F238E27FC236}">
                  <a16:creationId xmlns:a16="http://schemas.microsoft.com/office/drawing/2014/main" id="{8306DEB4-117A-45B4-AEA4-9BF259DEDA72}"/>
                </a:ext>
              </a:extLst>
            </p:cNvPr>
            <p:cNvSpPr/>
            <p:nvPr/>
          </p:nvSpPr>
          <p:spPr>
            <a:xfrm>
              <a:off x="952100" y="595525"/>
              <a:ext cx="11325" cy="9725"/>
            </a:xfrm>
            <a:custGeom>
              <a:avLst/>
              <a:gdLst/>
              <a:ahLst/>
              <a:cxnLst/>
              <a:rect l="l" t="t" r="r" b="b"/>
              <a:pathLst>
                <a:path w="453" h="389" extrusionOk="0">
                  <a:moveTo>
                    <a:pt x="262" y="0"/>
                  </a:moveTo>
                  <a:cubicBezTo>
                    <a:pt x="261" y="0"/>
                    <a:pt x="260" y="0"/>
                    <a:pt x="259" y="1"/>
                  </a:cubicBezTo>
                  <a:cubicBezTo>
                    <a:pt x="258" y="1"/>
                    <a:pt x="258" y="1"/>
                    <a:pt x="257" y="1"/>
                  </a:cubicBezTo>
                  <a:cubicBezTo>
                    <a:pt x="85" y="1"/>
                    <a:pt x="0" y="209"/>
                    <a:pt x="121" y="331"/>
                  </a:cubicBezTo>
                  <a:cubicBezTo>
                    <a:pt x="161" y="371"/>
                    <a:pt x="210" y="389"/>
                    <a:pt x="258" y="389"/>
                  </a:cubicBezTo>
                  <a:cubicBezTo>
                    <a:pt x="357" y="389"/>
                    <a:pt x="453" y="311"/>
                    <a:pt x="453" y="195"/>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8" name="Google Shape;2432;p2">
              <a:extLst>
                <a:ext uri="{FF2B5EF4-FFF2-40B4-BE49-F238E27FC236}">
                  <a16:creationId xmlns:a16="http://schemas.microsoft.com/office/drawing/2014/main" id="{D4370368-DC5C-4A58-A11B-27F64DCFFA6B}"/>
                </a:ext>
              </a:extLst>
            </p:cNvPr>
            <p:cNvSpPr/>
            <p:nvPr/>
          </p:nvSpPr>
          <p:spPr>
            <a:xfrm>
              <a:off x="991825" y="595525"/>
              <a:ext cx="11350" cy="9725"/>
            </a:xfrm>
            <a:custGeom>
              <a:avLst/>
              <a:gdLst/>
              <a:ahLst/>
              <a:cxnLst/>
              <a:rect l="l" t="t" r="r" b="b"/>
              <a:pathLst>
                <a:path w="454" h="389" extrusionOk="0">
                  <a:moveTo>
                    <a:pt x="260" y="1"/>
                  </a:moveTo>
                  <a:cubicBezTo>
                    <a:pt x="87" y="1"/>
                    <a:pt x="1" y="208"/>
                    <a:pt x="124" y="331"/>
                  </a:cubicBezTo>
                  <a:cubicBezTo>
                    <a:pt x="163" y="371"/>
                    <a:pt x="211" y="389"/>
                    <a:pt x="259" y="389"/>
                  </a:cubicBezTo>
                  <a:cubicBezTo>
                    <a:pt x="359" y="389"/>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9" name="Google Shape;2433;p2">
              <a:extLst>
                <a:ext uri="{FF2B5EF4-FFF2-40B4-BE49-F238E27FC236}">
                  <a16:creationId xmlns:a16="http://schemas.microsoft.com/office/drawing/2014/main" id="{4C77256D-2F2C-40E8-9C39-C975326DED39}"/>
                </a:ext>
              </a:extLst>
            </p:cNvPr>
            <p:cNvSpPr/>
            <p:nvPr/>
          </p:nvSpPr>
          <p:spPr>
            <a:xfrm>
              <a:off x="1031600" y="595525"/>
              <a:ext cx="11375" cy="9725"/>
            </a:xfrm>
            <a:custGeom>
              <a:avLst/>
              <a:gdLst/>
              <a:ahLst/>
              <a:cxnLst/>
              <a:rect l="l" t="t" r="r" b="b"/>
              <a:pathLst>
                <a:path w="455" h="389" extrusionOk="0">
                  <a:moveTo>
                    <a:pt x="263" y="0"/>
                  </a:moveTo>
                  <a:cubicBezTo>
                    <a:pt x="262" y="0"/>
                    <a:pt x="262" y="0"/>
                    <a:pt x="261" y="1"/>
                  </a:cubicBezTo>
                  <a:cubicBezTo>
                    <a:pt x="260" y="1"/>
                    <a:pt x="259" y="1"/>
                    <a:pt x="259" y="1"/>
                  </a:cubicBezTo>
                  <a:cubicBezTo>
                    <a:pt x="87" y="1"/>
                    <a:pt x="0" y="209"/>
                    <a:pt x="123" y="331"/>
                  </a:cubicBezTo>
                  <a:cubicBezTo>
                    <a:pt x="162" y="371"/>
                    <a:pt x="211" y="389"/>
                    <a:pt x="259" y="389"/>
                  </a:cubicBezTo>
                  <a:cubicBezTo>
                    <a:pt x="358" y="389"/>
                    <a:pt x="454" y="311"/>
                    <a:pt x="455" y="195"/>
                  </a:cubicBezTo>
                  <a:cubicBezTo>
                    <a:pt x="455"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0" name="Google Shape;2434;p2">
              <a:extLst>
                <a:ext uri="{FF2B5EF4-FFF2-40B4-BE49-F238E27FC236}">
                  <a16:creationId xmlns:a16="http://schemas.microsoft.com/office/drawing/2014/main" id="{202898ED-C10B-45BF-AA59-BC5AACEC0648}"/>
                </a:ext>
              </a:extLst>
            </p:cNvPr>
            <p:cNvSpPr/>
            <p:nvPr/>
          </p:nvSpPr>
          <p:spPr>
            <a:xfrm>
              <a:off x="1071350" y="595525"/>
              <a:ext cx="11350" cy="9725"/>
            </a:xfrm>
            <a:custGeom>
              <a:avLst/>
              <a:gdLst/>
              <a:ahLst/>
              <a:cxnLst/>
              <a:rect l="l" t="t" r="r" b="b"/>
              <a:pathLst>
                <a:path w="454" h="389" extrusionOk="0">
                  <a:moveTo>
                    <a:pt x="262" y="0"/>
                  </a:moveTo>
                  <a:cubicBezTo>
                    <a:pt x="261" y="0"/>
                    <a:pt x="260" y="0"/>
                    <a:pt x="259" y="1"/>
                  </a:cubicBezTo>
                  <a:cubicBezTo>
                    <a:pt x="86" y="1"/>
                    <a:pt x="0" y="208"/>
                    <a:pt x="123" y="331"/>
                  </a:cubicBezTo>
                  <a:cubicBezTo>
                    <a:pt x="162" y="371"/>
                    <a:pt x="211" y="389"/>
                    <a:pt x="258" y="389"/>
                  </a:cubicBezTo>
                  <a:cubicBezTo>
                    <a:pt x="358" y="389"/>
                    <a:pt x="453" y="311"/>
                    <a:pt x="453" y="195"/>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1" name="Google Shape;2435;p2">
              <a:extLst>
                <a:ext uri="{FF2B5EF4-FFF2-40B4-BE49-F238E27FC236}">
                  <a16:creationId xmlns:a16="http://schemas.microsoft.com/office/drawing/2014/main" id="{226693DB-1A95-4EE9-832D-337EB07B7096}"/>
                </a:ext>
              </a:extLst>
            </p:cNvPr>
            <p:cNvSpPr/>
            <p:nvPr/>
          </p:nvSpPr>
          <p:spPr>
            <a:xfrm>
              <a:off x="594250" y="561425"/>
              <a:ext cx="11400" cy="9725"/>
            </a:xfrm>
            <a:custGeom>
              <a:avLst/>
              <a:gdLst/>
              <a:ahLst/>
              <a:cxnLst/>
              <a:rect l="l" t="t" r="r" b="b"/>
              <a:pathLst>
                <a:path w="456" h="389" extrusionOk="0">
                  <a:moveTo>
                    <a:pt x="262" y="0"/>
                  </a:moveTo>
                  <a:cubicBezTo>
                    <a:pt x="87" y="0"/>
                    <a:pt x="1" y="209"/>
                    <a:pt x="124" y="331"/>
                  </a:cubicBezTo>
                  <a:cubicBezTo>
                    <a:pt x="164" y="371"/>
                    <a:pt x="212" y="388"/>
                    <a:pt x="260" y="388"/>
                  </a:cubicBezTo>
                  <a:cubicBezTo>
                    <a:pt x="360" y="388"/>
                    <a:pt x="456" y="311"/>
                    <a:pt x="456"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2" name="Google Shape;2436;p2">
              <a:extLst>
                <a:ext uri="{FF2B5EF4-FFF2-40B4-BE49-F238E27FC236}">
                  <a16:creationId xmlns:a16="http://schemas.microsoft.com/office/drawing/2014/main" id="{78569DDF-0D7C-4D68-A1FC-A6DE8896D14F}"/>
                </a:ext>
              </a:extLst>
            </p:cNvPr>
            <p:cNvSpPr/>
            <p:nvPr/>
          </p:nvSpPr>
          <p:spPr>
            <a:xfrm>
              <a:off x="634025" y="561425"/>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3" name="Google Shape;2437;p2">
              <a:extLst>
                <a:ext uri="{FF2B5EF4-FFF2-40B4-BE49-F238E27FC236}">
                  <a16:creationId xmlns:a16="http://schemas.microsoft.com/office/drawing/2014/main" id="{0054FED7-5387-4E1B-9876-96E1760C7A57}"/>
                </a:ext>
              </a:extLst>
            </p:cNvPr>
            <p:cNvSpPr/>
            <p:nvPr/>
          </p:nvSpPr>
          <p:spPr>
            <a:xfrm>
              <a:off x="673775" y="561425"/>
              <a:ext cx="11375" cy="9725"/>
            </a:xfrm>
            <a:custGeom>
              <a:avLst/>
              <a:gdLst/>
              <a:ahLst/>
              <a:cxnLst/>
              <a:rect l="l" t="t" r="r" b="b"/>
              <a:pathLst>
                <a:path w="455" h="389" extrusionOk="0">
                  <a:moveTo>
                    <a:pt x="261" y="0"/>
                  </a:moveTo>
                  <a:cubicBezTo>
                    <a:pt x="88" y="0"/>
                    <a:pt x="0" y="209"/>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4" name="Google Shape;2438;p2">
              <a:extLst>
                <a:ext uri="{FF2B5EF4-FFF2-40B4-BE49-F238E27FC236}">
                  <a16:creationId xmlns:a16="http://schemas.microsoft.com/office/drawing/2014/main" id="{83877B4E-800D-4103-BB98-4AD338D98348}"/>
                </a:ext>
              </a:extLst>
            </p:cNvPr>
            <p:cNvSpPr/>
            <p:nvPr/>
          </p:nvSpPr>
          <p:spPr>
            <a:xfrm>
              <a:off x="713525" y="561425"/>
              <a:ext cx="11400" cy="9725"/>
            </a:xfrm>
            <a:custGeom>
              <a:avLst/>
              <a:gdLst/>
              <a:ahLst/>
              <a:cxnLst/>
              <a:rect l="l" t="t" r="r" b="b"/>
              <a:pathLst>
                <a:path w="456" h="389" extrusionOk="0">
                  <a:moveTo>
                    <a:pt x="261" y="0"/>
                  </a:moveTo>
                  <a:cubicBezTo>
                    <a:pt x="88" y="0"/>
                    <a:pt x="0" y="208"/>
                    <a:pt x="123" y="331"/>
                  </a:cubicBezTo>
                  <a:cubicBezTo>
                    <a:pt x="163" y="371"/>
                    <a:pt x="212" y="388"/>
                    <a:pt x="260" y="388"/>
                  </a:cubicBezTo>
                  <a:cubicBezTo>
                    <a:pt x="360"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5" name="Google Shape;2439;p2">
              <a:extLst>
                <a:ext uri="{FF2B5EF4-FFF2-40B4-BE49-F238E27FC236}">
                  <a16:creationId xmlns:a16="http://schemas.microsoft.com/office/drawing/2014/main" id="{8A8B3BC1-D50B-45AB-A889-F256FCCED96C}"/>
                </a:ext>
              </a:extLst>
            </p:cNvPr>
            <p:cNvSpPr/>
            <p:nvPr/>
          </p:nvSpPr>
          <p:spPr>
            <a:xfrm>
              <a:off x="753300" y="561425"/>
              <a:ext cx="11375" cy="9725"/>
            </a:xfrm>
            <a:custGeom>
              <a:avLst/>
              <a:gdLst/>
              <a:ahLst/>
              <a:cxnLst/>
              <a:rect l="l" t="t" r="r" b="b"/>
              <a:pathLst>
                <a:path w="455" h="389" extrusionOk="0">
                  <a:moveTo>
                    <a:pt x="260" y="0"/>
                  </a:moveTo>
                  <a:cubicBezTo>
                    <a:pt x="87" y="0"/>
                    <a:pt x="1" y="209"/>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6" name="Google Shape;2440;p2">
              <a:extLst>
                <a:ext uri="{FF2B5EF4-FFF2-40B4-BE49-F238E27FC236}">
                  <a16:creationId xmlns:a16="http://schemas.microsoft.com/office/drawing/2014/main" id="{982FDFDB-4A4E-4B96-B926-5E5DCC071F74}"/>
                </a:ext>
              </a:extLst>
            </p:cNvPr>
            <p:cNvSpPr/>
            <p:nvPr/>
          </p:nvSpPr>
          <p:spPr>
            <a:xfrm>
              <a:off x="793075" y="561425"/>
              <a:ext cx="11350" cy="9725"/>
            </a:xfrm>
            <a:custGeom>
              <a:avLst/>
              <a:gdLst/>
              <a:ahLst/>
              <a:cxnLst/>
              <a:rect l="l" t="t" r="r" b="b"/>
              <a:pathLst>
                <a:path w="454" h="389" extrusionOk="0">
                  <a:moveTo>
                    <a:pt x="259" y="0"/>
                  </a:moveTo>
                  <a:cubicBezTo>
                    <a:pt x="87" y="0"/>
                    <a:pt x="0" y="208"/>
                    <a:pt x="121" y="331"/>
                  </a:cubicBezTo>
                  <a:cubicBezTo>
                    <a:pt x="161" y="371"/>
                    <a:pt x="210" y="388"/>
                    <a:pt x="258" y="388"/>
                  </a:cubicBezTo>
                  <a:cubicBezTo>
                    <a:pt x="358" y="388"/>
                    <a:pt x="453" y="311"/>
                    <a:pt x="453" y="194"/>
                  </a:cubicBezTo>
                  <a:cubicBezTo>
                    <a:pt x="453" y="87"/>
                    <a:pt x="365"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7" name="Google Shape;2441;p2">
              <a:extLst>
                <a:ext uri="{FF2B5EF4-FFF2-40B4-BE49-F238E27FC236}">
                  <a16:creationId xmlns:a16="http://schemas.microsoft.com/office/drawing/2014/main" id="{C2570E84-1DD1-4B2C-8CC5-282BA343FE0D}"/>
                </a:ext>
              </a:extLst>
            </p:cNvPr>
            <p:cNvSpPr/>
            <p:nvPr/>
          </p:nvSpPr>
          <p:spPr>
            <a:xfrm>
              <a:off x="832825" y="561425"/>
              <a:ext cx="11350" cy="9725"/>
            </a:xfrm>
            <a:custGeom>
              <a:avLst/>
              <a:gdLst/>
              <a:ahLst/>
              <a:cxnLst/>
              <a:rect l="l" t="t" r="r" b="b"/>
              <a:pathLst>
                <a:path w="454" h="389" extrusionOk="0">
                  <a:moveTo>
                    <a:pt x="259" y="0"/>
                  </a:moveTo>
                  <a:cubicBezTo>
                    <a:pt x="87" y="0"/>
                    <a:pt x="0" y="209"/>
                    <a:pt x="122" y="331"/>
                  </a:cubicBezTo>
                  <a:cubicBezTo>
                    <a:pt x="161" y="371"/>
                    <a:pt x="210" y="388"/>
                    <a:pt x="258"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8" name="Google Shape;2442;p2">
              <a:extLst>
                <a:ext uri="{FF2B5EF4-FFF2-40B4-BE49-F238E27FC236}">
                  <a16:creationId xmlns:a16="http://schemas.microsoft.com/office/drawing/2014/main" id="{65C29F66-B507-4EFF-8393-C18BC22E45FA}"/>
                </a:ext>
              </a:extLst>
            </p:cNvPr>
            <p:cNvSpPr/>
            <p:nvPr/>
          </p:nvSpPr>
          <p:spPr>
            <a:xfrm>
              <a:off x="872575" y="561425"/>
              <a:ext cx="11350" cy="9725"/>
            </a:xfrm>
            <a:custGeom>
              <a:avLst/>
              <a:gdLst/>
              <a:ahLst/>
              <a:cxnLst/>
              <a:rect l="l" t="t" r="r" b="b"/>
              <a:pathLst>
                <a:path w="454" h="389" extrusionOk="0">
                  <a:moveTo>
                    <a:pt x="260" y="0"/>
                  </a:moveTo>
                  <a:cubicBezTo>
                    <a:pt x="85" y="0"/>
                    <a:pt x="0" y="209"/>
                    <a:pt x="123" y="332"/>
                  </a:cubicBezTo>
                  <a:cubicBezTo>
                    <a:pt x="163" y="371"/>
                    <a:pt x="211" y="389"/>
                    <a:pt x="259" y="389"/>
                  </a:cubicBezTo>
                  <a:cubicBezTo>
                    <a:pt x="358" y="389"/>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9" name="Google Shape;2443;p2">
              <a:extLst>
                <a:ext uri="{FF2B5EF4-FFF2-40B4-BE49-F238E27FC236}">
                  <a16:creationId xmlns:a16="http://schemas.microsoft.com/office/drawing/2014/main" id="{7D67FD31-D07F-4A35-90D3-8C4D9046BD95}"/>
                </a:ext>
              </a:extLst>
            </p:cNvPr>
            <p:cNvSpPr/>
            <p:nvPr/>
          </p:nvSpPr>
          <p:spPr>
            <a:xfrm>
              <a:off x="912325" y="561425"/>
              <a:ext cx="11350" cy="9725"/>
            </a:xfrm>
            <a:custGeom>
              <a:avLst/>
              <a:gdLst/>
              <a:ahLst/>
              <a:cxnLst/>
              <a:rect l="l" t="t" r="r" b="b"/>
              <a:pathLst>
                <a:path w="454" h="389" extrusionOk="0">
                  <a:moveTo>
                    <a:pt x="259" y="0"/>
                  </a:moveTo>
                  <a:cubicBezTo>
                    <a:pt x="86" y="0"/>
                    <a:pt x="1" y="210"/>
                    <a:pt x="122" y="331"/>
                  </a:cubicBezTo>
                  <a:cubicBezTo>
                    <a:pt x="162" y="371"/>
                    <a:pt x="211" y="388"/>
                    <a:pt x="258" y="388"/>
                  </a:cubicBezTo>
                  <a:cubicBezTo>
                    <a:pt x="358" y="388"/>
                    <a:pt x="454" y="311"/>
                    <a:pt x="454" y="194"/>
                  </a:cubicBezTo>
                  <a:cubicBezTo>
                    <a:pt x="454" y="87"/>
                    <a:pt x="367" y="0"/>
                    <a:pt x="261" y="0"/>
                  </a:cubicBezTo>
                  <a:cubicBezTo>
                    <a:pt x="261" y="0"/>
                    <a:pt x="260"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0" name="Google Shape;2444;p2">
              <a:extLst>
                <a:ext uri="{FF2B5EF4-FFF2-40B4-BE49-F238E27FC236}">
                  <a16:creationId xmlns:a16="http://schemas.microsoft.com/office/drawing/2014/main" id="{D8890370-56A5-4088-A598-E2C97F95ABB6}"/>
                </a:ext>
              </a:extLst>
            </p:cNvPr>
            <p:cNvSpPr/>
            <p:nvPr/>
          </p:nvSpPr>
          <p:spPr>
            <a:xfrm>
              <a:off x="952075" y="561425"/>
              <a:ext cx="11350" cy="9725"/>
            </a:xfrm>
            <a:custGeom>
              <a:avLst/>
              <a:gdLst/>
              <a:ahLst/>
              <a:cxnLst/>
              <a:rect l="l" t="t" r="r" b="b"/>
              <a:pathLst>
                <a:path w="454" h="389" extrusionOk="0">
                  <a:moveTo>
                    <a:pt x="260" y="0"/>
                  </a:moveTo>
                  <a:cubicBezTo>
                    <a:pt x="87" y="0"/>
                    <a:pt x="1" y="208"/>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1" name="Google Shape;2445;p2">
              <a:extLst>
                <a:ext uri="{FF2B5EF4-FFF2-40B4-BE49-F238E27FC236}">
                  <a16:creationId xmlns:a16="http://schemas.microsoft.com/office/drawing/2014/main" id="{D6BECA3B-52B3-43E5-B209-FFB9D7D15EA2}"/>
                </a:ext>
              </a:extLst>
            </p:cNvPr>
            <p:cNvSpPr/>
            <p:nvPr/>
          </p:nvSpPr>
          <p:spPr>
            <a:xfrm>
              <a:off x="991825" y="561425"/>
              <a:ext cx="11350" cy="9725"/>
            </a:xfrm>
            <a:custGeom>
              <a:avLst/>
              <a:gdLst/>
              <a:ahLst/>
              <a:cxnLst/>
              <a:rect l="l" t="t" r="r" b="b"/>
              <a:pathLst>
                <a:path w="454" h="389" extrusionOk="0">
                  <a:moveTo>
                    <a:pt x="260" y="0"/>
                  </a:moveTo>
                  <a:cubicBezTo>
                    <a:pt x="87" y="0"/>
                    <a:pt x="1" y="209"/>
                    <a:pt x="124" y="331"/>
                  </a:cubicBezTo>
                  <a:cubicBezTo>
                    <a:pt x="163" y="371"/>
                    <a:pt x="211" y="388"/>
                    <a:pt x="259"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2" name="Google Shape;2446;p2">
              <a:extLst>
                <a:ext uri="{FF2B5EF4-FFF2-40B4-BE49-F238E27FC236}">
                  <a16:creationId xmlns:a16="http://schemas.microsoft.com/office/drawing/2014/main" id="{418D745B-7228-4942-8FB7-620094BD9A82}"/>
                </a:ext>
              </a:extLst>
            </p:cNvPr>
            <p:cNvSpPr/>
            <p:nvPr/>
          </p:nvSpPr>
          <p:spPr>
            <a:xfrm>
              <a:off x="673775" y="527300"/>
              <a:ext cx="11375" cy="9750"/>
            </a:xfrm>
            <a:custGeom>
              <a:avLst/>
              <a:gdLst/>
              <a:ahLst/>
              <a:cxnLst/>
              <a:rect l="l" t="t" r="r" b="b"/>
              <a:pathLst>
                <a:path w="455" h="390" extrusionOk="0">
                  <a:moveTo>
                    <a:pt x="261" y="1"/>
                  </a:moveTo>
                  <a:cubicBezTo>
                    <a:pt x="88" y="1"/>
                    <a:pt x="0" y="210"/>
                    <a:pt x="123" y="331"/>
                  </a:cubicBezTo>
                  <a:cubicBezTo>
                    <a:pt x="163" y="371"/>
                    <a:pt x="212" y="389"/>
                    <a:pt x="260" y="389"/>
                  </a:cubicBezTo>
                  <a:cubicBezTo>
                    <a:pt x="359" y="389"/>
                    <a:pt x="455" y="312"/>
                    <a:pt x="455" y="195"/>
                  </a:cubicBezTo>
                  <a:cubicBezTo>
                    <a:pt x="453"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3" name="Google Shape;2447;p2">
              <a:extLst>
                <a:ext uri="{FF2B5EF4-FFF2-40B4-BE49-F238E27FC236}">
                  <a16:creationId xmlns:a16="http://schemas.microsoft.com/office/drawing/2014/main" id="{D20B3548-8512-4C9C-AB76-E7BD9A7EA401}"/>
                </a:ext>
              </a:extLst>
            </p:cNvPr>
            <p:cNvSpPr/>
            <p:nvPr/>
          </p:nvSpPr>
          <p:spPr>
            <a:xfrm>
              <a:off x="713525" y="527300"/>
              <a:ext cx="11400" cy="9750"/>
            </a:xfrm>
            <a:custGeom>
              <a:avLst/>
              <a:gdLst/>
              <a:ahLst/>
              <a:cxnLst/>
              <a:rect l="l" t="t" r="r" b="b"/>
              <a:pathLst>
                <a:path w="456" h="390" extrusionOk="0">
                  <a:moveTo>
                    <a:pt x="261" y="1"/>
                  </a:moveTo>
                  <a:cubicBezTo>
                    <a:pt x="88" y="1"/>
                    <a:pt x="0" y="209"/>
                    <a:pt x="123" y="331"/>
                  </a:cubicBezTo>
                  <a:cubicBezTo>
                    <a:pt x="163" y="371"/>
                    <a:pt x="212" y="389"/>
                    <a:pt x="260" y="389"/>
                  </a:cubicBezTo>
                  <a:cubicBezTo>
                    <a:pt x="360"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4" name="Google Shape;2448;p2">
              <a:extLst>
                <a:ext uri="{FF2B5EF4-FFF2-40B4-BE49-F238E27FC236}">
                  <a16:creationId xmlns:a16="http://schemas.microsoft.com/office/drawing/2014/main" id="{DC1EE7F3-18D1-4118-84CB-176D96807FF0}"/>
                </a:ext>
              </a:extLst>
            </p:cNvPr>
            <p:cNvSpPr/>
            <p:nvPr/>
          </p:nvSpPr>
          <p:spPr>
            <a:xfrm>
              <a:off x="753300" y="527300"/>
              <a:ext cx="11375" cy="9750"/>
            </a:xfrm>
            <a:custGeom>
              <a:avLst/>
              <a:gdLst/>
              <a:ahLst/>
              <a:cxnLst/>
              <a:rect l="l" t="t" r="r" b="b"/>
              <a:pathLst>
                <a:path w="455" h="390" extrusionOk="0">
                  <a:moveTo>
                    <a:pt x="260" y="1"/>
                  </a:moveTo>
                  <a:cubicBezTo>
                    <a:pt x="87" y="1"/>
                    <a:pt x="1" y="210"/>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5" name="Google Shape;2449;p2">
              <a:extLst>
                <a:ext uri="{FF2B5EF4-FFF2-40B4-BE49-F238E27FC236}">
                  <a16:creationId xmlns:a16="http://schemas.microsoft.com/office/drawing/2014/main" id="{7E891664-A3C8-4848-8F07-CD2809B4A9AE}"/>
                </a:ext>
              </a:extLst>
            </p:cNvPr>
            <p:cNvSpPr/>
            <p:nvPr/>
          </p:nvSpPr>
          <p:spPr>
            <a:xfrm>
              <a:off x="793075" y="527300"/>
              <a:ext cx="11350" cy="9750"/>
            </a:xfrm>
            <a:custGeom>
              <a:avLst/>
              <a:gdLst/>
              <a:ahLst/>
              <a:cxnLst/>
              <a:rect l="l" t="t" r="r" b="b"/>
              <a:pathLst>
                <a:path w="454" h="390" extrusionOk="0">
                  <a:moveTo>
                    <a:pt x="259" y="1"/>
                  </a:moveTo>
                  <a:cubicBezTo>
                    <a:pt x="87" y="1"/>
                    <a:pt x="0" y="209"/>
                    <a:pt x="121" y="331"/>
                  </a:cubicBezTo>
                  <a:cubicBezTo>
                    <a:pt x="161" y="371"/>
                    <a:pt x="210" y="389"/>
                    <a:pt x="258" y="389"/>
                  </a:cubicBezTo>
                  <a:cubicBezTo>
                    <a:pt x="358" y="389"/>
                    <a:pt x="453" y="312"/>
                    <a:pt x="453" y="195"/>
                  </a:cubicBezTo>
                  <a:cubicBezTo>
                    <a:pt x="453" y="87"/>
                    <a:pt x="365"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6" name="Google Shape;2450;p2">
              <a:extLst>
                <a:ext uri="{FF2B5EF4-FFF2-40B4-BE49-F238E27FC236}">
                  <a16:creationId xmlns:a16="http://schemas.microsoft.com/office/drawing/2014/main" id="{EB966AA4-A3C6-4BAF-A129-C1C8609C42B7}"/>
                </a:ext>
              </a:extLst>
            </p:cNvPr>
            <p:cNvSpPr/>
            <p:nvPr/>
          </p:nvSpPr>
          <p:spPr>
            <a:xfrm>
              <a:off x="832825" y="527300"/>
              <a:ext cx="11350" cy="9750"/>
            </a:xfrm>
            <a:custGeom>
              <a:avLst/>
              <a:gdLst/>
              <a:ahLst/>
              <a:cxnLst/>
              <a:rect l="l" t="t" r="r" b="b"/>
              <a:pathLst>
                <a:path w="454" h="390" extrusionOk="0">
                  <a:moveTo>
                    <a:pt x="259" y="1"/>
                  </a:moveTo>
                  <a:cubicBezTo>
                    <a:pt x="87" y="1"/>
                    <a:pt x="0" y="210"/>
                    <a:pt x="122" y="331"/>
                  </a:cubicBezTo>
                  <a:cubicBezTo>
                    <a:pt x="161" y="371"/>
                    <a:pt x="210" y="389"/>
                    <a:pt x="258" y="389"/>
                  </a:cubicBezTo>
                  <a:cubicBezTo>
                    <a:pt x="358" y="389"/>
                    <a:pt x="453" y="312"/>
                    <a:pt x="453" y="195"/>
                  </a:cubicBezTo>
                  <a:cubicBezTo>
                    <a:pt x="453" y="87"/>
                    <a:pt x="366"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7" name="Google Shape;2451;p2">
              <a:extLst>
                <a:ext uri="{FF2B5EF4-FFF2-40B4-BE49-F238E27FC236}">
                  <a16:creationId xmlns:a16="http://schemas.microsoft.com/office/drawing/2014/main" id="{A7A90802-A946-4A54-A934-0082F8EE3B77}"/>
                </a:ext>
              </a:extLst>
            </p:cNvPr>
            <p:cNvSpPr/>
            <p:nvPr/>
          </p:nvSpPr>
          <p:spPr>
            <a:xfrm>
              <a:off x="872575" y="527300"/>
              <a:ext cx="11350" cy="9750"/>
            </a:xfrm>
            <a:custGeom>
              <a:avLst/>
              <a:gdLst/>
              <a:ahLst/>
              <a:cxnLst/>
              <a:rect l="l" t="t" r="r" b="b"/>
              <a:pathLst>
                <a:path w="454" h="390" extrusionOk="0">
                  <a:moveTo>
                    <a:pt x="260" y="1"/>
                  </a:moveTo>
                  <a:cubicBezTo>
                    <a:pt x="85" y="1"/>
                    <a:pt x="0" y="210"/>
                    <a:pt x="123" y="333"/>
                  </a:cubicBezTo>
                  <a:cubicBezTo>
                    <a:pt x="163" y="372"/>
                    <a:pt x="211" y="390"/>
                    <a:pt x="259" y="390"/>
                  </a:cubicBezTo>
                  <a:cubicBezTo>
                    <a:pt x="358" y="390"/>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8" name="Google Shape;2452;p2">
              <a:extLst>
                <a:ext uri="{FF2B5EF4-FFF2-40B4-BE49-F238E27FC236}">
                  <a16:creationId xmlns:a16="http://schemas.microsoft.com/office/drawing/2014/main" id="{510EDED2-B5FD-47E7-8305-E15BA17A6FFB}"/>
                </a:ext>
              </a:extLst>
            </p:cNvPr>
            <p:cNvSpPr/>
            <p:nvPr/>
          </p:nvSpPr>
          <p:spPr>
            <a:xfrm>
              <a:off x="912325" y="527300"/>
              <a:ext cx="11350" cy="9750"/>
            </a:xfrm>
            <a:custGeom>
              <a:avLst/>
              <a:gdLst/>
              <a:ahLst/>
              <a:cxnLst/>
              <a:rect l="l" t="t" r="r" b="b"/>
              <a:pathLst>
                <a:path w="454" h="390" extrusionOk="0">
                  <a:moveTo>
                    <a:pt x="261" y="1"/>
                  </a:moveTo>
                  <a:cubicBezTo>
                    <a:pt x="87" y="1"/>
                    <a:pt x="1" y="210"/>
                    <a:pt x="122" y="333"/>
                  </a:cubicBezTo>
                  <a:cubicBezTo>
                    <a:pt x="161" y="372"/>
                    <a:pt x="210" y="390"/>
                    <a:pt x="258" y="390"/>
                  </a:cubicBezTo>
                  <a:cubicBezTo>
                    <a:pt x="358" y="390"/>
                    <a:pt x="454" y="312"/>
                    <a:pt x="454" y="195"/>
                  </a:cubicBezTo>
                  <a:cubicBezTo>
                    <a:pt x="454"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9" name="Google Shape;2453;p2">
              <a:extLst>
                <a:ext uri="{FF2B5EF4-FFF2-40B4-BE49-F238E27FC236}">
                  <a16:creationId xmlns:a16="http://schemas.microsoft.com/office/drawing/2014/main" id="{DEFAEA8F-F3AE-4AC4-BD24-D1D45CF3469D}"/>
                </a:ext>
              </a:extLst>
            </p:cNvPr>
            <p:cNvSpPr/>
            <p:nvPr/>
          </p:nvSpPr>
          <p:spPr>
            <a:xfrm>
              <a:off x="594250" y="1584550"/>
              <a:ext cx="11400" cy="9725"/>
            </a:xfrm>
            <a:custGeom>
              <a:avLst/>
              <a:gdLst/>
              <a:ahLst/>
              <a:cxnLst/>
              <a:rect l="l" t="t" r="r" b="b"/>
              <a:pathLst>
                <a:path w="456" h="389" extrusionOk="0">
                  <a:moveTo>
                    <a:pt x="262" y="0"/>
                  </a:moveTo>
                  <a:cubicBezTo>
                    <a:pt x="87" y="0"/>
                    <a:pt x="1" y="209"/>
                    <a:pt x="124" y="330"/>
                  </a:cubicBezTo>
                  <a:cubicBezTo>
                    <a:pt x="164" y="370"/>
                    <a:pt x="212" y="388"/>
                    <a:pt x="260" y="388"/>
                  </a:cubicBezTo>
                  <a:cubicBezTo>
                    <a:pt x="360" y="388"/>
                    <a:pt x="456" y="311"/>
                    <a:pt x="456" y="194"/>
                  </a:cubicBezTo>
                  <a:cubicBezTo>
                    <a:pt x="454" y="86"/>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0" name="Google Shape;2454;p2">
              <a:extLst>
                <a:ext uri="{FF2B5EF4-FFF2-40B4-BE49-F238E27FC236}">
                  <a16:creationId xmlns:a16="http://schemas.microsoft.com/office/drawing/2014/main" id="{661AF1B9-6B1A-4BE2-84AC-C855584B5802}"/>
                </a:ext>
              </a:extLst>
            </p:cNvPr>
            <p:cNvSpPr/>
            <p:nvPr/>
          </p:nvSpPr>
          <p:spPr>
            <a:xfrm>
              <a:off x="634025" y="1584550"/>
              <a:ext cx="11375" cy="9725"/>
            </a:xfrm>
            <a:custGeom>
              <a:avLst/>
              <a:gdLst/>
              <a:ahLst/>
              <a:cxnLst/>
              <a:rect l="l" t="t" r="r" b="b"/>
              <a:pathLst>
                <a:path w="455" h="389" extrusionOk="0">
                  <a:moveTo>
                    <a:pt x="261" y="0"/>
                  </a:moveTo>
                  <a:cubicBezTo>
                    <a:pt x="88" y="0"/>
                    <a:pt x="0" y="208"/>
                    <a:pt x="123" y="330"/>
                  </a:cubicBezTo>
                  <a:cubicBezTo>
                    <a:pt x="163" y="370"/>
                    <a:pt x="212" y="388"/>
                    <a:pt x="260" y="388"/>
                  </a:cubicBezTo>
                  <a:cubicBezTo>
                    <a:pt x="359" y="388"/>
                    <a:pt x="455" y="311"/>
                    <a:pt x="455" y="194"/>
                  </a:cubicBezTo>
                  <a:cubicBezTo>
                    <a:pt x="453"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1" name="Google Shape;2455;p2">
              <a:extLst>
                <a:ext uri="{FF2B5EF4-FFF2-40B4-BE49-F238E27FC236}">
                  <a16:creationId xmlns:a16="http://schemas.microsoft.com/office/drawing/2014/main" id="{3190E7C6-B1B8-42E5-928E-17B3F0D55830}"/>
                </a:ext>
              </a:extLst>
            </p:cNvPr>
            <p:cNvSpPr/>
            <p:nvPr/>
          </p:nvSpPr>
          <p:spPr>
            <a:xfrm>
              <a:off x="673775" y="1584550"/>
              <a:ext cx="11375" cy="9725"/>
            </a:xfrm>
            <a:custGeom>
              <a:avLst/>
              <a:gdLst/>
              <a:ahLst/>
              <a:cxnLst/>
              <a:rect l="l" t="t" r="r" b="b"/>
              <a:pathLst>
                <a:path w="455" h="389" extrusionOk="0">
                  <a:moveTo>
                    <a:pt x="261" y="0"/>
                  </a:moveTo>
                  <a:cubicBezTo>
                    <a:pt x="88" y="0"/>
                    <a:pt x="0" y="209"/>
                    <a:pt x="123" y="330"/>
                  </a:cubicBezTo>
                  <a:cubicBezTo>
                    <a:pt x="163" y="370"/>
                    <a:pt x="212" y="388"/>
                    <a:pt x="260" y="388"/>
                  </a:cubicBezTo>
                  <a:cubicBezTo>
                    <a:pt x="359" y="388"/>
                    <a:pt x="455" y="311"/>
                    <a:pt x="455" y="194"/>
                  </a:cubicBezTo>
                  <a:cubicBezTo>
                    <a:pt x="453"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2" name="Google Shape;2456;p2">
              <a:extLst>
                <a:ext uri="{FF2B5EF4-FFF2-40B4-BE49-F238E27FC236}">
                  <a16:creationId xmlns:a16="http://schemas.microsoft.com/office/drawing/2014/main" id="{6CAA8919-D50A-451E-847A-E332B7A8CEAE}"/>
                </a:ext>
              </a:extLst>
            </p:cNvPr>
            <p:cNvSpPr/>
            <p:nvPr/>
          </p:nvSpPr>
          <p:spPr>
            <a:xfrm>
              <a:off x="713525" y="1584550"/>
              <a:ext cx="11400" cy="9725"/>
            </a:xfrm>
            <a:custGeom>
              <a:avLst/>
              <a:gdLst/>
              <a:ahLst/>
              <a:cxnLst/>
              <a:rect l="l" t="t" r="r" b="b"/>
              <a:pathLst>
                <a:path w="456" h="389" extrusionOk="0">
                  <a:moveTo>
                    <a:pt x="261" y="0"/>
                  </a:moveTo>
                  <a:cubicBezTo>
                    <a:pt x="88" y="0"/>
                    <a:pt x="0" y="208"/>
                    <a:pt x="123" y="330"/>
                  </a:cubicBezTo>
                  <a:cubicBezTo>
                    <a:pt x="163" y="370"/>
                    <a:pt x="212" y="388"/>
                    <a:pt x="260" y="388"/>
                  </a:cubicBezTo>
                  <a:cubicBezTo>
                    <a:pt x="360" y="388"/>
                    <a:pt x="455" y="311"/>
                    <a:pt x="455" y="194"/>
                  </a:cubicBezTo>
                  <a:cubicBezTo>
                    <a:pt x="455"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3" name="Google Shape;2457;p2">
              <a:extLst>
                <a:ext uri="{FF2B5EF4-FFF2-40B4-BE49-F238E27FC236}">
                  <a16:creationId xmlns:a16="http://schemas.microsoft.com/office/drawing/2014/main" id="{5749A317-5961-43D3-8624-CACDAFCD370B}"/>
                </a:ext>
              </a:extLst>
            </p:cNvPr>
            <p:cNvSpPr/>
            <p:nvPr/>
          </p:nvSpPr>
          <p:spPr>
            <a:xfrm>
              <a:off x="753300" y="1584550"/>
              <a:ext cx="11375" cy="9725"/>
            </a:xfrm>
            <a:custGeom>
              <a:avLst/>
              <a:gdLst/>
              <a:ahLst/>
              <a:cxnLst/>
              <a:rect l="l" t="t" r="r" b="b"/>
              <a:pathLst>
                <a:path w="455" h="389" extrusionOk="0">
                  <a:moveTo>
                    <a:pt x="260" y="0"/>
                  </a:moveTo>
                  <a:cubicBezTo>
                    <a:pt x="87" y="0"/>
                    <a:pt x="1" y="209"/>
                    <a:pt x="122" y="330"/>
                  </a:cubicBezTo>
                  <a:cubicBezTo>
                    <a:pt x="162" y="370"/>
                    <a:pt x="211" y="388"/>
                    <a:pt x="259" y="388"/>
                  </a:cubicBezTo>
                  <a:cubicBezTo>
                    <a:pt x="359" y="388"/>
                    <a:pt x="454" y="311"/>
                    <a:pt x="454" y="194"/>
                  </a:cubicBezTo>
                  <a:cubicBezTo>
                    <a:pt x="454" y="86"/>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4" name="Google Shape;2458;p2">
              <a:extLst>
                <a:ext uri="{FF2B5EF4-FFF2-40B4-BE49-F238E27FC236}">
                  <a16:creationId xmlns:a16="http://schemas.microsoft.com/office/drawing/2014/main" id="{1A999B85-2F88-4AAD-ABCB-1BD41F81C5E1}"/>
                </a:ext>
              </a:extLst>
            </p:cNvPr>
            <p:cNvSpPr/>
            <p:nvPr/>
          </p:nvSpPr>
          <p:spPr>
            <a:xfrm>
              <a:off x="793075" y="1584550"/>
              <a:ext cx="11350" cy="9725"/>
            </a:xfrm>
            <a:custGeom>
              <a:avLst/>
              <a:gdLst/>
              <a:ahLst/>
              <a:cxnLst/>
              <a:rect l="l" t="t" r="r" b="b"/>
              <a:pathLst>
                <a:path w="454" h="389" extrusionOk="0">
                  <a:moveTo>
                    <a:pt x="259" y="0"/>
                  </a:moveTo>
                  <a:cubicBezTo>
                    <a:pt x="87" y="0"/>
                    <a:pt x="0" y="208"/>
                    <a:pt x="121" y="330"/>
                  </a:cubicBezTo>
                  <a:cubicBezTo>
                    <a:pt x="161" y="370"/>
                    <a:pt x="210" y="388"/>
                    <a:pt x="258" y="388"/>
                  </a:cubicBezTo>
                  <a:cubicBezTo>
                    <a:pt x="358" y="388"/>
                    <a:pt x="453" y="311"/>
                    <a:pt x="453" y="194"/>
                  </a:cubicBezTo>
                  <a:cubicBezTo>
                    <a:pt x="453" y="86"/>
                    <a:pt x="365"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5" name="Google Shape;2459;p2">
              <a:extLst>
                <a:ext uri="{FF2B5EF4-FFF2-40B4-BE49-F238E27FC236}">
                  <a16:creationId xmlns:a16="http://schemas.microsoft.com/office/drawing/2014/main" id="{6332A1DD-BA63-4BA3-BE0F-2889DC8C9E21}"/>
                </a:ext>
              </a:extLst>
            </p:cNvPr>
            <p:cNvSpPr/>
            <p:nvPr/>
          </p:nvSpPr>
          <p:spPr>
            <a:xfrm>
              <a:off x="832825" y="1584550"/>
              <a:ext cx="11350" cy="9725"/>
            </a:xfrm>
            <a:custGeom>
              <a:avLst/>
              <a:gdLst/>
              <a:ahLst/>
              <a:cxnLst/>
              <a:rect l="l" t="t" r="r" b="b"/>
              <a:pathLst>
                <a:path w="454" h="389" extrusionOk="0">
                  <a:moveTo>
                    <a:pt x="259" y="0"/>
                  </a:moveTo>
                  <a:cubicBezTo>
                    <a:pt x="87" y="0"/>
                    <a:pt x="0" y="209"/>
                    <a:pt x="122" y="330"/>
                  </a:cubicBezTo>
                  <a:cubicBezTo>
                    <a:pt x="161" y="370"/>
                    <a:pt x="210" y="388"/>
                    <a:pt x="258" y="388"/>
                  </a:cubicBezTo>
                  <a:cubicBezTo>
                    <a:pt x="358" y="388"/>
                    <a:pt x="453" y="311"/>
                    <a:pt x="453" y="194"/>
                  </a:cubicBezTo>
                  <a:cubicBezTo>
                    <a:pt x="453" y="86"/>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6" name="Google Shape;2460;p2">
              <a:extLst>
                <a:ext uri="{FF2B5EF4-FFF2-40B4-BE49-F238E27FC236}">
                  <a16:creationId xmlns:a16="http://schemas.microsoft.com/office/drawing/2014/main" id="{375945CE-DDBE-4818-9B7C-5C61FBFE4132}"/>
                </a:ext>
              </a:extLst>
            </p:cNvPr>
            <p:cNvSpPr/>
            <p:nvPr/>
          </p:nvSpPr>
          <p:spPr>
            <a:xfrm>
              <a:off x="872575" y="1584550"/>
              <a:ext cx="11350" cy="9725"/>
            </a:xfrm>
            <a:custGeom>
              <a:avLst/>
              <a:gdLst/>
              <a:ahLst/>
              <a:cxnLst/>
              <a:rect l="l" t="t" r="r" b="b"/>
              <a:pathLst>
                <a:path w="454" h="389" extrusionOk="0">
                  <a:moveTo>
                    <a:pt x="260" y="0"/>
                  </a:moveTo>
                  <a:cubicBezTo>
                    <a:pt x="87" y="0"/>
                    <a:pt x="0" y="208"/>
                    <a:pt x="122" y="330"/>
                  </a:cubicBezTo>
                  <a:cubicBezTo>
                    <a:pt x="161" y="370"/>
                    <a:pt x="210" y="388"/>
                    <a:pt x="258"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7" name="Google Shape;2461;p2">
              <a:extLst>
                <a:ext uri="{FF2B5EF4-FFF2-40B4-BE49-F238E27FC236}">
                  <a16:creationId xmlns:a16="http://schemas.microsoft.com/office/drawing/2014/main" id="{3B2CC6DE-6775-49E7-BD52-ABA5A42E6512}"/>
                </a:ext>
              </a:extLst>
            </p:cNvPr>
            <p:cNvSpPr/>
            <p:nvPr/>
          </p:nvSpPr>
          <p:spPr>
            <a:xfrm>
              <a:off x="912325" y="1584550"/>
              <a:ext cx="11350" cy="9725"/>
            </a:xfrm>
            <a:custGeom>
              <a:avLst/>
              <a:gdLst/>
              <a:ahLst/>
              <a:cxnLst/>
              <a:rect l="l" t="t" r="r" b="b"/>
              <a:pathLst>
                <a:path w="454" h="389" extrusionOk="0">
                  <a:moveTo>
                    <a:pt x="260" y="0"/>
                  </a:moveTo>
                  <a:cubicBezTo>
                    <a:pt x="87" y="0"/>
                    <a:pt x="1" y="209"/>
                    <a:pt x="123" y="330"/>
                  </a:cubicBezTo>
                  <a:cubicBezTo>
                    <a:pt x="163" y="370"/>
                    <a:pt x="211" y="388"/>
                    <a:pt x="259"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8" name="Google Shape;2462;p2">
              <a:extLst>
                <a:ext uri="{FF2B5EF4-FFF2-40B4-BE49-F238E27FC236}">
                  <a16:creationId xmlns:a16="http://schemas.microsoft.com/office/drawing/2014/main" id="{11C592C6-36B2-434F-90E5-25C269FE5CF2}"/>
                </a:ext>
              </a:extLst>
            </p:cNvPr>
            <p:cNvSpPr/>
            <p:nvPr/>
          </p:nvSpPr>
          <p:spPr>
            <a:xfrm>
              <a:off x="952075" y="1584550"/>
              <a:ext cx="11350" cy="9725"/>
            </a:xfrm>
            <a:custGeom>
              <a:avLst/>
              <a:gdLst/>
              <a:ahLst/>
              <a:cxnLst/>
              <a:rect l="l" t="t" r="r" b="b"/>
              <a:pathLst>
                <a:path w="454" h="389" extrusionOk="0">
                  <a:moveTo>
                    <a:pt x="260" y="0"/>
                  </a:moveTo>
                  <a:cubicBezTo>
                    <a:pt x="87" y="0"/>
                    <a:pt x="1" y="208"/>
                    <a:pt x="122" y="330"/>
                  </a:cubicBezTo>
                  <a:cubicBezTo>
                    <a:pt x="162" y="370"/>
                    <a:pt x="211" y="388"/>
                    <a:pt x="259"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9" name="Google Shape;2463;p2">
              <a:extLst>
                <a:ext uri="{FF2B5EF4-FFF2-40B4-BE49-F238E27FC236}">
                  <a16:creationId xmlns:a16="http://schemas.microsoft.com/office/drawing/2014/main" id="{5257D643-8318-4964-9789-4B86A686EEC8}"/>
                </a:ext>
              </a:extLst>
            </p:cNvPr>
            <p:cNvSpPr/>
            <p:nvPr/>
          </p:nvSpPr>
          <p:spPr>
            <a:xfrm>
              <a:off x="991825" y="1584550"/>
              <a:ext cx="11350" cy="9725"/>
            </a:xfrm>
            <a:custGeom>
              <a:avLst/>
              <a:gdLst/>
              <a:ahLst/>
              <a:cxnLst/>
              <a:rect l="l" t="t" r="r" b="b"/>
              <a:pathLst>
                <a:path w="454" h="389" extrusionOk="0">
                  <a:moveTo>
                    <a:pt x="260" y="0"/>
                  </a:moveTo>
                  <a:cubicBezTo>
                    <a:pt x="87" y="0"/>
                    <a:pt x="1" y="209"/>
                    <a:pt x="124" y="330"/>
                  </a:cubicBezTo>
                  <a:cubicBezTo>
                    <a:pt x="163" y="370"/>
                    <a:pt x="211" y="388"/>
                    <a:pt x="259" y="388"/>
                  </a:cubicBezTo>
                  <a:cubicBezTo>
                    <a:pt x="359" y="388"/>
                    <a:pt x="454" y="311"/>
                    <a:pt x="454" y="194"/>
                  </a:cubicBezTo>
                  <a:cubicBezTo>
                    <a:pt x="454" y="86"/>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0" name="Google Shape;2464;p2">
              <a:extLst>
                <a:ext uri="{FF2B5EF4-FFF2-40B4-BE49-F238E27FC236}">
                  <a16:creationId xmlns:a16="http://schemas.microsoft.com/office/drawing/2014/main" id="{D06A6210-818B-4782-A4DB-189EEAD03D86}"/>
                </a:ext>
              </a:extLst>
            </p:cNvPr>
            <p:cNvSpPr/>
            <p:nvPr/>
          </p:nvSpPr>
          <p:spPr>
            <a:xfrm>
              <a:off x="514750" y="1550425"/>
              <a:ext cx="11350" cy="9725"/>
            </a:xfrm>
            <a:custGeom>
              <a:avLst/>
              <a:gdLst/>
              <a:ahLst/>
              <a:cxnLst/>
              <a:rect l="l" t="t" r="r" b="b"/>
              <a:pathLst>
                <a:path w="454" h="389" extrusionOk="0">
                  <a:moveTo>
                    <a:pt x="260" y="1"/>
                  </a:moveTo>
                  <a:cubicBezTo>
                    <a:pt x="87" y="1"/>
                    <a:pt x="1" y="208"/>
                    <a:pt x="123" y="331"/>
                  </a:cubicBezTo>
                  <a:cubicBezTo>
                    <a:pt x="163" y="371"/>
                    <a:pt x="211" y="388"/>
                    <a:pt x="259" y="388"/>
                  </a:cubicBezTo>
                  <a:cubicBezTo>
                    <a:pt x="358" y="388"/>
                    <a:pt x="454" y="312"/>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1" name="Google Shape;2465;p2">
              <a:extLst>
                <a:ext uri="{FF2B5EF4-FFF2-40B4-BE49-F238E27FC236}">
                  <a16:creationId xmlns:a16="http://schemas.microsoft.com/office/drawing/2014/main" id="{D371BF36-3E4E-4201-95FE-3D26B1F06315}"/>
                </a:ext>
              </a:extLst>
            </p:cNvPr>
            <p:cNvSpPr/>
            <p:nvPr/>
          </p:nvSpPr>
          <p:spPr>
            <a:xfrm>
              <a:off x="554500" y="1550425"/>
              <a:ext cx="11375" cy="9725"/>
            </a:xfrm>
            <a:custGeom>
              <a:avLst/>
              <a:gdLst/>
              <a:ahLst/>
              <a:cxnLst/>
              <a:rect l="l" t="t" r="r" b="b"/>
              <a:pathLst>
                <a:path w="455" h="389" extrusionOk="0">
                  <a:moveTo>
                    <a:pt x="262" y="1"/>
                  </a:moveTo>
                  <a:cubicBezTo>
                    <a:pt x="87" y="1"/>
                    <a:pt x="1" y="208"/>
                    <a:pt x="124" y="331"/>
                  </a:cubicBezTo>
                  <a:cubicBezTo>
                    <a:pt x="163" y="371"/>
                    <a:pt x="212" y="389"/>
                    <a:pt x="259"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2" name="Google Shape;2466;p2">
              <a:extLst>
                <a:ext uri="{FF2B5EF4-FFF2-40B4-BE49-F238E27FC236}">
                  <a16:creationId xmlns:a16="http://schemas.microsoft.com/office/drawing/2014/main" id="{8DB54C23-0E45-4EDF-B8BE-8203B4F9FBA2}"/>
                </a:ext>
              </a:extLst>
            </p:cNvPr>
            <p:cNvSpPr/>
            <p:nvPr/>
          </p:nvSpPr>
          <p:spPr>
            <a:xfrm>
              <a:off x="594250" y="1550425"/>
              <a:ext cx="11400" cy="9725"/>
            </a:xfrm>
            <a:custGeom>
              <a:avLst/>
              <a:gdLst/>
              <a:ahLst/>
              <a:cxnLst/>
              <a:rect l="l" t="t" r="r" b="b"/>
              <a:pathLst>
                <a:path w="456" h="389" extrusionOk="0">
                  <a:moveTo>
                    <a:pt x="262" y="1"/>
                  </a:moveTo>
                  <a:cubicBezTo>
                    <a:pt x="87" y="1"/>
                    <a:pt x="1" y="208"/>
                    <a:pt x="124" y="331"/>
                  </a:cubicBezTo>
                  <a:cubicBezTo>
                    <a:pt x="164" y="371"/>
                    <a:pt x="212" y="389"/>
                    <a:pt x="260" y="389"/>
                  </a:cubicBezTo>
                  <a:cubicBezTo>
                    <a:pt x="360" y="389"/>
                    <a:pt x="456" y="312"/>
                    <a:pt x="456" y="195"/>
                  </a:cubicBezTo>
                  <a:cubicBezTo>
                    <a:pt x="456"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3" name="Google Shape;2467;p2">
              <a:extLst>
                <a:ext uri="{FF2B5EF4-FFF2-40B4-BE49-F238E27FC236}">
                  <a16:creationId xmlns:a16="http://schemas.microsoft.com/office/drawing/2014/main" id="{B717EF65-B2E0-47E2-8E2B-8E5370BE7E74}"/>
                </a:ext>
              </a:extLst>
            </p:cNvPr>
            <p:cNvSpPr/>
            <p:nvPr/>
          </p:nvSpPr>
          <p:spPr>
            <a:xfrm>
              <a:off x="634025" y="1550425"/>
              <a:ext cx="11375" cy="9725"/>
            </a:xfrm>
            <a:custGeom>
              <a:avLst/>
              <a:gdLst/>
              <a:ahLst/>
              <a:cxnLst/>
              <a:rect l="l" t="t" r="r" b="b"/>
              <a:pathLst>
                <a:path w="455" h="389" extrusionOk="0">
                  <a:moveTo>
                    <a:pt x="261" y="1"/>
                  </a:moveTo>
                  <a:cubicBezTo>
                    <a:pt x="88" y="1"/>
                    <a:pt x="0" y="208"/>
                    <a:pt x="123" y="331"/>
                  </a:cubicBezTo>
                  <a:cubicBezTo>
                    <a:pt x="163" y="371"/>
                    <a:pt x="211" y="389"/>
                    <a:pt x="259" y="389"/>
                  </a:cubicBezTo>
                  <a:cubicBezTo>
                    <a:pt x="359" y="389"/>
                    <a:pt x="454"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4" name="Google Shape;2468;p2">
              <a:extLst>
                <a:ext uri="{FF2B5EF4-FFF2-40B4-BE49-F238E27FC236}">
                  <a16:creationId xmlns:a16="http://schemas.microsoft.com/office/drawing/2014/main" id="{462A6AE2-56C3-4B79-8265-C837B654985B}"/>
                </a:ext>
              </a:extLst>
            </p:cNvPr>
            <p:cNvSpPr/>
            <p:nvPr/>
          </p:nvSpPr>
          <p:spPr>
            <a:xfrm>
              <a:off x="673775" y="1550425"/>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5" name="Google Shape;2469;p2">
              <a:extLst>
                <a:ext uri="{FF2B5EF4-FFF2-40B4-BE49-F238E27FC236}">
                  <a16:creationId xmlns:a16="http://schemas.microsoft.com/office/drawing/2014/main" id="{FD9D6EFB-1DCF-4085-AD72-16CF644CAEBA}"/>
                </a:ext>
              </a:extLst>
            </p:cNvPr>
            <p:cNvSpPr/>
            <p:nvPr/>
          </p:nvSpPr>
          <p:spPr>
            <a:xfrm>
              <a:off x="673775" y="1618650"/>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6" name="Google Shape;2470;p2">
              <a:extLst>
                <a:ext uri="{FF2B5EF4-FFF2-40B4-BE49-F238E27FC236}">
                  <a16:creationId xmlns:a16="http://schemas.microsoft.com/office/drawing/2014/main" id="{143C1CA3-6AE5-4EFF-8610-E3555DC2345C}"/>
                </a:ext>
              </a:extLst>
            </p:cNvPr>
            <p:cNvSpPr/>
            <p:nvPr/>
          </p:nvSpPr>
          <p:spPr>
            <a:xfrm>
              <a:off x="713525" y="1618650"/>
              <a:ext cx="11400" cy="9725"/>
            </a:xfrm>
            <a:custGeom>
              <a:avLst/>
              <a:gdLst/>
              <a:ahLst/>
              <a:cxnLst/>
              <a:rect l="l" t="t" r="r" b="b"/>
              <a:pathLst>
                <a:path w="456" h="389" extrusionOk="0">
                  <a:moveTo>
                    <a:pt x="264" y="0"/>
                  </a:moveTo>
                  <a:cubicBezTo>
                    <a:pt x="263" y="0"/>
                    <a:pt x="262" y="0"/>
                    <a:pt x="261" y="0"/>
                  </a:cubicBezTo>
                  <a:cubicBezTo>
                    <a:pt x="260" y="0"/>
                    <a:pt x="260" y="0"/>
                    <a:pt x="259" y="0"/>
                  </a:cubicBezTo>
                  <a:cubicBezTo>
                    <a:pt x="88" y="0"/>
                    <a:pt x="1" y="208"/>
                    <a:pt x="123" y="331"/>
                  </a:cubicBezTo>
                  <a:cubicBezTo>
                    <a:pt x="163" y="371"/>
                    <a:pt x="212" y="388"/>
                    <a:pt x="260" y="388"/>
                  </a:cubicBezTo>
                  <a:cubicBezTo>
                    <a:pt x="360" y="388"/>
                    <a:pt x="455" y="311"/>
                    <a:pt x="455" y="194"/>
                  </a:cubicBezTo>
                  <a:cubicBezTo>
                    <a:pt x="455" y="88"/>
                    <a:pt x="369"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7" name="Google Shape;2471;p2">
              <a:extLst>
                <a:ext uri="{FF2B5EF4-FFF2-40B4-BE49-F238E27FC236}">
                  <a16:creationId xmlns:a16="http://schemas.microsoft.com/office/drawing/2014/main" id="{F85E2138-733A-479C-A921-35C7F7E343EF}"/>
                </a:ext>
              </a:extLst>
            </p:cNvPr>
            <p:cNvSpPr/>
            <p:nvPr/>
          </p:nvSpPr>
          <p:spPr>
            <a:xfrm>
              <a:off x="753300" y="1618650"/>
              <a:ext cx="11375" cy="9725"/>
            </a:xfrm>
            <a:custGeom>
              <a:avLst/>
              <a:gdLst/>
              <a:ahLst/>
              <a:cxnLst/>
              <a:rect l="l" t="t" r="r" b="b"/>
              <a:pathLst>
                <a:path w="455" h="389" extrusionOk="0">
                  <a:moveTo>
                    <a:pt x="260" y="0"/>
                  </a:moveTo>
                  <a:cubicBezTo>
                    <a:pt x="87" y="0"/>
                    <a:pt x="1" y="208"/>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8" name="Google Shape;2472;p2">
              <a:extLst>
                <a:ext uri="{FF2B5EF4-FFF2-40B4-BE49-F238E27FC236}">
                  <a16:creationId xmlns:a16="http://schemas.microsoft.com/office/drawing/2014/main" id="{20E87D78-7057-4E34-9143-20AF6B05D317}"/>
                </a:ext>
              </a:extLst>
            </p:cNvPr>
            <p:cNvSpPr/>
            <p:nvPr/>
          </p:nvSpPr>
          <p:spPr>
            <a:xfrm>
              <a:off x="793075" y="1618650"/>
              <a:ext cx="11350" cy="9725"/>
            </a:xfrm>
            <a:custGeom>
              <a:avLst/>
              <a:gdLst/>
              <a:ahLst/>
              <a:cxnLst/>
              <a:rect l="l" t="t" r="r" b="b"/>
              <a:pathLst>
                <a:path w="454" h="389" extrusionOk="0">
                  <a:moveTo>
                    <a:pt x="262" y="0"/>
                  </a:moveTo>
                  <a:cubicBezTo>
                    <a:pt x="261" y="0"/>
                    <a:pt x="260" y="0"/>
                    <a:pt x="259" y="0"/>
                  </a:cubicBezTo>
                  <a:cubicBezTo>
                    <a:pt x="259" y="0"/>
                    <a:pt x="258" y="0"/>
                    <a:pt x="257" y="0"/>
                  </a:cubicBezTo>
                  <a:cubicBezTo>
                    <a:pt x="86" y="0"/>
                    <a:pt x="1" y="208"/>
                    <a:pt x="121" y="331"/>
                  </a:cubicBezTo>
                  <a:cubicBezTo>
                    <a:pt x="161" y="371"/>
                    <a:pt x="210" y="388"/>
                    <a:pt x="258" y="388"/>
                  </a:cubicBezTo>
                  <a:cubicBezTo>
                    <a:pt x="358" y="388"/>
                    <a:pt x="453" y="311"/>
                    <a:pt x="453" y="194"/>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9" name="Google Shape;2473;p2">
              <a:extLst>
                <a:ext uri="{FF2B5EF4-FFF2-40B4-BE49-F238E27FC236}">
                  <a16:creationId xmlns:a16="http://schemas.microsoft.com/office/drawing/2014/main" id="{4A0000C7-0702-4544-A6AD-40CDE8FA8003}"/>
                </a:ext>
              </a:extLst>
            </p:cNvPr>
            <p:cNvSpPr/>
            <p:nvPr/>
          </p:nvSpPr>
          <p:spPr>
            <a:xfrm>
              <a:off x="832825" y="1618650"/>
              <a:ext cx="11350" cy="9725"/>
            </a:xfrm>
            <a:custGeom>
              <a:avLst/>
              <a:gdLst/>
              <a:ahLst/>
              <a:cxnLst/>
              <a:rect l="l" t="t" r="r" b="b"/>
              <a:pathLst>
                <a:path w="454" h="389" extrusionOk="0">
                  <a:moveTo>
                    <a:pt x="259" y="0"/>
                  </a:moveTo>
                  <a:cubicBezTo>
                    <a:pt x="87" y="0"/>
                    <a:pt x="0" y="208"/>
                    <a:pt x="122" y="331"/>
                  </a:cubicBezTo>
                  <a:cubicBezTo>
                    <a:pt x="161" y="371"/>
                    <a:pt x="210" y="388"/>
                    <a:pt x="258"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0" name="Google Shape;2474;p2">
              <a:extLst>
                <a:ext uri="{FF2B5EF4-FFF2-40B4-BE49-F238E27FC236}">
                  <a16:creationId xmlns:a16="http://schemas.microsoft.com/office/drawing/2014/main" id="{6C126CF2-FA6B-4B6D-A6F4-1741D3AE30D2}"/>
                </a:ext>
              </a:extLst>
            </p:cNvPr>
            <p:cNvSpPr/>
            <p:nvPr/>
          </p:nvSpPr>
          <p:spPr>
            <a:xfrm>
              <a:off x="872575" y="1618650"/>
              <a:ext cx="11350" cy="9725"/>
            </a:xfrm>
            <a:custGeom>
              <a:avLst/>
              <a:gdLst/>
              <a:ahLst/>
              <a:cxnLst/>
              <a:rect l="l" t="t" r="r" b="b"/>
              <a:pathLst>
                <a:path w="454" h="389" extrusionOk="0">
                  <a:moveTo>
                    <a:pt x="262" y="0"/>
                  </a:moveTo>
                  <a:cubicBezTo>
                    <a:pt x="261" y="0"/>
                    <a:pt x="260" y="0"/>
                    <a:pt x="260" y="0"/>
                  </a:cubicBezTo>
                  <a:cubicBezTo>
                    <a:pt x="87" y="0"/>
                    <a:pt x="0" y="209"/>
                    <a:pt x="123" y="331"/>
                  </a:cubicBezTo>
                  <a:cubicBezTo>
                    <a:pt x="162" y="370"/>
                    <a:pt x="211" y="388"/>
                    <a:pt x="258" y="388"/>
                  </a:cubicBezTo>
                  <a:cubicBezTo>
                    <a:pt x="358" y="388"/>
                    <a:pt x="454" y="310"/>
                    <a:pt x="454" y="194"/>
                  </a:cubicBezTo>
                  <a:cubicBezTo>
                    <a:pt x="454" y="88"/>
                    <a:pt x="367"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1" name="Google Shape;2475;p2">
              <a:extLst>
                <a:ext uri="{FF2B5EF4-FFF2-40B4-BE49-F238E27FC236}">
                  <a16:creationId xmlns:a16="http://schemas.microsoft.com/office/drawing/2014/main" id="{68032AE2-5E4C-4844-A959-DA678F529E85}"/>
                </a:ext>
              </a:extLst>
            </p:cNvPr>
            <p:cNvSpPr/>
            <p:nvPr/>
          </p:nvSpPr>
          <p:spPr>
            <a:xfrm>
              <a:off x="912325" y="1618650"/>
              <a:ext cx="11350" cy="9725"/>
            </a:xfrm>
            <a:custGeom>
              <a:avLst/>
              <a:gdLst/>
              <a:ahLst/>
              <a:cxnLst/>
              <a:rect l="l" t="t" r="r" b="b"/>
              <a:pathLst>
                <a:path w="454" h="389" extrusionOk="0">
                  <a:moveTo>
                    <a:pt x="259" y="0"/>
                  </a:moveTo>
                  <a:cubicBezTo>
                    <a:pt x="86" y="0"/>
                    <a:pt x="1" y="208"/>
                    <a:pt x="122" y="331"/>
                  </a:cubicBezTo>
                  <a:cubicBezTo>
                    <a:pt x="162" y="371"/>
                    <a:pt x="211" y="388"/>
                    <a:pt x="258" y="388"/>
                  </a:cubicBezTo>
                  <a:cubicBezTo>
                    <a:pt x="358" y="388"/>
                    <a:pt x="454" y="311"/>
                    <a:pt x="454" y="194"/>
                  </a:cubicBezTo>
                  <a:cubicBezTo>
                    <a:pt x="454" y="87"/>
                    <a:pt x="367" y="0"/>
                    <a:pt x="261" y="0"/>
                  </a:cubicBezTo>
                  <a:cubicBezTo>
                    <a:pt x="261" y="0"/>
                    <a:pt x="260"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2" name="Google Shape;2476;p2">
              <a:extLst>
                <a:ext uri="{FF2B5EF4-FFF2-40B4-BE49-F238E27FC236}">
                  <a16:creationId xmlns:a16="http://schemas.microsoft.com/office/drawing/2014/main" id="{C2A04208-913B-48F2-A2E9-E8A31776B3BF}"/>
                </a:ext>
              </a:extLst>
            </p:cNvPr>
            <p:cNvSpPr/>
            <p:nvPr/>
          </p:nvSpPr>
          <p:spPr>
            <a:xfrm>
              <a:off x="713525" y="1550425"/>
              <a:ext cx="11400" cy="9725"/>
            </a:xfrm>
            <a:custGeom>
              <a:avLst/>
              <a:gdLst/>
              <a:ahLst/>
              <a:cxnLst/>
              <a:rect l="l" t="t" r="r" b="b"/>
              <a:pathLst>
                <a:path w="456" h="389" extrusionOk="0">
                  <a:moveTo>
                    <a:pt x="261" y="1"/>
                  </a:moveTo>
                  <a:cubicBezTo>
                    <a:pt x="88" y="1"/>
                    <a:pt x="0" y="208"/>
                    <a:pt x="123" y="331"/>
                  </a:cubicBezTo>
                  <a:cubicBezTo>
                    <a:pt x="163" y="371"/>
                    <a:pt x="212" y="389"/>
                    <a:pt x="260" y="389"/>
                  </a:cubicBezTo>
                  <a:cubicBezTo>
                    <a:pt x="360"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3" name="Google Shape;2477;p2">
              <a:extLst>
                <a:ext uri="{FF2B5EF4-FFF2-40B4-BE49-F238E27FC236}">
                  <a16:creationId xmlns:a16="http://schemas.microsoft.com/office/drawing/2014/main" id="{976A8FE1-932D-4B58-AA54-43D4FBDBFAFD}"/>
                </a:ext>
              </a:extLst>
            </p:cNvPr>
            <p:cNvSpPr/>
            <p:nvPr/>
          </p:nvSpPr>
          <p:spPr>
            <a:xfrm>
              <a:off x="753300" y="1550425"/>
              <a:ext cx="11375" cy="9725"/>
            </a:xfrm>
            <a:custGeom>
              <a:avLst/>
              <a:gdLst/>
              <a:ahLst/>
              <a:cxnLst/>
              <a:rect l="l" t="t" r="r" b="b"/>
              <a:pathLst>
                <a:path w="455" h="389" extrusionOk="0">
                  <a:moveTo>
                    <a:pt x="260" y="1"/>
                  </a:moveTo>
                  <a:cubicBezTo>
                    <a:pt x="87" y="1"/>
                    <a:pt x="1" y="208"/>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4" name="Google Shape;2478;p2">
              <a:extLst>
                <a:ext uri="{FF2B5EF4-FFF2-40B4-BE49-F238E27FC236}">
                  <a16:creationId xmlns:a16="http://schemas.microsoft.com/office/drawing/2014/main" id="{E6686C24-B677-4277-A0A5-1A63C4290DB3}"/>
                </a:ext>
              </a:extLst>
            </p:cNvPr>
            <p:cNvSpPr/>
            <p:nvPr/>
          </p:nvSpPr>
          <p:spPr>
            <a:xfrm>
              <a:off x="793075" y="1550425"/>
              <a:ext cx="11350" cy="9725"/>
            </a:xfrm>
            <a:custGeom>
              <a:avLst/>
              <a:gdLst/>
              <a:ahLst/>
              <a:cxnLst/>
              <a:rect l="l" t="t" r="r" b="b"/>
              <a:pathLst>
                <a:path w="454" h="389" extrusionOk="0">
                  <a:moveTo>
                    <a:pt x="259" y="1"/>
                  </a:moveTo>
                  <a:cubicBezTo>
                    <a:pt x="87" y="1"/>
                    <a:pt x="0" y="208"/>
                    <a:pt x="121"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5" name="Google Shape;2479;p2">
              <a:extLst>
                <a:ext uri="{FF2B5EF4-FFF2-40B4-BE49-F238E27FC236}">
                  <a16:creationId xmlns:a16="http://schemas.microsoft.com/office/drawing/2014/main" id="{3D252713-1D75-46A1-9660-0EBFF9D93C65}"/>
                </a:ext>
              </a:extLst>
            </p:cNvPr>
            <p:cNvSpPr/>
            <p:nvPr/>
          </p:nvSpPr>
          <p:spPr>
            <a:xfrm>
              <a:off x="832825" y="1550425"/>
              <a:ext cx="11350" cy="9725"/>
            </a:xfrm>
            <a:custGeom>
              <a:avLst/>
              <a:gdLst/>
              <a:ahLst/>
              <a:cxnLst/>
              <a:rect l="l" t="t" r="r" b="b"/>
              <a:pathLst>
                <a:path w="454" h="389" extrusionOk="0">
                  <a:moveTo>
                    <a:pt x="259" y="1"/>
                  </a:moveTo>
                  <a:cubicBezTo>
                    <a:pt x="87" y="1"/>
                    <a:pt x="0" y="208"/>
                    <a:pt x="122"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6" name="Google Shape;2480;p2">
              <a:extLst>
                <a:ext uri="{FF2B5EF4-FFF2-40B4-BE49-F238E27FC236}">
                  <a16:creationId xmlns:a16="http://schemas.microsoft.com/office/drawing/2014/main" id="{0806E3E6-2A12-4528-942C-D6D1F8972FE9}"/>
                </a:ext>
              </a:extLst>
            </p:cNvPr>
            <p:cNvSpPr/>
            <p:nvPr/>
          </p:nvSpPr>
          <p:spPr>
            <a:xfrm>
              <a:off x="872575" y="1550425"/>
              <a:ext cx="11350" cy="9725"/>
            </a:xfrm>
            <a:custGeom>
              <a:avLst/>
              <a:gdLst/>
              <a:ahLst/>
              <a:cxnLst/>
              <a:rect l="l" t="t" r="r" b="b"/>
              <a:pathLst>
                <a:path w="454" h="389" extrusionOk="0">
                  <a:moveTo>
                    <a:pt x="260" y="1"/>
                  </a:moveTo>
                  <a:cubicBezTo>
                    <a:pt x="87" y="1"/>
                    <a:pt x="0" y="208"/>
                    <a:pt x="122" y="331"/>
                  </a:cubicBezTo>
                  <a:cubicBezTo>
                    <a:pt x="161" y="371"/>
                    <a:pt x="210"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7" name="Google Shape;2481;p2">
              <a:extLst>
                <a:ext uri="{FF2B5EF4-FFF2-40B4-BE49-F238E27FC236}">
                  <a16:creationId xmlns:a16="http://schemas.microsoft.com/office/drawing/2014/main" id="{F9A3137F-7286-4200-B68F-F09D2AFD0F4F}"/>
                </a:ext>
              </a:extLst>
            </p:cNvPr>
            <p:cNvSpPr/>
            <p:nvPr/>
          </p:nvSpPr>
          <p:spPr>
            <a:xfrm>
              <a:off x="912325" y="1550425"/>
              <a:ext cx="11350" cy="9725"/>
            </a:xfrm>
            <a:custGeom>
              <a:avLst/>
              <a:gdLst/>
              <a:ahLst/>
              <a:cxnLst/>
              <a:rect l="l" t="t" r="r" b="b"/>
              <a:pathLst>
                <a:path w="454" h="389" extrusionOk="0">
                  <a:moveTo>
                    <a:pt x="260" y="1"/>
                  </a:moveTo>
                  <a:cubicBezTo>
                    <a:pt x="87" y="1"/>
                    <a:pt x="1" y="208"/>
                    <a:pt x="122" y="331"/>
                  </a:cubicBezTo>
                  <a:cubicBezTo>
                    <a:pt x="162" y="371"/>
                    <a:pt x="211"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8" name="Google Shape;2482;p2">
              <a:extLst>
                <a:ext uri="{FF2B5EF4-FFF2-40B4-BE49-F238E27FC236}">
                  <a16:creationId xmlns:a16="http://schemas.microsoft.com/office/drawing/2014/main" id="{566924FA-8459-4377-9FB8-1B7C0A6A8743}"/>
                </a:ext>
              </a:extLst>
            </p:cNvPr>
            <p:cNvSpPr/>
            <p:nvPr/>
          </p:nvSpPr>
          <p:spPr>
            <a:xfrm>
              <a:off x="952075" y="1550425"/>
              <a:ext cx="11350" cy="9725"/>
            </a:xfrm>
            <a:custGeom>
              <a:avLst/>
              <a:gdLst/>
              <a:ahLst/>
              <a:cxnLst/>
              <a:rect l="l" t="t" r="r" b="b"/>
              <a:pathLst>
                <a:path w="454" h="389" extrusionOk="0">
                  <a:moveTo>
                    <a:pt x="260" y="1"/>
                  </a:moveTo>
                  <a:cubicBezTo>
                    <a:pt x="87" y="1"/>
                    <a:pt x="1" y="208"/>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9" name="Google Shape;2483;p2">
              <a:extLst>
                <a:ext uri="{FF2B5EF4-FFF2-40B4-BE49-F238E27FC236}">
                  <a16:creationId xmlns:a16="http://schemas.microsoft.com/office/drawing/2014/main" id="{F9DF007F-C06C-4AF9-A770-2C00A0D0BA71}"/>
                </a:ext>
              </a:extLst>
            </p:cNvPr>
            <p:cNvSpPr/>
            <p:nvPr/>
          </p:nvSpPr>
          <p:spPr>
            <a:xfrm>
              <a:off x="991825" y="1550425"/>
              <a:ext cx="11350" cy="9725"/>
            </a:xfrm>
            <a:custGeom>
              <a:avLst/>
              <a:gdLst/>
              <a:ahLst/>
              <a:cxnLst/>
              <a:rect l="l" t="t" r="r" b="b"/>
              <a:pathLst>
                <a:path w="454" h="389" extrusionOk="0">
                  <a:moveTo>
                    <a:pt x="260" y="1"/>
                  </a:moveTo>
                  <a:cubicBezTo>
                    <a:pt x="87" y="1"/>
                    <a:pt x="1" y="208"/>
                    <a:pt x="124" y="331"/>
                  </a:cubicBezTo>
                  <a:cubicBezTo>
                    <a:pt x="163" y="371"/>
                    <a:pt x="211" y="389"/>
                    <a:pt x="259" y="389"/>
                  </a:cubicBezTo>
                  <a:cubicBezTo>
                    <a:pt x="359" y="389"/>
                    <a:pt x="454" y="312"/>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0" name="Google Shape;2484;p2">
              <a:extLst>
                <a:ext uri="{FF2B5EF4-FFF2-40B4-BE49-F238E27FC236}">
                  <a16:creationId xmlns:a16="http://schemas.microsoft.com/office/drawing/2014/main" id="{2BD6B3F9-B17E-40CF-A03A-AD6A2F5AD03C}"/>
                </a:ext>
              </a:extLst>
            </p:cNvPr>
            <p:cNvSpPr/>
            <p:nvPr/>
          </p:nvSpPr>
          <p:spPr>
            <a:xfrm>
              <a:off x="1031575" y="1550425"/>
              <a:ext cx="11400" cy="9725"/>
            </a:xfrm>
            <a:custGeom>
              <a:avLst/>
              <a:gdLst/>
              <a:ahLst/>
              <a:cxnLst/>
              <a:rect l="l" t="t" r="r" b="b"/>
              <a:pathLst>
                <a:path w="456" h="389" extrusionOk="0">
                  <a:moveTo>
                    <a:pt x="262" y="1"/>
                  </a:moveTo>
                  <a:cubicBezTo>
                    <a:pt x="89" y="1"/>
                    <a:pt x="1" y="208"/>
                    <a:pt x="124" y="331"/>
                  </a:cubicBezTo>
                  <a:cubicBezTo>
                    <a:pt x="163" y="371"/>
                    <a:pt x="212" y="389"/>
                    <a:pt x="260" y="389"/>
                  </a:cubicBezTo>
                  <a:cubicBezTo>
                    <a:pt x="359" y="389"/>
                    <a:pt x="455" y="312"/>
                    <a:pt x="456" y="195"/>
                  </a:cubicBezTo>
                  <a:cubicBezTo>
                    <a:pt x="456"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1" name="Google Shape;2485;p2">
              <a:extLst>
                <a:ext uri="{FF2B5EF4-FFF2-40B4-BE49-F238E27FC236}">
                  <a16:creationId xmlns:a16="http://schemas.microsoft.com/office/drawing/2014/main" id="{CA0240E9-EAF0-499F-96D1-4CD2B35CB5C8}"/>
                </a:ext>
              </a:extLst>
            </p:cNvPr>
            <p:cNvSpPr/>
            <p:nvPr/>
          </p:nvSpPr>
          <p:spPr>
            <a:xfrm>
              <a:off x="1071350" y="1550425"/>
              <a:ext cx="11350" cy="9725"/>
            </a:xfrm>
            <a:custGeom>
              <a:avLst/>
              <a:gdLst/>
              <a:ahLst/>
              <a:cxnLst/>
              <a:rect l="l" t="t" r="r" b="b"/>
              <a:pathLst>
                <a:path w="454" h="389" extrusionOk="0">
                  <a:moveTo>
                    <a:pt x="259" y="1"/>
                  </a:moveTo>
                  <a:cubicBezTo>
                    <a:pt x="86" y="1"/>
                    <a:pt x="0" y="208"/>
                    <a:pt x="123" y="331"/>
                  </a:cubicBezTo>
                  <a:cubicBezTo>
                    <a:pt x="162" y="371"/>
                    <a:pt x="211"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2" name="Google Shape;2486;p2">
              <a:extLst>
                <a:ext uri="{FF2B5EF4-FFF2-40B4-BE49-F238E27FC236}">
                  <a16:creationId xmlns:a16="http://schemas.microsoft.com/office/drawing/2014/main" id="{101A993C-BD5F-4BDF-ADD0-869A46C28052}"/>
                </a:ext>
              </a:extLst>
            </p:cNvPr>
            <p:cNvSpPr/>
            <p:nvPr/>
          </p:nvSpPr>
          <p:spPr>
            <a:xfrm>
              <a:off x="1271775" y="134580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3" name="Google Shape;2487;p2">
              <a:extLst>
                <a:ext uri="{FF2B5EF4-FFF2-40B4-BE49-F238E27FC236}">
                  <a16:creationId xmlns:a16="http://schemas.microsoft.com/office/drawing/2014/main" id="{FCA29040-C5A1-4A5A-A05C-E3EF6D8E6579}"/>
                </a:ext>
              </a:extLst>
            </p:cNvPr>
            <p:cNvSpPr/>
            <p:nvPr/>
          </p:nvSpPr>
          <p:spPr>
            <a:xfrm>
              <a:off x="1271775" y="1311675"/>
              <a:ext cx="9725" cy="9725"/>
            </a:xfrm>
            <a:custGeom>
              <a:avLst/>
              <a:gdLst/>
              <a:ahLst/>
              <a:cxnLst/>
              <a:rect l="l" t="t" r="r" b="b"/>
              <a:pathLst>
                <a:path w="389" h="389" extrusionOk="0">
                  <a:moveTo>
                    <a:pt x="194" y="1"/>
                  </a:moveTo>
                  <a:cubicBezTo>
                    <a:pt x="87" y="1"/>
                    <a:pt x="0" y="89"/>
                    <a:pt x="0" y="195"/>
                  </a:cubicBezTo>
                  <a:cubicBezTo>
                    <a:pt x="0" y="303"/>
                    <a:pt x="87" y="389"/>
                    <a:pt x="194" y="389"/>
                  </a:cubicBezTo>
                  <a:cubicBezTo>
                    <a:pt x="300" y="389"/>
                    <a:pt x="388" y="303"/>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4" name="Google Shape;2488;p2">
              <a:extLst>
                <a:ext uri="{FF2B5EF4-FFF2-40B4-BE49-F238E27FC236}">
                  <a16:creationId xmlns:a16="http://schemas.microsoft.com/office/drawing/2014/main" id="{ECC0A558-4DFB-4687-9E36-A10C0A2034EA}"/>
                </a:ext>
              </a:extLst>
            </p:cNvPr>
            <p:cNvSpPr/>
            <p:nvPr/>
          </p:nvSpPr>
          <p:spPr>
            <a:xfrm>
              <a:off x="1271775" y="127757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5" name="Google Shape;2489;p2">
              <a:extLst>
                <a:ext uri="{FF2B5EF4-FFF2-40B4-BE49-F238E27FC236}">
                  <a16:creationId xmlns:a16="http://schemas.microsoft.com/office/drawing/2014/main" id="{0C5D65BE-715F-48BB-A047-FEC656B5B39D}"/>
                </a:ext>
              </a:extLst>
            </p:cNvPr>
            <p:cNvSpPr/>
            <p:nvPr/>
          </p:nvSpPr>
          <p:spPr>
            <a:xfrm>
              <a:off x="1311525" y="1277575"/>
              <a:ext cx="9700" cy="9725"/>
            </a:xfrm>
            <a:custGeom>
              <a:avLst/>
              <a:gdLst/>
              <a:ahLst/>
              <a:cxnLst/>
              <a:rect l="l" t="t" r="r" b="b"/>
              <a:pathLst>
                <a:path w="388" h="389" extrusionOk="0">
                  <a:moveTo>
                    <a:pt x="195" y="1"/>
                  </a:moveTo>
                  <a:cubicBezTo>
                    <a:pt x="87" y="1"/>
                    <a:pt x="0" y="89"/>
                    <a:pt x="0" y="195"/>
                  </a:cubicBezTo>
                  <a:cubicBezTo>
                    <a:pt x="0" y="302"/>
                    <a:pt x="87" y="389"/>
                    <a:pt x="195" y="389"/>
                  </a:cubicBezTo>
                  <a:cubicBezTo>
                    <a:pt x="301" y="389"/>
                    <a:pt x="387" y="302"/>
                    <a:pt x="387" y="195"/>
                  </a:cubicBezTo>
                  <a:cubicBezTo>
                    <a:pt x="387" y="89"/>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6" name="Google Shape;2490;p2">
              <a:extLst>
                <a:ext uri="{FF2B5EF4-FFF2-40B4-BE49-F238E27FC236}">
                  <a16:creationId xmlns:a16="http://schemas.microsoft.com/office/drawing/2014/main" id="{E2F0C850-E6C5-45AD-A40C-4B642E5C3AE0}"/>
                </a:ext>
              </a:extLst>
            </p:cNvPr>
            <p:cNvSpPr/>
            <p:nvPr/>
          </p:nvSpPr>
          <p:spPr>
            <a:xfrm>
              <a:off x="1271775" y="1243475"/>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7" name="Google Shape;2491;p2">
              <a:extLst>
                <a:ext uri="{FF2B5EF4-FFF2-40B4-BE49-F238E27FC236}">
                  <a16:creationId xmlns:a16="http://schemas.microsoft.com/office/drawing/2014/main" id="{FF60E278-FEE3-49F1-95D3-2F93FAEC498C}"/>
                </a:ext>
              </a:extLst>
            </p:cNvPr>
            <p:cNvSpPr/>
            <p:nvPr/>
          </p:nvSpPr>
          <p:spPr>
            <a:xfrm>
              <a:off x="1311525" y="1243475"/>
              <a:ext cx="9700" cy="9725"/>
            </a:xfrm>
            <a:custGeom>
              <a:avLst/>
              <a:gdLst/>
              <a:ahLst/>
              <a:cxnLst/>
              <a:rect l="l" t="t" r="r" b="b"/>
              <a:pathLst>
                <a:path w="388" h="389" extrusionOk="0">
                  <a:moveTo>
                    <a:pt x="195" y="0"/>
                  </a:moveTo>
                  <a:cubicBezTo>
                    <a:pt x="87" y="0"/>
                    <a:pt x="0" y="88"/>
                    <a:pt x="0" y="194"/>
                  </a:cubicBezTo>
                  <a:cubicBezTo>
                    <a:pt x="0" y="302"/>
                    <a:pt x="87" y="388"/>
                    <a:pt x="195" y="388"/>
                  </a:cubicBezTo>
                  <a:cubicBezTo>
                    <a:pt x="301" y="388"/>
                    <a:pt x="387" y="302"/>
                    <a:pt x="387" y="194"/>
                  </a:cubicBezTo>
                  <a:cubicBezTo>
                    <a:pt x="387" y="88"/>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8" name="Google Shape;2492;p2">
              <a:extLst>
                <a:ext uri="{FF2B5EF4-FFF2-40B4-BE49-F238E27FC236}">
                  <a16:creationId xmlns:a16="http://schemas.microsoft.com/office/drawing/2014/main" id="{AAD5FC38-C8C7-4206-A9D7-7E40490B9E50}"/>
                </a:ext>
              </a:extLst>
            </p:cNvPr>
            <p:cNvSpPr/>
            <p:nvPr/>
          </p:nvSpPr>
          <p:spPr>
            <a:xfrm>
              <a:off x="1271775" y="1209400"/>
              <a:ext cx="9725" cy="9700"/>
            </a:xfrm>
            <a:custGeom>
              <a:avLst/>
              <a:gdLst/>
              <a:ahLst/>
              <a:cxnLst/>
              <a:rect l="l" t="t" r="r" b="b"/>
              <a:pathLst>
                <a:path w="389" h="388" extrusionOk="0">
                  <a:moveTo>
                    <a:pt x="194" y="1"/>
                  </a:moveTo>
                  <a:cubicBezTo>
                    <a:pt x="87" y="1"/>
                    <a:pt x="0" y="87"/>
                    <a:pt x="0" y="193"/>
                  </a:cubicBezTo>
                  <a:cubicBezTo>
                    <a:pt x="0" y="301"/>
                    <a:pt x="87" y="387"/>
                    <a:pt x="194" y="387"/>
                  </a:cubicBezTo>
                  <a:cubicBezTo>
                    <a:pt x="300" y="387"/>
                    <a:pt x="388" y="301"/>
                    <a:pt x="388" y="193"/>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9" name="Google Shape;2493;p2">
              <a:extLst>
                <a:ext uri="{FF2B5EF4-FFF2-40B4-BE49-F238E27FC236}">
                  <a16:creationId xmlns:a16="http://schemas.microsoft.com/office/drawing/2014/main" id="{0CF99CEE-4B66-42CA-9C89-654C0DE68C67}"/>
                </a:ext>
              </a:extLst>
            </p:cNvPr>
            <p:cNvSpPr/>
            <p:nvPr/>
          </p:nvSpPr>
          <p:spPr>
            <a:xfrm>
              <a:off x="1311525" y="1209400"/>
              <a:ext cx="9700" cy="9700"/>
            </a:xfrm>
            <a:custGeom>
              <a:avLst/>
              <a:gdLst/>
              <a:ahLst/>
              <a:cxnLst/>
              <a:rect l="l" t="t" r="r" b="b"/>
              <a:pathLst>
                <a:path w="388" h="388" extrusionOk="0">
                  <a:moveTo>
                    <a:pt x="195" y="1"/>
                  </a:moveTo>
                  <a:cubicBezTo>
                    <a:pt x="87" y="1"/>
                    <a:pt x="0" y="87"/>
                    <a:pt x="0" y="193"/>
                  </a:cubicBezTo>
                  <a:cubicBezTo>
                    <a:pt x="0" y="301"/>
                    <a:pt x="87" y="387"/>
                    <a:pt x="195" y="387"/>
                  </a:cubicBezTo>
                  <a:cubicBezTo>
                    <a:pt x="301" y="387"/>
                    <a:pt x="387" y="301"/>
                    <a:pt x="387" y="193"/>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0" name="Google Shape;2494;p2">
              <a:extLst>
                <a:ext uri="{FF2B5EF4-FFF2-40B4-BE49-F238E27FC236}">
                  <a16:creationId xmlns:a16="http://schemas.microsoft.com/office/drawing/2014/main" id="{6FFBA9B0-9A82-41EC-9F16-1FED8FDAF3EB}"/>
                </a:ext>
              </a:extLst>
            </p:cNvPr>
            <p:cNvSpPr/>
            <p:nvPr/>
          </p:nvSpPr>
          <p:spPr>
            <a:xfrm>
              <a:off x="1271775" y="1175300"/>
              <a:ext cx="9725" cy="9675"/>
            </a:xfrm>
            <a:custGeom>
              <a:avLst/>
              <a:gdLst/>
              <a:ahLst/>
              <a:cxnLst/>
              <a:rect l="l" t="t" r="r" b="b"/>
              <a:pathLst>
                <a:path w="389" h="387" extrusionOk="0">
                  <a:moveTo>
                    <a:pt x="194" y="0"/>
                  </a:moveTo>
                  <a:cubicBezTo>
                    <a:pt x="87" y="0"/>
                    <a:pt x="0" y="87"/>
                    <a:pt x="0" y="194"/>
                  </a:cubicBezTo>
                  <a:cubicBezTo>
                    <a:pt x="0" y="301"/>
                    <a:pt x="87" y="387"/>
                    <a:pt x="194" y="387"/>
                  </a:cubicBezTo>
                  <a:cubicBezTo>
                    <a:pt x="300" y="387"/>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1" name="Google Shape;2495;p2">
              <a:extLst>
                <a:ext uri="{FF2B5EF4-FFF2-40B4-BE49-F238E27FC236}">
                  <a16:creationId xmlns:a16="http://schemas.microsoft.com/office/drawing/2014/main" id="{BB7DCB50-34DC-43BE-B625-164DEE6E15C5}"/>
                </a:ext>
              </a:extLst>
            </p:cNvPr>
            <p:cNvSpPr/>
            <p:nvPr/>
          </p:nvSpPr>
          <p:spPr>
            <a:xfrm>
              <a:off x="1311525" y="1175300"/>
              <a:ext cx="9700" cy="9675"/>
            </a:xfrm>
            <a:custGeom>
              <a:avLst/>
              <a:gdLst/>
              <a:ahLst/>
              <a:cxnLst/>
              <a:rect l="l" t="t" r="r" b="b"/>
              <a:pathLst>
                <a:path w="388" h="387" extrusionOk="0">
                  <a:moveTo>
                    <a:pt x="195" y="0"/>
                  </a:moveTo>
                  <a:cubicBezTo>
                    <a:pt x="87" y="0"/>
                    <a:pt x="0" y="87"/>
                    <a:pt x="0" y="194"/>
                  </a:cubicBezTo>
                  <a:cubicBezTo>
                    <a:pt x="0" y="301"/>
                    <a:pt x="87" y="387"/>
                    <a:pt x="195" y="387"/>
                  </a:cubicBezTo>
                  <a:cubicBezTo>
                    <a:pt x="301" y="387"/>
                    <a:pt x="387" y="301"/>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2" name="Google Shape;2496;p2">
              <a:extLst>
                <a:ext uri="{FF2B5EF4-FFF2-40B4-BE49-F238E27FC236}">
                  <a16:creationId xmlns:a16="http://schemas.microsoft.com/office/drawing/2014/main" id="{D6A7EEAD-64FE-4C24-9704-915F3AD81F4F}"/>
                </a:ext>
              </a:extLst>
            </p:cNvPr>
            <p:cNvSpPr/>
            <p:nvPr/>
          </p:nvSpPr>
          <p:spPr>
            <a:xfrm>
              <a:off x="1351275" y="1175300"/>
              <a:ext cx="9725" cy="9675"/>
            </a:xfrm>
            <a:custGeom>
              <a:avLst/>
              <a:gdLst/>
              <a:ahLst/>
              <a:cxnLst/>
              <a:rect l="l" t="t" r="r" b="b"/>
              <a:pathLst>
                <a:path w="389" h="387" extrusionOk="0">
                  <a:moveTo>
                    <a:pt x="195" y="0"/>
                  </a:moveTo>
                  <a:cubicBezTo>
                    <a:pt x="87" y="0"/>
                    <a:pt x="1" y="87"/>
                    <a:pt x="1" y="194"/>
                  </a:cubicBezTo>
                  <a:cubicBezTo>
                    <a:pt x="1" y="301"/>
                    <a:pt x="87" y="387"/>
                    <a:pt x="195" y="387"/>
                  </a:cubicBezTo>
                  <a:cubicBezTo>
                    <a:pt x="301" y="387"/>
                    <a:pt x="389" y="301"/>
                    <a:pt x="389" y="194"/>
                  </a:cubicBezTo>
                  <a:cubicBezTo>
                    <a:pt x="389"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3" name="Google Shape;2497;p2">
              <a:extLst>
                <a:ext uri="{FF2B5EF4-FFF2-40B4-BE49-F238E27FC236}">
                  <a16:creationId xmlns:a16="http://schemas.microsoft.com/office/drawing/2014/main" id="{ECB07CD1-D9DF-4B9C-8D0A-780D0F656AA8}"/>
                </a:ext>
              </a:extLst>
            </p:cNvPr>
            <p:cNvSpPr/>
            <p:nvPr/>
          </p:nvSpPr>
          <p:spPr>
            <a:xfrm>
              <a:off x="1271775" y="1141200"/>
              <a:ext cx="9725" cy="9675"/>
            </a:xfrm>
            <a:custGeom>
              <a:avLst/>
              <a:gdLst/>
              <a:ahLst/>
              <a:cxnLst/>
              <a:rect l="l" t="t" r="r" b="b"/>
              <a:pathLst>
                <a:path w="389" h="387" extrusionOk="0">
                  <a:moveTo>
                    <a:pt x="194" y="0"/>
                  </a:moveTo>
                  <a:cubicBezTo>
                    <a:pt x="87" y="0"/>
                    <a:pt x="0" y="87"/>
                    <a:pt x="0" y="194"/>
                  </a:cubicBezTo>
                  <a:cubicBezTo>
                    <a:pt x="0" y="300"/>
                    <a:pt x="87" y="387"/>
                    <a:pt x="194" y="387"/>
                  </a:cubicBezTo>
                  <a:cubicBezTo>
                    <a:pt x="300" y="387"/>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4" name="Google Shape;2498;p2">
              <a:extLst>
                <a:ext uri="{FF2B5EF4-FFF2-40B4-BE49-F238E27FC236}">
                  <a16:creationId xmlns:a16="http://schemas.microsoft.com/office/drawing/2014/main" id="{FBC87876-700F-475F-9E8A-CD1D97B9D233}"/>
                </a:ext>
              </a:extLst>
            </p:cNvPr>
            <p:cNvSpPr/>
            <p:nvPr/>
          </p:nvSpPr>
          <p:spPr>
            <a:xfrm>
              <a:off x="1311525" y="1141200"/>
              <a:ext cx="9700" cy="9675"/>
            </a:xfrm>
            <a:custGeom>
              <a:avLst/>
              <a:gdLst/>
              <a:ahLst/>
              <a:cxnLst/>
              <a:rect l="l" t="t" r="r" b="b"/>
              <a:pathLst>
                <a:path w="388" h="387" extrusionOk="0">
                  <a:moveTo>
                    <a:pt x="195" y="0"/>
                  </a:moveTo>
                  <a:cubicBezTo>
                    <a:pt x="87" y="0"/>
                    <a:pt x="0" y="87"/>
                    <a:pt x="0" y="194"/>
                  </a:cubicBezTo>
                  <a:cubicBezTo>
                    <a:pt x="0" y="300"/>
                    <a:pt x="87" y="387"/>
                    <a:pt x="195" y="387"/>
                  </a:cubicBezTo>
                  <a:cubicBezTo>
                    <a:pt x="301" y="387"/>
                    <a:pt x="387" y="300"/>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5" name="Google Shape;2499;p2">
              <a:extLst>
                <a:ext uri="{FF2B5EF4-FFF2-40B4-BE49-F238E27FC236}">
                  <a16:creationId xmlns:a16="http://schemas.microsoft.com/office/drawing/2014/main" id="{8149BCDE-09E3-4AFA-90C2-4A5684C14E59}"/>
                </a:ext>
              </a:extLst>
            </p:cNvPr>
            <p:cNvSpPr/>
            <p:nvPr/>
          </p:nvSpPr>
          <p:spPr>
            <a:xfrm>
              <a:off x="1351275" y="1141200"/>
              <a:ext cx="9725" cy="9675"/>
            </a:xfrm>
            <a:custGeom>
              <a:avLst/>
              <a:gdLst/>
              <a:ahLst/>
              <a:cxnLst/>
              <a:rect l="l" t="t" r="r" b="b"/>
              <a:pathLst>
                <a:path w="389" h="387" extrusionOk="0">
                  <a:moveTo>
                    <a:pt x="195" y="0"/>
                  </a:moveTo>
                  <a:cubicBezTo>
                    <a:pt x="87" y="0"/>
                    <a:pt x="1" y="87"/>
                    <a:pt x="1" y="194"/>
                  </a:cubicBezTo>
                  <a:cubicBezTo>
                    <a:pt x="1" y="300"/>
                    <a:pt x="87" y="387"/>
                    <a:pt x="195" y="387"/>
                  </a:cubicBezTo>
                  <a:cubicBezTo>
                    <a:pt x="301" y="387"/>
                    <a:pt x="389" y="300"/>
                    <a:pt x="389" y="194"/>
                  </a:cubicBezTo>
                  <a:cubicBezTo>
                    <a:pt x="389"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6" name="Google Shape;2500;p2">
              <a:extLst>
                <a:ext uri="{FF2B5EF4-FFF2-40B4-BE49-F238E27FC236}">
                  <a16:creationId xmlns:a16="http://schemas.microsoft.com/office/drawing/2014/main" id="{522DAE79-0E43-4A84-8244-F70AF1BF2F19}"/>
                </a:ext>
              </a:extLst>
            </p:cNvPr>
            <p:cNvSpPr/>
            <p:nvPr/>
          </p:nvSpPr>
          <p:spPr>
            <a:xfrm>
              <a:off x="1271775" y="11070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7" name="Google Shape;2501;p2">
              <a:extLst>
                <a:ext uri="{FF2B5EF4-FFF2-40B4-BE49-F238E27FC236}">
                  <a16:creationId xmlns:a16="http://schemas.microsoft.com/office/drawing/2014/main" id="{B6797D99-F380-48C4-8A09-2C71651E70B9}"/>
                </a:ext>
              </a:extLst>
            </p:cNvPr>
            <p:cNvSpPr/>
            <p:nvPr/>
          </p:nvSpPr>
          <p:spPr>
            <a:xfrm>
              <a:off x="1311525" y="1107075"/>
              <a:ext cx="9700" cy="9725"/>
            </a:xfrm>
            <a:custGeom>
              <a:avLst/>
              <a:gdLst/>
              <a:ahLst/>
              <a:cxnLst/>
              <a:rect l="l" t="t" r="r" b="b"/>
              <a:pathLst>
                <a:path w="388" h="389" extrusionOk="0">
                  <a:moveTo>
                    <a:pt x="195" y="1"/>
                  </a:moveTo>
                  <a:cubicBezTo>
                    <a:pt x="87" y="1"/>
                    <a:pt x="0" y="87"/>
                    <a:pt x="0" y="195"/>
                  </a:cubicBezTo>
                  <a:cubicBezTo>
                    <a:pt x="0" y="301"/>
                    <a:pt x="87" y="389"/>
                    <a:pt x="195" y="389"/>
                  </a:cubicBezTo>
                  <a:cubicBezTo>
                    <a:pt x="301" y="389"/>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8" name="Google Shape;2502;p2">
              <a:extLst>
                <a:ext uri="{FF2B5EF4-FFF2-40B4-BE49-F238E27FC236}">
                  <a16:creationId xmlns:a16="http://schemas.microsoft.com/office/drawing/2014/main" id="{F54DA72B-E808-4619-B2D3-30623E76CA4D}"/>
                </a:ext>
              </a:extLst>
            </p:cNvPr>
            <p:cNvSpPr/>
            <p:nvPr/>
          </p:nvSpPr>
          <p:spPr>
            <a:xfrm>
              <a:off x="1351275" y="1107075"/>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1" y="389"/>
                    <a:pt x="389" y="301"/>
                    <a:pt x="389" y="195"/>
                  </a:cubicBezTo>
                  <a:cubicBezTo>
                    <a:pt x="389"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9" name="Google Shape;2503;p2">
              <a:extLst>
                <a:ext uri="{FF2B5EF4-FFF2-40B4-BE49-F238E27FC236}">
                  <a16:creationId xmlns:a16="http://schemas.microsoft.com/office/drawing/2014/main" id="{8AA8CF0C-EC69-426B-BA75-6CB38F52AEAC}"/>
                </a:ext>
              </a:extLst>
            </p:cNvPr>
            <p:cNvSpPr/>
            <p:nvPr/>
          </p:nvSpPr>
          <p:spPr>
            <a:xfrm>
              <a:off x="1271775" y="10729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0" name="Google Shape;2504;p2">
              <a:extLst>
                <a:ext uri="{FF2B5EF4-FFF2-40B4-BE49-F238E27FC236}">
                  <a16:creationId xmlns:a16="http://schemas.microsoft.com/office/drawing/2014/main" id="{AA054858-D19F-4258-A785-07E0969337F3}"/>
                </a:ext>
              </a:extLst>
            </p:cNvPr>
            <p:cNvSpPr/>
            <p:nvPr/>
          </p:nvSpPr>
          <p:spPr>
            <a:xfrm>
              <a:off x="1311525" y="1072975"/>
              <a:ext cx="9700" cy="9725"/>
            </a:xfrm>
            <a:custGeom>
              <a:avLst/>
              <a:gdLst/>
              <a:ahLst/>
              <a:cxnLst/>
              <a:rect l="l" t="t" r="r" b="b"/>
              <a:pathLst>
                <a:path w="388" h="389" extrusionOk="0">
                  <a:moveTo>
                    <a:pt x="195" y="1"/>
                  </a:moveTo>
                  <a:cubicBezTo>
                    <a:pt x="87" y="1"/>
                    <a:pt x="0" y="87"/>
                    <a:pt x="0" y="195"/>
                  </a:cubicBezTo>
                  <a:cubicBezTo>
                    <a:pt x="0" y="301"/>
                    <a:pt x="87" y="389"/>
                    <a:pt x="195" y="389"/>
                  </a:cubicBezTo>
                  <a:cubicBezTo>
                    <a:pt x="301" y="389"/>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1" name="Google Shape;2505;p2">
              <a:extLst>
                <a:ext uri="{FF2B5EF4-FFF2-40B4-BE49-F238E27FC236}">
                  <a16:creationId xmlns:a16="http://schemas.microsoft.com/office/drawing/2014/main" id="{BA40E9BF-9F8A-487C-BAD6-10B0C2723CE9}"/>
                </a:ext>
              </a:extLst>
            </p:cNvPr>
            <p:cNvSpPr/>
            <p:nvPr/>
          </p:nvSpPr>
          <p:spPr>
            <a:xfrm>
              <a:off x="1351275" y="1072975"/>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1" y="389"/>
                    <a:pt x="389" y="301"/>
                    <a:pt x="389" y="195"/>
                  </a:cubicBezTo>
                  <a:cubicBezTo>
                    <a:pt x="389"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2" name="Google Shape;2506;p2">
              <a:extLst>
                <a:ext uri="{FF2B5EF4-FFF2-40B4-BE49-F238E27FC236}">
                  <a16:creationId xmlns:a16="http://schemas.microsoft.com/office/drawing/2014/main" id="{F8559F27-5E65-44C5-A24F-1F115E503F7E}"/>
                </a:ext>
              </a:extLst>
            </p:cNvPr>
            <p:cNvSpPr/>
            <p:nvPr/>
          </p:nvSpPr>
          <p:spPr>
            <a:xfrm>
              <a:off x="1271775" y="1038875"/>
              <a:ext cx="9725" cy="9725"/>
            </a:xfrm>
            <a:custGeom>
              <a:avLst/>
              <a:gdLst/>
              <a:ahLst/>
              <a:cxnLst/>
              <a:rect l="l" t="t" r="r" b="b"/>
              <a:pathLst>
                <a:path w="389" h="389" extrusionOk="0">
                  <a:moveTo>
                    <a:pt x="194" y="0"/>
                  </a:moveTo>
                  <a:cubicBezTo>
                    <a:pt x="87" y="0"/>
                    <a:pt x="0" y="87"/>
                    <a:pt x="0" y="194"/>
                  </a:cubicBezTo>
                  <a:cubicBezTo>
                    <a:pt x="0" y="301"/>
                    <a:pt x="87" y="388"/>
                    <a:pt x="194" y="388"/>
                  </a:cubicBezTo>
                  <a:cubicBezTo>
                    <a:pt x="300" y="388"/>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3" name="Google Shape;2507;p2">
              <a:extLst>
                <a:ext uri="{FF2B5EF4-FFF2-40B4-BE49-F238E27FC236}">
                  <a16:creationId xmlns:a16="http://schemas.microsoft.com/office/drawing/2014/main" id="{7DA94962-69F2-4E82-A0A3-942E092DA8C5}"/>
                </a:ext>
              </a:extLst>
            </p:cNvPr>
            <p:cNvSpPr/>
            <p:nvPr/>
          </p:nvSpPr>
          <p:spPr>
            <a:xfrm>
              <a:off x="1311525" y="1038875"/>
              <a:ext cx="9700" cy="9725"/>
            </a:xfrm>
            <a:custGeom>
              <a:avLst/>
              <a:gdLst/>
              <a:ahLst/>
              <a:cxnLst/>
              <a:rect l="l" t="t" r="r" b="b"/>
              <a:pathLst>
                <a:path w="388" h="389" extrusionOk="0">
                  <a:moveTo>
                    <a:pt x="195" y="0"/>
                  </a:moveTo>
                  <a:cubicBezTo>
                    <a:pt x="87" y="0"/>
                    <a:pt x="0" y="87"/>
                    <a:pt x="0" y="194"/>
                  </a:cubicBezTo>
                  <a:cubicBezTo>
                    <a:pt x="0" y="301"/>
                    <a:pt x="87" y="388"/>
                    <a:pt x="195" y="388"/>
                  </a:cubicBezTo>
                  <a:cubicBezTo>
                    <a:pt x="301" y="388"/>
                    <a:pt x="387" y="301"/>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4" name="Google Shape;2508;p2">
              <a:extLst>
                <a:ext uri="{FF2B5EF4-FFF2-40B4-BE49-F238E27FC236}">
                  <a16:creationId xmlns:a16="http://schemas.microsoft.com/office/drawing/2014/main" id="{24D032A4-4103-4119-86D0-B4C99B692559}"/>
                </a:ext>
              </a:extLst>
            </p:cNvPr>
            <p:cNvSpPr/>
            <p:nvPr/>
          </p:nvSpPr>
          <p:spPr>
            <a:xfrm>
              <a:off x="1351275" y="1038875"/>
              <a:ext cx="9725" cy="9725"/>
            </a:xfrm>
            <a:custGeom>
              <a:avLst/>
              <a:gdLst/>
              <a:ahLst/>
              <a:cxnLst/>
              <a:rect l="l" t="t" r="r" b="b"/>
              <a:pathLst>
                <a:path w="389" h="389" extrusionOk="0">
                  <a:moveTo>
                    <a:pt x="195" y="0"/>
                  </a:moveTo>
                  <a:cubicBezTo>
                    <a:pt x="87" y="0"/>
                    <a:pt x="1" y="87"/>
                    <a:pt x="1" y="194"/>
                  </a:cubicBezTo>
                  <a:cubicBezTo>
                    <a:pt x="1" y="301"/>
                    <a:pt x="87" y="388"/>
                    <a:pt x="195" y="388"/>
                  </a:cubicBezTo>
                  <a:cubicBezTo>
                    <a:pt x="301" y="388"/>
                    <a:pt x="389" y="301"/>
                    <a:pt x="389" y="194"/>
                  </a:cubicBezTo>
                  <a:cubicBezTo>
                    <a:pt x="389"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5" name="Google Shape;2509;p2">
              <a:extLst>
                <a:ext uri="{FF2B5EF4-FFF2-40B4-BE49-F238E27FC236}">
                  <a16:creationId xmlns:a16="http://schemas.microsoft.com/office/drawing/2014/main" id="{F71802EA-C35F-4F98-9731-2CB94D350444}"/>
                </a:ext>
              </a:extLst>
            </p:cNvPr>
            <p:cNvSpPr/>
            <p:nvPr/>
          </p:nvSpPr>
          <p:spPr>
            <a:xfrm>
              <a:off x="1271775" y="1004775"/>
              <a:ext cx="9725" cy="9725"/>
            </a:xfrm>
            <a:custGeom>
              <a:avLst/>
              <a:gdLst/>
              <a:ahLst/>
              <a:cxnLst/>
              <a:rect l="l" t="t" r="r" b="b"/>
              <a:pathLst>
                <a:path w="389" h="389" extrusionOk="0">
                  <a:moveTo>
                    <a:pt x="194" y="0"/>
                  </a:moveTo>
                  <a:cubicBezTo>
                    <a:pt x="87" y="0"/>
                    <a:pt x="0" y="87"/>
                    <a:pt x="0" y="194"/>
                  </a:cubicBezTo>
                  <a:cubicBezTo>
                    <a:pt x="0" y="300"/>
                    <a:pt x="87" y="388"/>
                    <a:pt x="194" y="388"/>
                  </a:cubicBezTo>
                  <a:cubicBezTo>
                    <a:pt x="300" y="388"/>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6" name="Google Shape;2510;p2">
              <a:extLst>
                <a:ext uri="{FF2B5EF4-FFF2-40B4-BE49-F238E27FC236}">
                  <a16:creationId xmlns:a16="http://schemas.microsoft.com/office/drawing/2014/main" id="{25BB3EEA-05E8-4C5B-BB06-CA0D3C39D849}"/>
                </a:ext>
              </a:extLst>
            </p:cNvPr>
            <p:cNvSpPr/>
            <p:nvPr/>
          </p:nvSpPr>
          <p:spPr>
            <a:xfrm>
              <a:off x="1311525" y="1004775"/>
              <a:ext cx="9700" cy="9725"/>
            </a:xfrm>
            <a:custGeom>
              <a:avLst/>
              <a:gdLst/>
              <a:ahLst/>
              <a:cxnLst/>
              <a:rect l="l" t="t" r="r" b="b"/>
              <a:pathLst>
                <a:path w="388" h="389" extrusionOk="0">
                  <a:moveTo>
                    <a:pt x="195" y="0"/>
                  </a:moveTo>
                  <a:cubicBezTo>
                    <a:pt x="87" y="0"/>
                    <a:pt x="0" y="87"/>
                    <a:pt x="0" y="194"/>
                  </a:cubicBezTo>
                  <a:cubicBezTo>
                    <a:pt x="0" y="300"/>
                    <a:pt x="87" y="388"/>
                    <a:pt x="195" y="388"/>
                  </a:cubicBezTo>
                  <a:cubicBezTo>
                    <a:pt x="301" y="388"/>
                    <a:pt x="387" y="300"/>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7" name="Google Shape;2511;p2">
              <a:extLst>
                <a:ext uri="{FF2B5EF4-FFF2-40B4-BE49-F238E27FC236}">
                  <a16:creationId xmlns:a16="http://schemas.microsoft.com/office/drawing/2014/main" id="{7B077F9D-3F66-4544-B0B6-115A8C47449D}"/>
                </a:ext>
              </a:extLst>
            </p:cNvPr>
            <p:cNvSpPr/>
            <p:nvPr/>
          </p:nvSpPr>
          <p:spPr>
            <a:xfrm>
              <a:off x="1351275" y="1004775"/>
              <a:ext cx="9725" cy="9725"/>
            </a:xfrm>
            <a:custGeom>
              <a:avLst/>
              <a:gdLst/>
              <a:ahLst/>
              <a:cxnLst/>
              <a:rect l="l" t="t" r="r" b="b"/>
              <a:pathLst>
                <a:path w="389" h="389" extrusionOk="0">
                  <a:moveTo>
                    <a:pt x="195" y="0"/>
                  </a:moveTo>
                  <a:cubicBezTo>
                    <a:pt x="87" y="0"/>
                    <a:pt x="1" y="87"/>
                    <a:pt x="1" y="194"/>
                  </a:cubicBezTo>
                  <a:cubicBezTo>
                    <a:pt x="1" y="300"/>
                    <a:pt x="87" y="388"/>
                    <a:pt x="195" y="388"/>
                  </a:cubicBezTo>
                  <a:cubicBezTo>
                    <a:pt x="301" y="388"/>
                    <a:pt x="389" y="300"/>
                    <a:pt x="389" y="194"/>
                  </a:cubicBezTo>
                  <a:cubicBezTo>
                    <a:pt x="389"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8" name="Google Shape;2512;p2">
              <a:extLst>
                <a:ext uri="{FF2B5EF4-FFF2-40B4-BE49-F238E27FC236}">
                  <a16:creationId xmlns:a16="http://schemas.microsoft.com/office/drawing/2014/main" id="{21399BA8-ED6F-418A-95C5-F824BBF1F4CA}"/>
                </a:ext>
              </a:extLst>
            </p:cNvPr>
            <p:cNvSpPr/>
            <p:nvPr/>
          </p:nvSpPr>
          <p:spPr>
            <a:xfrm>
              <a:off x="1271775" y="970650"/>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9" name="Google Shape;2513;p2">
              <a:extLst>
                <a:ext uri="{FF2B5EF4-FFF2-40B4-BE49-F238E27FC236}">
                  <a16:creationId xmlns:a16="http://schemas.microsoft.com/office/drawing/2014/main" id="{430B2476-F903-4AB7-94FC-1C14D7436911}"/>
                </a:ext>
              </a:extLst>
            </p:cNvPr>
            <p:cNvSpPr/>
            <p:nvPr/>
          </p:nvSpPr>
          <p:spPr>
            <a:xfrm>
              <a:off x="1311525" y="970650"/>
              <a:ext cx="9700" cy="9725"/>
            </a:xfrm>
            <a:custGeom>
              <a:avLst/>
              <a:gdLst/>
              <a:ahLst/>
              <a:cxnLst/>
              <a:rect l="l" t="t" r="r" b="b"/>
              <a:pathLst>
                <a:path w="388" h="389" extrusionOk="0">
                  <a:moveTo>
                    <a:pt x="195" y="1"/>
                  </a:moveTo>
                  <a:cubicBezTo>
                    <a:pt x="87" y="1"/>
                    <a:pt x="0" y="87"/>
                    <a:pt x="0" y="195"/>
                  </a:cubicBezTo>
                  <a:cubicBezTo>
                    <a:pt x="0" y="301"/>
                    <a:pt x="87" y="389"/>
                    <a:pt x="195" y="389"/>
                  </a:cubicBezTo>
                  <a:cubicBezTo>
                    <a:pt x="301" y="389"/>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0" name="Google Shape;2514;p2">
              <a:extLst>
                <a:ext uri="{FF2B5EF4-FFF2-40B4-BE49-F238E27FC236}">
                  <a16:creationId xmlns:a16="http://schemas.microsoft.com/office/drawing/2014/main" id="{655F04E4-2D79-421D-84B4-7EF07463B099}"/>
                </a:ext>
              </a:extLst>
            </p:cNvPr>
            <p:cNvSpPr/>
            <p:nvPr/>
          </p:nvSpPr>
          <p:spPr>
            <a:xfrm>
              <a:off x="1271775" y="936550"/>
              <a:ext cx="9725" cy="9725"/>
            </a:xfrm>
            <a:custGeom>
              <a:avLst/>
              <a:gdLst/>
              <a:ahLst/>
              <a:cxnLst/>
              <a:rect l="l" t="t" r="r" b="b"/>
              <a:pathLst>
                <a:path w="389" h="389" extrusionOk="0">
                  <a:moveTo>
                    <a:pt x="194" y="1"/>
                  </a:moveTo>
                  <a:cubicBezTo>
                    <a:pt x="87" y="1"/>
                    <a:pt x="0" y="87"/>
                    <a:pt x="0" y="195"/>
                  </a:cubicBezTo>
                  <a:cubicBezTo>
                    <a:pt x="0" y="302"/>
                    <a:pt x="87" y="389"/>
                    <a:pt x="194" y="389"/>
                  </a:cubicBezTo>
                  <a:cubicBezTo>
                    <a:pt x="300" y="389"/>
                    <a:pt x="388" y="302"/>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1" name="Google Shape;2515;p2">
              <a:extLst>
                <a:ext uri="{FF2B5EF4-FFF2-40B4-BE49-F238E27FC236}">
                  <a16:creationId xmlns:a16="http://schemas.microsoft.com/office/drawing/2014/main" id="{778089CB-F2A3-4A96-AD41-7764DAE812ED}"/>
                </a:ext>
              </a:extLst>
            </p:cNvPr>
            <p:cNvSpPr/>
            <p:nvPr/>
          </p:nvSpPr>
          <p:spPr>
            <a:xfrm>
              <a:off x="1311525" y="936550"/>
              <a:ext cx="9700" cy="9725"/>
            </a:xfrm>
            <a:custGeom>
              <a:avLst/>
              <a:gdLst/>
              <a:ahLst/>
              <a:cxnLst/>
              <a:rect l="l" t="t" r="r" b="b"/>
              <a:pathLst>
                <a:path w="388" h="389" extrusionOk="0">
                  <a:moveTo>
                    <a:pt x="195" y="1"/>
                  </a:moveTo>
                  <a:cubicBezTo>
                    <a:pt x="87" y="1"/>
                    <a:pt x="0" y="87"/>
                    <a:pt x="0" y="195"/>
                  </a:cubicBezTo>
                  <a:cubicBezTo>
                    <a:pt x="0" y="302"/>
                    <a:pt x="87" y="389"/>
                    <a:pt x="195" y="389"/>
                  </a:cubicBezTo>
                  <a:cubicBezTo>
                    <a:pt x="301" y="389"/>
                    <a:pt x="387" y="302"/>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2" name="Google Shape;2516;p2">
              <a:extLst>
                <a:ext uri="{FF2B5EF4-FFF2-40B4-BE49-F238E27FC236}">
                  <a16:creationId xmlns:a16="http://schemas.microsoft.com/office/drawing/2014/main" id="{A397CEC3-1501-4018-B21C-9D2F05A2E837}"/>
                </a:ext>
              </a:extLst>
            </p:cNvPr>
            <p:cNvSpPr/>
            <p:nvPr/>
          </p:nvSpPr>
          <p:spPr>
            <a:xfrm>
              <a:off x="1271775" y="90245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3" name="Google Shape;2517;p2">
              <a:extLst>
                <a:ext uri="{FF2B5EF4-FFF2-40B4-BE49-F238E27FC236}">
                  <a16:creationId xmlns:a16="http://schemas.microsoft.com/office/drawing/2014/main" id="{3CDF6C6C-D292-40D2-A7CC-C7C2BA47F6D9}"/>
                </a:ext>
              </a:extLst>
            </p:cNvPr>
            <p:cNvSpPr/>
            <p:nvPr/>
          </p:nvSpPr>
          <p:spPr>
            <a:xfrm>
              <a:off x="1311525" y="902450"/>
              <a:ext cx="9700" cy="9725"/>
            </a:xfrm>
            <a:custGeom>
              <a:avLst/>
              <a:gdLst/>
              <a:ahLst/>
              <a:cxnLst/>
              <a:rect l="l" t="t" r="r" b="b"/>
              <a:pathLst>
                <a:path w="388" h="389" extrusionOk="0">
                  <a:moveTo>
                    <a:pt x="195" y="0"/>
                  </a:moveTo>
                  <a:cubicBezTo>
                    <a:pt x="87" y="0"/>
                    <a:pt x="0" y="87"/>
                    <a:pt x="0" y="194"/>
                  </a:cubicBezTo>
                  <a:cubicBezTo>
                    <a:pt x="0" y="302"/>
                    <a:pt x="87" y="388"/>
                    <a:pt x="195" y="388"/>
                  </a:cubicBezTo>
                  <a:cubicBezTo>
                    <a:pt x="301" y="388"/>
                    <a:pt x="387" y="302"/>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4" name="Google Shape;2518;p2">
              <a:extLst>
                <a:ext uri="{FF2B5EF4-FFF2-40B4-BE49-F238E27FC236}">
                  <a16:creationId xmlns:a16="http://schemas.microsoft.com/office/drawing/2014/main" id="{AB3FF227-1F40-40C5-9B7A-5DD523CFCD97}"/>
                </a:ext>
              </a:extLst>
            </p:cNvPr>
            <p:cNvSpPr/>
            <p:nvPr/>
          </p:nvSpPr>
          <p:spPr>
            <a:xfrm>
              <a:off x="1271775" y="868350"/>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5" name="Google Shape;2519;p2">
              <a:extLst>
                <a:ext uri="{FF2B5EF4-FFF2-40B4-BE49-F238E27FC236}">
                  <a16:creationId xmlns:a16="http://schemas.microsoft.com/office/drawing/2014/main" id="{2F3FF129-52FE-4EA7-8E67-7D37CC46DCC2}"/>
                </a:ext>
              </a:extLst>
            </p:cNvPr>
            <p:cNvSpPr/>
            <p:nvPr/>
          </p:nvSpPr>
          <p:spPr>
            <a:xfrm>
              <a:off x="1311525" y="868350"/>
              <a:ext cx="9700" cy="9725"/>
            </a:xfrm>
            <a:custGeom>
              <a:avLst/>
              <a:gdLst/>
              <a:ahLst/>
              <a:cxnLst/>
              <a:rect l="l" t="t" r="r" b="b"/>
              <a:pathLst>
                <a:path w="388" h="389" extrusionOk="0">
                  <a:moveTo>
                    <a:pt x="195" y="0"/>
                  </a:moveTo>
                  <a:cubicBezTo>
                    <a:pt x="87" y="0"/>
                    <a:pt x="0" y="88"/>
                    <a:pt x="0" y="194"/>
                  </a:cubicBezTo>
                  <a:cubicBezTo>
                    <a:pt x="0" y="302"/>
                    <a:pt x="87" y="388"/>
                    <a:pt x="195" y="388"/>
                  </a:cubicBezTo>
                  <a:cubicBezTo>
                    <a:pt x="301" y="388"/>
                    <a:pt x="387" y="302"/>
                    <a:pt x="387" y="194"/>
                  </a:cubicBezTo>
                  <a:cubicBezTo>
                    <a:pt x="387" y="88"/>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6" name="Google Shape;2520;p2">
              <a:extLst>
                <a:ext uri="{FF2B5EF4-FFF2-40B4-BE49-F238E27FC236}">
                  <a16:creationId xmlns:a16="http://schemas.microsoft.com/office/drawing/2014/main" id="{25FF85FE-9176-4F0A-880C-D75682D91B48}"/>
                </a:ext>
              </a:extLst>
            </p:cNvPr>
            <p:cNvSpPr/>
            <p:nvPr/>
          </p:nvSpPr>
          <p:spPr>
            <a:xfrm>
              <a:off x="1271775" y="83422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7" name="Google Shape;2521;p2">
              <a:extLst>
                <a:ext uri="{FF2B5EF4-FFF2-40B4-BE49-F238E27FC236}">
                  <a16:creationId xmlns:a16="http://schemas.microsoft.com/office/drawing/2014/main" id="{596099E5-5017-4726-8B43-C45811888C48}"/>
                </a:ext>
              </a:extLst>
            </p:cNvPr>
            <p:cNvSpPr/>
            <p:nvPr/>
          </p:nvSpPr>
          <p:spPr>
            <a:xfrm>
              <a:off x="1271775" y="800125"/>
              <a:ext cx="9725" cy="9725"/>
            </a:xfrm>
            <a:custGeom>
              <a:avLst/>
              <a:gdLst/>
              <a:ahLst/>
              <a:cxnLst/>
              <a:rect l="l" t="t" r="r" b="b"/>
              <a:pathLst>
                <a:path w="389" h="389" extrusionOk="0">
                  <a:moveTo>
                    <a:pt x="194" y="1"/>
                  </a:moveTo>
                  <a:cubicBezTo>
                    <a:pt x="87" y="1"/>
                    <a:pt x="0" y="88"/>
                    <a:pt x="0" y="195"/>
                  </a:cubicBezTo>
                  <a:cubicBezTo>
                    <a:pt x="0" y="302"/>
                    <a:pt x="87" y="389"/>
                    <a:pt x="194" y="389"/>
                  </a:cubicBezTo>
                  <a:cubicBezTo>
                    <a:pt x="300" y="389"/>
                    <a:pt x="388" y="302"/>
                    <a:pt x="388" y="195"/>
                  </a:cubicBezTo>
                  <a:cubicBezTo>
                    <a:pt x="388" y="88"/>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18" name="Google Shape;2522;p2">
            <a:extLst>
              <a:ext uri="{FF2B5EF4-FFF2-40B4-BE49-F238E27FC236}">
                <a16:creationId xmlns:a16="http://schemas.microsoft.com/office/drawing/2014/main" id="{ABCD7ADD-A8AD-4BFA-A002-E513D2B3AF40}"/>
              </a:ext>
            </a:extLst>
          </p:cNvPr>
          <p:cNvSpPr/>
          <p:nvPr/>
        </p:nvSpPr>
        <p:spPr>
          <a:xfrm>
            <a:off x="2492561" y="-1061662"/>
            <a:ext cx="1900005" cy="1900005"/>
          </a:xfrm>
          <a:custGeom>
            <a:avLst/>
            <a:gdLst/>
            <a:ahLst/>
            <a:cxnLst/>
            <a:rect l="l" t="t" r="r" b="b"/>
            <a:pathLst>
              <a:path w="44706" h="44706" extrusionOk="0">
                <a:moveTo>
                  <a:pt x="22353" y="211"/>
                </a:moveTo>
                <a:cubicBezTo>
                  <a:pt x="34563" y="211"/>
                  <a:pt x="44496" y="10143"/>
                  <a:pt x="44496" y="22353"/>
                </a:cubicBezTo>
                <a:cubicBezTo>
                  <a:pt x="44496" y="34565"/>
                  <a:pt x="34563" y="44496"/>
                  <a:pt x="22353" y="44496"/>
                </a:cubicBezTo>
                <a:cubicBezTo>
                  <a:pt x="10144" y="44496"/>
                  <a:pt x="209" y="34563"/>
                  <a:pt x="209" y="22355"/>
                </a:cubicBezTo>
                <a:cubicBezTo>
                  <a:pt x="209" y="10144"/>
                  <a:pt x="10143" y="211"/>
                  <a:pt x="22353" y="211"/>
                </a:cubicBezTo>
                <a:close/>
                <a:moveTo>
                  <a:pt x="22353" y="0"/>
                </a:moveTo>
                <a:cubicBezTo>
                  <a:pt x="10028" y="0"/>
                  <a:pt x="0" y="10028"/>
                  <a:pt x="0" y="22353"/>
                </a:cubicBezTo>
                <a:cubicBezTo>
                  <a:pt x="0" y="34678"/>
                  <a:pt x="10028" y="44706"/>
                  <a:pt x="22353" y="44706"/>
                </a:cubicBezTo>
                <a:cubicBezTo>
                  <a:pt x="34678" y="44706"/>
                  <a:pt x="44706" y="34678"/>
                  <a:pt x="44706" y="22353"/>
                </a:cubicBezTo>
                <a:cubicBezTo>
                  <a:pt x="44706" y="10028"/>
                  <a:pt x="34678" y="0"/>
                  <a:pt x="2235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9" name="Google Shape;2523;p2">
            <a:extLst>
              <a:ext uri="{FF2B5EF4-FFF2-40B4-BE49-F238E27FC236}">
                <a16:creationId xmlns:a16="http://schemas.microsoft.com/office/drawing/2014/main" id="{12F7953E-6678-41BC-911F-9337F5B2EEB5}"/>
              </a:ext>
            </a:extLst>
          </p:cNvPr>
          <p:cNvSpPr/>
          <p:nvPr/>
        </p:nvSpPr>
        <p:spPr>
          <a:xfrm>
            <a:off x="3849572" y="285639"/>
            <a:ext cx="895831" cy="775779"/>
          </a:xfrm>
          <a:custGeom>
            <a:avLst/>
            <a:gdLst/>
            <a:ahLst/>
            <a:cxnLst/>
            <a:rect l="l" t="t" r="r" b="b"/>
            <a:pathLst>
              <a:path w="21416" h="18546" extrusionOk="0">
                <a:moveTo>
                  <a:pt x="15940" y="210"/>
                </a:moveTo>
                <a:lnTo>
                  <a:pt x="21173" y="9273"/>
                </a:lnTo>
                <a:lnTo>
                  <a:pt x="15940" y="18336"/>
                </a:lnTo>
                <a:lnTo>
                  <a:pt x="5475" y="18336"/>
                </a:lnTo>
                <a:lnTo>
                  <a:pt x="242" y="9273"/>
                </a:lnTo>
                <a:lnTo>
                  <a:pt x="5475" y="210"/>
                </a:lnTo>
                <a:close/>
                <a:moveTo>
                  <a:pt x="5355" y="0"/>
                </a:moveTo>
                <a:lnTo>
                  <a:pt x="1" y="9273"/>
                </a:lnTo>
                <a:lnTo>
                  <a:pt x="5325" y="18494"/>
                </a:lnTo>
                <a:lnTo>
                  <a:pt x="5355" y="18545"/>
                </a:lnTo>
                <a:lnTo>
                  <a:pt x="16061" y="18545"/>
                </a:lnTo>
                <a:lnTo>
                  <a:pt x="21415" y="9273"/>
                </a:lnTo>
                <a:lnTo>
                  <a:pt x="16092" y="53"/>
                </a:lnTo>
                <a:lnTo>
                  <a:pt x="160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0" name="Google Shape;2524;p2">
            <a:extLst>
              <a:ext uri="{FF2B5EF4-FFF2-40B4-BE49-F238E27FC236}">
                <a16:creationId xmlns:a16="http://schemas.microsoft.com/office/drawing/2014/main" id="{69719514-647B-4CB9-8F1C-8BC961BAE30F}"/>
              </a:ext>
            </a:extLst>
          </p:cNvPr>
          <p:cNvSpPr/>
          <p:nvPr/>
        </p:nvSpPr>
        <p:spPr>
          <a:xfrm>
            <a:off x="5274256" y="223854"/>
            <a:ext cx="277040" cy="252486"/>
          </a:xfrm>
          <a:custGeom>
            <a:avLst/>
            <a:gdLst/>
            <a:ahLst/>
            <a:cxnLst/>
            <a:rect l="l" t="t" r="r" b="b"/>
            <a:pathLst>
              <a:path w="6623" h="6036" extrusionOk="0">
                <a:moveTo>
                  <a:pt x="3311" y="1"/>
                </a:moveTo>
                <a:cubicBezTo>
                  <a:pt x="2539" y="1"/>
                  <a:pt x="1767" y="295"/>
                  <a:pt x="1178" y="884"/>
                </a:cubicBezTo>
                <a:cubicBezTo>
                  <a:pt x="0" y="2064"/>
                  <a:pt x="0" y="3974"/>
                  <a:pt x="1178" y="5151"/>
                </a:cubicBezTo>
                <a:cubicBezTo>
                  <a:pt x="1767" y="5741"/>
                  <a:pt x="2539" y="6036"/>
                  <a:pt x="3311" y="6036"/>
                </a:cubicBezTo>
                <a:cubicBezTo>
                  <a:pt x="4084" y="6036"/>
                  <a:pt x="4856" y="5741"/>
                  <a:pt x="5445" y="5151"/>
                </a:cubicBezTo>
                <a:cubicBezTo>
                  <a:pt x="6623" y="3974"/>
                  <a:pt x="6623" y="2064"/>
                  <a:pt x="5445" y="884"/>
                </a:cubicBezTo>
                <a:cubicBezTo>
                  <a:pt x="4856" y="295"/>
                  <a:pt x="4084" y="1"/>
                  <a:pt x="33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521" name="Google Shape;2525;p2">
            <a:extLst>
              <a:ext uri="{FF2B5EF4-FFF2-40B4-BE49-F238E27FC236}">
                <a16:creationId xmlns:a16="http://schemas.microsoft.com/office/drawing/2014/main" id="{EF5E4312-78D8-4667-9F77-B0622469D8E3}"/>
              </a:ext>
            </a:extLst>
          </p:cNvPr>
          <p:cNvGrpSpPr/>
          <p:nvPr/>
        </p:nvGrpSpPr>
        <p:grpSpPr>
          <a:xfrm>
            <a:off x="1708313" y="1607140"/>
            <a:ext cx="1490178" cy="21378"/>
            <a:chOff x="2940000" y="3484425"/>
            <a:chExt cx="876575" cy="12575"/>
          </a:xfrm>
        </p:grpSpPr>
        <p:sp>
          <p:nvSpPr>
            <p:cNvPr id="2522" name="Google Shape;2526;p2">
              <a:extLst>
                <a:ext uri="{FF2B5EF4-FFF2-40B4-BE49-F238E27FC236}">
                  <a16:creationId xmlns:a16="http://schemas.microsoft.com/office/drawing/2014/main" id="{424D3E80-8D5A-4A1F-BCE0-6923830C9FF6}"/>
                </a:ext>
              </a:extLst>
            </p:cNvPr>
            <p:cNvSpPr/>
            <p:nvPr/>
          </p:nvSpPr>
          <p:spPr>
            <a:xfrm>
              <a:off x="3566825" y="3484425"/>
              <a:ext cx="14675" cy="12575"/>
            </a:xfrm>
            <a:custGeom>
              <a:avLst/>
              <a:gdLst/>
              <a:ahLst/>
              <a:cxnLst/>
              <a:rect l="l" t="t" r="r" b="b"/>
              <a:pathLst>
                <a:path w="587" h="503" extrusionOk="0">
                  <a:moveTo>
                    <a:pt x="254" y="1"/>
                  </a:moveTo>
                  <a:cubicBezTo>
                    <a:pt x="124" y="1"/>
                    <a:pt x="0" y="101"/>
                    <a:pt x="1" y="252"/>
                  </a:cubicBezTo>
                  <a:cubicBezTo>
                    <a:pt x="1" y="389"/>
                    <a:pt x="112" y="502"/>
                    <a:pt x="249" y="502"/>
                  </a:cubicBezTo>
                  <a:cubicBezTo>
                    <a:pt x="250" y="502"/>
                    <a:pt x="251" y="502"/>
                    <a:pt x="251" y="502"/>
                  </a:cubicBezTo>
                  <a:cubicBezTo>
                    <a:pt x="474" y="502"/>
                    <a:pt x="586" y="232"/>
                    <a:pt x="429"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3" name="Google Shape;2527;p2">
              <a:extLst>
                <a:ext uri="{FF2B5EF4-FFF2-40B4-BE49-F238E27FC236}">
                  <a16:creationId xmlns:a16="http://schemas.microsoft.com/office/drawing/2014/main" id="{6774675E-38B7-4FE0-B1CA-08735E7A473F}"/>
                </a:ext>
              </a:extLst>
            </p:cNvPr>
            <p:cNvSpPr/>
            <p:nvPr/>
          </p:nvSpPr>
          <p:spPr>
            <a:xfrm>
              <a:off x="3488475"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5"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4" name="Google Shape;2528;p2">
              <a:extLst>
                <a:ext uri="{FF2B5EF4-FFF2-40B4-BE49-F238E27FC236}">
                  <a16:creationId xmlns:a16="http://schemas.microsoft.com/office/drawing/2014/main" id="{C8C5CEA8-B1BF-4116-8CFE-4E08844DA3CB}"/>
                </a:ext>
              </a:extLst>
            </p:cNvPr>
            <p:cNvSpPr/>
            <p:nvPr/>
          </p:nvSpPr>
          <p:spPr>
            <a:xfrm>
              <a:off x="3410100"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5" name="Google Shape;2529;p2">
              <a:extLst>
                <a:ext uri="{FF2B5EF4-FFF2-40B4-BE49-F238E27FC236}">
                  <a16:creationId xmlns:a16="http://schemas.microsoft.com/office/drawing/2014/main" id="{ACBEC31F-68C3-4289-B639-56BBB114B6A7}"/>
                </a:ext>
              </a:extLst>
            </p:cNvPr>
            <p:cNvSpPr/>
            <p:nvPr/>
          </p:nvSpPr>
          <p:spPr>
            <a:xfrm>
              <a:off x="3331775" y="3484425"/>
              <a:ext cx="14650" cy="12575"/>
            </a:xfrm>
            <a:custGeom>
              <a:avLst/>
              <a:gdLst/>
              <a:ahLst/>
              <a:cxnLst/>
              <a:rect l="l" t="t" r="r" b="b"/>
              <a:pathLst>
                <a:path w="586" h="503" extrusionOk="0">
                  <a:moveTo>
                    <a:pt x="253" y="1"/>
                  </a:moveTo>
                  <a:cubicBezTo>
                    <a:pt x="124" y="1"/>
                    <a:pt x="0" y="101"/>
                    <a:pt x="0" y="252"/>
                  </a:cubicBezTo>
                  <a:cubicBezTo>
                    <a:pt x="0" y="390"/>
                    <a:pt x="113" y="502"/>
                    <a:pt x="251" y="502"/>
                  </a:cubicBezTo>
                  <a:cubicBezTo>
                    <a:pt x="473" y="502"/>
                    <a:pt x="586"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6" name="Google Shape;2530;p2">
              <a:extLst>
                <a:ext uri="{FF2B5EF4-FFF2-40B4-BE49-F238E27FC236}">
                  <a16:creationId xmlns:a16="http://schemas.microsoft.com/office/drawing/2014/main" id="{136ECF27-8B98-4270-88DC-481CC5E32CB2}"/>
                </a:ext>
              </a:extLst>
            </p:cNvPr>
            <p:cNvSpPr/>
            <p:nvPr/>
          </p:nvSpPr>
          <p:spPr>
            <a:xfrm>
              <a:off x="3801875"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7" name="Google Shape;2531;p2">
              <a:extLst>
                <a:ext uri="{FF2B5EF4-FFF2-40B4-BE49-F238E27FC236}">
                  <a16:creationId xmlns:a16="http://schemas.microsoft.com/office/drawing/2014/main" id="{3474D023-C072-4E50-9EBA-D0743EAFC7CC}"/>
                </a:ext>
              </a:extLst>
            </p:cNvPr>
            <p:cNvSpPr/>
            <p:nvPr/>
          </p:nvSpPr>
          <p:spPr>
            <a:xfrm>
              <a:off x="3723550" y="3484425"/>
              <a:ext cx="14650" cy="12575"/>
            </a:xfrm>
            <a:custGeom>
              <a:avLst/>
              <a:gdLst/>
              <a:ahLst/>
              <a:cxnLst/>
              <a:rect l="l" t="t" r="r" b="b"/>
              <a:pathLst>
                <a:path w="586" h="503" extrusionOk="0">
                  <a:moveTo>
                    <a:pt x="253" y="1"/>
                  </a:moveTo>
                  <a:cubicBezTo>
                    <a:pt x="124" y="1"/>
                    <a:pt x="0" y="101"/>
                    <a:pt x="0" y="252"/>
                  </a:cubicBezTo>
                  <a:cubicBezTo>
                    <a:pt x="0" y="390"/>
                    <a:pt x="113" y="502"/>
                    <a:pt x="250" y="502"/>
                  </a:cubicBezTo>
                  <a:cubicBezTo>
                    <a:pt x="473" y="502"/>
                    <a:pt x="585"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8" name="Google Shape;2532;p2">
              <a:extLst>
                <a:ext uri="{FF2B5EF4-FFF2-40B4-BE49-F238E27FC236}">
                  <a16:creationId xmlns:a16="http://schemas.microsoft.com/office/drawing/2014/main" id="{07E02A40-8A1E-4D4A-899F-66402C0565C9}"/>
                </a:ext>
              </a:extLst>
            </p:cNvPr>
            <p:cNvSpPr/>
            <p:nvPr/>
          </p:nvSpPr>
          <p:spPr>
            <a:xfrm>
              <a:off x="3645175"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9" name="Google Shape;2533;p2">
              <a:extLst>
                <a:ext uri="{FF2B5EF4-FFF2-40B4-BE49-F238E27FC236}">
                  <a16:creationId xmlns:a16="http://schemas.microsoft.com/office/drawing/2014/main" id="{8C173A76-2B88-4BD2-963B-92DC8F2E9E8C}"/>
                </a:ext>
              </a:extLst>
            </p:cNvPr>
            <p:cNvSpPr/>
            <p:nvPr/>
          </p:nvSpPr>
          <p:spPr>
            <a:xfrm>
              <a:off x="3253400"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0" name="Google Shape;2534;p2">
              <a:extLst>
                <a:ext uri="{FF2B5EF4-FFF2-40B4-BE49-F238E27FC236}">
                  <a16:creationId xmlns:a16="http://schemas.microsoft.com/office/drawing/2014/main" id="{DB990C7C-13F6-4F64-AAC8-BCCF0BD416CC}"/>
                </a:ext>
              </a:extLst>
            </p:cNvPr>
            <p:cNvSpPr/>
            <p:nvPr/>
          </p:nvSpPr>
          <p:spPr>
            <a:xfrm>
              <a:off x="3175075" y="3484425"/>
              <a:ext cx="14700" cy="12575"/>
            </a:xfrm>
            <a:custGeom>
              <a:avLst/>
              <a:gdLst/>
              <a:ahLst/>
              <a:cxnLst/>
              <a:rect l="l" t="t" r="r" b="b"/>
              <a:pathLst>
                <a:path w="588" h="503" extrusionOk="0">
                  <a:moveTo>
                    <a:pt x="253" y="1"/>
                  </a:moveTo>
                  <a:cubicBezTo>
                    <a:pt x="124" y="1"/>
                    <a:pt x="0" y="101"/>
                    <a:pt x="0" y="252"/>
                  </a:cubicBezTo>
                  <a:cubicBezTo>
                    <a:pt x="0" y="389"/>
                    <a:pt x="111" y="502"/>
                    <a:pt x="249" y="502"/>
                  </a:cubicBezTo>
                  <a:cubicBezTo>
                    <a:pt x="250" y="502"/>
                    <a:pt x="251" y="502"/>
                    <a:pt x="252" y="502"/>
                  </a:cubicBezTo>
                  <a:cubicBezTo>
                    <a:pt x="475" y="502"/>
                    <a:pt x="587"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1" name="Google Shape;2535;p2">
              <a:extLst>
                <a:ext uri="{FF2B5EF4-FFF2-40B4-BE49-F238E27FC236}">
                  <a16:creationId xmlns:a16="http://schemas.microsoft.com/office/drawing/2014/main" id="{D00E27E0-E5CD-4CDF-A3E1-5F9E334A0854}"/>
                </a:ext>
              </a:extLst>
            </p:cNvPr>
            <p:cNvSpPr/>
            <p:nvPr/>
          </p:nvSpPr>
          <p:spPr>
            <a:xfrm>
              <a:off x="3096700" y="3484425"/>
              <a:ext cx="14700" cy="12575"/>
            </a:xfrm>
            <a:custGeom>
              <a:avLst/>
              <a:gdLst/>
              <a:ahLst/>
              <a:cxnLst/>
              <a:rect l="l" t="t" r="r" b="b"/>
              <a:pathLst>
                <a:path w="588" h="503" extrusionOk="0">
                  <a:moveTo>
                    <a:pt x="253" y="1"/>
                  </a:moveTo>
                  <a:cubicBezTo>
                    <a:pt x="124" y="1"/>
                    <a:pt x="1" y="101"/>
                    <a:pt x="1" y="252"/>
                  </a:cubicBezTo>
                  <a:cubicBezTo>
                    <a:pt x="1" y="389"/>
                    <a:pt x="111" y="502"/>
                    <a:pt x="248" y="502"/>
                  </a:cubicBezTo>
                  <a:cubicBezTo>
                    <a:pt x="249" y="502"/>
                    <a:pt x="250" y="502"/>
                    <a:pt x="251" y="502"/>
                  </a:cubicBezTo>
                  <a:cubicBezTo>
                    <a:pt x="475" y="502"/>
                    <a:pt x="587"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2" name="Google Shape;2536;p2">
              <a:extLst>
                <a:ext uri="{FF2B5EF4-FFF2-40B4-BE49-F238E27FC236}">
                  <a16:creationId xmlns:a16="http://schemas.microsoft.com/office/drawing/2014/main" id="{9D4D4502-D000-4C32-B3AF-BD609DC4AF42}"/>
                </a:ext>
              </a:extLst>
            </p:cNvPr>
            <p:cNvSpPr/>
            <p:nvPr/>
          </p:nvSpPr>
          <p:spPr>
            <a:xfrm>
              <a:off x="3018325" y="3484425"/>
              <a:ext cx="14700" cy="12575"/>
            </a:xfrm>
            <a:custGeom>
              <a:avLst/>
              <a:gdLst/>
              <a:ahLst/>
              <a:cxnLst/>
              <a:rect l="l" t="t" r="r" b="b"/>
              <a:pathLst>
                <a:path w="588" h="503" extrusionOk="0">
                  <a:moveTo>
                    <a:pt x="254" y="1"/>
                  </a:moveTo>
                  <a:cubicBezTo>
                    <a:pt x="125" y="1"/>
                    <a:pt x="1" y="101"/>
                    <a:pt x="1" y="252"/>
                  </a:cubicBezTo>
                  <a:cubicBezTo>
                    <a:pt x="1" y="390"/>
                    <a:pt x="113" y="502"/>
                    <a:pt x="253" y="502"/>
                  </a:cubicBezTo>
                  <a:cubicBezTo>
                    <a:pt x="475" y="502"/>
                    <a:pt x="588" y="232"/>
                    <a:pt x="430" y="75"/>
                  </a:cubicBezTo>
                  <a:cubicBezTo>
                    <a:pt x="378" y="24"/>
                    <a:pt x="316"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3" name="Google Shape;2537;p2">
              <a:extLst>
                <a:ext uri="{FF2B5EF4-FFF2-40B4-BE49-F238E27FC236}">
                  <a16:creationId xmlns:a16="http://schemas.microsoft.com/office/drawing/2014/main" id="{3CCD6445-C6A8-426D-9E31-EF7B2DE5BC14}"/>
                </a:ext>
              </a:extLst>
            </p:cNvPr>
            <p:cNvSpPr/>
            <p:nvPr/>
          </p:nvSpPr>
          <p:spPr>
            <a:xfrm>
              <a:off x="2940000"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4"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34" name="Google Shape;2538;p2">
            <a:extLst>
              <a:ext uri="{FF2B5EF4-FFF2-40B4-BE49-F238E27FC236}">
                <a16:creationId xmlns:a16="http://schemas.microsoft.com/office/drawing/2014/main" id="{40D7072E-DCF0-4650-B2BD-5199A547A063}"/>
              </a:ext>
            </a:extLst>
          </p:cNvPr>
          <p:cNvSpPr/>
          <p:nvPr/>
        </p:nvSpPr>
        <p:spPr>
          <a:xfrm>
            <a:off x="8474491" y="4766695"/>
            <a:ext cx="107096" cy="103087"/>
          </a:xfrm>
          <a:custGeom>
            <a:avLst/>
            <a:gdLst/>
            <a:ahLst/>
            <a:cxnLst/>
            <a:rect l="l" t="t" r="r" b="b"/>
            <a:pathLst>
              <a:path w="2324" h="2237" extrusionOk="0">
                <a:moveTo>
                  <a:pt x="1207" y="1"/>
                </a:moveTo>
                <a:cubicBezTo>
                  <a:pt x="753" y="1"/>
                  <a:pt x="346" y="272"/>
                  <a:pt x="173" y="690"/>
                </a:cubicBezTo>
                <a:cubicBezTo>
                  <a:pt x="0" y="1109"/>
                  <a:pt x="96" y="1589"/>
                  <a:pt x="415" y="1909"/>
                </a:cubicBezTo>
                <a:cubicBezTo>
                  <a:pt x="629" y="2123"/>
                  <a:pt x="915" y="2237"/>
                  <a:pt x="1206" y="2237"/>
                </a:cubicBezTo>
                <a:cubicBezTo>
                  <a:pt x="1350" y="2237"/>
                  <a:pt x="1496" y="2209"/>
                  <a:pt x="1634" y="2152"/>
                </a:cubicBezTo>
                <a:cubicBezTo>
                  <a:pt x="2051" y="1977"/>
                  <a:pt x="2324" y="1571"/>
                  <a:pt x="2324" y="1118"/>
                </a:cubicBezTo>
                <a:cubicBezTo>
                  <a:pt x="2324" y="501"/>
                  <a:pt x="1824" y="1"/>
                  <a:pt x="12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5" name="Google Shape;85;p13">
            <a:extLst>
              <a:ext uri="{FF2B5EF4-FFF2-40B4-BE49-F238E27FC236}">
                <a16:creationId xmlns:a16="http://schemas.microsoft.com/office/drawing/2014/main" id="{555778B3-5299-48DE-B292-780CD5242742}"/>
              </a:ext>
            </a:extLst>
          </p:cNvPr>
          <p:cNvSpPr txBox="1">
            <a:spLocks noGrp="1"/>
          </p:cNvSpPr>
          <p:nvPr>
            <p:ph type="ctrTitle"/>
          </p:nvPr>
        </p:nvSpPr>
        <p:spPr>
          <a:xfrm>
            <a:off x="853279" y="2152350"/>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br>
              <a:rPr lang="en-US" dirty="0"/>
            </a:br>
            <a:br>
              <a:rPr lang="en-US" dirty="0"/>
            </a:br>
            <a:r>
              <a:rPr lang="en-US" dirty="0"/>
              <a:t>California Housing Price Prediction - Regression Problem</a:t>
            </a:r>
          </a:p>
        </p:txBody>
      </p:sp>
    </p:spTree>
    <p:extLst>
      <p:ext uri="{BB962C8B-B14F-4D97-AF65-F5344CB8AC3E}">
        <p14:creationId xmlns:p14="http://schemas.microsoft.com/office/powerpoint/2010/main" val="2104307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6"/>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Problem Statement 2</a:t>
            </a:r>
          </a:p>
        </p:txBody>
      </p:sp>
      <p:sp>
        <p:nvSpPr>
          <p:cNvPr id="127" name="Google Shape;127;p1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latin typeface="Calibri" panose="020F0502020204030204" pitchFamily="34" charset="0"/>
                <a:cs typeface="Calibri" panose="020F0502020204030204" pitchFamily="34" charset="0"/>
              </a:rPr>
              <a:t>The project aims at building a model of housing prices to predict median house values in California using the provided dataset. This model should learn from the data and be able to predict the median housing price in any district, given all the other metrics.</a:t>
            </a:r>
          </a:p>
        </p:txBody>
      </p:sp>
    </p:spTree>
    <p:extLst>
      <p:ext uri="{BB962C8B-B14F-4D97-AF65-F5344CB8AC3E}">
        <p14:creationId xmlns:p14="http://schemas.microsoft.com/office/powerpoint/2010/main" val="764108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grpSp>
        <p:nvGrpSpPr>
          <p:cNvPr id="97" name="Google Shape;97;p14"/>
          <p:cNvGrpSpPr/>
          <p:nvPr/>
        </p:nvGrpSpPr>
        <p:grpSpPr>
          <a:xfrm>
            <a:off x="311700" y="1199425"/>
            <a:ext cx="8381319" cy="3358540"/>
            <a:chOff x="3320450" y="1304875"/>
            <a:chExt cx="2632500" cy="3416400"/>
          </a:xfrm>
        </p:grpSpPr>
        <p:sp>
          <p:nvSpPr>
            <p:cNvPr id="98" name="Google Shape;98;p14"/>
            <p:cNvSpPr txBox="1"/>
            <p:nvPr/>
          </p:nvSpPr>
          <p:spPr>
            <a:xfrm>
              <a:off x="3324050" y="1304875"/>
              <a:ext cx="2628900" cy="384426"/>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99;p14"/>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0" name="Google Shape;100;p14"/>
          <p:cNvSpPr txBox="1">
            <a:spLocks noGrp="1"/>
          </p:cNvSpPr>
          <p:nvPr>
            <p:ph type="body" idx="4294967295"/>
          </p:nvPr>
        </p:nvSpPr>
        <p:spPr>
          <a:xfrm>
            <a:off x="324140" y="1199425"/>
            <a:ext cx="3981159" cy="4614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solidFill>
                  <a:schemeClr val="lt1"/>
                </a:solidFill>
                <a:latin typeface="Calibri" panose="020F0502020204030204" pitchFamily="34" charset="0"/>
                <a:cs typeface="Calibri" panose="020F0502020204030204" pitchFamily="34" charset="0"/>
              </a:rPr>
              <a:t>Background and Approach</a:t>
            </a:r>
            <a:endParaRPr dirty="0">
              <a:solidFill>
                <a:schemeClr val="lt1"/>
              </a:solidFill>
              <a:latin typeface="Calibri" panose="020F0502020204030204" pitchFamily="34" charset="0"/>
              <a:cs typeface="Calibri" panose="020F0502020204030204" pitchFamily="34" charset="0"/>
            </a:endParaRPr>
          </a:p>
        </p:txBody>
      </p:sp>
      <p:sp>
        <p:nvSpPr>
          <p:cNvPr id="101" name="Google Shape;101;p14"/>
          <p:cNvSpPr txBox="1">
            <a:spLocks noGrp="1"/>
          </p:cNvSpPr>
          <p:nvPr>
            <p:ph type="body" idx="4294967295"/>
          </p:nvPr>
        </p:nvSpPr>
        <p:spPr>
          <a:xfrm>
            <a:off x="329998" y="1641464"/>
            <a:ext cx="8084399" cy="206658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rgbClr val="292929"/>
                </a:solidFill>
                <a:latin typeface="Calibri" panose="020F0502020204030204" pitchFamily="34" charset="0"/>
                <a:cs typeface="Calibri" panose="020F0502020204030204" pitchFamily="34" charset="0"/>
              </a:rPr>
              <a:t>The US Census Bureau has published California Census Data which has 10 types of metrics such as the population, median income, median housing price, and so on for each block group in California. The dataset also serves as an input for project scoping and tries to specify the functional and nonfunctional requirements for it.</a:t>
            </a:r>
          </a:p>
          <a:p>
            <a:pPr marL="0" lvl="0" indent="0" algn="l" rtl="0">
              <a:spcBef>
                <a:spcPts val="0"/>
              </a:spcBef>
              <a:spcAft>
                <a:spcPts val="0"/>
              </a:spcAft>
              <a:buNone/>
            </a:pPr>
            <a:endParaRPr lang="en-US" sz="1200" dirty="0">
              <a:solidFill>
                <a:srgbClr val="292929"/>
              </a:solidFill>
              <a:latin typeface="Calibri" panose="020F0502020204030204" pitchFamily="34" charset="0"/>
              <a:cs typeface="Calibri" panose="020F0502020204030204" pitchFamily="34" charset="0"/>
            </a:endParaRPr>
          </a:p>
          <a:p>
            <a:pPr marL="0" lvl="0" indent="0" algn="l" rtl="0">
              <a:spcBef>
                <a:spcPts val="0"/>
              </a:spcBef>
              <a:spcAft>
                <a:spcPts val="0"/>
              </a:spcAft>
              <a:buNone/>
            </a:pPr>
            <a:r>
              <a:rPr lang="en-US" sz="1200" dirty="0">
                <a:solidFill>
                  <a:srgbClr val="292929"/>
                </a:solidFill>
                <a:latin typeface="Calibri" panose="020F0502020204030204" pitchFamily="34" charset="0"/>
                <a:cs typeface="Calibri" panose="020F0502020204030204" pitchFamily="34" charset="0"/>
              </a:rPr>
              <a:t>The Approach: </a:t>
            </a:r>
            <a:endParaRPr lang="en-US" sz="1200" dirty="0">
              <a:latin typeface="Calibri" panose="020F0502020204030204" pitchFamily="34" charset="0"/>
              <a:cs typeface="Calibri" panose="020F0502020204030204" pitchFamily="34" charset="0"/>
            </a:endParaRPr>
          </a:p>
          <a:p>
            <a:pPr marL="171450" indent="-171450">
              <a:buFontTx/>
              <a:buChar char="-"/>
            </a:pPr>
            <a:r>
              <a:rPr lang="en-US" sz="1200" dirty="0">
                <a:latin typeface="Calibri" panose="020F0502020204030204" pitchFamily="34" charset="0"/>
                <a:cs typeface="Calibri" panose="020F0502020204030204" pitchFamily="34" charset="0"/>
              </a:rPr>
              <a:t>We will train our model on existing data so we are doing supervised learning</a:t>
            </a:r>
          </a:p>
          <a:p>
            <a:pPr marL="171450" lvl="0" indent="-171450" algn="l" rtl="0">
              <a:spcBef>
                <a:spcPts val="0"/>
              </a:spcBef>
              <a:spcAft>
                <a:spcPts val="0"/>
              </a:spcAft>
              <a:buFontTx/>
              <a:buChar char="-"/>
            </a:pPr>
            <a:r>
              <a:rPr lang="en-US" sz="1200" dirty="0">
                <a:latin typeface="Calibri" panose="020F0502020204030204" pitchFamily="34" charset="0"/>
                <a:cs typeface="Calibri" panose="020F0502020204030204" pitchFamily="34" charset="0"/>
              </a:rPr>
              <a:t>Since we need to predict housing prices we are doing regression</a:t>
            </a:r>
          </a:p>
          <a:p>
            <a:pPr marL="171450" lvl="0" indent="-171450" algn="l" rtl="0">
              <a:spcBef>
                <a:spcPts val="0"/>
              </a:spcBef>
              <a:spcAft>
                <a:spcPts val="0"/>
              </a:spcAft>
              <a:buFontTx/>
              <a:buChar char="-"/>
            </a:pPr>
            <a:r>
              <a:rPr lang="en-US" sz="1200" dirty="0">
                <a:latin typeface="Calibri" panose="020F0502020204030204" pitchFamily="34" charset="0"/>
                <a:cs typeface="Calibri" panose="020F0502020204030204" pitchFamily="34" charset="0"/>
              </a:rPr>
              <a:t>Output depends on many parameters so we are doing multivariate-regression</a:t>
            </a:r>
          </a:p>
          <a:p>
            <a:pPr marL="0" lvl="0" indent="0" algn="l" rtl="0">
              <a:spcBef>
                <a:spcPts val="0"/>
              </a:spcBef>
              <a:spcAft>
                <a:spcPts val="0"/>
              </a:spcAft>
              <a:buNone/>
            </a:pPr>
            <a:endParaRPr lang="en-US" sz="1200" dirty="0">
              <a:latin typeface="Calibri" panose="020F0502020204030204" pitchFamily="34" charset="0"/>
              <a:cs typeface="Calibri" panose="020F0502020204030204" pitchFamily="34" charset="0"/>
            </a:endParaRPr>
          </a:p>
          <a:p>
            <a:pPr marL="0" lvl="0" indent="0" algn="l" rtl="0">
              <a:spcBef>
                <a:spcPts val="0"/>
              </a:spcBef>
              <a:spcAft>
                <a:spcPts val="0"/>
              </a:spcAft>
              <a:buNone/>
            </a:pPr>
            <a:r>
              <a:rPr lang="en-US" sz="1200" dirty="0">
                <a:latin typeface="Calibri" panose="020F0502020204030204" pitchFamily="34" charset="0"/>
                <a:cs typeface="Calibri" panose="020F0502020204030204" pitchFamily="34" charset="0"/>
              </a:rPr>
              <a:t>Analysis Tasks to be performed:</a:t>
            </a:r>
          </a:p>
          <a:p>
            <a:pPr marL="0" lvl="0" indent="0" algn="l" rtl="0">
              <a:spcBef>
                <a:spcPts val="0"/>
              </a:spcBef>
              <a:spcAft>
                <a:spcPts val="0"/>
              </a:spcAft>
              <a:buNone/>
            </a:pPr>
            <a:r>
              <a:rPr lang="en-US" sz="1200" dirty="0">
                <a:latin typeface="Calibri" panose="020F0502020204030204" pitchFamily="34" charset="0"/>
                <a:cs typeface="Calibri" panose="020F0502020204030204" pitchFamily="34" charset="0"/>
              </a:rPr>
              <a:t>- Build a model of housing prices to predict median house values in California using the provided dataset.</a:t>
            </a:r>
          </a:p>
          <a:p>
            <a:pPr marL="0" lvl="0" indent="0" algn="l" rtl="0">
              <a:spcBef>
                <a:spcPts val="0"/>
              </a:spcBef>
              <a:spcAft>
                <a:spcPts val="0"/>
              </a:spcAft>
              <a:buNone/>
            </a:pPr>
            <a:r>
              <a:rPr lang="en-US" sz="1200" dirty="0">
                <a:latin typeface="Calibri" panose="020F0502020204030204" pitchFamily="34" charset="0"/>
                <a:cs typeface="Calibri" panose="020F0502020204030204" pitchFamily="34" charset="0"/>
              </a:rPr>
              <a:t>- Train the model to learn from the data to predict the median housing price in any district, given all the other metrics.</a:t>
            </a:r>
          </a:p>
          <a:p>
            <a:pPr marL="0" lvl="0" indent="0" algn="l" rtl="0">
              <a:spcBef>
                <a:spcPts val="0"/>
              </a:spcBef>
              <a:spcAft>
                <a:spcPts val="0"/>
              </a:spcAft>
              <a:buNone/>
            </a:pPr>
            <a:r>
              <a:rPr lang="en-US" sz="1200" dirty="0">
                <a:latin typeface="Calibri" panose="020F0502020204030204" pitchFamily="34" charset="0"/>
                <a:cs typeface="Calibri" panose="020F0502020204030204" pitchFamily="34" charset="0"/>
              </a:rPr>
              <a:t>- Predict housing prices based on median_income and plot the regression chart for it.</a:t>
            </a:r>
          </a:p>
        </p:txBody>
      </p:sp>
    </p:spTree>
    <p:extLst>
      <p:ext uri="{BB962C8B-B14F-4D97-AF65-F5344CB8AC3E}">
        <p14:creationId xmlns:p14="http://schemas.microsoft.com/office/powerpoint/2010/main" val="3407100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Description</a:t>
            </a:r>
            <a:endParaRPr dirty="0"/>
          </a:p>
        </p:txBody>
      </p:sp>
      <p:sp>
        <p:nvSpPr>
          <p:cNvPr id="99" name="Google Shape;99;p14"/>
          <p:cNvSpPr/>
          <p:nvPr/>
        </p:nvSpPr>
        <p:spPr>
          <a:xfrm>
            <a:off x="311701" y="1148069"/>
            <a:ext cx="8436778" cy="2275614"/>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14"/>
          <p:cNvSpPr txBox="1">
            <a:spLocks noGrp="1"/>
          </p:cNvSpPr>
          <p:nvPr>
            <p:ph type="body" idx="4294967295"/>
          </p:nvPr>
        </p:nvSpPr>
        <p:spPr>
          <a:xfrm>
            <a:off x="395521" y="1140980"/>
            <a:ext cx="8124702" cy="2282703"/>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100" dirty="0">
                <a:solidFill>
                  <a:srgbClr val="292929"/>
                </a:solidFill>
                <a:latin typeface="Calibri" panose="020F0502020204030204" pitchFamily="34" charset="0"/>
                <a:cs typeface="Calibri" panose="020F0502020204030204" pitchFamily="34" charset="0"/>
              </a:rPr>
              <a:t>The data is stored in a csv file </a:t>
            </a:r>
            <a:r>
              <a:rPr lang="en-US" sz="1100" b="0" i="0" dirty="0">
                <a:solidFill>
                  <a:srgbClr val="494E52"/>
                </a:solidFill>
                <a:effectLst/>
                <a:latin typeface="Calibri" panose="020F0502020204030204" pitchFamily="34" charset="0"/>
                <a:cs typeface="Calibri" panose="020F0502020204030204" pitchFamily="34" charset="0"/>
              </a:rPr>
              <a:t>housing.csv</a:t>
            </a:r>
            <a:r>
              <a:rPr lang="en-US" sz="1100" dirty="0">
                <a:solidFill>
                  <a:srgbClr val="292929"/>
                </a:solidFill>
                <a:latin typeface="Calibri" panose="020F0502020204030204" pitchFamily="34" charset="0"/>
                <a:cs typeface="Calibri" panose="020F0502020204030204" pitchFamily="34" charset="0"/>
              </a:rPr>
              <a:t> .</a:t>
            </a:r>
            <a:r>
              <a:rPr lang="en-US" sz="1100" b="0" i="0" dirty="0">
                <a:solidFill>
                  <a:srgbClr val="292929"/>
                </a:solidFill>
                <a:effectLst/>
                <a:latin typeface="Calibri" panose="020F0502020204030204" pitchFamily="34" charset="0"/>
                <a:cs typeface="Calibri" panose="020F0502020204030204" pitchFamily="34" charset="0"/>
              </a:rPr>
              <a:t>The dataset contains 20640 observations and 10 attributes (9 predictors and 1 response). Below is a list of the variables:</a:t>
            </a:r>
          </a:p>
          <a:p>
            <a:pPr marL="228600" indent="-228600">
              <a:buFont typeface="Arial" panose="020B0604020202020204" pitchFamily="34" charset="0"/>
              <a:buChar char="•"/>
            </a:pPr>
            <a:r>
              <a:rPr lang="en-US" sz="1100" b="0" i="0" dirty="0">
                <a:solidFill>
                  <a:srgbClr val="292929"/>
                </a:solidFill>
                <a:effectLst/>
                <a:latin typeface="Calibri" panose="020F0502020204030204" pitchFamily="34" charset="0"/>
                <a:cs typeface="Calibri" panose="020F0502020204030204" pitchFamily="34" charset="0"/>
              </a:rPr>
              <a:t>longitude: A measure of how far west a house is; a higher value is farther west</a:t>
            </a:r>
          </a:p>
          <a:p>
            <a:pPr marL="228600" indent="-228600">
              <a:buFont typeface="Arial" panose="020B0604020202020204" pitchFamily="34" charset="0"/>
              <a:buChar char="•"/>
            </a:pPr>
            <a:r>
              <a:rPr lang="en-US" sz="1100" b="0" i="0" dirty="0">
                <a:solidFill>
                  <a:srgbClr val="292929"/>
                </a:solidFill>
                <a:effectLst/>
                <a:latin typeface="Calibri" panose="020F0502020204030204" pitchFamily="34" charset="0"/>
                <a:cs typeface="Calibri" panose="020F0502020204030204" pitchFamily="34" charset="0"/>
              </a:rPr>
              <a:t>latitude: A measure of how far north a house is; a higher value is farther north</a:t>
            </a:r>
          </a:p>
          <a:p>
            <a:pPr marL="228600" indent="-228600">
              <a:buFont typeface="Arial" panose="020B0604020202020204" pitchFamily="34" charset="0"/>
              <a:buChar char="•"/>
            </a:pPr>
            <a:r>
              <a:rPr lang="en-US" sz="1100" b="0" i="0" dirty="0">
                <a:solidFill>
                  <a:srgbClr val="292929"/>
                </a:solidFill>
                <a:effectLst/>
                <a:latin typeface="Calibri" panose="020F0502020204030204" pitchFamily="34" charset="0"/>
                <a:cs typeface="Calibri" panose="020F0502020204030204" pitchFamily="34" charset="0"/>
              </a:rPr>
              <a:t>housing_median_age: Median age of a house within a block; a lower number is a newer building</a:t>
            </a:r>
          </a:p>
          <a:p>
            <a:pPr marL="228600" indent="-228600">
              <a:buFont typeface="Arial" panose="020B0604020202020204" pitchFamily="34" charset="0"/>
              <a:buChar char="•"/>
            </a:pPr>
            <a:r>
              <a:rPr lang="en-US" sz="1100" b="0" i="0" dirty="0">
                <a:solidFill>
                  <a:srgbClr val="292929"/>
                </a:solidFill>
                <a:effectLst/>
                <a:latin typeface="Calibri" panose="020F0502020204030204" pitchFamily="34" charset="0"/>
                <a:cs typeface="Calibri" panose="020F0502020204030204" pitchFamily="34" charset="0"/>
              </a:rPr>
              <a:t>total_rooms: Total number of rooms within a block</a:t>
            </a:r>
          </a:p>
          <a:p>
            <a:pPr marL="228600" indent="-228600">
              <a:buFont typeface="Arial" panose="020B0604020202020204" pitchFamily="34" charset="0"/>
              <a:buChar char="•"/>
            </a:pPr>
            <a:r>
              <a:rPr lang="en-US" sz="1100" b="0" i="0" dirty="0">
                <a:solidFill>
                  <a:srgbClr val="292929"/>
                </a:solidFill>
                <a:effectLst/>
                <a:latin typeface="Calibri" panose="020F0502020204030204" pitchFamily="34" charset="0"/>
                <a:cs typeface="Calibri" panose="020F0502020204030204" pitchFamily="34" charset="0"/>
              </a:rPr>
              <a:t>total_bedrooms: Total number of bedrooms within a block</a:t>
            </a:r>
          </a:p>
          <a:p>
            <a:pPr marL="228600" indent="-228600">
              <a:buFont typeface="Arial" panose="020B0604020202020204" pitchFamily="34" charset="0"/>
              <a:buChar char="•"/>
            </a:pPr>
            <a:r>
              <a:rPr lang="en-US" sz="1100" b="0" i="0" dirty="0">
                <a:solidFill>
                  <a:srgbClr val="292929"/>
                </a:solidFill>
                <a:effectLst/>
                <a:latin typeface="Calibri" panose="020F0502020204030204" pitchFamily="34" charset="0"/>
                <a:cs typeface="Calibri" panose="020F0502020204030204" pitchFamily="34" charset="0"/>
              </a:rPr>
              <a:t>population: Total number of people residing within a block</a:t>
            </a:r>
          </a:p>
          <a:p>
            <a:pPr marL="228600" indent="-228600">
              <a:buFont typeface="Arial" panose="020B0604020202020204" pitchFamily="34" charset="0"/>
              <a:buChar char="•"/>
            </a:pPr>
            <a:r>
              <a:rPr lang="en-US" sz="1100" b="0" i="0" dirty="0">
                <a:solidFill>
                  <a:srgbClr val="292929"/>
                </a:solidFill>
                <a:effectLst/>
                <a:latin typeface="Calibri" panose="020F0502020204030204" pitchFamily="34" charset="0"/>
                <a:cs typeface="Calibri" panose="020F0502020204030204" pitchFamily="34" charset="0"/>
              </a:rPr>
              <a:t>households: Total number of households, a group of people residing within a home unit, for a block</a:t>
            </a:r>
          </a:p>
          <a:p>
            <a:pPr marL="228600" indent="-228600">
              <a:buFont typeface="Arial" panose="020B0604020202020204" pitchFamily="34" charset="0"/>
              <a:buChar char="•"/>
            </a:pPr>
            <a:r>
              <a:rPr lang="en-US" sz="1100" b="0" i="0" dirty="0">
                <a:solidFill>
                  <a:srgbClr val="292929"/>
                </a:solidFill>
                <a:effectLst/>
                <a:latin typeface="Calibri" panose="020F0502020204030204" pitchFamily="34" charset="0"/>
                <a:cs typeface="Calibri" panose="020F0502020204030204" pitchFamily="34" charset="0"/>
              </a:rPr>
              <a:t>median_income: Median income for households within a block of houses (measured in tens of thousands of US Dollars)</a:t>
            </a:r>
          </a:p>
          <a:p>
            <a:pPr marL="228600" indent="-228600">
              <a:buFont typeface="Arial" panose="020B0604020202020204" pitchFamily="34" charset="0"/>
              <a:buChar char="•"/>
            </a:pPr>
            <a:r>
              <a:rPr lang="en-US" sz="1100" b="0" i="0" dirty="0">
                <a:solidFill>
                  <a:srgbClr val="292929"/>
                </a:solidFill>
                <a:effectLst/>
                <a:latin typeface="Calibri" panose="020F0502020204030204" pitchFamily="34" charset="0"/>
                <a:cs typeface="Calibri" panose="020F0502020204030204" pitchFamily="34" charset="0"/>
              </a:rPr>
              <a:t>ocean_proximity: Location of the house with respect to ocean/sea</a:t>
            </a:r>
          </a:p>
          <a:p>
            <a:pPr marL="228600" indent="-228600">
              <a:buFont typeface="Arial" panose="020B0604020202020204" pitchFamily="34" charset="0"/>
              <a:buChar char="•"/>
            </a:pPr>
            <a:r>
              <a:rPr lang="en-US" sz="1100" b="0" i="0" dirty="0">
                <a:solidFill>
                  <a:srgbClr val="292929"/>
                </a:solidFill>
                <a:effectLst/>
                <a:latin typeface="Calibri" panose="020F0502020204030204" pitchFamily="34" charset="0"/>
                <a:cs typeface="Calibri" panose="020F0502020204030204" pitchFamily="34" charset="0"/>
              </a:rPr>
              <a:t>median_house_value: Median house value for households within a block (measured in US Dollars)</a:t>
            </a:r>
            <a:endParaRPr lang="en-US" sz="1100" dirty="0">
              <a:solidFill>
                <a:srgbClr val="292929"/>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1200" dirty="0">
              <a:latin typeface="Calibri" panose="020F0502020204030204" pitchFamily="34" charset="0"/>
              <a:cs typeface="Calibri" panose="020F0502020204030204" pitchFamily="34" charset="0"/>
            </a:endParaRPr>
          </a:p>
        </p:txBody>
      </p:sp>
      <p:graphicFrame>
        <p:nvGraphicFramePr>
          <p:cNvPr id="5" name="Table 4">
            <a:extLst>
              <a:ext uri="{FF2B5EF4-FFF2-40B4-BE49-F238E27FC236}">
                <a16:creationId xmlns:a16="http://schemas.microsoft.com/office/drawing/2014/main" id="{B16FFA27-9B83-44E6-9516-99E0E105883B}"/>
              </a:ext>
            </a:extLst>
          </p:cNvPr>
          <p:cNvGraphicFramePr>
            <a:graphicFrameLocks noGrp="1"/>
          </p:cNvGraphicFramePr>
          <p:nvPr>
            <p:extLst>
              <p:ext uri="{D42A27DB-BD31-4B8C-83A1-F6EECF244321}">
                <p14:modId xmlns:p14="http://schemas.microsoft.com/office/powerpoint/2010/main" val="3199826309"/>
              </p:ext>
            </p:extLst>
          </p:nvPr>
        </p:nvGraphicFramePr>
        <p:xfrm>
          <a:off x="290436" y="3456159"/>
          <a:ext cx="8569828" cy="1650459"/>
        </p:xfrm>
        <a:graphic>
          <a:graphicData uri="http://schemas.openxmlformats.org/drawingml/2006/table">
            <a:tbl>
              <a:tblPr/>
              <a:tblGrid>
                <a:gridCol w="198082">
                  <a:extLst>
                    <a:ext uri="{9D8B030D-6E8A-4147-A177-3AD203B41FA5}">
                      <a16:colId xmlns:a16="http://schemas.microsoft.com/office/drawing/2014/main" val="1287823192"/>
                    </a:ext>
                  </a:extLst>
                </a:gridCol>
                <a:gridCol w="702330">
                  <a:extLst>
                    <a:ext uri="{9D8B030D-6E8A-4147-A177-3AD203B41FA5}">
                      <a16:colId xmlns:a16="http://schemas.microsoft.com/office/drawing/2014/main" val="1783774819"/>
                    </a:ext>
                  </a:extLst>
                </a:gridCol>
                <a:gridCol w="673395">
                  <a:extLst>
                    <a:ext uri="{9D8B030D-6E8A-4147-A177-3AD203B41FA5}">
                      <a16:colId xmlns:a16="http://schemas.microsoft.com/office/drawing/2014/main" val="3289653566"/>
                    </a:ext>
                  </a:extLst>
                </a:gridCol>
                <a:gridCol w="1063256">
                  <a:extLst>
                    <a:ext uri="{9D8B030D-6E8A-4147-A177-3AD203B41FA5}">
                      <a16:colId xmlns:a16="http://schemas.microsoft.com/office/drawing/2014/main" val="1331810945"/>
                    </a:ext>
                  </a:extLst>
                </a:gridCol>
                <a:gridCol w="850604">
                  <a:extLst>
                    <a:ext uri="{9D8B030D-6E8A-4147-A177-3AD203B41FA5}">
                      <a16:colId xmlns:a16="http://schemas.microsoft.com/office/drawing/2014/main" val="1492497110"/>
                    </a:ext>
                  </a:extLst>
                </a:gridCol>
                <a:gridCol w="1056168">
                  <a:extLst>
                    <a:ext uri="{9D8B030D-6E8A-4147-A177-3AD203B41FA5}">
                      <a16:colId xmlns:a16="http://schemas.microsoft.com/office/drawing/2014/main" val="2383936995"/>
                    </a:ext>
                  </a:extLst>
                </a:gridCol>
                <a:gridCol w="800986">
                  <a:extLst>
                    <a:ext uri="{9D8B030D-6E8A-4147-A177-3AD203B41FA5}">
                      <a16:colId xmlns:a16="http://schemas.microsoft.com/office/drawing/2014/main" val="1498867118"/>
                    </a:ext>
                  </a:extLst>
                </a:gridCol>
                <a:gridCol w="815163">
                  <a:extLst>
                    <a:ext uri="{9D8B030D-6E8A-4147-A177-3AD203B41FA5}">
                      <a16:colId xmlns:a16="http://schemas.microsoft.com/office/drawing/2014/main" val="4216135013"/>
                    </a:ext>
                  </a:extLst>
                </a:gridCol>
                <a:gridCol w="623776">
                  <a:extLst>
                    <a:ext uri="{9D8B030D-6E8A-4147-A177-3AD203B41FA5}">
                      <a16:colId xmlns:a16="http://schemas.microsoft.com/office/drawing/2014/main" val="201288921"/>
                    </a:ext>
                  </a:extLst>
                </a:gridCol>
                <a:gridCol w="1004524">
                  <a:extLst>
                    <a:ext uri="{9D8B030D-6E8A-4147-A177-3AD203B41FA5}">
                      <a16:colId xmlns:a16="http://schemas.microsoft.com/office/drawing/2014/main" val="192773430"/>
                    </a:ext>
                  </a:extLst>
                </a:gridCol>
                <a:gridCol w="781544">
                  <a:extLst>
                    <a:ext uri="{9D8B030D-6E8A-4147-A177-3AD203B41FA5}">
                      <a16:colId xmlns:a16="http://schemas.microsoft.com/office/drawing/2014/main" val="128591746"/>
                    </a:ext>
                  </a:extLst>
                </a:gridCol>
              </a:tblGrid>
              <a:tr h="285779">
                <a:tc>
                  <a:txBody>
                    <a:bodyPr/>
                    <a:lstStyle/>
                    <a:p>
                      <a:pPr algn="r" fontAlgn="ctr"/>
                      <a:endParaRPr lang="en-US" sz="1000" b="1" dirty="0">
                        <a:effectLst/>
                        <a:latin typeface="Calibri" panose="020F0502020204030204" pitchFamily="34" charset="0"/>
                        <a:cs typeface="Calibri" panose="020F0502020204030204" pitchFamily="34" charset="0"/>
                      </a:endParaRPr>
                    </a:p>
                  </a:txBody>
                  <a:tcPr marL="86341" marR="86341" marT="43170" marB="43170" anchor="ctr">
                    <a:lnL>
                      <a:noFill/>
                    </a:lnL>
                    <a:lnR>
                      <a:noFill/>
                    </a:lnR>
                    <a:lnT>
                      <a:noFill/>
                    </a:lnT>
                    <a:lnB>
                      <a:noFill/>
                    </a:lnB>
                  </a:tcPr>
                </a:tc>
                <a:tc>
                  <a:txBody>
                    <a:bodyPr/>
                    <a:lstStyle/>
                    <a:p>
                      <a:pPr algn="ctr" fontAlgn="ctr"/>
                      <a:r>
                        <a:rPr lang="en-US" sz="1000" b="1" dirty="0">
                          <a:effectLst/>
                          <a:latin typeface="Calibri" panose="020F0502020204030204" pitchFamily="34" charset="0"/>
                          <a:cs typeface="Calibri" panose="020F0502020204030204" pitchFamily="34" charset="0"/>
                        </a:rPr>
                        <a:t>longitude</a:t>
                      </a:r>
                    </a:p>
                  </a:txBody>
                  <a:tcPr marL="86341" marR="86341" marT="43170" marB="43170" anchor="ctr">
                    <a:lnL>
                      <a:noFill/>
                    </a:lnL>
                    <a:lnR>
                      <a:noFill/>
                    </a:lnR>
                    <a:lnT>
                      <a:noFill/>
                    </a:lnT>
                    <a:lnB>
                      <a:noFill/>
                    </a:lnB>
                  </a:tcPr>
                </a:tc>
                <a:tc>
                  <a:txBody>
                    <a:bodyPr/>
                    <a:lstStyle/>
                    <a:p>
                      <a:pPr algn="ctr" fontAlgn="ctr"/>
                      <a:r>
                        <a:rPr lang="en-US" sz="1000" b="1" dirty="0">
                          <a:effectLst/>
                          <a:latin typeface="Calibri" panose="020F0502020204030204" pitchFamily="34" charset="0"/>
                          <a:cs typeface="Calibri" panose="020F0502020204030204" pitchFamily="34" charset="0"/>
                        </a:rPr>
                        <a:t>latitude</a:t>
                      </a:r>
                    </a:p>
                  </a:txBody>
                  <a:tcPr marL="86341" marR="86341" marT="43170" marB="43170" anchor="ctr">
                    <a:lnL>
                      <a:noFill/>
                    </a:lnL>
                    <a:lnR>
                      <a:noFill/>
                    </a:lnR>
                    <a:lnT>
                      <a:noFill/>
                    </a:lnT>
                    <a:lnB>
                      <a:noFill/>
                    </a:lnB>
                  </a:tcPr>
                </a:tc>
                <a:tc>
                  <a:txBody>
                    <a:bodyPr/>
                    <a:lstStyle/>
                    <a:p>
                      <a:pPr algn="ctr" fontAlgn="ctr"/>
                      <a:r>
                        <a:rPr lang="en-US" sz="1000" b="1" dirty="0">
                          <a:effectLst/>
                          <a:latin typeface="Calibri" panose="020F0502020204030204" pitchFamily="34" charset="0"/>
                          <a:cs typeface="Calibri" panose="020F0502020204030204" pitchFamily="34" charset="0"/>
                        </a:rPr>
                        <a:t>housing_median_age</a:t>
                      </a:r>
                    </a:p>
                  </a:txBody>
                  <a:tcPr marL="86341" marR="86341" marT="43170" marB="43170" anchor="ctr">
                    <a:lnL>
                      <a:noFill/>
                    </a:lnL>
                    <a:lnR>
                      <a:noFill/>
                    </a:lnR>
                    <a:lnT>
                      <a:noFill/>
                    </a:lnT>
                    <a:lnB>
                      <a:noFill/>
                    </a:lnB>
                  </a:tcPr>
                </a:tc>
                <a:tc>
                  <a:txBody>
                    <a:bodyPr/>
                    <a:lstStyle/>
                    <a:p>
                      <a:pPr algn="ctr" fontAlgn="ctr"/>
                      <a:r>
                        <a:rPr lang="en-US" sz="1000" b="1" dirty="0">
                          <a:effectLst/>
                          <a:latin typeface="Calibri" panose="020F0502020204030204" pitchFamily="34" charset="0"/>
                          <a:cs typeface="Calibri" panose="020F0502020204030204" pitchFamily="34" charset="0"/>
                        </a:rPr>
                        <a:t>total_rooms</a:t>
                      </a:r>
                    </a:p>
                  </a:txBody>
                  <a:tcPr marL="86341" marR="86341" marT="43170" marB="43170" anchor="ctr">
                    <a:lnL>
                      <a:noFill/>
                    </a:lnL>
                    <a:lnR>
                      <a:noFill/>
                    </a:lnR>
                    <a:lnT>
                      <a:noFill/>
                    </a:lnT>
                    <a:lnB>
                      <a:noFill/>
                    </a:lnB>
                  </a:tcPr>
                </a:tc>
                <a:tc>
                  <a:txBody>
                    <a:bodyPr/>
                    <a:lstStyle/>
                    <a:p>
                      <a:pPr algn="ctr" fontAlgn="ctr"/>
                      <a:r>
                        <a:rPr lang="en-US" sz="1000" b="1" dirty="0">
                          <a:effectLst/>
                          <a:latin typeface="Calibri" panose="020F0502020204030204" pitchFamily="34" charset="0"/>
                          <a:cs typeface="Calibri" panose="020F0502020204030204" pitchFamily="34" charset="0"/>
                        </a:rPr>
                        <a:t>total_bedrooms</a:t>
                      </a:r>
                    </a:p>
                  </a:txBody>
                  <a:tcPr marL="86341" marR="86341" marT="43170" marB="43170" anchor="ctr">
                    <a:lnL>
                      <a:noFill/>
                    </a:lnL>
                    <a:lnR>
                      <a:noFill/>
                    </a:lnR>
                    <a:lnT>
                      <a:noFill/>
                    </a:lnT>
                    <a:lnB>
                      <a:noFill/>
                    </a:lnB>
                  </a:tcPr>
                </a:tc>
                <a:tc>
                  <a:txBody>
                    <a:bodyPr/>
                    <a:lstStyle/>
                    <a:p>
                      <a:pPr algn="ctr" fontAlgn="ctr"/>
                      <a:r>
                        <a:rPr lang="en-US" sz="1000" b="1" dirty="0">
                          <a:effectLst/>
                          <a:latin typeface="Calibri" panose="020F0502020204030204" pitchFamily="34" charset="0"/>
                          <a:cs typeface="Calibri" panose="020F0502020204030204" pitchFamily="34" charset="0"/>
                        </a:rPr>
                        <a:t>population</a:t>
                      </a:r>
                    </a:p>
                  </a:txBody>
                  <a:tcPr marL="86341" marR="86341" marT="43170" marB="43170" anchor="ctr">
                    <a:lnL>
                      <a:noFill/>
                    </a:lnL>
                    <a:lnR>
                      <a:noFill/>
                    </a:lnR>
                    <a:lnT>
                      <a:noFill/>
                    </a:lnT>
                    <a:lnB>
                      <a:noFill/>
                    </a:lnB>
                  </a:tcPr>
                </a:tc>
                <a:tc>
                  <a:txBody>
                    <a:bodyPr/>
                    <a:lstStyle/>
                    <a:p>
                      <a:pPr algn="ctr" fontAlgn="ctr"/>
                      <a:r>
                        <a:rPr lang="en-US" sz="1000" b="1" dirty="0">
                          <a:effectLst/>
                          <a:latin typeface="Calibri" panose="020F0502020204030204" pitchFamily="34" charset="0"/>
                          <a:cs typeface="Calibri" panose="020F0502020204030204" pitchFamily="34" charset="0"/>
                        </a:rPr>
                        <a:t>households</a:t>
                      </a:r>
                    </a:p>
                  </a:txBody>
                  <a:tcPr marL="86341" marR="86341" marT="43170" marB="43170" anchor="ctr">
                    <a:lnL>
                      <a:noFill/>
                    </a:lnL>
                    <a:lnR>
                      <a:noFill/>
                    </a:lnR>
                    <a:lnT>
                      <a:noFill/>
                    </a:lnT>
                    <a:lnB>
                      <a:noFill/>
                    </a:lnB>
                  </a:tcPr>
                </a:tc>
                <a:tc>
                  <a:txBody>
                    <a:bodyPr/>
                    <a:lstStyle/>
                    <a:p>
                      <a:pPr algn="ctr" fontAlgn="ctr"/>
                      <a:r>
                        <a:rPr lang="en-US" sz="1000" b="1" dirty="0">
                          <a:effectLst/>
                          <a:latin typeface="Calibri" panose="020F0502020204030204" pitchFamily="34" charset="0"/>
                          <a:cs typeface="Calibri" panose="020F0502020204030204" pitchFamily="34" charset="0"/>
                        </a:rPr>
                        <a:t>median_income</a:t>
                      </a:r>
                    </a:p>
                  </a:txBody>
                  <a:tcPr marL="86341" marR="86341" marT="43170" marB="43170" anchor="ctr">
                    <a:lnL>
                      <a:noFill/>
                    </a:lnL>
                    <a:lnR>
                      <a:noFill/>
                    </a:lnR>
                    <a:lnT>
                      <a:noFill/>
                    </a:lnT>
                    <a:lnB>
                      <a:noFill/>
                    </a:lnB>
                  </a:tcPr>
                </a:tc>
                <a:tc>
                  <a:txBody>
                    <a:bodyPr/>
                    <a:lstStyle/>
                    <a:p>
                      <a:pPr algn="ctr" fontAlgn="ctr"/>
                      <a:r>
                        <a:rPr lang="en-US" sz="1000" b="1" dirty="0">
                          <a:effectLst/>
                          <a:latin typeface="Calibri" panose="020F0502020204030204" pitchFamily="34" charset="0"/>
                          <a:cs typeface="Calibri" panose="020F0502020204030204" pitchFamily="34" charset="0"/>
                        </a:rPr>
                        <a:t>median_house_value</a:t>
                      </a:r>
                    </a:p>
                  </a:txBody>
                  <a:tcPr marL="86341" marR="86341" marT="43170" marB="43170" anchor="ctr">
                    <a:lnL>
                      <a:noFill/>
                    </a:lnL>
                    <a:lnR>
                      <a:noFill/>
                    </a:lnR>
                    <a:lnT>
                      <a:noFill/>
                    </a:lnT>
                    <a:lnB>
                      <a:noFill/>
                    </a:lnB>
                  </a:tcPr>
                </a:tc>
                <a:tc>
                  <a:txBody>
                    <a:bodyPr/>
                    <a:lstStyle/>
                    <a:p>
                      <a:pPr algn="ctr" fontAlgn="ctr"/>
                      <a:r>
                        <a:rPr lang="en-US" sz="1000" b="1" dirty="0">
                          <a:effectLst/>
                          <a:latin typeface="Calibri" panose="020F0502020204030204" pitchFamily="34" charset="0"/>
                          <a:cs typeface="Calibri" panose="020F0502020204030204" pitchFamily="34" charset="0"/>
                        </a:rPr>
                        <a:t>ocean_proximity</a:t>
                      </a:r>
                    </a:p>
                  </a:txBody>
                  <a:tcPr marL="86341" marR="86341" marT="43170" marB="43170" anchor="ctr">
                    <a:lnL>
                      <a:noFill/>
                    </a:lnL>
                  </a:tcPr>
                </a:tc>
                <a:extLst>
                  <a:ext uri="{0D108BD9-81ED-4DB2-BD59-A6C34878D82A}">
                    <a16:rowId xmlns:a16="http://schemas.microsoft.com/office/drawing/2014/main" val="768738300"/>
                  </a:ext>
                </a:extLst>
              </a:tr>
              <a:tr h="261781">
                <a:tc>
                  <a:txBody>
                    <a:bodyPr/>
                    <a:lstStyle/>
                    <a:p>
                      <a:pPr algn="ctr" fontAlgn="ctr"/>
                      <a:r>
                        <a:rPr lang="en-US" sz="1000" b="0" dirty="0">
                          <a:effectLst/>
                          <a:latin typeface="Calibri" panose="020F0502020204030204" pitchFamily="34" charset="0"/>
                          <a:cs typeface="Calibri" panose="020F0502020204030204" pitchFamily="34" charset="0"/>
                        </a:rPr>
                        <a:t>0</a:t>
                      </a:r>
                    </a:p>
                  </a:txBody>
                  <a:tcPr marL="86341" marR="86341" marT="43170" marB="43170"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-122.23</a:t>
                      </a:r>
                    </a:p>
                  </a:txBody>
                  <a:tcPr marL="86341" marR="86341" marT="43170" marB="43170"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37.88</a:t>
                      </a:r>
                    </a:p>
                  </a:txBody>
                  <a:tcPr marL="86341" marR="86341" marT="43170" marB="43170"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41.0</a:t>
                      </a:r>
                    </a:p>
                  </a:txBody>
                  <a:tcPr marL="86341" marR="86341" marT="43170" marB="43170"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880.0</a:t>
                      </a:r>
                    </a:p>
                  </a:txBody>
                  <a:tcPr marL="86341" marR="86341" marT="43170" marB="43170"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129.0</a:t>
                      </a:r>
                    </a:p>
                  </a:txBody>
                  <a:tcPr marL="86341" marR="86341" marT="43170" marB="43170"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322.0</a:t>
                      </a:r>
                    </a:p>
                  </a:txBody>
                  <a:tcPr marL="86341" marR="86341" marT="43170" marB="43170"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126.0</a:t>
                      </a:r>
                    </a:p>
                  </a:txBody>
                  <a:tcPr marL="86341" marR="86341" marT="43170" marB="43170"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8.3252</a:t>
                      </a:r>
                    </a:p>
                  </a:txBody>
                  <a:tcPr marL="86341" marR="86341" marT="43170" marB="43170"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452600.0</a:t>
                      </a:r>
                    </a:p>
                  </a:txBody>
                  <a:tcPr marL="86341" marR="86341" marT="43170" marB="43170"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NEAR BAY</a:t>
                      </a:r>
                    </a:p>
                  </a:txBody>
                  <a:tcPr marL="86341" marR="86341" marT="43170" marB="43170" anchor="ctr">
                    <a:lnL>
                      <a:noFill/>
                    </a:lnL>
                    <a:lnR>
                      <a:noFill/>
                    </a:lnR>
                    <a:lnB>
                      <a:noFill/>
                    </a:lnB>
                    <a:solidFill>
                      <a:srgbClr val="F5F5F5"/>
                    </a:solidFill>
                  </a:tcPr>
                </a:tc>
                <a:extLst>
                  <a:ext uri="{0D108BD9-81ED-4DB2-BD59-A6C34878D82A}">
                    <a16:rowId xmlns:a16="http://schemas.microsoft.com/office/drawing/2014/main" val="2462703481"/>
                  </a:ext>
                </a:extLst>
              </a:tr>
              <a:tr h="232938">
                <a:tc>
                  <a:txBody>
                    <a:bodyPr/>
                    <a:lstStyle/>
                    <a:p>
                      <a:pPr algn="ctr" fontAlgn="ctr"/>
                      <a:r>
                        <a:rPr lang="en-US" sz="1000" b="0" dirty="0">
                          <a:effectLst/>
                          <a:latin typeface="Calibri" panose="020F0502020204030204" pitchFamily="34" charset="0"/>
                          <a:cs typeface="Calibri" panose="020F0502020204030204" pitchFamily="34" charset="0"/>
                        </a:rPr>
                        <a:t>1</a:t>
                      </a:r>
                    </a:p>
                  </a:txBody>
                  <a:tcPr marL="86341" marR="86341" marT="43170" marB="43170" anchor="ctr">
                    <a:lnL>
                      <a:noFill/>
                    </a:lnL>
                    <a:lnR>
                      <a:noFill/>
                    </a:lnR>
                    <a:lnT>
                      <a:noFill/>
                    </a:lnT>
                    <a:lnB>
                      <a:noFill/>
                    </a:lnB>
                  </a:tcPr>
                </a:tc>
                <a:tc>
                  <a:txBody>
                    <a:bodyPr/>
                    <a:lstStyle/>
                    <a:p>
                      <a:pPr algn="ctr" fontAlgn="ctr"/>
                      <a:r>
                        <a:rPr lang="en-US" sz="1000" dirty="0">
                          <a:effectLst/>
                          <a:latin typeface="Calibri" panose="020F0502020204030204" pitchFamily="34" charset="0"/>
                          <a:cs typeface="Calibri" panose="020F0502020204030204" pitchFamily="34" charset="0"/>
                        </a:rPr>
                        <a:t>-122.22</a:t>
                      </a:r>
                    </a:p>
                  </a:txBody>
                  <a:tcPr marL="86341" marR="86341" marT="43170" marB="43170" anchor="ctr">
                    <a:lnL>
                      <a:noFill/>
                    </a:lnL>
                    <a:lnR>
                      <a:noFill/>
                    </a:lnR>
                    <a:lnT>
                      <a:noFill/>
                    </a:lnT>
                    <a:lnB>
                      <a:noFill/>
                    </a:lnB>
                  </a:tcPr>
                </a:tc>
                <a:tc>
                  <a:txBody>
                    <a:bodyPr/>
                    <a:lstStyle/>
                    <a:p>
                      <a:pPr algn="ctr" fontAlgn="ctr"/>
                      <a:r>
                        <a:rPr lang="en-US" sz="1000" dirty="0">
                          <a:effectLst/>
                          <a:latin typeface="Calibri" panose="020F0502020204030204" pitchFamily="34" charset="0"/>
                          <a:cs typeface="Calibri" panose="020F0502020204030204" pitchFamily="34" charset="0"/>
                        </a:rPr>
                        <a:t>37.86</a:t>
                      </a:r>
                    </a:p>
                  </a:txBody>
                  <a:tcPr marL="86341" marR="86341" marT="43170" marB="43170" anchor="ctr">
                    <a:lnL>
                      <a:noFill/>
                    </a:lnL>
                    <a:lnR>
                      <a:noFill/>
                    </a:lnR>
                    <a:lnT>
                      <a:noFill/>
                    </a:lnT>
                    <a:lnB>
                      <a:noFill/>
                    </a:lnB>
                  </a:tcPr>
                </a:tc>
                <a:tc>
                  <a:txBody>
                    <a:bodyPr/>
                    <a:lstStyle/>
                    <a:p>
                      <a:pPr algn="ctr" fontAlgn="ctr"/>
                      <a:r>
                        <a:rPr lang="en-US" sz="1000" dirty="0">
                          <a:effectLst/>
                          <a:latin typeface="Calibri" panose="020F0502020204030204" pitchFamily="34" charset="0"/>
                          <a:cs typeface="Calibri" panose="020F0502020204030204" pitchFamily="34" charset="0"/>
                        </a:rPr>
                        <a:t>21.0</a:t>
                      </a:r>
                    </a:p>
                  </a:txBody>
                  <a:tcPr marL="86341" marR="86341" marT="43170" marB="43170" anchor="ctr">
                    <a:lnL>
                      <a:noFill/>
                    </a:lnL>
                    <a:lnR>
                      <a:noFill/>
                    </a:lnR>
                    <a:lnT>
                      <a:noFill/>
                    </a:lnT>
                    <a:lnB>
                      <a:noFill/>
                    </a:lnB>
                  </a:tcPr>
                </a:tc>
                <a:tc>
                  <a:txBody>
                    <a:bodyPr/>
                    <a:lstStyle/>
                    <a:p>
                      <a:pPr algn="ctr" fontAlgn="ctr"/>
                      <a:r>
                        <a:rPr lang="en-US" sz="1000" dirty="0">
                          <a:effectLst/>
                          <a:latin typeface="Calibri" panose="020F0502020204030204" pitchFamily="34" charset="0"/>
                          <a:cs typeface="Calibri" panose="020F0502020204030204" pitchFamily="34" charset="0"/>
                        </a:rPr>
                        <a:t>7099.0</a:t>
                      </a:r>
                    </a:p>
                  </a:txBody>
                  <a:tcPr marL="86341" marR="86341" marT="43170" marB="43170" anchor="ctr">
                    <a:lnL>
                      <a:noFill/>
                    </a:lnL>
                    <a:lnR>
                      <a:noFill/>
                    </a:lnR>
                    <a:lnT>
                      <a:noFill/>
                    </a:lnT>
                    <a:lnB>
                      <a:noFill/>
                    </a:lnB>
                  </a:tcPr>
                </a:tc>
                <a:tc>
                  <a:txBody>
                    <a:bodyPr/>
                    <a:lstStyle/>
                    <a:p>
                      <a:pPr algn="ctr" fontAlgn="ctr"/>
                      <a:r>
                        <a:rPr lang="en-US" sz="1000" dirty="0">
                          <a:effectLst/>
                          <a:latin typeface="Calibri" panose="020F0502020204030204" pitchFamily="34" charset="0"/>
                          <a:cs typeface="Calibri" panose="020F0502020204030204" pitchFamily="34" charset="0"/>
                        </a:rPr>
                        <a:t>1106.0</a:t>
                      </a:r>
                    </a:p>
                  </a:txBody>
                  <a:tcPr marL="86341" marR="86341" marT="43170" marB="43170" anchor="ctr">
                    <a:lnL>
                      <a:noFill/>
                    </a:lnL>
                    <a:lnR>
                      <a:noFill/>
                    </a:lnR>
                    <a:lnT>
                      <a:noFill/>
                    </a:lnT>
                    <a:lnB>
                      <a:noFill/>
                    </a:lnB>
                  </a:tcPr>
                </a:tc>
                <a:tc>
                  <a:txBody>
                    <a:bodyPr/>
                    <a:lstStyle/>
                    <a:p>
                      <a:pPr algn="ctr" fontAlgn="ctr"/>
                      <a:r>
                        <a:rPr lang="en-US" sz="1000" dirty="0">
                          <a:effectLst/>
                          <a:latin typeface="Calibri" panose="020F0502020204030204" pitchFamily="34" charset="0"/>
                          <a:cs typeface="Calibri" panose="020F0502020204030204" pitchFamily="34" charset="0"/>
                        </a:rPr>
                        <a:t>2401.0</a:t>
                      </a:r>
                    </a:p>
                  </a:txBody>
                  <a:tcPr marL="86341" marR="86341" marT="43170" marB="43170" anchor="ctr">
                    <a:lnL>
                      <a:noFill/>
                    </a:lnL>
                    <a:lnR>
                      <a:noFill/>
                    </a:lnR>
                    <a:lnT>
                      <a:noFill/>
                    </a:lnT>
                    <a:lnB>
                      <a:noFill/>
                    </a:lnB>
                  </a:tcPr>
                </a:tc>
                <a:tc>
                  <a:txBody>
                    <a:bodyPr/>
                    <a:lstStyle/>
                    <a:p>
                      <a:pPr algn="ctr" fontAlgn="ctr"/>
                      <a:r>
                        <a:rPr lang="en-US" sz="1000" dirty="0">
                          <a:effectLst/>
                          <a:latin typeface="Calibri" panose="020F0502020204030204" pitchFamily="34" charset="0"/>
                          <a:cs typeface="Calibri" panose="020F0502020204030204" pitchFamily="34" charset="0"/>
                        </a:rPr>
                        <a:t>1138.0</a:t>
                      </a:r>
                    </a:p>
                  </a:txBody>
                  <a:tcPr marL="86341" marR="86341" marT="43170" marB="43170" anchor="ctr">
                    <a:lnL>
                      <a:noFill/>
                    </a:lnL>
                    <a:lnR>
                      <a:noFill/>
                    </a:lnR>
                    <a:lnT>
                      <a:noFill/>
                    </a:lnT>
                    <a:lnB>
                      <a:noFill/>
                    </a:lnB>
                  </a:tcPr>
                </a:tc>
                <a:tc>
                  <a:txBody>
                    <a:bodyPr/>
                    <a:lstStyle/>
                    <a:p>
                      <a:pPr algn="ctr" fontAlgn="ctr"/>
                      <a:r>
                        <a:rPr lang="en-US" sz="1000" dirty="0">
                          <a:effectLst/>
                          <a:latin typeface="Calibri" panose="020F0502020204030204" pitchFamily="34" charset="0"/>
                          <a:cs typeface="Calibri" panose="020F0502020204030204" pitchFamily="34" charset="0"/>
                        </a:rPr>
                        <a:t>8.3014</a:t>
                      </a:r>
                    </a:p>
                  </a:txBody>
                  <a:tcPr marL="86341" marR="86341" marT="43170" marB="43170" anchor="ctr">
                    <a:lnL>
                      <a:noFill/>
                    </a:lnL>
                    <a:lnR>
                      <a:noFill/>
                    </a:lnR>
                    <a:lnT>
                      <a:noFill/>
                    </a:lnT>
                    <a:lnB>
                      <a:noFill/>
                    </a:lnB>
                  </a:tcPr>
                </a:tc>
                <a:tc>
                  <a:txBody>
                    <a:bodyPr/>
                    <a:lstStyle/>
                    <a:p>
                      <a:pPr algn="ctr" fontAlgn="ctr"/>
                      <a:r>
                        <a:rPr lang="en-US" sz="1000" dirty="0">
                          <a:effectLst/>
                          <a:latin typeface="Calibri" panose="020F0502020204030204" pitchFamily="34" charset="0"/>
                          <a:cs typeface="Calibri" panose="020F0502020204030204" pitchFamily="34" charset="0"/>
                        </a:rPr>
                        <a:t>358500.0</a:t>
                      </a:r>
                    </a:p>
                  </a:txBody>
                  <a:tcPr marL="86341" marR="86341" marT="43170" marB="43170" anchor="ctr">
                    <a:lnL>
                      <a:noFill/>
                    </a:lnL>
                    <a:lnR>
                      <a:noFill/>
                    </a:lnR>
                    <a:lnT>
                      <a:noFill/>
                    </a:lnT>
                    <a:lnB>
                      <a:noFill/>
                    </a:lnB>
                  </a:tcPr>
                </a:tc>
                <a:tc>
                  <a:txBody>
                    <a:bodyPr/>
                    <a:lstStyle/>
                    <a:p>
                      <a:pPr algn="ctr" fontAlgn="ctr"/>
                      <a:r>
                        <a:rPr lang="en-US" sz="1000" dirty="0">
                          <a:effectLst/>
                          <a:latin typeface="Calibri" panose="020F0502020204030204" pitchFamily="34" charset="0"/>
                          <a:cs typeface="Calibri" panose="020F0502020204030204" pitchFamily="34" charset="0"/>
                        </a:rPr>
                        <a:t>NEAR BAY</a:t>
                      </a:r>
                    </a:p>
                  </a:txBody>
                  <a:tcPr marL="86341" marR="86341" marT="43170" marB="43170" anchor="ctr">
                    <a:lnL>
                      <a:noFill/>
                    </a:lnL>
                    <a:lnR>
                      <a:noFill/>
                    </a:lnR>
                    <a:lnT>
                      <a:noFill/>
                    </a:lnT>
                    <a:lnB>
                      <a:noFill/>
                    </a:lnB>
                  </a:tcPr>
                </a:tc>
                <a:extLst>
                  <a:ext uri="{0D108BD9-81ED-4DB2-BD59-A6C34878D82A}">
                    <a16:rowId xmlns:a16="http://schemas.microsoft.com/office/drawing/2014/main" val="441217706"/>
                  </a:ext>
                </a:extLst>
              </a:tr>
              <a:tr h="232938">
                <a:tc>
                  <a:txBody>
                    <a:bodyPr/>
                    <a:lstStyle/>
                    <a:p>
                      <a:pPr algn="ctr" fontAlgn="ctr"/>
                      <a:r>
                        <a:rPr lang="en-US" sz="1000" b="0" dirty="0">
                          <a:effectLst/>
                          <a:latin typeface="Calibri" panose="020F0502020204030204" pitchFamily="34" charset="0"/>
                          <a:cs typeface="Calibri" panose="020F0502020204030204" pitchFamily="34" charset="0"/>
                        </a:rPr>
                        <a:t>2</a:t>
                      </a:r>
                    </a:p>
                  </a:txBody>
                  <a:tcPr marL="86341" marR="86341" marT="43170" marB="43170"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-122.24</a:t>
                      </a:r>
                    </a:p>
                  </a:txBody>
                  <a:tcPr marL="86341" marR="86341" marT="43170" marB="43170"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37.85</a:t>
                      </a:r>
                    </a:p>
                  </a:txBody>
                  <a:tcPr marL="86341" marR="86341" marT="43170" marB="43170"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52.0</a:t>
                      </a:r>
                    </a:p>
                  </a:txBody>
                  <a:tcPr marL="86341" marR="86341" marT="43170" marB="43170"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1467.0</a:t>
                      </a:r>
                    </a:p>
                  </a:txBody>
                  <a:tcPr marL="86341" marR="86341" marT="43170" marB="43170"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190.0</a:t>
                      </a:r>
                    </a:p>
                  </a:txBody>
                  <a:tcPr marL="86341" marR="86341" marT="43170" marB="43170"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496.0</a:t>
                      </a:r>
                    </a:p>
                  </a:txBody>
                  <a:tcPr marL="86341" marR="86341" marT="43170" marB="43170"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177.0</a:t>
                      </a:r>
                    </a:p>
                  </a:txBody>
                  <a:tcPr marL="86341" marR="86341" marT="43170" marB="43170"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7.2574</a:t>
                      </a:r>
                    </a:p>
                  </a:txBody>
                  <a:tcPr marL="86341" marR="86341" marT="43170" marB="43170"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352100.0</a:t>
                      </a:r>
                    </a:p>
                  </a:txBody>
                  <a:tcPr marL="86341" marR="86341" marT="43170" marB="43170"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NEAR BAY</a:t>
                      </a:r>
                    </a:p>
                  </a:txBody>
                  <a:tcPr marL="86341" marR="86341" marT="43170" marB="43170" anchor="ctr">
                    <a:lnL>
                      <a:noFill/>
                    </a:lnL>
                    <a:lnR>
                      <a:noFill/>
                    </a:lnR>
                    <a:lnT>
                      <a:noFill/>
                    </a:lnT>
                    <a:lnB>
                      <a:noFill/>
                    </a:lnB>
                    <a:solidFill>
                      <a:srgbClr val="F5F5F5"/>
                    </a:solidFill>
                  </a:tcPr>
                </a:tc>
                <a:extLst>
                  <a:ext uri="{0D108BD9-81ED-4DB2-BD59-A6C34878D82A}">
                    <a16:rowId xmlns:a16="http://schemas.microsoft.com/office/drawing/2014/main" val="1320073171"/>
                  </a:ext>
                </a:extLst>
              </a:tr>
              <a:tr h="232938">
                <a:tc>
                  <a:txBody>
                    <a:bodyPr/>
                    <a:lstStyle/>
                    <a:p>
                      <a:pPr algn="ctr" fontAlgn="ctr"/>
                      <a:r>
                        <a:rPr lang="en-US" sz="1000" b="0" dirty="0">
                          <a:effectLst/>
                          <a:latin typeface="Calibri" panose="020F0502020204030204" pitchFamily="34" charset="0"/>
                          <a:cs typeface="Calibri" panose="020F0502020204030204" pitchFamily="34" charset="0"/>
                        </a:rPr>
                        <a:t>3</a:t>
                      </a:r>
                    </a:p>
                  </a:txBody>
                  <a:tcPr marL="86341" marR="86341" marT="43170" marB="43170" anchor="ctr">
                    <a:lnL>
                      <a:noFill/>
                    </a:lnL>
                    <a:lnR>
                      <a:noFill/>
                    </a:lnR>
                    <a:lnT>
                      <a:noFill/>
                    </a:lnT>
                    <a:lnB>
                      <a:noFill/>
                    </a:lnB>
                  </a:tcPr>
                </a:tc>
                <a:tc>
                  <a:txBody>
                    <a:bodyPr/>
                    <a:lstStyle/>
                    <a:p>
                      <a:pPr algn="ctr" fontAlgn="ctr"/>
                      <a:r>
                        <a:rPr lang="en-US" sz="1000" dirty="0">
                          <a:effectLst/>
                          <a:latin typeface="Calibri" panose="020F0502020204030204" pitchFamily="34" charset="0"/>
                          <a:cs typeface="Calibri" panose="020F0502020204030204" pitchFamily="34" charset="0"/>
                        </a:rPr>
                        <a:t>-122.25</a:t>
                      </a:r>
                    </a:p>
                  </a:txBody>
                  <a:tcPr marL="86341" marR="86341" marT="43170" marB="43170" anchor="ctr">
                    <a:lnL>
                      <a:noFill/>
                    </a:lnL>
                    <a:lnR>
                      <a:noFill/>
                    </a:lnR>
                    <a:lnT>
                      <a:noFill/>
                    </a:lnT>
                    <a:lnB>
                      <a:noFill/>
                    </a:lnB>
                  </a:tcPr>
                </a:tc>
                <a:tc>
                  <a:txBody>
                    <a:bodyPr/>
                    <a:lstStyle/>
                    <a:p>
                      <a:pPr algn="ctr" fontAlgn="ctr"/>
                      <a:r>
                        <a:rPr lang="en-US" sz="1000" dirty="0">
                          <a:effectLst/>
                          <a:latin typeface="Calibri" panose="020F0502020204030204" pitchFamily="34" charset="0"/>
                          <a:cs typeface="Calibri" panose="020F0502020204030204" pitchFamily="34" charset="0"/>
                        </a:rPr>
                        <a:t>37.85</a:t>
                      </a:r>
                    </a:p>
                  </a:txBody>
                  <a:tcPr marL="86341" marR="86341" marT="43170" marB="43170" anchor="ctr">
                    <a:lnL>
                      <a:noFill/>
                    </a:lnL>
                    <a:lnR>
                      <a:noFill/>
                    </a:lnR>
                    <a:lnT>
                      <a:noFill/>
                    </a:lnT>
                    <a:lnB>
                      <a:noFill/>
                    </a:lnB>
                  </a:tcPr>
                </a:tc>
                <a:tc>
                  <a:txBody>
                    <a:bodyPr/>
                    <a:lstStyle/>
                    <a:p>
                      <a:pPr algn="ctr" fontAlgn="ctr"/>
                      <a:r>
                        <a:rPr lang="en-US" sz="1000" dirty="0">
                          <a:effectLst/>
                          <a:latin typeface="Calibri" panose="020F0502020204030204" pitchFamily="34" charset="0"/>
                          <a:cs typeface="Calibri" panose="020F0502020204030204" pitchFamily="34" charset="0"/>
                        </a:rPr>
                        <a:t>52.0</a:t>
                      </a:r>
                    </a:p>
                  </a:txBody>
                  <a:tcPr marL="86341" marR="86341" marT="43170" marB="43170" anchor="ctr">
                    <a:lnL>
                      <a:noFill/>
                    </a:lnL>
                    <a:lnR>
                      <a:noFill/>
                    </a:lnR>
                    <a:lnT>
                      <a:noFill/>
                    </a:lnT>
                    <a:lnB>
                      <a:noFill/>
                    </a:lnB>
                  </a:tcPr>
                </a:tc>
                <a:tc>
                  <a:txBody>
                    <a:bodyPr/>
                    <a:lstStyle/>
                    <a:p>
                      <a:pPr algn="ctr" fontAlgn="ctr"/>
                      <a:r>
                        <a:rPr lang="en-US" sz="1000" dirty="0">
                          <a:effectLst/>
                          <a:latin typeface="Calibri" panose="020F0502020204030204" pitchFamily="34" charset="0"/>
                          <a:cs typeface="Calibri" panose="020F0502020204030204" pitchFamily="34" charset="0"/>
                        </a:rPr>
                        <a:t>1274.0</a:t>
                      </a:r>
                    </a:p>
                  </a:txBody>
                  <a:tcPr marL="86341" marR="86341" marT="43170" marB="43170" anchor="ctr">
                    <a:lnL>
                      <a:noFill/>
                    </a:lnL>
                    <a:lnR>
                      <a:noFill/>
                    </a:lnR>
                    <a:lnT>
                      <a:noFill/>
                    </a:lnT>
                    <a:lnB>
                      <a:noFill/>
                    </a:lnB>
                  </a:tcPr>
                </a:tc>
                <a:tc>
                  <a:txBody>
                    <a:bodyPr/>
                    <a:lstStyle/>
                    <a:p>
                      <a:pPr algn="ctr" fontAlgn="ctr"/>
                      <a:r>
                        <a:rPr lang="en-US" sz="1000" dirty="0">
                          <a:effectLst/>
                          <a:latin typeface="Calibri" panose="020F0502020204030204" pitchFamily="34" charset="0"/>
                          <a:cs typeface="Calibri" panose="020F0502020204030204" pitchFamily="34" charset="0"/>
                        </a:rPr>
                        <a:t>235.0</a:t>
                      </a:r>
                    </a:p>
                  </a:txBody>
                  <a:tcPr marL="86341" marR="86341" marT="43170" marB="43170" anchor="ctr">
                    <a:lnL>
                      <a:noFill/>
                    </a:lnL>
                    <a:lnR>
                      <a:noFill/>
                    </a:lnR>
                    <a:lnT>
                      <a:noFill/>
                    </a:lnT>
                    <a:lnB>
                      <a:noFill/>
                    </a:lnB>
                  </a:tcPr>
                </a:tc>
                <a:tc>
                  <a:txBody>
                    <a:bodyPr/>
                    <a:lstStyle/>
                    <a:p>
                      <a:pPr algn="ctr" fontAlgn="ctr"/>
                      <a:r>
                        <a:rPr lang="en-US" sz="1000" dirty="0">
                          <a:effectLst/>
                          <a:latin typeface="Calibri" panose="020F0502020204030204" pitchFamily="34" charset="0"/>
                          <a:cs typeface="Calibri" panose="020F0502020204030204" pitchFamily="34" charset="0"/>
                        </a:rPr>
                        <a:t>558.0</a:t>
                      </a:r>
                    </a:p>
                  </a:txBody>
                  <a:tcPr marL="86341" marR="86341" marT="43170" marB="43170" anchor="ctr">
                    <a:lnL>
                      <a:noFill/>
                    </a:lnL>
                    <a:lnR>
                      <a:noFill/>
                    </a:lnR>
                    <a:lnT>
                      <a:noFill/>
                    </a:lnT>
                    <a:lnB>
                      <a:noFill/>
                    </a:lnB>
                  </a:tcPr>
                </a:tc>
                <a:tc>
                  <a:txBody>
                    <a:bodyPr/>
                    <a:lstStyle/>
                    <a:p>
                      <a:pPr algn="ctr" fontAlgn="ctr"/>
                      <a:r>
                        <a:rPr lang="en-US" sz="1000" dirty="0">
                          <a:effectLst/>
                          <a:latin typeface="Calibri" panose="020F0502020204030204" pitchFamily="34" charset="0"/>
                          <a:cs typeface="Calibri" panose="020F0502020204030204" pitchFamily="34" charset="0"/>
                        </a:rPr>
                        <a:t>219.0</a:t>
                      </a:r>
                    </a:p>
                  </a:txBody>
                  <a:tcPr marL="86341" marR="86341" marT="43170" marB="43170" anchor="ctr">
                    <a:lnL>
                      <a:noFill/>
                    </a:lnL>
                    <a:lnR>
                      <a:noFill/>
                    </a:lnR>
                    <a:lnT>
                      <a:noFill/>
                    </a:lnT>
                    <a:lnB>
                      <a:noFill/>
                    </a:lnB>
                  </a:tcPr>
                </a:tc>
                <a:tc>
                  <a:txBody>
                    <a:bodyPr/>
                    <a:lstStyle/>
                    <a:p>
                      <a:pPr algn="ctr" fontAlgn="ctr"/>
                      <a:r>
                        <a:rPr lang="en-US" sz="1000" dirty="0">
                          <a:effectLst/>
                          <a:latin typeface="Calibri" panose="020F0502020204030204" pitchFamily="34" charset="0"/>
                          <a:cs typeface="Calibri" panose="020F0502020204030204" pitchFamily="34" charset="0"/>
                        </a:rPr>
                        <a:t>5.6431</a:t>
                      </a:r>
                    </a:p>
                  </a:txBody>
                  <a:tcPr marL="86341" marR="86341" marT="43170" marB="43170" anchor="ctr">
                    <a:lnL>
                      <a:noFill/>
                    </a:lnL>
                    <a:lnR>
                      <a:noFill/>
                    </a:lnR>
                    <a:lnT>
                      <a:noFill/>
                    </a:lnT>
                    <a:lnB>
                      <a:noFill/>
                    </a:lnB>
                  </a:tcPr>
                </a:tc>
                <a:tc>
                  <a:txBody>
                    <a:bodyPr/>
                    <a:lstStyle/>
                    <a:p>
                      <a:pPr algn="ctr" fontAlgn="ctr"/>
                      <a:r>
                        <a:rPr lang="en-US" sz="1000" dirty="0">
                          <a:effectLst/>
                          <a:latin typeface="Calibri" panose="020F0502020204030204" pitchFamily="34" charset="0"/>
                          <a:cs typeface="Calibri" panose="020F0502020204030204" pitchFamily="34" charset="0"/>
                        </a:rPr>
                        <a:t>341300.0</a:t>
                      </a:r>
                    </a:p>
                  </a:txBody>
                  <a:tcPr marL="86341" marR="86341" marT="43170" marB="43170" anchor="ctr">
                    <a:lnL>
                      <a:noFill/>
                    </a:lnL>
                    <a:lnR>
                      <a:noFill/>
                    </a:lnR>
                    <a:lnT>
                      <a:noFill/>
                    </a:lnT>
                    <a:lnB>
                      <a:noFill/>
                    </a:lnB>
                  </a:tcPr>
                </a:tc>
                <a:tc>
                  <a:txBody>
                    <a:bodyPr/>
                    <a:lstStyle/>
                    <a:p>
                      <a:pPr algn="ctr" fontAlgn="ctr"/>
                      <a:r>
                        <a:rPr lang="en-US" sz="1000" dirty="0">
                          <a:effectLst/>
                          <a:latin typeface="Calibri" panose="020F0502020204030204" pitchFamily="34" charset="0"/>
                          <a:cs typeface="Calibri" panose="020F0502020204030204" pitchFamily="34" charset="0"/>
                        </a:rPr>
                        <a:t>NEAR BAY</a:t>
                      </a:r>
                    </a:p>
                  </a:txBody>
                  <a:tcPr marL="86341" marR="86341" marT="43170" marB="43170" anchor="ctr">
                    <a:lnL>
                      <a:noFill/>
                    </a:lnL>
                    <a:lnR>
                      <a:noFill/>
                    </a:lnR>
                    <a:lnT>
                      <a:noFill/>
                    </a:lnT>
                    <a:lnB>
                      <a:noFill/>
                    </a:lnB>
                  </a:tcPr>
                </a:tc>
                <a:extLst>
                  <a:ext uri="{0D108BD9-81ED-4DB2-BD59-A6C34878D82A}">
                    <a16:rowId xmlns:a16="http://schemas.microsoft.com/office/drawing/2014/main" val="1596828868"/>
                  </a:ext>
                </a:extLst>
              </a:tr>
              <a:tr h="281318">
                <a:tc>
                  <a:txBody>
                    <a:bodyPr/>
                    <a:lstStyle/>
                    <a:p>
                      <a:pPr algn="ctr" fontAlgn="ctr"/>
                      <a:r>
                        <a:rPr lang="en-US" sz="1000" b="0" dirty="0">
                          <a:effectLst/>
                          <a:latin typeface="Calibri" panose="020F0502020204030204" pitchFamily="34" charset="0"/>
                          <a:cs typeface="Calibri" panose="020F0502020204030204" pitchFamily="34" charset="0"/>
                        </a:rPr>
                        <a:t>4</a:t>
                      </a:r>
                    </a:p>
                  </a:txBody>
                  <a:tcPr marL="86341" marR="86341" marT="43170" marB="43170"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-122.25</a:t>
                      </a:r>
                    </a:p>
                  </a:txBody>
                  <a:tcPr marL="86341" marR="86341" marT="43170" marB="43170"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37.85</a:t>
                      </a:r>
                    </a:p>
                  </a:txBody>
                  <a:tcPr marL="86341" marR="86341" marT="43170" marB="43170"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52.0</a:t>
                      </a:r>
                    </a:p>
                  </a:txBody>
                  <a:tcPr marL="86341" marR="86341" marT="43170" marB="43170"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1627.0</a:t>
                      </a:r>
                    </a:p>
                  </a:txBody>
                  <a:tcPr marL="86341" marR="86341" marT="43170" marB="43170"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280.0</a:t>
                      </a:r>
                    </a:p>
                  </a:txBody>
                  <a:tcPr marL="86341" marR="86341" marT="43170" marB="43170"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565.0</a:t>
                      </a:r>
                    </a:p>
                  </a:txBody>
                  <a:tcPr marL="86341" marR="86341" marT="43170" marB="43170"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259.0</a:t>
                      </a:r>
                    </a:p>
                  </a:txBody>
                  <a:tcPr marL="86341" marR="86341" marT="43170" marB="43170"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3.8462</a:t>
                      </a:r>
                    </a:p>
                  </a:txBody>
                  <a:tcPr marL="86341" marR="86341" marT="43170" marB="43170"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342200.0</a:t>
                      </a:r>
                    </a:p>
                  </a:txBody>
                  <a:tcPr marL="86341" marR="86341" marT="43170" marB="43170"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NEAR BAY</a:t>
                      </a:r>
                    </a:p>
                  </a:txBody>
                  <a:tcPr marL="86341" marR="86341" marT="43170" marB="43170" anchor="ctr">
                    <a:lnL>
                      <a:noFill/>
                    </a:lnL>
                    <a:lnR>
                      <a:noFill/>
                    </a:lnR>
                    <a:lnT>
                      <a:noFill/>
                    </a:lnT>
                    <a:lnB>
                      <a:noFill/>
                    </a:lnB>
                    <a:solidFill>
                      <a:srgbClr val="F5F5F5"/>
                    </a:solidFill>
                  </a:tcPr>
                </a:tc>
                <a:extLst>
                  <a:ext uri="{0D108BD9-81ED-4DB2-BD59-A6C34878D82A}">
                    <a16:rowId xmlns:a16="http://schemas.microsoft.com/office/drawing/2014/main" val="3158467125"/>
                  </a:ext>
                </a:extLst>
              </a:tr>
            </a:tbl>
          </a:graphicData>
        </a:graphic>
      </p:graphicFrame>
    </p:spTree>
    <p:extLst>
      <p:ext uri="{BB962C8B-B14F-4D97-AF65-F5344CB8AC3E}">
        <p14:creationId xmlns:p14="http://schemas.microsoft.com/office/powerpoint/2010/main" val="3737322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12" name="Google Shape;85;p13">
            <a:extLst>
              <a:ext uri="{FF2B5EF4-FFF2-40B4-BE49-F238E27FC236}">
                <a16:creationId xmlns:a16="http://schemas.microsoft.com/office/drawing/2014/main" id="{B9BA2777-6057-4E37-AA50-7F31154F7ACC}"/>
              </a:ext>
            </a:extLst>
          </p:cNvPr>
          <p:cNvSpPr txBox="1">
            <a:spLocks/>
          </p:cNvSpPr>
          <p:nvPr/>
        </p:nvSpPr>
        <p:spPr>
          <a:xfrm>
            <a:off x="3344845" y="-80229"/>
            <a:ext cx="8222100" cy="838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r>
              <a:rPr lang="en-US" dirty="0"/>
              <a:t>Index</a:t>
            </a:r>
          </a:p>
        </p:txBody>
      </p:sp>
      <p:sp>
        <p:nvSpPr>
          <p:cNvPr id="14" name="TextBox 13">
            <a:extLst>
              <a:ext uri="{FF2B5EF4-FFF2-40B4-BE49-F238E27FC236}">
                <a16:creationId xmlns:a16="http://schemas.microsoft.com/office/drawing/2014/main" id="{61B1529D-0A44-4B67-9E94-2CAD62A35FEB}"/>
              </a:ext>
            </a:extLst>
          </p:cNvPr>
          <p:cNvSpPr txBox="1"/>
          <p:nvPr/>
        </p:nvSpPr>
        <p:spPr>
          <a:xfrm>
            <a:off x="616689" y="1267330"/>
            <a:ext cx="7598734" cy="2400657"/>
          </a:xfrm>
          <a:prstGeom prst="rect">
            <a:avLst/>
          </a:prstGeom>
          <a:noFill/>
        </p:spPr>
        <p:txBody>
          <a:bodyPr wrap="square">
            <a:spAutoFit/>
          </a:bodyPr>
          <a:lstStyle/>
          <a:p>
            <a:r>
              <a:rPr lang="en-US" sz="3000" b="1" dirty="0">
                <a:solidFill>
                  <a:schemeClr val="bg1"/>
                </a:solidFill>
                <a:latin typeface="Calibri" panose="020F0502020204030204" pitchFamily="34" charset="0"/>
                <a:cs typeface="Calibri" panose="020F0502020204030204" pitchFamily="34" charset="0"/>
              </a:rPr>
              <a:t>Problem 1 - PIMA Indians Dataset (Classification problem)</a:t>
            </a:r>
          </a:p>
          <a:p>
            <a:endParaRPr lang="en-US" sz="3000" b="1" dirty="0">
              <a:solidFill>
                <a:schemeClr val="bg1"/>
              </a:solidFill>
              <a:latin typeface="Calibri" panose="020F0502020204030204" pitchFamily="34" charset="0"/>
              <a:cs typeface="Calibri" panose="020F0502020204030204" pitchFamily="34" charset="0"/>
            </a:endParaRPr>
          </a:p>
          <a:p>
            <a:r>
              <a:rPr lang="en-US" sz="3000" b="1" dirty="0">
                <a:solidFill>
                  <a:schemeClr val="bg1"/>
                </a:solidFill>
                <a:latin typeface="Calibri" panose="020F0502020204030204" pitchFamily="34" charset="0"/>
                <a:cs typeface="Calibri" panose="020F0502020204030204" pitchFamily="34" charset="0"/>
              </a:rPr>
              <a:t>Problem 2 – California Housing Dataset (Regression Problem)</a:t>
            </a:r>
          </a:p>
        </p:txBody>
      </p:sp>
    </p:spTree>
    <p:extLst>
      <p:ext uri="{BB962C8B-B14F-4D97-AF65-F5344CB8AC3E}">
        <p14:creationId xmlns:p14="http://schemas.microsoft.com/office/powerpoint/2010/main" val="298013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Description</a:t>
            </a:r>
            <a:endParaRPr dirty="0"/>
          </a:p>
        </p:txBody>
      </p:sp>
      <p:sp>
        <p:nvSpPr>
          <p:cNvPr id="99" name="Google Shape;99;p14"/>
          <p:cNvSpPr/>
          <p:nvPr/>
        </p:nvSpPr>
        <p:spPr>
          <a:xfrm>
            <a:off x="311701" y="1148068"/>
            <a:ext cx="8436778" cy="3771261"/>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TextBox 6">
            <a:extLst>
              <a:ext uri="{FF2B5EF4-FFF2-40B4-BE49-F238E27FC236}">
                <a16:creationId xmlns:a16="http://schemas.microsoft.com/office/drawing/2014/main" id="{10097409-09A5-4F9C-A0C5-8D33B381FB4D}"/>
              </a:ext>
            </a:extLst>
          </p:cNvPr>
          <p:cNvSpPr txBox="1"/>
          <p:nvPr/>
        </p:nvSpPr>
        <p:spPr>
          <a:xfrm>
            <a:off x="311699" y="1148069"/>
            <a:ext cx="6989323" cy="3416320"/>
          </a:xfrm>
          <a:prstGeom prst="rect">
            <a:avLst/>
          </a:prstGeom>
          <a:noFill/>
        </p:spPr>
        <p:txBody>
          <a:bodyPr wrap="square">
            <a:spAutoFit/>
          </a:bodyPr>
          <a:lstStyle/>
          <a:p>
            <a:pPr marL="171450" indent="-171450">
              <a:buFont typeface="Arial" panose="020B0604020202020204" pitchFamily="34" charset="0"/>
              <a:buChar char="•"/>
            </a:pPr>
            <a:r>
              <a:rPr lang="en-US" sz="1200" b="1" dirty="0">
                <a:latin typeface="Calibri" panose="020F0502020204030204" pitchFamily="34" charset="0"/>
                <a:cs typeface="Calibri" panose="020F0502020204030204" pitchFamily="34" charset="0"/>
              </a:rPr>
              <a:t>Handle missing values </a:t>
            </a:r>
            <a:r>
              <a:rPr lang="en-US" sz="1200" dirty="0">
                <a:latin typeface="Calibri" panose="020F0502020204030204" pitchFamily="34" charset="0"/>
                <a:cs typeface="Calibri" panose="020F0502020204030204" pitchFamily="34" charset="0"/>
              </a:rPr>
              <a:t>: Fill the missing values with the mean of the respective column.</a:t>
            </a:r>
          </a:p>
          <a:p>
            <a:r>
              <a:rPr lang="en-US" sz="1200" dirty="0">
                <a:latin typeface="Calibri" panose="020F0502020204030204" pitchFamily="34" charset="0"/>
                <a:cs typeface="Calibri" panose="020F0502020204030204" pitchFamily="34" charset="0"/>
              </a:rPr>
              <a:t>     </a:t>
            </a:r>
            <a:r>
              <a:rPr lang="en-US" sz="1200" i="1" dirty="0">
                <a:latin typeface="Calibri" panose="020F0502020204030204" pitchFamily="34" charset="0"/>
                <a:cs typeface="Calibri" panose="020F0502020204030204" pitchFamily="34" charset="0"/>
              </a:rPr>
              <a:t>housing_data = housing_data.dropna()</a:t>
            </a:r>
          </a:p>
          <a:p>
            <a:pPr marL="171450" indent="-171450">
              <a:buFont typeface="Arial" panose="020B0604020202020204" pitchFamily="34" charset="0"/>
              <a:buChar char="•"/>
            </a:pPr>
            <a:r>
              <a:rPr lang="en-US" sz="1200" b="1" dirty="0">
                <a:latin typeface="Calibri" panose="020F0502020204030204" pitchFamily="34" charset="0"/>
                <a:cs typeface="Calibri" panose="020F0502020204030204" pitchFamily="34" charset="0"/>
              </a:rPr>
              <a:t>Encode categorical data </a:t>
            </a:r>
            <a:r>
              <a:rPr lang="en-US" sz="1200" dirty="0">
                <a:latin typeface="Calibri" panose="020F0502020204030204" pitchFamily="34" charset="0"/>
                <a:cs typeface="Calibri" panose="020F0502020204030204" pitchFamily="34" charset="0"/>
              </a:rPr>
              <a:t>: Convert categorical column in the dataset to numerical data. All features have numeric value except ocean_proximity. It contains categorial or discrete values not numbers</a:t>
            </a:r>
          </a:p>
          <a:p>
            <a:r>
              <a:rPr lang="en-US" sz="1200" dirty="0">
                <a:latin typeface="Calibri" panose="020F0502020204030204" pitchFamily="34" charset="0"/>
                <a:cs typeface="Calibri" panose="020F0502020204030204" pitchFamily="34" charset="0"/>
              </a:rPr>
              <a:t>     </a:t>
            </a:r>
            <a:r>
              <a:rPr lang="en-US" sz="1200" i="1" dirty="0">
                <a:latin typeface="Calibri" panose="020F0502020204030204" pitchFamily="34" charset="0"/>
                <a:cs typeface="Calibri" panose="020F0502020204030204" pitchFamily="34" charset="0"/>
              </a:rPr>
              <a:t>housing_data['ocean_proximity'].unique()</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We need to convert string values in numeric. We can use one-hot encoding to convert ocean_proximity column to numeric form</a:t>
            </a:r>
          </a:p>
          <a:p>
            <a:r>
              <a:rPr lang="en-US" sz="1200" i="1" dirty="0">
                <a:latin typeface="Calibri" panose="020F0502020204030204" pitchFamily="34" charset="0"/>
                <a:cs typeface="Calibri" panose="020F0502020204030204" pitchFamily="34" charset="0"/>
              </a:rPr>
              <a:t>     housing_data = pd.get_dummies(housing_data, columns=['ocean_proximity’])</a:t>
            </a:r>
          </a:p>
          <a:p>
            <a:pPr marL="171450" indent="-171450">
              <a:buFont typeface="Arial" panose="020B0604020202020204" pitchFamily="34" charset="0"/>
              <a:buChar char="•"/>
            </a:pPr>
            <a:r>
              <a:rPr lang="en-US" sz="1200" b="1" dirty="0">
                <a:latin typeface="Calibri" panose="020F0502020204030204" pitchFamily="34" charset="0"/>
                <a:cs typeface="Calibri" panose="020F0502020204030204" pitchFamily="34" charset="0"/>
              </a:rPr>
              <a:t>Standardize data</a:t>
            </a:r>
            <a:r>
              <a:rPr lang="en-US" sz="1200" dirty="0">
                <a:latin typeface="Calibri" panose="020F0502020204030204" pitchFamily="34" charset="0"/>
                <a:cs typeface="Calibri" panose="020F0502020204030204" pitchFamily="34" charset="0"/>
              </a:rPr>
              <a:t> : Standardize training and test datasets.</a:t>
            </a:r>
          </a:p>
          <a:p>
            <a:r>
              <a:rPr lang="en-US" sz="1200" i="1" dirty="0">
                <a:latin typeface="Calibri" panose="020F0502020204030204" pitchFamily="34" charset="0"/>
                <a:cs typeface="Calibri" panose="020F0502020204030204" pitchFamily="34" charset="0"/>
              </a:rPr>
              <a:t>     X = housing_data.drop('median_house_value', axis = 1)</a:t>
            </a:r>
          </a:p>
          <a:p>
            <a:r>
              <a:rPr lang="en-US" sz="1200" i="1" dirty="0">
                <a:latin typeface="Calibri" panose="020F0502020204030204" pitchFamily="34" charset="0"/>
                <a:cs typeface="Calibri" panose="020F0502020204030204" pitchFamily="34" charset="0"/>
              </a:rPr>
              <a:t>     Y = housing_data['median_house_value’]</a:t>
            </a:r>
          </a:p>
          <a:p>
            <a:r>
              <a:rPr lang="en-US" sz="1200" i="1" dirty="0">
                <a:latin typeface="Calibri" panose="020F0502020204030204" pitchFamily="34" charset="0"/>
                <a:cs typeface="Calibri" panose="020F0502020204030204" pitchFamily="34" charset="0"/>
              </a:rPr>
              <a:t>     </a:t>
            </a:r>
            <a:r>
              <a:rPr lang="en-US" sz="1200" dirty="0">
                <a:latin typeface="Calibri" panose="020F0502020204030204" pitchFamily="34" charset="0"/>
                <a:cs typeface="Calibri" panose="020F0502020204030204" pitchFamily="34" charset="0"/>
              </a:rPr>
              <a:t>#Names of features used to train the model </a:t>
            </a:r>
            <a:r>
              <a:rPr lang="en-US" sz="1200" i="1" dirty="0">
                <a:latin typeface="Calibri" panose="020F0502020204030204" pitchFamily="34" charset="0"/>
                <a:cs typeface="Calibri" panose="020F0502020204030204" pitchFamily="34" charset="0"/>
              </a:rPr>
              <a:t>-  X.columns</a:t>
            </a:r>
          </a:p>
          <a:p>
            <a:r>
              <a:rPr lang="en-US" sz="1200" i="1" dirty="0">
                <a:latin typeface="Calibri" panose="020F0502020204030204" pitchFamily="34" charset="0"/>
                <a:cs typeface="Calibri" panose="020F0502020204030204" pitchFamily="34" charset="0"/>
              </a:rPr>
              <a:t>     </a:t>
            </a:r>
            <a:r>
              <a:rPr lang="en-US" sz="1200" dirty="0">
                <a:latin typeface="Calibri" panose="020F0502020204030204" pitchFamily="34" charset="0"/>
                <a:cs typeface="Calibri" panose="020F0502020204030204" pitchFamily="34" charset="0"/>
              </a:rPr>
              <a:t>Output </a:t>
            </a:r>
            <a:r>
              <a:rPr lang="en-US" sz="1200" i="1" dirty="0">
                <a:latin typeface="Calibri" panose="020F0502020204030204" pitchFamily="34" charset="0"/>
                <a:cs typeface="Calibri" panose="020F0502020204030204" pitchFamily="34" charset="0"/>
              </a:rPr>
              <a:t>- Index(['longitude', 'latitude', 'housing_median_age', 'total_rooms',</a:t>
            </a:r>
          </a:p>
          <a:p>
            <a:r>
              <a:rPr lang="en-US" sz="1200" i="1" dirty="0">
                <a:latin typeface="Calibri" panose="020F0502020204030204" pitchFamily="34" charset="0"/>
                <a:cs typeface="Calibri" panose="020F0502020204030204" pitchFamily="34" charset="0"/>
              </a:rPr>
              <a:t>       'total_bedrooms', 'population', 'households', 'median_income',</a:t>
            </a:r>
          </a:p>
          <a:p>
            <a:r>
              <a:rPr lang="en-US" sz="1200" i="1" dirty="0">
                <a:latin typeface="Calibri" panose="020F0502020204030204" pitchFamily="34" charset="0"/>
                <a:cs typeface="Calibri" panose="020F0502020204030204" pitchFamily="34" charset="0"/>
              </a:rPr>
              <a:t>       'ocean_proximity_&lt;1H OCEAN', 'ocean_proximity_INLAND',</a:t>
            </a:r>
          </a:p>
          <a:p>
            <a:r>
              <a:rPr lang="en-US" sz="1200" i="1" dirty="0">
                <a:latin typeface="Calibri" panose="020F0502020204030204" pitchFamily="34" charset="0"/>
                <a:cs typeface="Calibri" panose="020F0502020204030204" pitchFamily="34" charset="0"/>
              </a:rPr>
              <a:t>       'ocean_proximity_ISLAND', 'ocean_proximity_NEAR BAY',</a:t>
            </a:r>
          </a:p>
          <a:p>
            <a:r>
              <a:rPr lang="en-US" sz="1200" i="1" dirty="0">
                <a:latin typeface="Calibri" panose="020F0502020204030204" pitchFamily="34" charset="0"/>
                <a:cs typeface="Calibri" panose="020F0502020204030204" pitchFamily="34" charset="0"/>
              </a:rPr>
              <a:t>       'ocean_proximity_NEAR OCEAN'],</a:t>
            </a:r>
          </a:p>
          <a:p>
            <a:r>
              <a:rPr lang="en-US" sz="1200" i="1" dirty="0">
                <a:latin typeface="Calibri" panose="020F0502020204030204" pitchFamily="34" charset="0"/>
                <a:cs typeface="Calibri" panose="020F0502020204030204" pitchFamily="34" charset="0"/>
              </a:rPr>
              <a:t>       dtype='object')</a:t>
            </a:r>
          </a:p>
        </p:txBody>
      </p:sp>
    </p:spTree>
    <p:extLst>
      <p:ext uri="{BB962C8B-B14F-4D97-AF65-F5344CB8AC3E}">
        <p14:creationId xmlns:p14="http://schemas.microsoft.com/office/powerpoint/2010/main" val="3561806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panose="020F0502020204030204" pitchFamily="34" charset="0"/>
                <a:cs typeface="Calibri" panose="020F0502020204030204" pitchFamily="34" charset="0"/>
              </a:rPr>
              <a:t>Data Visualization</a:t>
            </a:r>
            <a:endParaRPr dirty="0">
              <a:latin typeface="Calibri" panose="020F0502020204030204" pitchFamily="34" charset="0"/>
              <a:cs typeface="Calibri" panose="020F0502020204030204" pitchFamily="34" charset="0"/>
            </a:endParaRPr>
          </a:p>
        </p:txBody>
      </p:sp>
      <p:sp>
        <p:nvSpPr>
          <p:cNvPr id="99" name="Google Shape;99;p14"/>
          <p:cNvSpPr/>
          <p:nvPr/>
        </p:nvSpPr>
        <p:spPr>
          <a:xfrm>
            <a:off x="311701" y="1115605"/>
            <a:ext cx="4146885" cy="3803725"/>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14"/>
          <p:cNvSpPr txBox="1">
            <a:spLocks noGrp="1"/>
          </p:cNvSpPr>
          <p:nvPr>
            <p:ph type="body" idx="4294967295"/>
          </p:nvPr>
        </p:nvSpPr>
        <p:spPr>
          <a:xfrm>
            <a:off x="227880" y="1115605"/>
            <a:ext cx="4230706" cy="3225811"/>
          </a:xfrm>
          <a:prstGeom prst="rect">
            <a:avLst/>
          </a:prstGeom>
        </p:spPr>
        <p:txBody>
          <a:bodyPr spcFirstLastPara="1" wrap="square" lIns="0" tIns="0" rIns="0" bIns="0" anchor="t" anchorCtr="0">
            <a:noAutofit/>
          </a:bodyPr>
          <a:lstStyle/>
          <a:p>
            <a:pPr>
              <a:buFont typeface="Arial" panose="020B0604020202020204" pitchFamily="34" charset="0"/>
              <a:buChar char="•"/>
            </a:pPr>
            <a:r>
              <a:rPr lang="en-US" sz="1200" b="1" i="0" dirty="0">
                <a:solidFill>
                  <a:srgbClr val="292929"/>
                </a:solidFill>
                <a:effectLst/>
                <a:latin typeface="Calibri" panose="020F0502020204030204" pitchFamily="34" charset="0"/>
                <a:cs typeface="Calibri" panose="020F0502020204030204" pitchFamily="34" charset="0"/>
              </a:rPr>
              <a:t>households</a:t>
            </a:r>
            <a:r>
              <a:rPr lang="en-US" sz="1200" b="0" i="0" dirty="0">
                <a:solidFill>
                  <a:srgbClr val="292929"/>
                </a:solidFill>
                <a:effectLst/>
                <a:latin typeface="Calibri" panose="020F0502020204030204" pitchFamily="34" charset="0"/>
                <a:cs typeface="Calibri" panose="020F0502020204030204" pitchFamily="34" charset="0"/>
              </a:rPr>
              <a:t> — most districts have around 100–500 households. Peak is around 4800</a:t>
            </a:r>
          </a:p>
          <a:p>
            <a:pPr>
              <a:buFont typeface="Arial" panose="020B0604020202020204" pitchFamily="34" charset="0"/>
              <a:buChar char="•"/>
            </a:pPr>
            <a:r>
              <a:rPr lang="en-US" sz="1200" b="1" i="0" dirty="0">
                <a:solidFill>
                  <a:srgbClr val="292929"/>
                </a:solidFill>
                <a:effectLst/>
                <a:latin typeface="Calibri" panose="020F0502020204030204" pitchFamily="34" charset="0"/>
                <a:cs typeface="Calibri" panose="020F0502020204030204" pitchFamily="34" charset="0"/>
              </a:rPr>
              <a:t>housing median age </a:t>
            </a:r>
            <a:r>
              <a:rPr lang="en-US" sz="1200" b="0" i="0" dirty="0">
                <a:solidFill>
                  <a:srgbClr val="292929"/>
                </a:solidFill>
                <a:effectLst/>
                <a:latin typeface="Calibri" panose="020F0502020204030204" pitchFamily="34" charset="0"/>
                <a:cs typeface="Calibri" panose="020F0502020204030204" pitchFamily="34" charset="0"/>
              </a:rPr>
              <a:t>— not very bell-shaped, at 35 and 15 are two peaks. Max peak is at 50. </a:t>
            </a:r>
          </a:p>
          <a:p>
            <a:pPr>
              <a:buFont typeface="Arial" panose="020B0604020202020204" pitchFamily="34" charset="0"/>
              <a:buChar char="•"/>
            </a:pPr>
            <a:r>
              <a:rPr lang="en-US" sz="1200" b="1" i="0" dirty="0">
                <a:solidFill>
                  <a:srgbClr val="292929"/>
                </a:solidFill>
                <a:effectLst/>
                <a:latin typeface="Calibri" panose="020F0502020204030204" pitchFamily="34" charset="0"/>
                <a:cs typeface="Calibri" panose="020F0502020204030204" pitchFamily="34" charset="0"/>
              </a:rPr>
              <a:t>latitude</a:t>
            </a:r>
            <a:r>
              <a:rPr lang="en-US" sz="1200" b="0" i="0" dirty="0">
                <a:solidFill>
                  <a:srgbClr val="292929"/>
                </a:solidFill>
                <a:effectLst/>
                <a:latin typeface="Calibri" panose="020F0502020204030204" pitchFamily="34" charset="0"/>
                <a:cs typeface="Calibri" panose="020F0502020204030204" pitchFamily="34" charset="0"/>
              </a:rPr>
              <a:t> — at 34 and 37 degrees of latitude are major houses</a:t>
            </a:r>
          </a:p>
          <a:p>
            <a:pPr>
              <a:buFont typeface="Arial" panose="020B0604020202020204" pitchFamily="34" charset="0"/>
              <a:buChar char="•"/>
            </a:pPr>
            <a:r>
              <a:rPr lang="en-US" sz="1200" b="1" i="0" dirty="0">
                <a:solidFill>
                  <a:srgbClr val="292929"/>
                </a:solidFill>
                <a:effectLst/>
                <a:latin typeface="Calibri" panose="020F0502020204030204" pitchFamily="34" charset="0"/>
                <a:cs typeface="Calibri" panose="020F0502020204030204" pitchFamily="34" charset="0"/>
              </a:rPr>
              <a:t>longitude</a:t>
            </a:r>
            <a:r>
              <a:rPr lang="en-US" sz="1200" b="0" i="0" dirty="0">
                <a:solidFill>
                  <a:srgbClr val="292929"/>
                </a:solidFill>
                <a:effectLst/>
                <a:latin typeface="Calibri" panose="020F0502020204030204" pitchFamily="34" charset="0"/>
                <a:cs typeface="Calibri" panose="020F0502020204030204" pitchFamily="34" charset="0"/>
              </a:rPr>
              <a:t> — at -122 and -118 degrees are major houses</a:t>
            </a:r>
          </a:p>
          <a:p>
            <a:pPr>
              <a:buFont typeface="Arial" panose="020B0604020202020204" pitchFamily="34" charset="0"/>
              <a:buChar char="•"/>
            </a:pPr>
            <a:r>
              <a:rPr lang="en-US" sz="1200" b="1" i="0" dirty="0">
                <a:solidFill>
                  <a:srgbClr val="292929"/>
                </a:solidFill>
                <a:effectLst/>
                <a:latin typeface="Calibri" panose="020F0502020204030204" pitchFamily="34" charset="0"/>
                <a:cs typeface="Calibri" panose="020F0502020204030204" pitchFamily="34" charset="0"/>
              </a:rPr>
              <a:t>median house value</a:t>
            </a:r>
            <a:r>
              <a:rPr lang="en-US" sz="1200" b="0" i="0" dirty="0">
                <a:solidFill>
                  <a:srgbClr val="292929"/>
                </a:solidFill>
                <a:effectLst/>
                <a:latin typeface="Calibri" panose="020F0502020204030204" pitchFamily="34" charset="0"/>
                <a:cs typeface="Calibri" panose="020F0502020204030204" pitchFamily="34" charset="0"/>
              </a:rPr>
              <a:t> — this is what we need to predict. Somewhat bell-shaped, at extreme right there is a surge. does this mean most houses are above 500,000?</a:t>
            </a:r>
          </a:p>
          <a:p>
            <a:pPr>
              <a:buFont typeface="Arial" panose="020B0604020202020204" pitchFamily="34" charset="0"/>
              <a:buChar char="•"/>
            </a:pPr>
            <a:r>
              <a:rPr lang="en-US" sz="1200" b="1" i="0" dirty="0">
                <a:solidFill>
                  <a:srgbClr val="292929"/>
                </a:solidFill>
                <a:effectLst/>
                <a:latin typeface="Calibri" panose="020F0502020204030204" pitchFamily="34" charset="0"/>
                <a:cs typeface="Calibri" panose="020F0502020204030204" pitchFamily="34" charset="0"/>
              </a:rPr>
              <a:t>median income</a:t>
            </a:r>
            <a:r>
              <a:rPr lang="en-US" sz="1200" b="0" i="0" dirty="0">
                <a:solidFill>
                  <a:srgbClr val="292929"/>
                </a:solidFill>
                <a:effectLst/>
                <a:latin typeface="Calibri" panose="020F0502020204030204" pitchFamily="34" charset="0"/>
                <a:cs typeface="Calibri" panose="020F0502020204030204" pitchFamily="34" charset="0"/>
              </a:rPr>
              <a:t> — very bell-shaped, good distribution. There is no income above 15 so some capping has been done. Most people have income between 2–5</a:t>
            </a:r>
          </a:p>
          <a:p>
            <a:pPr>
              <a:buFont typeface="Arial" panose="020B0604020202020204" pitchFamily="34" charset="0"/>
              <a:buChar char="•"/>
            </a:pPr>
            <a:r>
              <a:rPr lang="en-US" sz="1200" b="1" i="0" dirty="0">
                <a:solidFill>
                  <a:srgbClr val="292929"/>
                </a:solidFill>
                <a:effectLst/>
                <a:latin typeface="Calibri" panose="020F0502020204030204" pitchFamily="34" charset="0"/>
                <a:cs typeface="Calibri" panose="020F0502020204030204" pitchFamily="34" charset="0"/>
              </a:rPr>
              <a:t>population</a:t>
            </a:r>
            <a:r>
              <a:rPr lang="en-US" sz="1200" b="0" i="0" dirty="0">
                <a:solidFill>
                  <a:srgbClr val="292929"/>
                </a:solidFill>
                <a:effectLst/>
                <a:latin typeface="Calibri" panose="020F0502020204030204" pitchFamily="34" charset="0"/>
                <a:cs typeface="Calibri" panose="020F0502020204030204" pitchFamily="34" charset="0"/>
              </a:rPr>
              <a:t> — most districts have population below 3000</a:t>
            </a:r>
          </a:p>
          <a:p>
            <a:pPr>
              <a:buFont typeface="Arial" panose="020B0604020202020204" pitchFamily="34" charset="0"/>
              <a:buChar char="•"/>
            </a:pPr>
            <a:r>
              <a:rPr lang="en-US" sz="1200" b="1" i="0" dirty="0">
                <a:solidFill>
                  <a:srgbClr val="292929"/>
                </a:solidFill>
                <a:effectLst/>
                <a:latin typeface="Calibri" panose="020F0502020204030204" pitchFamily="34" charset="0"/>
                <a:cs typeface="Calibri" panose="020F0502020204030204" pitchFamily="34" charset="0"/>
              </a:rPr>
              <a:t>bedrooms</a:t>
            </a:r>
            <a:r>
              <a:rPr lang="en-US" sz="1200" b="0" i="0" dirty="0">
                <a:solidFill>
                  <a:srgbClr val="292929"/>
                </a:solidFill>
                <a:effectLst/>
                <a:latin typeface="Calibri" panose="020F0502020204030204" pitchFamily="34" charset="0"/>
                <a:cs typeface="Calibri" panose="020F0502020204030204" pitchFamily="34" charset="0"/>
              </a:rPr>
              <a:t> — looks like most districts have between 300–600 bedrooms</a:t>
            </a:r>
          </a:p>
          <a:p>
            <a:pPr>
              <a:buFont typeface="Arial" panose="020B0604020202020204" pitchFamily="34" charset="0"/>
              <a:buChar char="•"/>
            </a:pPr>
            <a:r>
              <a:rPr lang="en-US" sz="1200" b="1" i="0" dirty="0">
                <a:solidFill>
                  <a:srgbClr val="292929"/>
                </a:solidFill>
                <a:effectLst/>
                <a:latin typeface="Calibri" panose="020F0502020204030204" pitchFamily="34" charset="0"/>
                <a:cs typeface="Calibri" panose="020F0502020204030204" pitchFamily="34" charset="0"/>
              </a:rPr>
              <a:t>total rooms </a:t>
            </a:r>
            <a:r>
              <a:rPr lang="en-US" sz="1200" b="0" i="0" dirty="0">
                <a:solidFill>
                  <a:srgbClr val="292929"/>
                </a:solidFill>
                <a:effectLst/>
                <a:latin typeface="Calibri" panose="020F0502020204030204" pitchFamily="34" charset="0"/>
                <a:cs typeface="Calibri" panose="020F0502020204030204" pitchFamily="34" charset="0"/>
              </a:rPr>
              <a:t>— again similar to the previous two. Most districts have around 3000 rooms</a:t>
            </a:r>
          </a:p>
        </p:txBody>
      </p:sp>
      <p:pic>
        <p:nvPicPr>
          <p:cNvPr id="3074" name="Picture 2">
            <a:extLst>
              <a:ext uri="{FF2B5EF4-FFF2-40B4-BE49-F238E27FC236}">
                <a16:creationId xmlns:a16="http://schemas.microsoft.com/office/drawing/2014/main" id="{E9B36D95-E539-43AB-951A-C5FFFEA7A8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4135" y="653522"/>
            <a:ext cx="4331985" cy="4214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089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panose="020F0502020204030204" pitchFamily="34" charset="0"/>
                <a:cs typeface="Calibri" panose="020F0502020204030204" pitchFamily="34" charset="0"/>
              </a:rPr>
              <a:t>Data Visualization</a:t>
            </a:r>
            <a:endParaRPr dirty="0">
              <a:latin typeface="Calibri" panose="020F0502020204030204" pitchFamily="34" charset="0"/>
              <a:cs typeface="Calibri" panose="020F0502020204030204" pitchFamily="34" charset="0"/>
            </a:endParaRPr>
          </a:p>
        </p:txBody>
      </p:sp>
      <p:sp>
        <p:nvSpPr>
          <p:cNvPr id="99" name="Google Shape;99;p14"/>
          <p:cNvSpPr/>
          <p:nvPr/>
        </p:nvSpPr>
        <p:spPr>
          <a:xfrm>
            <a:off x="311702" y="1060604"/>
            <a:ext cx="3854662" cy="3717651"/>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4098" name="Picture 2">
            <a:extLst>
              <a:ext uri="{FF2B5EF4-FFF2-40B4-BE49-F238E27FC236}">
                <a16:creationId xmlns:a16="http://schemas.microsoft.com/office/drawing/2014/main" id="{3EFD13F6-CE73-4A19-AD25-04C694D11A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0743" y="926890"/>
            <a:ext cx="4521555" cy="386771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BB6A371-BA26-4835-9B3F-05010B2CDEEF}"/>
              </a:ext>
            </a:extLst>
          </p:cNvPr>
          <p:cNvSpPr txBox="1"/>
          <p:nvPr/>
        </p:nvSpPr>
        <p:spPr>
          <a:xfrm>
            <a:off x="311700" y="1201584"/>
            <a:ext cx="3737785" cy="3785652"/>
          </a:xfrm>
          <a:prstGeom prst="rect">
            <a:avLst/>
          </a:prstGeom>
          <a:noFill/>
        </p:spPr>
        <p:txBody>
          <a:bodyPr wrap="square">
            <a:spAutoFit/>
          </a:bodyPr>
          <a:lstStyle/>
          <a:p>
            <a:r>
              <a:rPr lang="en-US" sz="1200" i="1" dirty="0">
                <a:latin typeface="Calibri" panose="020F0502020204030204" pitchFamily="34" charset="0"/>
                <a:cs typeface="Calibri" panose="020F0502020204030204" pitchFamily="34" charset="0"/>
              </a:rPr>
              <a:t>housing_data_corr = housing_data.corr()</a:t>
            </a:r>
          </a:p>
          <a:p>
            <a:r>
              <a:rPr lang="en-US" sz="1200" i="1" dirty="0">
                <a:latin typeface="Calibri" panose="020F0502020204030204" pitchFamily="34" charset="0"/>
                <a:cs typeface="Calibri" panose="020F0502020204030204" pitchFamily="34" charset="0"/>
              </a:rPr>
              <a:t>housing_data_corr</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The result of corr function is the correlation b/w every pair of columns in the dataset</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Correlation &amp; statistics is a measure that indicate the extent to which 2 or more variables fluctuate together</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If 2 variables move in the same direction together they are said to be positively correlated</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If they move in diff. directions they are said to be negatively correlated</a:t>
            </a:r>
          </a:p>
          <a:p>
            <a:pPr marL="171450" indent="-171450">
              <a:buFont typeface="Arial" panose="020B0604020202020204" pitchFamily="34" charset="0"/>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One thing that sticks out is the high collinearity between households and total_bedrooms, as well as households and total_rooms. While these variables are highly correlated, we believe it is best to leave them in as they are influential in the pricing of homes typically. Overall, we do not believe that collinearility will play a substantial role in influencing our models so we will be keeping all variables</a:t>
            </a:r>
            <a:endParaRPr lang="en-US" sz="1200"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1200"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10805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panose="020F0502020204030204" pitchFamily="34" charset="0"/>
                <a:cs typeface="Calibri" panose="020F0502020204030204" pitchFamily="34" charset="0"/>
              </a:rPr>
              <a:t>Data Visualization</a:t>
            </a:r>
            <a:endParaRPr dirty="0">
              <a:latin typeface="Calibri" panose="020F0502020204030204" pitchFamily="34" charset="0"/>
              <a:cs typeface="Calibri" panose="020F0502020204030204" pitchFamily="34" charset="0"/>
            </a:endParaRPr>
          </a:p>
        </p:txBody>
      </p:sp>
      <p:pic>
        <p:nvPicPr>
          <p:cNvPr id="5124" name="Picture 4">
            <a:extLst>
              <a:ext uri="{FF2B5EF4-FFF2-40B4-BE49-F238E27FC236}">
                <a16:creationId xmlns:a16="http://schemas.microsoft.com/office/drawing/2014/main" id="{740C0B13-3FC2-4775-BD71-5CA53DF507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495625"/>
            <a:ext cx="4260300" cy="304914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97A50E1D-28F6-4986-9AD1-B266E830D5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158" y="1495626"/>
            <a:ext cx="4202279" cy="308324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ED150F6-CAAA-47F8-A337-2E09606AC060}"/>
              </a:ext>
            </a:extLst>
          </p:cNvPr>
          <p:cNvSpPr txBox="1"/>
          <p:nvPr/>
        </p:nvSpPr>
        <p:spPr>
          <a:xfrm>
            <a:off x="311700" y="1102824"/>
            <a:ext cx="1427723" cy="276999"/>
          </a:xfrm>
          <a:prstGeom prst="rect">
            <a:avLst/>
          </a:prstGeom>
          <a:noFill/>
        </p:spPr>
        <p:txBody>
          <a:bodyPr wrap="square">
            <a:spAutoFit/>
          </a:bodyPr>
          <a:lstStyle/>
          <a:p>
            <a:r>
              <a:rPr lang="en-US" sz="1200" b="1" i="0" dirty="0">
                <a:solidFill>
                  <a:srgbClr val="494E52"/>
                </a:solidFill>
                <a:effectLst/>
                <a:latin typeface="Calibri" panose="020F0502020204030204" pitchFamily="34" charset="0"/>
                <a:cs typeface="Calibri" panose="020F0502020204030204" pitchFamily="34" charset="0"/>
              </a:rPr>
              <a:t>Check for Outliers:</a:t>
            </a:r>
            <a:endParaRPr lang="en-US" sz="1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88777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alibri" panose="020F0502020204030204" pitchFamily="34" charset="0"/>
                <a:cs typeface="Calibri" panose="020F0502020204030204" pitchFamily="34" charset="0"/>
              </a:rPr>
              <a:t>Data Preparation</a:t>
            </a:r>
          </a:p>
        </p:txBody>
      </p:sp>
      <p:sp>
        <p:nvSpPr>
          <p:cNvPr id="99" name="Google Shape;99;p14"/>
          <p:cNvSpPr/>
          <p:nvPr/>
        </p:nvSpPr>
        <p:spPr>
          <a:xfrm>
            <a:off x="311701" y="1115606"/>
            <a:ext cx="4026543" cy="287982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14"/>
          <p:cNvSpPr txBox="1">
            <a:spLocks noGrp="1"/>
          </p:cNvSpPr>
          <p:nvPr>
            <p:ph type="body" idx="4294967295"/>
          </p:nvPr>
        </p:nvSpPr>
        <p:spPr>
          <a:xfrm>
            <a:off x="395522" y="1148070"/>
            <a:ext cx="3942722" cy="2760906"/>
          </a:xfrm>
          <a:prstGeom prst="rect">
            <a:avLst/>
          </a:prstGeom>
        </p:spPr>
        <p:txBody>
          <a:bodyPr spcFirstLastPara="1" wrap="square" lIns="0" tIns="0" rIns="0" bIns="0" anchor="t" anchorCtr="0">
            <a:noAutofit/>
          </a:bodyPr>
          <a:lstStyle/>
          <a:p>
            <a:pPr marL="114300" indent="0">
              <a:buNone/>
            </a:pPr>
            <a:r>
              <a:rPr lang="en-US" sz="1200" b="0" i="0" dirty="0">
                <a:solidFill>
                  <a:srgbClr val="292929"/>
                </a:solidFill>
                <a:effectLst/>
                <a:latin typeface="Calibri" panose="020F0502020204030204" pitchFamily="34" charset="0"/>
                <a:cs typeface="Calibri" panose="020F0502020204030204" pitchFamily="34" charset="0"/>
              </a:rPr>
              <a:t>Split the dataset : Split the data into 80% training dataset and 20% test dataset.</a:t>
            </a:r>
          </a:p>
          <a:p>
            <a:pPr marL="114300" indent="0">
              <a:buNone/>
            </a:pPr>
            <a:r>
              <a:rPr lang="en-US" sz="1200" b="0" i="0" dirty="0">
                <a:solidFill>
                  <a:srgbClr val="292929"/>
                </a:solidFill>
                <a:effectLst/>
                <a:latin typeface="Calibri" panose="020F0502020204030204" pitchFamily="34" charset="0"/>
                <a:cs typeface="Calibri" panose="020F0502020204030204" pitchFamily="34" charset="0"/>
              </a:rPr>
              <a:t>          </a:t>
            </a:r>
            <a:r>
              <a:rPr lang="en-US" sz="1200" b="0" i="1" dirty="0">
                <a:solidFill>
                  <a:srgbClr val="292929"/>
                </a:solidFill>
                <a:effectLst/>
                <a:latin typeface="Calibri" panose="020F0502020204030204" pitchFamily="34" charset="0"/>
                <a:cs typeface="Calibri" panose="020F0502020204030204" pitchFamily="34" charset="0"/>
              </a:rPr>
              <a:t>from sklearn.model_selection import train_test_split</a:t>
            </a:r>
          </a:p>
          <a:p>
            <a:pPr marL="114300" indent="0">
              <a:buNone/>
            </a:pPr>
            <a:r>
              <a:rPr lang="en-US" sz="1200" b="0" i="1" dirty="0">
                <a:solidFill>
                  <a:srgbClr val="292929"/>
                </a:solidFill>
                <a:effectLst/>
                <a:latin typeface="Calibri" panose="020F0502020204030204" pitchFamily="34" charset="0"/>
                <a:cs typeface="Calibri" panose="020F0502020204030204" pitchFamily="34" charset="0"/>
              </a:rPr>
              <a:t>          x_train, x_test, y_train, y_test = train_test_split(X,Y,      test_size =0.2)</a:t>
            </a:r>
          </a:p>
          <a:p>
            <a:pPr marL="114300" indent="0">
              <a:buNone/>
            </a:pPr>
            <a:endParaRPr lang="en-US" sz="1200" b="0" i="1" dirty="0">
              <a:solidFill>
                <a:srgbClr val="292929"/>
              </a:solidFill>
              <a:effectLst/>
              <a:latin typeface="Calibri" panose="020F0502020204030204" pitchFamily="34" charset="0"/>
              <a:cs typeface="Calibri" panose="020F0502020204030204" pitchFamily="34" charset="0"/>
            </a:endParaRPr>
          </a:p>
          <a:p>
            <a:pPr marL="114300" indent="0">
              <a:buNone/>
            </a:pPr>
            <a:r>
              <a:rPr lang="en-US" sz="1200" dirty="0">
                <a:solidFill>
                  <a:srgbClr val="292929"/>
                </a:solidFill>
                <a:latin typeface="Calibri" panose="020F0502020204030204" pitchFamily="34" charset="0"/>
                <a:cs typeface="Calibri" panose="020F0502020204030204" pitchFamily="34" charset="0"/>
              </a:rPr>
              <a:t>Visualizing the training data set using a scatter plot</a:t>
            </a:r>
          </a:p>
          <a:p>
            <a:pPr>
              <a:buFont typeface="Arial" panose="020B0604020202020204" pitchFamily="34" charset="0"/>
              <a:buChar char="•"/>
            </a:pPr>
            <a:r>
              <a:rPr lang="en-US" sz="1200" b="0" dirty="0">
                <a:solidFill>
                  <a:srgbClr val="292929"/>
                </a:solidFill>
                <a:effectLst/>
                <a:latin typeface="Calibri" panose="020F0502020204030204" pitchFamily="34" charset="0"/>
                <a:cs typeface="Calibri" panose="020F0502020204030204" pitchFamily="34" charset="0"/>
              </a:rPr>
              <a:t>The radius of each circle represents the district’s population (option s)</a:t>
            </a:r>
          </a:p>
          <a:p>
            <a:pPr>
              <a:buFont typeface="Arial" panose="020B0604020202020204" pitchFamily="34" charset="0"/>
              <a:buChar char="•"/>
            </a:pPr>
            <a:r>
              <a:rPr lang="en-US" sz="1200" b="0" dirty="0">
                <a:solidFill>
                  <a:srgbClr val="292929"/>
                </a:solidFill>
                <a:effectLst/>
                <a:latin typeface="Calibri" panose="020F0502020204030204" pitchFamily="34" charset="0"/>
                <a:cs typeface="Calibri" panose="020F0502020204030204" pitchFamily="34" charset="0"/>
              </a:rPr>
              <a:t>The color represents the price (option c).</a:t>
            </a:r>
          </a:p>
          <a:p>
            <a:pPr>
              <a:buFont typeface="Arial" panose="020B0604020202020204" pitchFamily="34" charset="0"/>
              <a:buChar char="•"/>
            </a:pPr>
            <a:r>
              <a:rPr lang="en-US" sz="1200" b="0" dirty="0">
                <a:solidFill>
                  <a:srgbClr val="292929"/>
                </a:solidFill>
                <a:effectLst/>
                <a:latin typeface="Calibri" panose="020F0502020204030204" pitchFamily="34" charset="0"/>
                <a:cs typeface="Calibri" panose="020F0502020204030204" pitchFamily="34" charset="0"/>
              </a:rPr>
              <a:t>We use a predefined color map (option cmap) called jet, which ranges from blue (low values) to red (high prices)</a:t>
            </a:r>
          </a:p>
          <a:p>
            <a:pPr marL="114300" indent="0">
              <a:buNone/>
            </a:pPr>
            <a:endParaRPr lang="en-US" sz="1200" b="0" i="1" dirty="0">
              <a:solidFill>
                <a:srgbClr val="292929"/>
              </a:solidFill>
              <a:effectLst/>
              <a:latin typeface="Calibri" panose="020F0502020204030204" pitchFamily="34" charset="0"/>
              <a:cs typeface="Calibri" panose="020F0502020204030204" pitchFamily="34" charset="0"/>
            </a:endParaRPr>
          </a:p>
        </p:txBody>
      </p:sp>
      <p:pic>
        <p:nvPicPr>
          <p:cNvPr id="6146" name="Picture 2" descr="Image for post">
            <a:extLst>
              <a:ext uri="{FF2B5EF4-FFF2-40B4-BE49-F238E27FC236}">
                <a16:creationId xmlns:a16="http://schemas.microsoft.com/office/drawing/2014/main" id="{0F3DD53B-9762-4A72-9DD6-B894B38FF8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1225" y="1115606"/>
            <a:ext cx="4490131" cy="2793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2265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alibri" panose="020F0502020204030204" pitchFamily="34" charset="0"/>
                <a:cs typeface="Calibri" panose="020F0502020204030204" pitchFamily="34" charset="0"/>
              </a:rPr>
              <a:t>Apply Various Algorithms:</a:t>
            </a:r>
          </a:p>
        </p:txBody>
      </p:sp>
      <p:sp>
        <p:nvSpPr>
          <p:cNvPr id="99" name="Google Shape;99;p14"/>
          <p:cNvSpPr/>
          <p:nvPr/>
        </p:nvSpPr>
        <p:spPr>
          <a:xfrm>
            <a:off x="311701" y="1115605"/>
            <a:ext cx="3494755" cy="3852635"/>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14"/>
          <p:cNvSpPr txBox="1">
            <a:spLocks noGrp="1"/>
          </p:cNvSpPr>
          <p:nvPr>
            <p:ph type="body" idx="4294967295"/>
          </p:nvPr>
        </p:nvSpPr>
        <p:spPr>
          <a:xfrm>
            <a:off x="395521" y="1148069"/>
            <a:ext cx="3410935" cy="2793066"/>
          </a:xfrm>
          <a:prstGeom prst="rect">
            <a:avLst/>
          </a:prstGeom>
        </p:spPr>
        <p:txBody>
          <a:bodyPr spcFirstLastPara="1" wrap="square" lIns="0" tIns="0" rIns="0" bIns="0" anchor="t" anchorCtr="0">
            <a:noAutofit/>
          </a:bodyPr>
          <a:lstStyle/>
          <a:p>
            <a:pPr marL="114300" indent="0">
              <a:buNone/>
            </a:pPr>
            <a:r>
              <a:rPr lang="en-US" sz="1200" b="0" i="0" dirty="0">
                <a:solidFill>
                  <a:srgbClr val="292929"/>
                </a:solidFill>
                <a:effectLst/>
                <a:latin typeface="Calibri" panose="020F0502020204030204" pitchFamily="34" charset="0"/>
                <a:cs typeface="Calibri" panose="020F0502020204030204" pitchFamily="34" charset="0"/>
              </a:rPr>
              <a:t>Interpreting the ML Model using </a:t>
            </a:r>
            <a:r>
              <a:rPr lang="en-US" sz="1200" b="1" i="0" dirty="0">
                <a:solidFill>
                  <a:srgbClr val="494E52"/>
                </a:solidFill>
                <a:effectLst/>
                <a:latin typeface="Calibri" panose="020F0502020204030204" pitchFamily="34" charset="0"/>
                <a:cs typeface="Calibri" panose="020F0502020204030204" pitchFamily="34" charset="0"/>
              </a:rPr>
              <a:t>Linear Regression </a:t>
            </a:r>
            <a:endParaRPr lang="en-US" sz="1200" b="1" dirty="0">
              <a:solidFill>
                <a:srgbClr val="494E52"/>
              </a:solidFill>
              <a:latin typeface="Calibri" panose="020F0502020204030204" pitchFamily="34" charset="0"/>
              <a:cs typeface="Calibri" panose="020F0502020204030204" pitchFamily="34" charset="0"/>
            </a:endParaRPr>
          </a:p>
          <a:p>
            <a:pPr marL="114300" indent="0">
              <a:buNone/>
            </a:pPr>
            <a:r>
              <a:rPr lang="en-US" sz="1200" b="0" i="0" dirty="0">
                <a:solidFill>
                  <a:srgbClr val="494E52"/>
                </a:solidFill>
                <a:effectLst/>
                <a:latin typeface="Calibri" panose="020F0502020204030204" pitchFamily="34" charset="0"/>
                <a:cs typeface="Calibri" panose="020F0502020204030204" pitchFamily="34" charset="0"/>
              </a:rPr>
              <a:t>Perform Linear Regression on training data.</a:t>
            </a:r>
          </a:p>
          <a:p>
            <a:pPr algn="l">
              <a:buFont typeface="Arial" panose="020B0604020202020204" pitchFamily="34" charset="0"/>
              <a:buChar char="•"/>
            </a:pPr>
            <a:r>
              <a:rPr lang="en-US" sz="1200" b="0" i="0" dirty="0">
                <a:solidFill>
                  <a:srgbClr val="494E52"/>
                </a:solidFill>
                <a:effectLst/>
                <a:latin typeface="Calibri" panose="020F0502020204030204" pitchFamily="34" charset="0"/>
                <a:cs typeface="Calibri" panose="020F0502020204030204" pitchFamily="34" charset="0"/>
              </a:rPr>
              <a:t>Predict output for test dataset using the fitted model.</a:t>
            </a:r>
          </a:p>
          <a:p>
            <a:pPr algn="l">
              <a:buFont typeface="Arial" panose="020B0604020202020204" pitchFamily="34" charset="0"/>
              <a:buChar char="•"/>
            </a:pPr>
            <a:r>
              <a:rPr lang="en-US" sz="1200" b="0" i="0" dirty="0">
                <a:solidFill>
                  <a:srgbClr val="494E52"/>
                </a:solidFill>
                <a:effectLst/>
                <a:latin typeface="Calibri" panose="020F0502020204030204" pitchFamily="34" charset="0"/>
                <a:cs typeface="Calibri" panose="020F0502020204030204" pitchFamily="34" charset="0"/>
              </a:rPr>
              <a:t>Print root mean squared error (RMSE) from Linear Regression</a:t>
            </a:r>
          </a:p>
          <a:p>
            <a:pPr marL="114300" indent="0" algn="l">
              <a:buNone/>
            </a:pPr>
            <a:r>
              <a:rPr lang="en-US" sz="1200" dirty="0">
                <a:solidFill>
                  <a:srgbClr val="494E52"/>
                </a:solidFill>
                <a:latin typeface="Calibri" panose="020F0502020204030204" pitchFamily="34" charset="0"/>
                <a:cs typeface="Calibri" panose="020F0502020204030204" pitchFamily="34" charset="0"/>
              </a:rPr>
              <a:t>The model gives r2 score of . 613129</a:t>
            </a:r>
          </a:p>
          <a:p>
            <a:pPr>
              <a:buFont typeface="Arial" panose="020B0604020202020204" pitchFamily="34" charset="0"/>
              <a:buChar char="•"/>
            </a:pPr>
            <a:r>
              <a:rPr lang="en-US" sz="1200" b="0" i="0" dirty="0">
                <a:solidFill>
                  <a:srgbClr val="292929"/>
                </a:solidFill>
                <a:effectLst/>
                <a:latin typeface="Calibri" panose="020F0502020204030204" pitchFamily="34" charset="0"/>
                <a:cs typeface="Calibri" panose="020F0502020204030204" pitchFamily="34" charset="0"/>
              </a:rPr>
              <a:t>This is an example of a model under-fitting the training data.</a:t>
            </a:r>
          </a:p>
          <a:p>
            <a:pPr algn="l">
              <a:buFont typeface="Arial" panose="020B0604020202020204" pitchFamily="34" charset="0"/>
              <a:buChar char="•"/>
            </a:pPr>
            <a:r>
              <a:rPr lang="en-US" sz="1200" b="0" i="0" dirty="0">
                <a:solidFill>
                  <a:srgbClr val="292929"/>
                </a:solidFill>
                <a:effectLst/>
                <a:latin typeface="Calibri" panose="020F0502020204030204" pitchFamily="34" charset="0"/>
                <a:cs typeface="Calibri" panose="020F0502020204030204" pitchFamily="34" charset="0"/>
              </a:rPr>
              <a:t>When this happens it can mean that the features do not provide enough information to make good predictions, or that the model is not powerful enough</a:t>
            </a:r>
            <a:endParaRPr lang="en-US" sz="1200" b="0" i="0" dirty="0">
              <a:solidFill>
                <a:srgbClr val="494E52"/>
              </a:solidFill>
              <a:effectLst/>
              <a:latin typeface="Calibri" panose="020F0502020204030204" pitchFamily="34" charset="0"/>
              <a:cs typeface="Calibri" panose="020F0502020204030204" pitchFamily="34" charset="0"/>
            </a:endParaRPr>
          </a:p>
        </p:txBody>
      </p:sp>
      <p:pic>
        <p:nvPicPr>
          <p:cNvPr id="7170" name="Picture 2">
            <a:extLst>
              <a:ext uri="{FF2B5EF4-FFF2-40B4-BE49-F238E27FC236}">
                <a16:creationId xmlns:a16="http://schemas.microsoft.com/office/drawing/2014/main" id="{085300C9-D4F4-4CB0-8C83-688D5876DA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1881" y="2955435"/>
            <a:ext cx="4102728" cy="194297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07BCAEE7-A9CE-4C98-9F0B-461B4F6917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5172" y="1017311"/>
            <a:ext cx="4187789" cy="1942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33996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alibri" panose="020F0502020204030204" pitchFamily="34" charset="0"/>
                <a:cs typeface="Calibri" panose="020F0502020204030204" pitchFamily="34" charset="0"/>
              </a:rPr>
              <a:t>Apply Various Algorithms:</a:t>
            </a:r>
          </a:p>
        </p:txBody>
      </p:sp>
      <p:pic>
        <p:nvPicPr>
          <p:cNvPr id="8194" name="Picture 2">
            <a:extLst>
              <a:ext uri="{FF2B5EF4-FFF2-40B4-BE49-F238E27FC236}">
                <a16:creationId xmlns:a16="http://schemas.microsoft.com/office/drawing/2014/main" id="{04180920-5B78-463C-A766-751F8274C7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96" y="1400396"/>
            <a:ext cx="4414097" cy="255471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FF46A22-B744-4B7F-B756-BBCCD945F566}"/>
              </a:ext>
            </a:extLst>
          </p:cNvPr>
          <p:cNvSpPr txBox="1"/>
          <p:nvPr/>
        </p:nvSpPr>
        <p:spPr>
          <a:xfrm>
            <a:off x="1258186" y="3999779"/>
            <a:ext cx="4572000" cy="276999"/>
          </a:xfrm>
          <a:prstGeom prst="rect">
            <a:avLst/>
          </a:prstGeom>
          <a:noFill/>
        </p:spPr>
        <p:txBody>
          <a:bodyPr wrap="square">
            <a:spAutoFit/>
          </a:bodyPr>
          <a:lstStyle/>
          <a:p>
            <a:pPr algn="l"/>
            <a:r>
              <a:rPr lang="en-US" sz="1200" b="0" i="0" dirty="0">
                <a:solidFill>
                  <a:srgbClr val="000000"/>
                </a:solidFill>
                <a:effectLst/>
                <a:latin typeface="Calibri" panose="020F0502020204030204" pitchFamily="34" charset="0"/>
                <a:cs typeface="Calibri" panose="020F0502020204030204" pitchFamily="34" charset="0"/>
              </a:rPr>
              <a:t>Feature Importance by decision trees</a:t>
            </a:r>
          </a:p>
        </p:txBody>
      </p:sp>
      <p:sp>
        <p:nvSpPr>
          <p:cNvPr id="11" name="TextBox 10">
            <a:extLst>
              <a:ext uri="{FF2B5EF4-FFF2-40B4-BE49-F238E27FC236}">
                <a16:creationId xmlns:a16="http://schemas.microsoft.com/office/drawing/2014/main" id="{1E35EEDB-150F-4B22-95DB-81281DF4CF73}"/>
              </a:ext>
            </a:extLst>
          </p:cNvPr>
          <p:cNvSpPr txBox="1"/>
          <p:nvPr/>
        </p:nvSpPr>
        <p:spPr>
          <a:xfrm>
            <a:off x="311700" y="1014872"/>
            <a:ext cx="4572000" cy="307777"/>
          </a:xfrm>
          <a:prstGeom prst="rect">
            <a:avLst/>
          </a:prstGeom>
          <a:noFill/>
        </p:spPr>
        <p:txBody>
          <a:bodyPr wrap="square">
            <a:spAutoFit/>
          </a:bodyPr>
          <a:lstStyle/>
          <a:p>
            <a:pPr algn="l"/>
            <a:r>
              <a:rPr lang="en-US" b="1" i="0" dirty="0">
                <a:solidFill>
                  <a:srgbClr val="494E52"/>
                </a:solidFill>
                <a:effectLst/>
                <a:latin typeface="Calibri" panose="020F0502020204030204" pitchFamily="34" charset="0"/>
                <a:cs typeface="Calibri" panose="020F0502020204030204" pitchFamily="34" charset="0"/>
              </a:rPr>
              <a:t>Decision Tree Regression</a:t>
            </a:r>
          </a:p>
        </p:txBody>
      </p:sp>
      <p:pic>
        <p:nvPicPr>
          <p:cNvPr id="9218" name="Picture 2">
            <a:extLst>
              <a:ext uri="{FF2B5EF4-FFF2-40B4-BE49-F238E27FC236}">
                <a16:creationId xmlns:a16="http://schemas.microsoft.com/office/drawing/2014/main" id="{E71A5704-F0E7-40CA-8694-E899CDFF19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370243"/>
            <a:ext cx="4520841" cy="258487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4AA7F2F-B489-46CB-8445-BFFF2ECF95B3}"/>
              </a:ext>
            </a:extLst>
          </p:cNvPr>
          <p:cNvSpPr txBox="1"/>
          <p:nvPr/>
        </p:nvSpPr>
        <p:spPr>
          <a:xfrm>
            <a:off x="5355077" y="1017799"/>
            <a:ext cx="4572000" cy="307777"/>
          </a:xfrm>
          <a:prstGeom prst="rect">
            <a:avLst/>
          </a:prstGeom>
          <a:noFill/>
        </p:spPr>
        <p:txBody>
          <a:bodyPr wrap="square">
            <a:spAutoFit/>
          </a:bodyPr>
          <a:lstStyle/>
          <a:p>
            <a:pPr algn="l"/>
            <a:r>
              <a:rPr lang="en-US" b="1" i="0" dirty="0">
                <a:solidFill>
                  <a:srgbClr val="494E52"/>
                </a:solidFill>
                <a:effectLst/>
                <a:latin typeface="Calibri" panose="020F0502020204030204" pitchFamily="34" charset="0"/>
                <a:cs typeface="Calibri" panose="020F0502020204030204" pitchFamily="34" charset="0"/>
              </a:rPr>
              <a:t>Random Forest Regression</a:t>
            </a:r>
          </a:p>
        </p:txBody>
      </p:sp>
      <p:sp>
        <p:nvSpPr>
          <p:cNvPr id="12" name="TextBox 11">
            <a:extLst>
              <a:ext uri="{FF2B5EF4-FFF2-40B4-BE49-F238E27FC236}">
                <a16:creationId xmlns:a16="http://schemas.microsoft.com/office/drawing/2014/main" id="{99C95B3D-EE76-4FA8-A926-8D855C940C36}"/>
              </a:ext>
            </a:extLst>
          </p:cNvPr>
          <p:cNvSpPr txBox="1"/>
          <p:nvPr/>
        </p:nvSpPr>
        <p:spPr>
          <a:xfrm>
            <a:off x="5777024" y="3999778"/>
            <a:ext cx="4572000" cy="276999"/>
          </a:xfrm>
          <a:prstGeom prst="rect">
            <a:avLst/>
          </a:prstGeom>
          <a:noFill/>
        </p:spPr>
        <p:txBody>
          <a:bodyPr wrap="square">
            <a:spAutoFit/>
          </a:bodyPr>
          <a:lstStyle/>
          <a:p>
            <a:pPr algn="l"/>
            <a:r>
              <a:rPr lang="en-US" sz="1200" b="0" i="0" dirty="0">
                <a:solidFill>
                  <a:srgbClr val="000000"/>
                </a:solidFill>
                <a:effectLst/>
                <a:latin typeface="Calibri" panose="020F0502020204030204" pitchFamily="34" charset="0"/>
                <a:cs typeface="Calibri" panose="020F0502020204030204" pitchFamily="34" charset="0"/>
              </a:rPr>
              <a:t>Feature Importance by </a:t>
            </a:r>
            <a:r>
              <a:rPr lang="en-US" sz="1200" dirty="0">
                <a:latin typeface="Calibri" panose="020F0502020204030204" pitchFamily="34" charset="0"/>
                <a:cs typeface="Calibri" panose="020F0502020204030204" pitchFamily="34" charset="0"/>
              </a:rPr>
              <a:t>random forest</a:t>
            </a:r>
            <a:endParaRPr lang="en-US" sz="1200" b="0" i="0" dirty="0">
              <a:solidFill>
                <a:srgbClr val="000000"/>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496108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alibri" panose="020F0502020204030204" pitchFamily="34" charset="0"/>
                <a:cs typeface="Calibri" panose="020F0502020204030204" pitchFamily="34" charset="0"/>
              </a:rPr>
              <a:t>Conclusion</a:t>
            </a:r>
            <a:endParaRPr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B9EC5E34-FB33-4D33-99C6-EE16395E6BCC}"/>
              </a:ext>
            </a:extLst>
          </p:cNvPr>
          <p:cNvSpPr txBox="1"/>
          <p:nvPr/>
        </p:nvSpPr>
        <p:spPr>
          <a:xfrm>
            <a:off x="738553" y="1096229"/>
            <a:ext cx="3474720" cy="276999"/>
          </a:xfrm>
          <a:prstGeom prst="rect">
            <a:avLst/>
          </a:prstGeom>
          <a:noFill/>
        </p:spPr>
        <p:txBody>
          <a:bodyPr wrap="square" rtlCol="0">
            <a:spAutoFit/>
          </a:bodyPr>
          <a:lstStyle/>
          <a:p>
            <a:endParaRPr lang="en-US" sz="12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6E5C543-46E5-406C-A54E-1AB92C6F3832}"/>
              </a:ext>
            </a:extLst>
          </p:cNvPr>
          <p:cNvSpPr txBox="1"/>
          <p:nvPr/>
        </p:nvSpPr>
        <p:spPr>
          <a:xfrm>
            <a:off x="311700" y="1373228"/>
            <a:ext cx="8267700" cy="1569660"/>
          </a:xfrm>
          <a:prstGeom prst="rect">
            <a:avLst/>
          </a:prstGeom>
          <a:noFill/>
        </p:spPr>
        <p:txBody>
          <a:bodyPr wrap="square">
            <a:spAutoFit/>
          </a:bodyPr>
          <a:lstStyle/>
          <a:p>
            <a:r>
              <a:rPr lang="en-US" sz="1200" dirty="0">
                <a:latin typeface="Calibri" panose="020F0502020204030204" pitchFamily="34" charset="0"/>
                <a:cs typeface="Calibri" panose="020F0502020204030204" pitchFamily="34" charset="0"/>
              </a:rPr>
              <a:t>The random forest regressor seems to be performing better as compared to other ML Algorithms decision tree, linear regression and Ridge Regression.</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However, t</a:t>
            </a:r>
            <a:r>
              <a:rPr lang="en-US" sz="1200" b="0" i="0" dirty="0">
                <a:solidFill>
                  <a:srgbClr val="000000"/>
                </a:solidFill>
                <a:effectLst/>
                <a:latin typeface="Calibri" panose="020F0502020204030204" pitchFamily="34" charset="0"/>
                <a:cs typeface="Calibri" panose="020F0502020204030204" pitchFamily="34" charset="0"/>
              </a:rPr>
              <a:t>here may be still space for further analysis and optimization, for example trying different data transformations or trying algorithms that have not been tested.</a:t>
            </a:r>
          </a:p>
          <a:p>
            <a:endParaRPr lang="en-US" sz="1200" i="1" dirty="0">
              <a:latin typeface="Calibri" panose="020F0502020204030204" pitchFamily="34" charset="0"/>
              <a:cs typeface="Calibri" panose="020F0502020204030204" pitchFamily="34" charset="0"/>
            </a:endParaRPr>
          </a:p>
          <a:p>
            <a:r>
              <a:rPr lang="en-US" sz="1200" i="1" dirty="0">
                <a:latin typeface="Calibri" panose="020F0502020204030204" pitchFamily="34" charset="0"/>
                <a:cs typeface="Calibri" panose="020F0502020204030204" pitchFamily="34" charset="0"/>
              </a:rPr>
              <a:t>data = [reg_score, ridge_score, tree_score, forest_score]</a:t>
            </a:r>
          </a:p>
          <a:p>
            <a:r>
              <a:rPr lang="en-US" sz="1200" i="1" dirty="0">
                <a:latin typeface="Calibri" panose="020F0502020204030204" pitchFamily="34" charset="0"/>
                <a:cs typeface="Calibri" panose="020F0502020204030204" pitchFamily="34" charset="0"/>
              </a:rPr>
              <a:t>index = ['Linear Regression', 'Ridge Regression', 'Decision Tree Regressor', 'Random Forest Regressor']</a:t>
            </a:r>
          </a:p>
          <a:p>
            <a:r>
              <a:rPr lang="en-US" sz="1200" i="1" dirty="0">
                <a:latin typeface="Calibri" panose="020F0502020204030204" pitchFamily="34" charset="0"/>
                <a:cs typeface="Calibri" panose="020F0502020204030204" pitchFamily="34" charset="0"/>
              </a:rPr>
              <a:t>pd.DataFrame(data, index=index, columns=['Scores']).sort_values(ascending = False, by=['Scores’])</a:t>
            </a:r>
          </a:p>
        </p:txBody>
      </p:sp>
      <p:graphicFrame>
        <p:nvGraphicFramePr>
          <p:cNvPr id="5" name="Table 4">
            <a:extLst>
              <a:ext uri="{FF2B5EF4-FFF2-40B4-BE49-F238E27FC236}">
                <a16:creationId xmlns:a16="http://schemas.microsoft.com/office/drawing/2014/main" id="{0719270C-B3CD-42CD-83F3-9F84E73296C7}"/>
              </a:ext>
            </a:extLst>
          </p:cNvPr>
          <p:cNvGraphicFramePr>
            <a:graphicFrameLocks noGrp="1"/>
          </p:cNvGraphicFramePr>
          <p:nvPr>
            <p:extLst>
              <p:ext uri="{D42A27DB-BD31-4B8C-83A1-F6EECF244321}">
                <p14:modId xmlns:p14="http://schemas.microsoft.com/office/powerpoint/2010/main" val="2640504165"/>
              </p:ext>
            </p:extLst>
          </p:nvPr>
        </p:nvGraphicFramePr>
        <p:xfrm>
          <a:off x="2893418" y="3068425"/>
          <a:ext cx="2992030" cy="1471488"/>
        </p:xfrm>
        <a:graphic>
          <a:graphicData uri="http://schemas.openxmlformats.org/drawingml/2006/table">
            <a:tbl>
              <a:tblPr>
                <a:tableStyleId>{9D7B26C5-4107-4FEC-AEDC-1716B250A1EF}</a:tableStyleId>
              </a:tblPr>
              <a:tblGrid>
                <a:gridCol w="2161340">
                  <a:extLst>
                    <a:ext uri="{9D8B030D-6E8A-4147-A177-3AD203B41FA5}">
                      <a16:colId xmlns:a16="http://schemas.microsoft.com/office/drawing/2014/main" val="3862569053"/>
                    </a:ext>
                  </a:extLst>
                </a:gridCol>
                <a:gridCol w="830690">
                  <a:extLst>
                    <a:ext uri="{9D8B030D-6E8A-4147-A177-3AD203B41FA5}">
                      <a16:colId xmlns:a16="http://schemas.microsoft.com/office/drawing/2014/main" val="3966950363"/>
                    </a:ext>
                  </a:extLst>
                </a:gridCol>
              </a:tblGrid>
              <a:tr h="0">
                <a:tc>
                  <a:txBody>
                    <a:bodyPr/>
                    <a:lstStyle/>
                    <a:p>
                      <a:pPr algn="r" fontAlgn="ctr"/>
                      <a:endParaRPr lang="en-US" sz="1000" b="1" dirty="0">
                        <a:effectLst/>
                        <a:latin typeface="Calibri" panose="020F0502020204030204" pitchFamily="34" charset="0"/>
                        <a:cs typeface="Calibri" panose="020F0502020204030204" pitchFamily="34" charset="0"/>
                      </a:endParaRPr>
                    </a:p>
                  </a:txBody>
                  <a:tcPr anchor="ctr"/>
                </a:tc>
                <a:tc>
                  <a:txBody>
                    <a:bodyPr/>
                    <a:lstStyle/>
                    <a:p>
                      <a:pPr algn="ctr"/>
                      <a:r>
                        <a:rPr lang="en-US" sz="1000" b="1" dirty="0">
                          <a:effectLst/>
                          <a:latin typeface="Calibri" panose="020F0502020204030204" pitchFamily="34" charset="0"/>
                          <a:cs typeface="Calibri" panose="020F0502020204030204" pitchFamily="34" charset="0"/>
                        </a:rPr>
                        <a:t>Scores</a:t>
                      </a:r>
                      <a:endParaRPr lang="en-US" sz="1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413093278"/>
                  </a:ext>
                </a:extLst>
              </a:tr>
              <a:tr h="306912">
                <a:tc>
                  <a:txBody>
                    <a:bodyPr/>
                    <a:lstStyle/>
                    <a:p>
                      <a:pPr algn="r" fontAlgn="ctr"/>
                      <a:r>
                        <a:rPr lang="en-US" sz="1000" b="1" dirty="0">
                          <a:effectLst/>
                          <a:latin typeface="Calibri" panose="020F0502020204030204" pitchFamily="34" charset="0"/>
                          <a:cs typeface="Calibri" panose="020F0502020204030204" pitchFamily="34" charset="0"/>
                        </a:rPr>
                        <a:t>Random Forest Regressor</a:t>
                      </a:r>
                    </a:p>
                  </a:txBody>
                  <a:tcPr anchor="ctr"/>
                </a:tc>
                <a:tc>
                  <a:txBody>
                    <a:bodyPr/>
                    <a:lstStyle/>
                    <a:p>
                      <a:pPr algn="ctr" fontAlgn="ctr"/>
                      <a:r>
                        <a:rPr lang="en-US" sz="1000" dirty="0">
                          <a:effectLst/>
                          <a:latin typeface="Calibri" panose="020F0502020204030204" pitchFamily="34" charset="0"/>
                          <a:cs typeface="Calibri" panose="020F0502020204030204" pitchFamily="34" charset="0"/>
                        </a:rPr>
                        <a:t>0.740078</a:t>
                      </a:r>
                    </a:p>
                  </a:txBody>
                  <a:tcPr anchor="ctr"/>
                </a:tc>
                <a:extLst>
                  <a:ext uri="{0D108BD9-81ED-4DB2-BD59-A6C34878D82A}">
                    <a16:rowId xmlns:a16="http://schemas.microsoft.com/office/drawing/2014/main" val="45264857"/>
                  </a:ext>
                </a:extLst>
              </a:tr>
              <a:tr h="306912">
                <a:tc>
                  <a:txBody>
                    <a:bodyPr/>
                    <a:lstStyle/>
                    <a:p>
                      <a:pPr algn="r" fontAlgn="ctr"/>
                      <a:r>
                        <a:rPr lang="en-US" sz="1000" b="1" dirty="0">
                          <a:effectLst/>
                          <a:latin typeface="Calibri" panose="020F0502020204030204" pitchFamily="34" charset="0"/>
                          <a:cs typeface="Calibri" panose="020F0502020204030204" pitchFamily="34" charset="0"/>
                        </a:rPr>
                        <a:t>Decision Tree Regressor</a:t>
                      </a:r>
                    </a:p>
                  </a:txBody>
                  <a:tcPr anchor="ctr"/>
                </a:tc>
                <a:tc>
                  <a:txBody>
                    <a:bodyPr/>
                    <a:lstStyle/>
                    <a:p>
                      <a:pPr algn="ctr" fontAlgn="ctr"/>
                      <a:r>
                        <a:rPr lang="en-US" sz="1000" dirty="0">
                          <a:effectLst/>
                          <a:latin typeface="Calibri" panose="020F0502020204030204" pitchFamily="34" charset="0"/>
                          <a:cs typeface="Calibri" panose="020F0502020204030204" pitchFamily="34" charset="0"/>
                        </a:rPr>
                        <a:t>0.612247</a:t>
                      </a:r>
                    </a:p>
                  </a:txBody>
                  <a:tcPr anchor="ctr"/>
                </a:tc>
                <a:extLst>
                  <a:ext uri="{0D108BD9-81ED-4DB2-BD59-A6C34878D82A}">
                    <a16:rowId xmlns:a16="http://schemas.microsoft.com/office/drawing/2014/main" val="4185424888"/>
                  </a:ext>
                </a:extLst>
              </a:tr>
              <a:tr h="306912">
                <a:tc>
                  <a:txBody>
                    <a:bodyPr/>
                    <a:lstStyle/>
                    <a:p>
                      <a:pPr algn="r" fontAlgn="ctr"/>
                      <a:r>
                        <a:rPr lang="en-US" sz="1000" b="1" dirty="0">
                          <a:effectLst/>
                          <a:latin typeface="Calibri" panose="020F0502020204030204" pitchFamily="34" charset="0"/>
                          <a:cs typeface="Calibri" panose="020F0502020204030204" pitchFamily="34" charset="0"/>
                        </a:rPr>
                        <a:t>Linear Regression</a:t>
                      </a:r>
                    </a:p>
                  </a:txBody>
                  <a:tcPr anchor="ctr"/>
                </a:tc>
                <a:tc>
                  <a:txBody>
                    <a:bodyPr/>
                    <a:lstStyle/>
                    <a:p>
                      <a:pPr algn="ctr" fontAlgn="ctr"/>
                      <a:r>
                        <a:rPr lang="en-US" sz="1000" dirty="0">
                          <a:effectLst/>
                          <a:latin typeface="Calibri" panose="020F0502020204030204" pitchFamily="34" charset="0"/>
                          <a:cs typeface="Calibri" panose="020F0502020204030204" pitchFamily="34" charset="0"/>
                        </a:rPr>
                        <a:t>0.370633</a:t>
                      </a:r>
                    </a:p>
                  </a:txBody>
                  <a:tcPr anchor="ctr"/>
                </a:tc>
                <a:extLst>
                  <a:ext uri="{0D108BD9-81ED-4DB2-BD59-A6C34878D82A}">
                    <a16:rowId xmlns:a16="http://schemas.microsoft.com/office/drawing/2014/main" val="1078509193"/>
                  </a:ext>
                </a:extLst>
              </a:tr>
              <a:tr h="306912">
                <a:tc>
                  <a:txBody>
                    <a:bodyPr/>
                    <a:lstStyle/>
                    <a:p>
                      <a:pPr algn="r" fontAlgn="ctr"/>
                      <a:r>
                        <a:rPr lang="en-US" sz="1000" b="1" dirty="0">
                          <a:effectLst/>
                          <a:latin typeface="Calibri" panose="020F0502020204030204" pitchFamily="34" charset="0"/>
                          <a:cs typeface="Calibri" panose="020F0502020204030204" pitchFamily="34" charset="0"/>
                        </a:rPr>
                        <a:t>Ridge Regression</a:t>
                      </a:r>
                    </a:p>
                  </a:txBody>
                  <a:tcPr anchor="ctr"/>
                </a:tc>
                <a:tc>
                  <a:txBody>
                    <a:bodyPr/>
                    <a:lstStyle/>
                    <a:p>
                      <a:pPr algn="ctr" fontAlgn="ctr"/>
                      <a:r>
                        <a:rPr lang="en-US" sz="1000" dirty="0">
                          <a:effectLst/>
                          <a:latin typeface="Calibri" panose="020F0502020204030204" pitchFamily="34" charset="0"/>
                          <a:cs typeface="Calibri" panose="020F0502020204030204" pitchFamily="34" charset="0"/>
                        </a:rPr>
                        <a:t>0.369813</a:t>
                      </a:r>
                    </a:p>
                  </a:txBody>
                  <a:tcPr anchor="ctr"/>
                </a:tc>
                <a:extLst>
                  <a:ext uri="{0D108BD9-81ED-4DB2-BD59-A6C34878D82A}">
                    <a16:rowId xmlns:a16="http://schemas.microsoft.com/office/drawing/2014/main" val="4238979610"/>
                  </a:ext>
                </a:extLst>
              </a:tr>
            </a:tbl>
          </a:graphicData>
        </a:graphic>
      </p:graphicFrame>
    </p:spTree>
    <p:extLst>
      <p:ext uri="{BB962C8B-B14F-4D97-AF65-F5344CB8AC3E}">
        <p14:creationId xmlns:p14="http://schemas.microsoft.com/office/powerpoint/2010/main" val="22500454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 You!!</a:t>
            </a:r>
            <a:endParaRPr dirty="0"/>
          </a:p>
        </p:txBody>
      </p:sp>
    </p:spTree>
    <p:extLst>
      <p:ext uri="{BB962C8B-B14F-4D97-AF65-F5344CB8AC3E}">
        <p14:creationId xmlns:p14="http://schemas.microsoft.com/office/powerpoint/2010/main" val="3030191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1718063" y="3965529"/>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PIMA Indians Dataset  - Classification Problem</a:t>
            </a:r>
          </a:p>
        </p:txBody>
      </p:sp>
      <p:pic>
        <p:nvPicPr>
          <p:cNvPr id="6" name="Picture 5">
            <a:extLst>
              <a:ext uri="{FF2B5EF4-FFF2-40B4-BE49-F238E27FC236}">
                <a16:creationId xmlns:a16="http://schemas.microsoft.com/office/drawing/2014/main" id="{F5D3E67B-EBAE-4D9E-8AEB-30CF47B85918}"/>
              </a:ext>
            </a:extLst>
          </p:cNvPr>
          <p:cNvPicPr>
            <a:picLocks noChangeAspect="1"/>
          </p:cNvPicPr>
          <p:nvPr/>
        </p:nvPicPr>
        <p:blipFill>
          <a:blip r:embed="rId3"/>
          <a:stretch>
            <a:fillRect/>
          </a:stretch>
        </p:blipFill>
        <p:spPr>
          <a:xfrm>
            <a:off x="0" y="0"/>
            <a:ext cx="9144000" cy="3369083"/>
          </a:xfrm>
          <a:prstGeom prst="rect">
            <a:avLst/>
          </a:prstGeom>
        </p:spPr>
      </p:pic>
    </p:spTree>
    <p:extLst>
      <p:ext uri="{BB962C8B-B14F-4D97-AF65-F5344CB8AC3E}">
        <p14:creationId xmlns:p14="http://schemas.microsoft.com/office/powerpoint/2010/main" val="260236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6"/>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Problem Statement 1</a:t>
            </a:r>
          </a:p>
        </p:txBody>
      </p:sp>
      <p:sp>
        <p:nvSpPr>
          <p:cNvPr id="127" name="Google Shape;127;p1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latin typeface="Calibri" panose="020F0502020204030204" pitchFamily="34" charset="0"/>
                <a:cs typeface="Calibri" panose="020F0502020204030204" pitchFamily="34" charset="0"/>
              </a:rPr>
              <a:t>Using the PIMA Indian Diabetes dataset to create a model that predicts whether or not a person has diabetes using the medical attributes provided.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grpSp>
        <p:nvGrpSpPr>
          <p:cNvPr id="97" name="Google Shape;97;p14"/>
          <p:cNvGrpSpPr/>
          <p:nvPr/>
        </p:nvGrpSpPr>
        <p:grpSpPr>
          <a:xfrm>
            <a:off x="311700" y="1199425"/>
            <a:ext cx="8381319" cy="3358540"/>
            <a:chOff x="3320450" y="1304875"/>
            <a:chExt cx="2632500" cy="3416400"/>
          </a:xfrm>
        </p:grpSpPr>
        <p:sp>
          <p:nvSpPr>
            <p:cNvPr id="98" name="Google Shape;98;p14"/>
            <p:cNvSpPr txBox="1"/>
            <p:nvPr/>
          </p:nvSpPr>
          <p:spPr>
            <a:xfrm>
              <a:off x="3324050" y="1304875"/>
              <a:ext cx="2628900" cy="384426"/>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99;p14"/>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0" name="Google Shape;100;p14"/>
          <p:cNvSpPr txBox="1">
            <a:spLocks noGrp="1"/>
          </p:cNvSpPr>
          <p:nvPr>
            <p:ph type="body" idx="4294967295"/>
          </p:nvPr>
        </p:nvSpPr>
        <p:spPr>
          <a:xfrm>
            <a:off x="324140" y="1199425"/>
            <a:ext cx="3981159" cy="4614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solidFill>
                  <a:schemeClr val="lt1"/>
                </a:solidFill>
                <a:latin typeface="Calibri" panose="020F0502020204030204" pitchFamily="34" charset="0"/>
                <a:cs typeface="Calibri" panose="020F0502020204030204" pitchFamily="34" charset="0"/>
              </a:rPr>
              <a:t>Background and Approach</a:t>
            </a:r>
            <a:endParaRPr dirty="0">
              <a:solidFill>
                <a:schemeClr val="lt1"/>
              </a:solidFill>
              <a:latin typeface="Calibri" panose="020F0502020204030204" pitchFamily="34" charset="0"/>
              <a:cs typeface="Calibri" panose="020F0502020204030204" pitchFamily="34" charset="0"/>
            </a:endParaRPr>
          </a:p>
        </p:txBody>
      </p:sp>
      <p:sp>
        <p:nvSpPr>
          <p:cNvPr id="101" name="Google Shape;101;p14"/>
          <p:cNvSpPr txBox="1">
            <a:spLocks noGrp="1"/>
          </p:cNvSpPr>
          <p:nvPr>
            <p:ph type="body" idx="4294967295"/>
          </p:nvPr>
        </p:nvSpPr>
        <p:spPr>
          <a:xfrm>
            <a:off x="329998" y="1641464"/>
            <a:ext cx="8084399" cy="206658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rgbClr val="292929"/>
                </a:solidFill>
                <a:latin typeface="Calibri" panose="020F0502020204030204" pitchFamily="34" charset="0"/>
                <a:cs typeface="Calibri" panose="020F0502020204030204" pitchFamily="34" charset="0"/>
              </a:rPr>
              <a:t>T</a:t>
            </a:r>
            <a:r>
              <a:rPr lang="en-US" sz="1200" b="0" i="0" dirty="0">
                <a:solidFill>
                  <a:srgbClr val="292929"/>
                </a:solidFill>
                <a:effectLst/>
                <a:latin typeface="Calibri" panose="020F0502020204030204" pitchFamily="34" charset="0"/>
                <a:cs typeface="Calibri" panose="020F0502020204030204" pitchFamily="34" charset="0"/>
              </a:rPr>
              <a:t>o predict whether a person has diabetes or not, we will be using Machine Learning, based on information about the patient such as blood pressure, body mass index (BMI), age, etc.</a:t>
            </a:r>
          </a:p>
          <a:p>
            <a:pPr marL="0" lvl="0" indent="0" algn="l" rtl="0">
              <a:spcBef>
                <a:spcPts val="0"/>
              </a:spcBef>
              <a:spcAft>
                <a:spcPts val="0"/>
              </a:spcAft>
              <a:buNone/>
            </a:pPr>
            <a:endParaRPr lang="en-US" sz="1200" b="0" i="0" dirty="0">
              <a:solidFill>
                <a:srgbClr val="292929"/>
              </a:solidFill>
              <a:effectLst/>
              <a:latin typeface="Calibri" panose="020F0502020204030204" pitchFamily="34" charset="0"/>
              <a:cs typeface="Calibri" panose="020F0502020204030204" pitchFamily="34" charset="0"/>
            </a:endParaRPr>
          </a:p>
          <a:p>
            <a:pPr marL="0" lvl="0" indent="0" algn="l" rtl="0">
              <a:spcBef>
                <a:spcPts val="0"/>
              </a:spcBef>
              <a:spcAft>
                <a:spcPts val="0"/>
              </a:spcAft>
              <a:buNone/>
            </a:pPr>
            <a:r>
              <a:rPr lang="en-US" sz="1200" dirty="0">
                <a:latin typeface="Calibri" panose="020F0502020204030204" pitchFamily="34" charset="0"/>
                <a:cs typeface="Calibri" panose="020F0502020204030204" pitchFamily="34" charset="0"/>
              </a:rPr>
              <a:t>The data was collected and made available by “National Institute of Diabetes and Digestive and Kidney Diseases” as part of the Pima Indians Diabetes Database. Several constraints were placed on the selection of these instances from a larger database. In particular, all patients here belong to the Pima Indian heritage (subgroup of Native Americans), and are females of ages 21 and above.</a:t>
            </a:r>
          </a:p>
          <a:p>
            <a:pPr marL="0" lvl="0" indent="0" algn="l" rtl="0">
              <a:spcBef>
                <a:spcPts val="0"/>
              </a:spcBef>
              <a:spcAft>
                <a:spcPts val="0"/>
              </a:spcAft>
              <a:buNone/>
            </a:pPr>
            <a:endParaRPr lang="en-US" sz="1200" dirty="0">
              <a:latin typeface="Calibri" panose="020F0502020204030204" pitchFamily="34" charset="0"/>
              <a:cs typeface="Calibri" panose="020F0502020204030204" pitchFamily="34" charset="0"/>
            </a:endParaRPr>
          </a:p>
          <a:p>
            <a:pPr marL="0" lvl="0" indent="0" algn="l" rtl="0">
              <a:spcBef>
                <a:spcPts val="0"/>
              </a:spcBef>
              <a:spcAft>
                <a:spcPts val="0"/>
              </a:spcAft>
              <a:buNone/>
            </a:pPr>
            <a:r>
              <a:rPr lang="en-US" sz="1200" dirty="0">
                <a:latin typeface="Calibri" panose="020F0502020204030204" pitchFamily="34" charset="0"/>
                <a:cs typeface="Calibri" panose="020F0502020204030204" pitchFamily="34" charset="0"/>
              </a:rPr>
              <a:t>Python and some of its popular data science related packages have been used. First of all, we will import pandas to read our data from a CSV file and manipulate it for further use. We will also use numpy to convert out data into a format suitable to feed our classification model. We’ll use seaborn and matplotlib for visualizations. We will be using various classification algorithms to predict whether a person has diabetes or not.</a:t>
            </a:r>
            <a:endParaRPr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47772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Description</a:t>
            </a:r>
          </a:p>
        </p:txBody>
      </p:sp>
      <p:sp>
        <p:nvSpPr>
          <p:cNvPr id="99" name="Google Shape;99;p14"/>
          <p:cNvSpPr/>
          <p:nvPr/>
        </p:nvSpPr>
        <p:spPr>
          <a:xfrm>
            <a:off x="311701" y="1115605"/>
            <a:ext cx="8436778" cy="2373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14"/>
          <p:cNvSpPr txBox="1">
            <a:spLocks noGrp="1"/>
          </p:cNvSpPr>
          <p:nvPr>
            <p:ph type="body" idx="4294967295"/>
          </p:nvPr>
        </p:nvSpPr>
        <p:spPr>
          <a:xfrm>
            <a:off x="395521" y="1148069"/>
            <a:ext cx="8116019" cy="2340636"/>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200" dirty="0">
                <a:solidFill>
                  <a:srgbClr val="292929"/>
                </a:solidFill>
                <a:latin typeface="Calibri" panose="020F0502020204030204" pitchFamily="34" charset="0"/>
                <a:cs typeface="Calibri" panose="020F0502020204030204" pitchFamily="34" charset="0"/>
              </a:rPr>
              <a:t>The data is stored in a csv file pima_indians.csv . We read the data from the dataset.</a:t>
            </a:r>
          </a:p>
          <a:p>
            <a:pPr marL="0" lvl="0" indent="0" algn="l" rtl="0">
              <a:spcBef>
                <a:spcPts val="0"/>
              </a:spcBef>
              <a:spcAft>
                <a:spcPts val="0"/>
              </a:spcAft>
              <a:buNone/>
            </a:pPr>
            <a:r>
              <a:rPr lang="en-US" sz="1200" b="0" i="0" dirty="0">
                <a:solidFill>
                  <a:srgbClr val="292929"/>
                </a:solidFill>
                <a:effectLst/>
                <a:latin typeface="Calibri" panose="020F0502020204030204" pitchFamily="34" charset="0"/>
                <a:cs typeface="Calibri" panose="020F0502020204030204" pitchFamily="34" charset="0"/>
              </a:rPr>
              <a:t>The datasets consists of several medical predictor variables and one target variable, Outcome. Columns are following :-</a:t>
            </a:r>
          </a:p>
          <a:p>
            <a:pPr marL="171450" indent="-171450">
              <a:buFont typeface="Arial" panose="020B0604020202020204" pitchFamily="34" charset="0"/>
              <a:buChar char="•"/>
            </a:pPr>
            <a:r>
              <a:rPr lang="en-US" sz="1200" b="0" i="0" dirty="0">
                <a:solidFill>
                  <a:srgbClr val="292929"/>
                </a:solidFill>
                <a:effectLst/>
                <a:latin typeface="Calibri" panose="020F0502020204030204" pitchFamily="34" charset="0"/>
                <a:cs typeface="Calibri" panose="020F0502020204030204" pitchFamily="34" charset="0"/>
              </a:rPr>
              <a:t>Pregnancies :- Number of times pregnant</a:t>
            </a:r>
          </a:p>
          <a:p>
            <a:pPr marL="171450" indent="-171450">
              <a:buFont typeface="Arial" panose="020B0604020202020204" pitchFamily="34" charset="0"/>
              <a:buChar char="•"/>
            </a:pPr>
            <a:r>
              <a:rPr lang="en-US" sz="1200" b="0" i="0" dirty="0">
                <a:solidFill>
                  <a:srgbClr val="292929"/>
                </a:solidFill>
                <a:effectLst/>
                <a:latin typeface="Calibri" panose="020F0502020204030204" pitchFamily="34" charset="0"/>
                <a:cs typeface="Calibri" panose="020F0502020204030204" pitchFamily="34" charset="0"/>
              </a:rPr>
              <a:t>Glucose:- Plasma glucose concentration a 2 hours in an oral glucose tolerance test</a:t>
            </a:r>
          </a:p>
          <a:p>
            <a:pPr marL="171450" indent="-171450">
              <a:buFont typeface="Arial" panose="020B0604020202020204" pitchFamily="34" charset="0"/>
              <a:buChar char="•"/>
            </a:pPr>
            <a:r>
              <a:rPr lang="en-US" sz="1200" b="0" i="0" dirty="0">
                <a:solidFill>
                  <a:srgbClr val="292929"/>
                </a:solidFill>
                <a:effectLst/>
                <a:latin typeface="Calibri" panose="020F0502020204030204" pitchFamily="34" charset="0"/>
                <a:cs typeface="Calibri" panose="020F0502020204030204" pitchFamily="34" charset="0"/>
              </a:rPr>
              <a:t>BloodPressure:- Diastolic blood pressure (mm Hg)</a:t>
            </a:r>
          </a:p>
          <a:p>
            <a:pPr marL="171450" indent="-171450">
              <a:buFont typeface="Arial" panose="020B0604020202020204" pitchFamily="34" charset="0"/>
              <a:buChar char="•"/>
            </a:pPr>
            <a:r>
              <a:rPr lang="en-US" sz="1200" b="0" i="0" dirty="0">
                <a:solidFill>
                  <a:srgbClr val="292929"/>
                </a:solidFill>
                <a:effectLst/>
                <a:latin typeface="Calibri" panose="020F0502020204030204" pitchFamily="34" charset="0"/>
                <a:cs typeface="Calibri" panose="020F0502020204030204" pitchFamily="34" charset="0"/>
              </a:rPr>
              <a:t>SkinThickness:- Triceps skin fold thickness (mm)</a:t>
            </a:r>
          </a:p>
          <a:p>
            <a:pPr marL="171450" indent="-171450">
              <a:buFont typeface="Arial" panose="020B0604020202020204" pitchFamily="34" charset="0"/>
              <a:buChar char="•"/>
            </a:pPr>
            <a:r>
              <a:rPr lang="en-US" sz="1200" b="0" i="0" dirty="0">
                <a:solidFill>
                  <a:srgbClr val="292929"/>
                </a:solidFill>
                <a:effectLst/>
                <a:latin typeface="Calibri" panose="020F0502020204030204" pitchFamily="34" charset="0"/>
                <a:cs typeface="Calibri" panose="020F0502020204030204" pitchFamily="34" charset="0"/>
              </a:rPr>
              <a:t>Insulin:- 2-Hour serum insulin (mu U/ml)</a:t>
            </a:r>
          </a:p>
          <a:p>
            <a:pPr marL="171450" indent="-171450">
              <a:buFont typeface="Arial" panose="020B0604020202020204" pitchFamily="34" charset="0"/>
              <a:buChar char="•"/>
            </a:pPr>
            <a:r>
              <a:rPr lang="en-US" sz="1200" b="0" i="0" dirty="0">
                <a:solidFill>
                  <a:srgbClr val="292929"/>
                </a:solidFill>
                <a:effectLst/>
                <a:latin typeface="Calibri" panose="020F0502020204030204" pitchFamily="34" charset="0"/>
                <a:cs typeface="Calibri" panose="020F0502020204030204" pitchFamily="34" charset="0"/>
              </a:rPr>
              <a:t>BMI:- Body mass index (weight in kg/(height in m)²)</a:t>
            </a:r>
          </a:p>
          <a:p>
            <a:pPr marL="171450" indent="-171450">
              <a:buFont typeface="Arial" panose="020B0604020202020204" pitchFamily="34" charset="0"/>
              <a:buChar char="•"/>
            </a:pPr>
            <a:r>
              <a:rPr lang="en-US" sz="1200" b="0" i="0" dirty="0">
                <a:solidFill>
                  <a:srgbClr val="292929"/>
                </a:solidFill>
                <a:effectLst/>
                <a:latin typeface="Calibri" panose="020F0502020204030204" pitchFamily="34" charset="0"/>
                <a:cs typeface="Calibri" panose="020F0502020204030204" pitchFamily="34" charset="0"/>
              </a:rPr>
              <a:t>DiabetesPedigreeFunction:- Diabetes pedigree function</a:t>
            </a:r>
          </a:p>
          <a:p>
            <a:pPr marL="171450" indent="-171450">
              <a:buFont typeface="Arial" panose="020B0604020202020204" pitchFamily="34" charset="0"/>
              <a:buChar char="•"/>
            </a:pPr>
            <a:r>
              <a:rPr lang="en-US" sz="1200" b="0" i="0" dirty="0">
                <a:solidFill>
                  <a:srgbClr val="292929"/>
                </a:solidFill>
                <a:effectLst/>
                <a:latin typeface="Calibri" panose="020F0502020204030204" pitchFamily="34" charset="0"/>
                <a:cs typeface="Calibri" panose="020F0502020204030204" pitchFamily="34" charset="0"/>
              </a:rPr>
              <a:t>Age:-Age in years</a:t>
            </a:r>
          </a:p>
          <a:p>
            <a:pPr marL="171450" indent="-171450">
              <a:buFont typeface="Arial" panose="020B0604020202020204" pitchFamily="34" charset="0"/>
              <a:buChar char="•"/>
            </a:pPr>
            <a:r>
              <a:rPr lang="en-US" sz="1200" b="0" i="0" dirty="0">
                <a:solidFill>
                  <a:srgbClr val="292929"/>
                </a:solidFill>
                <a:effectLst/>
                <a:latin typeface="Calibri" panose="020F0502020204030204" pitchFamily="34" charset="0"/>
                <a:cs typeface="Calibri" panose="020F0502020204030204" pitchFamily="34" charset="0"/>
              </a:rPr>
              <a:t>Outcome:- Class variable (0 or 1) 268 of 768 are 1, the others are 0</a:t>
            </a:r>
          </a:p>
          <a:p>
            <a:pPr marL="171450" indent="-171450">
              <a:buFont typeface="Arial" panose="020B0604020202020204" pitchFamily="34" charset="0"/>
              <a:buChar char="•"/>
            </a:pPr>
            <a:endParaRPr lang="en-US" sz="1200" dirty="0">
              <a:solidFill>
                <a:srgbClr val="292929"/>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1200" dirty="0">
              <a:latin typeface="Calibri" panose="020F0502020204030204" pitchFamily="34" charset="0"/>
              <a:cs typeface="Calibri" panose="020F0502020204030204" pitchFamily="34" charset="0"/>
            </a:endParaRPr>
          </a:p>
        </p:txBody>
      </p:sp>
      <p:graphicFrame>
        <p:nvGraphicFramePr>
          <p:cNvPr id="10" name="Table 9">
            <a:extLst>
              <a:ext uri="{FF2B5EF4-FFF2-40B4-BE49-F238E27FC236}">
                <a16:creationId xmlns:a16="http://schemas.microsoft.com/office/drawing/2014/main" id="{F441C6D7-9279-4174-8A4B-BB290A4BE107}"/>
              </a:ext>
            </a:extLst>
          </p:cNvPr>
          <p:cNvGraphicFramePr>
            <a:graphicFrameLocks noGrp="1"/>
          </p:cNvGraphicFramePr>
          <p:nvPr>
            <p:extLst>
              <p:ext uri="{D42A27DB-BD31-4B8C-83A1-F6EECF244321}">
                <p14:modId xmlns:p14="http://schemas.microsoft.com/office/powerpoint/2010/main" val="2499827682"/>
              </p:ext>
            </p:extLst>
          </p:nvPr>
        </p:nvGraphicFramePr>
        <p:xfrm>
          <a:off x="319680" y="3586510"/>
          <a:ext cx="8420819" cy="1463040"/>
        </p:xfrm>
        <a:graphic>
          <a:graphicData uri="http://schemas.openxmlformats.org/drawingml/2006/table">
            <a:tbl>
              <a:tblPr/>
              <a:tblGrid>
                <a:gridCol w="578744">
                  <a:extLst>
                    <a:ext uri="{9D8B030D-6E8A-4147-A177-3AD203B41FA5}">
                      <a16:colId xmlns:a16="http://schemas.microsoft.com/office/drawing/2014/main" val="2886939461"/>
                    </a:ext>
                  </a:extLst>
                </a:gridCol>
                <a:gridCol w="889853">
                  <a:extLst>
                    <a:ext uri="{9D8B030D-6E8A-4147-A177-3AD203B41FA5}">
                      <a16:colId xmlns:a16="http://schemas.microsoft.com/office/drawing/2014/main" val="549176788"/>
                    </a:ext>
                  </a:extLst>
                </a:gridCol>
                <a:gridCol w="1057648">
                  <a:extLst>
                    <a:ext uri="{9D8B030D-6E8A-4147-A177-3AD203B41FA5}">
                      <a16:colId xmlns:a16="http://schemas.microsoft.com/office/drawing/2014/main" val="3838297930"/>
                    </a:ext>
                  </a:extLst>
                </a:gridCol>
                <a:gridCol w="752481">
                  <a:extLst>
                    <a:ext uri="{9D8B030D-6E8A-4147-A177-3AD203B41FA5}">
                      <a16:colId xmlns:a16="http://schemas.microsoft.com/office/drawing/2014/main" val="2165150577"/>
                    </a:ext>
                  </a:extLst>
                </a:gridCol>
                <a:gridCol w="931683">
                  <a:extLst>
                    <a:ext uri="{9D8B030D-6E8A-4147-A177-3AD203B41FA5}">
                      <a16:colId xmlns:a16="http://schemas.microsoft.com/office/drawing/2014/main" val="2624962403"/>
                    </a:ext>
                  </a:extLst>
                </a:gridCol>
                <a:gridCol w="842082">
                  <a:extLst>
                    <a:ext uri="{9D8B030D-6E8A-4147-A177-3AD203B41FA5}">
                      <a16:colId xmlns:a16="http://schemas.microsoft.com/office/drawing/2014/main" val="707093603"/>
                    </a:ext>
                  </a:extLst>
                </a:gridCol>
                <a:gridCol w="713261">
                  <a:extLst>
                    <a:ext uri="{9D8B030D-6E8A-4147-A177-3AD203B41FA5}">
                      <a16:colId xmlns:a16="http://schemas.microsoft.com/office/drawing/2014/main" val="2654436101"/>
                    </a:ext>
                  </a:extLst>
                </a:gridCol>
                <a:gridCol w="1285344">
                  <a:extLst>
                    <a:ext uri="{9D8B030D-6E8A-4147-A177-3AD203B41FA5}">
                      <a16:colId xmlns:a16="http://schemas.microsoft.com/office/drawing/2014/main" val="2450736781"/>
                    </a:ext>
                  </a:extLst>
                </a:gridCol>
                <a:gridCol w="527641">
                  <a:extLst>
                    <a:ext uri="{9D8B030D-6E8A-4147-A177-3AD203B41FA5}">
                      <a16:colId xmlns:a16="http://schemas.microsoft.com/office/drawing/2014/main" val="2700296005"/>
                    </a:ext>
                  </a:extLst>
                </a:gridCol>
                <a:gridCol w="842082">
                  <a:extLst>
                    <a:ext uri="{9D8B030D-6E8A-4147-A177-3AD203B41FA5}">
                      <a16:colId xmlns:a16="http://schemas.microsoft.com/office/drawing/2014/main" val="2864801841"/>
                    </a:ext>
                  </a:extLst>
                </a:gridCol>
              </a:tblGrid>
              <a:tr h="225399">
                <a:tc>
                  <a:txBody>
                    <a:bodyPr/>
                    <a:lstStyle/>
                    <a:p>
                      <a:pPr algn="r" fontAlgn="ctr"/>
                      <a:endParaRPr lang="en-US" sz="1000" b="1" dirty="0">
                        <a:effectLst/>
                        <a:latin typeface="Calibri" panose="020F0502020204030204" pitchFamily="34" charset="0"/>
                        <a:cs typeface="Calibri" panose="020F0502020204030204" pitchFamily="34" charset="0"/>
                      </a:endParaRPr>
                    </a:p>
                  </a:txBody>
                  <a:tcPr anchor="ctr">
                    <a:lnL>
                      <a:noFill/>
                    </a:lnL>
                    <a:lnR>
                      <a:noFill/>
                    </a:lnR>
                    <a:lnT>
                      <a:noFill/>
                    </a:lnT>
                    <a:lnB>
                      <a:noFill/>
                    </a:lnB>
                    <a:solidFill>
                      <a:srgbClr val="FFFFFF"/>
                    </a:solidFill>
                  </a:tcPr>
                </a:tc>
                <a:tc>
                  <a:txBody>
                    <a:bodyPr/>
                    <a:lstStyle/>
                    <a:p>
                      <a:pPr algn="r" fontAlgn="ctr"/>
                      <a:r>
                        <a:rPr lang="en-US" sz="1000" b="1" dirty="0">
                          <a:effectLst/>
                          <a:latin typeface="Calibri" panose="020F0502020204030204" pitchFamily="34" charset="0"/>
                          <a:cs typeface="Calibri" panose="020F0502020204030204" pitchFamily="34" charset="0"/>
                        </a:rPr>
                        <a:t>Pregnancies</a:t>
                      </a:r>
                    </a:p>
                  </a:txBody>
                  <a:tcPr anchor="ctr">
                    <a:lnL>
                      <a:noFill/>
                    </a:lnL>
                    <a:lnR>
                      <a:noFill/>
                    </a:lnR>
                    <a:lnT>
                      <a:noFill/>
                    </a:lnT>
                    <a:lnB>
                      <a:noFill/>
                    </a:lnB>
                    <a:solidFill>
                      <a:srgbClr val="FFFFFF"/>
                    </a:solidFill>
                  </a:tcPr>
                </a:tc>
                <a:tc>
                  <a:txBody>
                    <a:bodyPr/>
                    <a:lstStyle/>
                    <a:p>
                      <a:pPr algn="r" fontAlgn="ctr"/>
                      <a:r>
                        <a:rPr lang="en-US" sz="1000" b="1" dirty="0">
                          <a:effectLst/>
                          <a:latin typeface="Calibri" panose="020F0502020204030204" pitchFamily="34" charset="0"/>
                          <a:cs typeface="Calibri" panose="020F0502020204030204" pitchFamily="34" charset="0"/>
                        </a:rPr>
                        <a:t>Glucose</a:t>
                      </a:r>
                    </a:p>
                  </a:txBody>
                  <a:tcPr anchor="ctr">
                    <a:lnL>
                      <a:noFill/>
                    </a:lnL>
                    <a:lnR>
                      <a:noFill/>
                    </a:lnR>
                    <a:lnT>
                      <a:noFill/>
                    </a:lnT>
                    <a:lnB>
                      <a:noFill/>
                    </a:lnB>
                    <a:solidFill>
                      <a:srgbClr val="FFFFFF"/>
                    </a:solidFill>
                  </a:tcPr>
                </a:tc>
                <a:tc>
                  <a:txBody>
                    <a:bodyPr/>
                    <a:lstStyle/>
                    <a:p>
                      <a:pPr algn="r" fontAlgn="ctr"/>
                      <a:r>
                        <a:rPr lang="en-US" sz="1000" b="1" dirty="0">
                          <a:effectLst/>
                          <a:latin typeface="Calibri" panose="020F0502020204030204" pitchFamily="34" charset="0"/>
                          <a:cs typeface="Calibri" panose="020F0502020204030204" pitchFamily="34" charset="0"/>
                        </a:rPr>
                        <a:t>BP</a:t>
                      </a:r>
                    </a:p>
                  </a:txBody>
                  <a:tcPr anchor="ctr">
                    <a:lnL>
                      <a:noFill/>
                    </a:lnL>
                    <a:lnR>
                      <a:noFill/>
                    </a:lnR>
                    <a:lnT>
                      <a:noFill/>
                    </a:lnT>
                    <a:lnB>
                      <a:noFill/>
                    </a:lnB>
                    <a:solidFill>
                      <a:srgbClr val="FFFFFF"/>
                    </a:solidFill>
                  </a:tcPr>
                </a:tc>
                <a:tc>
                  <a:txBody>
                    <a:bodyPr/>
                    <a:lstStyle/>
                    <a:p>
                      <a:pPr algn="r" fontAlgn="ctr"/>
                      <a:r>
                        <a:rPr lang="en-US" sz="1000" b="1" dirty="0">
                          <a:effectLst/>
                          <a:latin typeface="Calibri" panose="020F0502020204030204" pitchFamily="34" charset="0"/>
                          <a:cs typeface="Calibri" panose="020F0502020204030204" pitchFamily="34" charset="0"/>
                        </a:rPr>
                        <a:t>SkinThickness</a:t>
                      </a:r>
                    </a:p>
                  </a:txBody>
                  <a:tcPr anchor="ctr">
                    <a:lnL>
                      <a:noFill/>
                    </a:lnL>
                    <a:lnR>
                      <a:noFill/>
                    </a:lnR>
                    <a:lnT>
                      <a:noFill/>
                    </a:lnT>
                    <a:lnB>
                      <a:noFill/>
                    </a:lnB>
                    <a:solidFill>
                      <a:srgbClr val="FFFFFF"/>
                    </a:solidFill>
                  </a:tcPr>
                </a:tc>
                <a:tc>
                  <a:txBody>
                    <a:bodyPr/>
                    <a:lstStyle/>
                    <a:p>
                      <a:pPr algn="r" fontAlgn="ctr"/>
                      <a:r>
                        <a:rPr lang="en-US" sz="1000" b="1" dirty="0">
                          <a:effectLst/>
                          <a:latin typeface="Calibri" panose="020F0502020204030204" pitchFamily="34" charset="0"/>
                          <a:cs typeface="Calibri" panose="020F0502020204030204" pitchFamily="34" charset="0"/>
                        </a:rPr>
                        <a:t>Insulin</a:t>
                      </a:r>
                    </a:p>
                  </a:txBody>
                  <a:tcPr anchor="ctr">
                    <a:lnL>
                      <a:noFill/>
                    </a:lnL>
                    <a:lnR>
                      <a:noFill/>
                    </a:lnR>
                    <a:lnT>
                      <a:noFill/>
                    </a:lnT>
                    <a:lnB>
                      <a:noFill/>
                    </a:lnB>
                    <a:solidFill>
                      <a:srgbClr val="FFFFFF"/>
                    </a:solidFill>
                  </a:tcPr>
                </a:tc>
                <a:tc>
                  <a:txBody>
                    <a:bodyPr/>
                    <a:lstStyle/>
                    <a:p>
                      <a:pPr algn="r" fontAlgn="ctr"/>
                      <a:r>
                        <a:rPr lang="en-US" sz="1000" b="1" dirty="0">
                          <a:effectLst/>
                          <a:latin typeface="Calibri" panose="020F0502020204030204" pitchFamily="34" charset="0"/>
                          <a:cs typeface="Calibri" panose="020F0502020204030204" pitchFamily="34" charset="0"/>
                        </a:rPr>
                        <a:t>BMI</a:t>
                      </a:r>
                    </a:p>
                  </a:txBody>
                  <a:tcPr anchor="ctr">
                    <a:lnL>
                      <a:noFill/>
                    </a:lnL>
                    <a:lnR>
                      <a:noFill/>
                    </a:lnR>
                    <a:lnT>
                      <a:noFill/>
                    </a:lnT>
                    <a:lnB>
                      <a:noFill/>
                    </a:lnB>
                    <a:solidFill>
                      <a:srgbClr val="FFFFFF"/>
                    </a:solidFill>
                  </a:tcPr>
                </a:tc>
                <a:tc>
                  <a:txBody>
                    <a:bodyPr/>
                    <a:lstStyle/>
                    <a:p>
                      <a:pPr algn="r" fontAlgn="ctr"/>
                      <a:r>
                        <a:rPr lang="en-US" sz="1000" b="1" dirty="0">
                          <a:effectLst/>
                          <a:latin typeface="Calibri" panose="020F0502020204030204" pitchFamily="34" charset="0"/>
                          <a:cs typeface="Calibri" panose="020F0502020204030204" pitchFamily="34" charset="0"/>
                        </a:rPr>
                        <a:t>DiabetesPedigree</a:t>
                      </a:r>
                    </a:p>
                  </a:txBody>
                  <a:tcPr anchor="ctr">
                    <a:lnL>
                      <a:noFill/>
                    </a:lnL>
                    <a:lnR>
                      <a:noFill/>
                    </a:lnR>
                    <a:lnT>
                      <a:noFill/>
                    </a:lnT>
                    <a:lnB>
                      <a:noFill/>
                    </a:lnB>
                    <a:solidFill>
                      <a:srgbClr val="FFFFFF"/>
                    </a:solidFill>
                  </a:tcPr>
                </a:tc>
                <a:tc>
                  <a:txBody>
                    <a:bodyPr/>
                    <a:lstStyle/>
                    <a:p>
                      <a:pPr algn="r" fontAlgn="ctr"/>
                      <a:r>
                        <a:rPr lang="en-US" sz="1000" b="1" dirty="0">
                          <a:effectLst/>
                          <a:latin typeface="Calibri" panose="020F0502020204030204" pitchFamily="34" charset="0"/>
                          <a:cs typeface="Calibri" panose="020F0502020204030204" pitchFamily="34" charset="0"/>
                        </a:rPr>
                        <a:t>Age</a:t>
                      </a:r>
                    </a:p>
                  </a:txBody>
                  <a:tcPr anchor="ctr">
                    <a:lnL>
                      <a:noFill/>
                    </a:lnL>
                    <a:lnR>
                      <a:noFill/>
                    </a:lnR>
                    <a:lnT>
                      <a:noFill/>
                    </a:lnT>
                    <a:lnB>
                      <a:noFill/>
                    </a:lnB>
                    <a:solidFill>
                      <a:srgbClr val="FFFFFF"/>
                    </a:solidFill>
                  </a:tcPr>
                </a:tc>
                <a:tc>
                  <a:txBody>
                    <a:bodyPr/>
                    <a:lstStyle/>
                    <a:p>
                      <a:pPr algn="r" fontAlgn="ctr"/>
                      <a:r>
                        <a:rPr lang="en-US" sz="1000" b="1" dirty="0">
                          <a:effectLst/>
                          <a:latin typeface="Calibri" panose="020F0502020204030204" pitchFamily="34" charset="0"/>
                          <a:cs typeface="Calibri" panose="020F0502020204030204" pitchFamily="34" charset="0"/>
                        </a:rPr>
                        <a:t>Outcome</a:t>
                      </a:r>
                    </a:p>
                  </a:txBody>
                  <a:tcPr anchor="ctr">
                    <a:lnL>
                      <a:noFill/>
                    </a:lnL>
                    <a:lnR>
                      <a:noFill/>
                    </a:lnR>
                    <a:lnT>
                      <a:noFill/>
                    </a:lnT>
                    <a:lnB>
                      <a:noFill/>
                    </a:lnB>
                    <a:solidFill>
                      <a:srgbClr val="FFFFFF"/>
                    </a:solidFill>
                  </a:tcPr>
                </a:tc>
                <a:extLst>
                  <a:ext uri="{0D108BD9-81ED-4DB2-BD59-A6C34878D82A}">
                    <a16:rowId xmlns:a16="http://schemas.microsoft.com/office/drawing/2014/main" val="985392357"/>
                  </a:ext>
                </a:extLst>
              </a:tr>
              <a:tr h="225399">
                <a:tc>
                  <a:txBody>
                    <a:bodyPr/>
                    <a:lstStyle/>
                    <a:p>
                      <a:pPr algn="ctr" fontAlgn="ctr"/>
                      <a:r>
                        <a:rPr lang="en-US" sz="1000" b="1" dirty="0">
                          <a:effectLst/>
                          <a:latin typeface="Calibri" panose="020F0502020204030204" pitchFamily="34" charset="0"/>
                          <a:cs typeface="Calibri" panose="020F0502020204030204" pitchFamily="34" charset="0"/>
                        </a:rPr>
                        <a:t>0</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6</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148</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72</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35</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0</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33.6</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0.627</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50</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1</a:t>
                      </a:r>
                    </a:p>
                  </a:txBody>
                  <a:tcPr anchor="ctr">
                    <a:lnL>
                      <a:noFill/>
                    </a:lnL>
                    <a:lnR>
                      <a:noFill/>
                    </a:lnR>
                    <a:lnT>
                      <a:noFill/>
                    </a:lnT>
                    <a:lnB>
                      <a:noFill/>
                    </a:lnB>
                    <a:solidFill>
                      <a:srgbClr val="F5F5F5"/>
                    </a:solidFill>
                  </a:tcPr>
                </a:tc>
                <a:extLst>
                  <a:ext uri="{0D108BD9-81ED-4DB2-BD59-A6C34878D82A}">
                    <a16:rowId xmlns:a16="http://schemas.microsoft.com/office/drawing/2014/main" val="1632019429"/>
                  </a:ext>
                </a:extLst>
              </a:tr>
              <a:tr h="225399">
                <a:tc>
                  <a:txBody>
                    <a:bodyPr/>
                    <a:lstStyle/>
                    <a:p>
                      <a:pPr algn="ctr" fontAlgn="ctr"/>
                      <a:r>
                        <a:rPr lang="en-US" sz="1000" b="1" dirty="0">
                          <a:effectLst/>
                          <a:latin typeface="Calibri" panose="020F0502020204030204" pitchFamily="34" charset="0"/>
                          <a:cs typeface="Calibri" panose="020F0502020204030204" pitchFamily="34" charset="0"/>
                        </a:rPr>
                        <a:t>1</a:t>
                      </a:r>
                    </a:p>
                  </a:txBody>
                  <a:tcPr anchor="ctr">
                    <a:lnL>
                      <a:noFill/>
                    </a:lnL>
                    <a:lnR>
                      <a:noFill/>
                    </a:lnR>
                    <a:lnT>
                      <a:noFill/>
                    </a:lnT>
                    <a:lnB>
                      <a:noFill/>
                    </a:lnB>
                    <a:solidFill>
                      <a:srgbClr val="FFFFFF"/>
                    </a:solidFill>
                  </a:tcPr>
                </a:tc>
                <a:tc>
                  <a:txBody>
                    <a:bodyPr/>
                    <a:lstStyle/>
                    <a:p>
                      <a:pPr algn="ctr" fontAlgn="ctr"/>
                      <a:r>
                        <a:rPr lang="en-US" sz="1000" dirty="0">
                          <a:effectLst/>
                          <a:latin typeface="Calibri" panose="020F0502020204030204" pitchFamily="34" charset="0"/>
                          <a:cs typeface="Calibri" panose="020F0502020204030204" pitchFamily="34" charset="0"/>
                        </a:rPr>
                        <a:t>1</a:t>
                      </a:r>
                    </a:p>
                  </a:txBody>
                  <a:tcPr anchor="ctr">
                    <a:lnL>
                      <a:noFill/>
                    </a:lnL>
                    <a:lnR>
                      <a:noFill/>
                    </a:lnR>
                    <a:lnT>
                      <a:noFill/>
                    </a:lnT>
                    <a:lnB>
                      <a:noFill/>
                    </a:lnB>
                    <a:solidFill>
                      <a:srgbClr val="FFFFFF"/>
                    </a:solidFill>
                  </a:tcPr>
                </a:tc>
                <a:tc>
                  <a:txBody>
                    <a:bodyPr/>
                    <a:lstStyle/>
                    <a:p>
                      <a:pPr algn="ctr" fontAlgn="ctr"/>
                      <a:r>
                        <a:rPr lang="en-US" sz="1000" dirty="0">
                          <a:effectLst/>
                          <a:latin typeface="Calibri" panose="020F0502020204030204" pitchFamily="34" charset="0"/>
                          <a:cs typeface="Calibri" panose="020F0502020204030204" pitchFamily="34" charset="0"/>
                        </a:rPr>
                        <a:t>85</a:t>
                      </a:r>
                    </a:p>
                  </a:txBody>
                  <a:tcPr anchor="ctr">
                    <a:lnL>
                      <a:noFill/>
                    </a:lnL>
                    <a:lnR>
                      <a:noFill/>
                    </a:lnR>
                    <a:lnT>
                      <a:noFill/>
                    </a:lnT>
                    <a:lnB>
                      <a:noFill/>
                    </a:lnB>
                    <a:solidFill>
                      <a:srgbClr val="FFFFFF"/>
                    </a:solidFill>
                  </a:tcPr>
                </a:tc>
                <a:tc>
                  <a:txBody>
                    <a:bodyPr/>
                    <a:lstStyle/>
                    <a:p>
                      <a:pPr algn="ctr" fontAlgn="ctr"/>
                      <a:r>
                        <a:rPr lang="en-US" sz="1000" dirty="0">
                          <a:effectLst/>
                          <a:latin typeface="Calibri" panose="020F0502020204030204" pitchFamily="34" charset="0"/>
                          <a:cs typeface="Calibri" panose="020F0502020204030204" pitchFamily="34" charset="0"/>
                        </a:rPr>
                        <a:t>66</a:t>
                      </a:r>
                    </a:p>
                  </a:txBody>
                  <a:tcPr anchor="ctr">
                    <a:lnL>
                      <a:noFill/>
                    </a:lnL>
                    <a:lnR>
                      <a:noFill/>
                    </a:lnR>
                    <a:lnT>
                      <a:noFill/>
                    </a:lnT>
                    <a:lnB>
                      <a:noFill/>
                    </a:lnB>
                    <a:solidFill>
                      <a:srgbClr val="FFFFFF"/>
                    </a:solidFill>
                  </a:tcPr>
                </a:tc>
                <a:tc>
                  <a:txBody>
                    <a:bodyPr/>
                    <a:lstStyle/>
                    <a:p>
                      <a:pPr algn="ctr" fontAlgn="ctr"/>
                      <a:r>
                        <a:rPr lang="en-US" sz="1000" dirty="0">
                          <a:effectLst/>
                          <a:latin typeface="Calibri" panose="020F0502020204030204" pitchFamily="34" charset="0"/>
                          <a:cs typeface="Calibri" panose="020F0502020204030204" pitchFamily="34" charset="0"/>
                        </a:rPr>
                        <a:t>29</a:t>
                      </a:r>
                    </a:p>
                  </a:txBody>
                  <a:tcPr anchor="ctr">
                    <a:lnL>
                      <a:noFill/>
                    </a:lnL>
                    <a:lnR>
                      <a:noFill/>
                    </a:lnR>
                    <a:lnT>
                      <a:noFill/>
                    </a:lnT>
                    <a:lnB>
                      <a:noFill/>
                    </a:lnB>
                    <a:solidFill>
                      <a:srgbClr val="FFFFFF"/>
                    </a:solidFill>
                  </a:tcPr>
                </a:tc>
                <a:tc>
                  <a:txBody>
                    <a:bodyPr/>
                    <a:lstStyle/>
                    <a:p>
                      <a:pPr algn="ctr" fontAlgn="ctr"/>
                      <a:r>
                        <a:rPr lang="en-US" sz="1000" dirty="0">
                          <a:effectLst/>
                          <a:latin typeface="Calibri" panose="020F0502020204030204" pitchFamily="34" charset="0"/>
                          <a:cs typeface="Calibri" panose="020F0502020204030204" pitchFamily="34" charset="0"/>
                        </a:rPr>
                        <a:t>0</a:t>
                      </a:r>
                    </a:p>
                  </a:txBody>
                  <a:tcPr anchor="ctr">
                    <a:lnL>
                      <a:noFill/>
                    </a:lnL>
                    <a:lnR>
                      <a:noFill/>
                    </a:lnR>
                    <a:lnT>
                      <a:noFill/>
                    </a:lnT>
                    <a:lnB>
                      <a:noFill/>
                    </a:lnB>
                    <a:solidFill>
                      <a:srgbClr val="FFFFFF"/>
                    </a:solidFill>
                  </a:tcPr>
                </a:tc>
                <a:tc>
                  <a:txBody>
                    <a:bodyPr/>
                    <a:lstStyle/>
                    <a:p>
                      <a:pPr algn="ctr" fontAlgn="ctr"/>
                      <a:r>
                        <a:rPr lang="en-US" sz="1000" dirty="0">
                          <a:effectLst/>
                          <a:latin typeface="Calibri" panose="020F0502020204030204" pitchFamily="34" charset="0"/>
                          <a:cs typeface="Calibri" panose="020F0502020204030204" pitchFamily="34" charset="0"/>
                        </a:rPr>
                        <a:t>26.6</a:t>
                      </a:r>
                    </a:p>
                  </a:txBody>
                  <a:tcPr anchor="ctr">
                    <a:lnL>
                      <a:noFill/>
                    </a:lnL>
                    <a:lnR>
                      <a:noFill/>
                    </a:lnR>
                    <a:lnT>
                      <a:noFill/>
                    </a:lnT>
                    <a:lnB>
                      <a:noFill/>
                    </a:lnB>
                    <a:solidFill>
                      <a:srgbClr val="FFFFFF"/>
                    </a:solidFill>
                  </a:tcPr>
                </a:tc>
                <a:tc>
                  <a:txBody>
                    <a:bodyPr/>
                    <a:lstStyle/>
                    <a:p>
                      <a:pPr algn="ctr" fontAlgn="ctr"/>
                      <a:r>
                        <a:rPr lang="en-US" sz="1000" dirty="0">
                          <a:effectLst/>
                          <a:latin typeface="Calibri" panose="020F0502020204030204" pitchFamily="34" charset="0"/>
                          <a:cs typeface="Calibri" panose="020F0502020204030204" pitchFamily="34" charset="0"/>
                        </a:rPr>
                        <a:t>0.351</a:t>
                      </a:r>
                    </a:p>
                  </a:txBody>
                  <a:tcPr anchor="ctr">
                    <a:lnL>
                      <a:noFill/>
                    </a:lnL>
                    <a:lnR>
                      <a:noFill/>
                    </a:lnR>
                    <a:lnT>
                      <a:noFill/>
                    </a:lnT>
                    <a:lnB>
                      <a:noFill/>
                    </a:lnB>
                    <a:solidFill>
                      <a:srgbClr val="FFFFFF"/>
                    </a:solidFill>
                  </a:tcPr>
                </a:tc>
                <a:tc>
                  <a:txBody>
                    <a:bodyPr/>
                    <a:lstStyle/>
                    <a:p>
                      <a:pPr algn="ctr" fontAlgn="ctr"/>
                      <a:r>
                        <a:rPr lang="en-US" sz="1000" dirty="0">
                          <a:effectLst/>
                          <a:latin typeface="Calibri" panose="020F0502020204030204" pitchFamily="34" charset="0"/>
                          <a:cs typeface="Calibri" panose="020F0502020204030204" pitchFamily="34" charset="0"/>
                        </a:rPr>
                        <a:t>31</a:t>
                      </a:r>
                    </a:p>
                  </a:txBody>
                  <a:tcPr anchor="ctr">
                    <a:lnL>
                      <a:noFill/>
                    </a:lnL>
                    <a:lnR>
                      <a:noFill/>
                    </a:lnR>
                    <a:lnT>
                      <a:noFill/>
                    </a:lnT>
                    <a:lnB>
                      <a:noFill/>
                    </a:lnB>
                    <a:solidFill>
                      <a:srgbClr val="FFFFFF"/>
                    </a:solidFill>
                  </a:tcPr>
                </a:tc>
                <a:tc>
                  <a:txBody>
                    <a:bodyPr/>
                    <a:lstStyle/>
                    <a:p>
                      <a:pPr algn="ctr" fontAlgn="ctr"/>
                      <a:r>
                        <a:rPr lang="en-US" sz="1000" dirty="0">
                          <a:effectLst/>
                          <a:latin typeface="Calibri" panose="020F0502020204030204" pitchFamily="34" charset="0"/>
                          <a:cs typeface="Calibri" panose="020F0502020204030204" pitchFamily="34" charset="0"/>
                        </a:rPr>
                        <a:t>0</a:t>
                      </a:r>
                    </a:p>
                  </a:txBody>
                  <a:tcPr anchor="ctr">
                    <a:lnL>
                      <a:noFill/>
                    </a:lnL>
                    <a:lnR>
                      <a:noFill/>
                    </a:lnR>
                    <a:lnT>
                      <a:noFill/>
                    </a:lnT>
                    <a:lnB>
                      <a:noFill/>
                    </a:lnB>
                    <a:solidFill>
                      <a:srgbClr val="FFFFFF"/>
                    </a:solidFill>
                  </a:tcPr>
                </a:tc>
                <a:extLst>
                  <a:ext uri="{0D108BD9-81ED-4DB2-BD59-A6C34878D82A}">
                    <a16:rowId xmlns:a16="http://schemas.microsoft.com/office/drawing/2014/main" val="2320855375"/>
                  </a:ext>
                </a:extLst>
              </a:tr>
              <a:tr h="225399">
                <a:tc>
                  <a:txBody>
                    <a:bodyPr/>
                    <a:lstStyle/>
                    <a:p>
                      <a:pPr algn="ctr" fontAlgn="ctr"/>
                      <a:r>
                        <a:rPr lang="en-US" sz="1000" b="1" dirty="0">
                          <a:effectLst/>
                          <a:latin typeface="Calibri" panose="020F0502020204030204" pitchFamily="34" charset="0"/>
                          <a:cs typeface="Calibri" panose="020F0502020204030204" pitchFamily="34" charset="0"/>
                        </a:rPr>
                        <a:t>2</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8</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183</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64</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0</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0</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23.3</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0.672</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32</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1</a:t>
                      </a:r>
                    </a:p>
                  </a:txBody>
                  <a:tcPr anchor="ctr">
                    <a:lnL>
                      <a:noFill/>
                    </a:lnL>
                    <a:lnR>
                      <a:noFill/>
                    </a:lnR>
                    <a:lnT>
                      <a:noFill/>
                    </a:lnT>
                    <a:lnB>
                      <a:noFill/>
                    </a:lnB>
                    <a:solidFill>
                      <a:srgbClr val="F5F5F5"/>
                    </a:solidFill>
                  </a:tcPr>
                </a:tc>
                <a:extLst>
                  <a:ext uri="{0D108BD9-81ED-4DB2-BD59-A6C34878D82A}">
                    <a16:rowId xmlns:a16="http://schemas.microsoft.com/office/drawing/2014/main" val="1530442496"/>
                  </a:ext>
                </a:extLst>
              </a:tr>
              <a:tr h="225399">
                <a:tc>
                  <a:txBody>
                    <a:bodyPr/>
                    <a:lstStyle/>
                    <a:p>
                      <a:pPr algn="ctr" fontAlgn="ctr"/>
                      <a:r>
                        <a:rPr lang="en-US" sz="1000" b="1" dirty="0">
                          <a:effectLst/>
                          <a:latin typeface="Calibri" panose="020F0502020204030204" pitchFamily="34" charset="0"/>
                          <a:cs typeface="Calibri" panose="020F0502020204030204" pitchFamily="34" charset="0"/>
                        </a:rPr>
                        <a:t>3</a:t>
                      </a:r>
                    </a:p>
                  </a:txBody>
                  <a:tcPr anchor="ctr">
                    <a:lnL>
                      <a:noFill/>
                    </a:lnL>
                    <a:lnR>
                      <a:noFill/>
                    </a:lnR>
                    <a:lnT>
                      <a:noFill/>
                    </a:lnT>
                    <a:lnB>
                      <a:noFill/>
                    </a:lnB>
                    <a:solidFill>
                      <a:srgbClr val="FFFFFF"/>
                    </a:solidFill>
                  </a:tcPr>
                </a:tc>
                <a:tc>
                  <a:txBody>
                    <a:bodyPr/>
                    <a:lstStyle/>
                    <a:p>
                      <a:pPr algn="ctr" fontAlgn="ctr"/>
                      <a:r>
                        <a:rPr lang="en-US" sz="1000" dirty="0">
                          <a:effectLst/>
                          <a:latin typeface="Calibri" panose="020F0502020204030204" pitchFamily="34" charset="0"/>
                          <a:cs typeface="Calibri" panose="020F0502020204030204" pitchFamily="34" charset="0"/>
                        </a:rPr>
                        <a:t>1</a:t>
                      </a:r>
                    </a:p>
                  </a:txBody>
                  <a:tcPr anchor="ctr">
                    <a:lnL>
                      <a:noFill/>
                    </a:lnL>
                    <a:lnR>
                      <a:noFill/>
                    </a:lnR>
                    <a:lnT>
                      <a:noFill/>
                    </a:lnT>
                    <a:lnB>
                      <a:noFill/>
                    </a:lnB>
                    <a:solidFill>
                      <a:srgbClr val="FFFFFF"/>
                    </a:solidFill>
                  </a:tcPr>
                </a:tc>
                <a:tc>
                  <a:txBody>
                    <a:bodyPr/>
                    <a:lstStyle/>
                    <a:p>
                      <a:pPr algn="ctr" fontAlgn="ctr"/>
                      <a:r>
                        <a:rPr lang="en-US" sz="1000" dirty="0">
                          <a:effectLst/>
                          <a:latin typeface="Calibri" panose="020F0502020204030204" pitchFamily="34" charset="0"/>
                          <a:cs typeface="Calibri" panose="020F0502020204030204" pitchFamily="34" charset="0"/>
                        </a:rPr>
                        <a:t>89</a:t>
                      </a:r>
                    </a:p>
                  </a:txBody>
                  <a:tcPr anchor="ctr">
                    <a:lnL>
                      <a:noFill/>
                    </a:lnL>
                    <a:lnR>
                      <a:noFill/>
                    </a:lnR>
                    <a:lnT>
                      <a:noFill/>
                    </a:lnT>
                    <a:lnB>
                      <a:noFill/>
                    </a:lnB>
                    <a:solidFill>
                      <a:srgbClr val="FFFFFF"/>
                    </a:solidFill>
                  </a:tcPr>
                </a:tc>
                <a:tc>
                  <a:txBody>
                    <a:bodyPr/>
                    <a:lstStyle/>
                    <a:p>
                      <a:pPr algn="ctr" fontAlgn="ctr"/>
                      <a:r>
                        <a:rPr lang="en-US" sz="1000" dirty="0">
                          <a:effectLst/>
                          <a:latin typeface="Calibri" panose="020F0502020204030204" pitchFamily="34" charset="0"/>
                          <a:cs typeface="Calibri" panose="020F0502020204030204" pitchFamily="34" charset="0"/>
                        </a:rPr>
                        <a:t>66</a:t>
                      </a:r>
                    </a:p>
                  </a:txBody>
                  <a:tcPr anchor="ctr">
                    <a:lnL>
                      <a:noFill/>
                    </a:lnL>
                    <a:lnR>
                      <a:noFill/>
                    </a:lnR>
                    <a:lnT>
                      <a:noFill/>
                    </a:lnT>
                    <a:lnB>
                      <a:noFill/>
                    </a:lnB>
                    <a:solidFill>
                      <a:srgbClr val="FFFFFF"/>
                    </a:solidFill>
                  </a:tcPr>
                </a:tc>
                <a:tc>
                  <a:txBody>
                    <a:bodyPr/>
                    <a:lstStyle/>
                    <a:p>
                      <a:pPr algn="ctr" fontAlgn="ctr"/>
                      <a:r>
                        <a:rPr lang="en-US" sz="1000" dirty="0">
                          <a:effectLst/>
                          <a:latin typeface="Calibri" panose="020F0502020204030204" pitchFamily="34" charset="0"/>
                          <a:cs typeface="Calibri" panose="020F0502020204030204" pitchFamily="34" charset="0"/>
                        </a:rPr>
                        <a:t>23</a:t>
                      </a:r>
                    </a:p>
                  </a:txBody>
                  <a:tcPr anchor="ctr">
                    <a:lnL>
                      <a:noFill/>
                    </a:lnL>
                    <a:lnR>
                      <a:noFill/>
                    </a:lnR>
                    <a:lnT>
                      <a:noFill/>
                    </a:lnT>
                    <a:lnB>
                      <a:noFill/>
                    </a:lnB>
                    <a:solidFill>
                      <a:srgbClr val="FFFFFF"/>
                    </a:solidFill>
                  </a:tcPr>
                </a:tc>
                <a:tc>
                  <a:txBody>
                    <a:bodyPr/>
                    <a:lstStyle/>
                    <a:p>
                      <a:pPr algn="ctr" fontAlgn="ctr"/>
                      <a:r>
                        <a:rPr lang="en-US" sz="1000" dirty="0">
                          <a:effectLst/>
                          <a:latin typeface="Calibri" panose="020F0502020204030204" pitchFamily="34" charset="0"/>
                          <a:cs typeface="Calibri" panose="020F0502020204030204" pitchFamily="34" charset="0"/>
                        </a:rPr>
                        <a:t>94</a:t>
                      </a:r>
                    </a:p>
                  </a:txBody>
                  <a:tcPr anchor="ctr">
                    <a:lnL>
                      <a:noFill/>
                    </a:lnL>
                    <a:lnR>
                      <a:noFill/>
                    </a:lnR>
                    <a:lnT>
                      <a:noFill/>
                    </a:lnT>
                    <a:lnB>
                      <a:noFill/>
                    </a:lnB>
                    <a:solidFill>
                      <a:srgbClr val="FFFFFF"/>
                    </a:solidFill>
                  </a:tcPr>
                </a:tc>
                <a:tc>
                  <a:txBody>
                    <a:bodyPr/>
                    <a:lstStyle/>
                    <a:p>
                      <a:pPr algn="ctr" fontAlgn="ctr"/>
                      <a:r>
                        <a:rPr lang="en-US" sz="1000" dirty="0">
                          <a:effectLst/>
                          <a:latin typeface="Calibri" panose="020F0502020204030204" pitchFamily="34" charset="0"/>
                          <a:cs typeface="Calibri" panose="020F0502020204030204" pitchFamily="34" charset="0"/>
                        </a:rPr>
                        <a:t>28.1</a:t>
                      </a:r>
                    </a:p>
                  </a:txBody>
                  <a:tcPr anchor="ctr">
                    <a:lnL>
                      <a:noFill/>
                    </a:lnL>
                    <a:lnR>
                      <a:noFill/>
                    </a:lnR>
                    <a:lnT>
                      <a:noFill/>
                    </a:lnT>
                    <a:lnB>
                      <a:noFill/>
                    </a:lnB>
                    <a:solidFill>
                      <a:srgbClr val="FFFFFF"/>
                    </a:solidFill>
                  </a:tcPr>
                </a:tc>
                <a:tc>
                  <a:txBody>
                    <a:bodyPr/>
                    <a:lstStyle/>
                    <a:p>
                      <a:pPr algn="ctr" fontAlgn="ctr"/>
                      <a:r>
                        <a:rPr lang="en-US" sz="1000" dirty="0">
                          <a:effectLst/>
                          <a:latin typeface="Calibri" panose="020F0502020204030204" pitchFamily="34" charset="0"/>
                          <a:cs typeface="Calibri" panose="020F0502020204030204" pitchFamily="34" charset="0"/>
                        </a:rPr>
                        <a:t>0.167</a:t>
                      </a:r>
                    </a:p>
                  </a:txBody>
                  <a:tcPr anchor="ctr">
                    <a:lnL>
                      <a:noFill/>
                    </a:lnL>
                    <a:lnR>
                      <a:noFill/>
                    </a:lnR>
                    <a:lnT>
                      <a:noFill/>
                    </a:lnT>
                    <a:lnB>
                      <a:noFill/>
                    </a:lnB>
                    <a:solidFill>
                      <a:srgbClr val="FFFFFF"/>
                    </a:solidFill>
                  </a:tcPr>
                </a:tc>
                <a:tc>
                  <a:txBody>
                    <a:bodyPr/>
                    <a:lstStyle/>
                    <a:p>
                      <a:pPr algn="ctr" fontAlgn="ctr"/>
                      <a:r>
                        <a:rPr lang="en-US" sz="1000" dirty="0">
                          <a:effectLst/>
                          <a:latin typeface="Calibri" panose="020F0502020204030204" pitchFamily="34" charset="0"/>
                          <a:cs typeface="Calibri" panose="020F0502020204030204" pitchFamily="34" charset="0"/>
                        </a:rPr>
                        <a:t>21</a:t>
                      </a:r>
                    </a:p>
                  </a:txBody>
                  <a:tcPr anchor="ctr">
                    <a:lnL>
                      <a:noFill/>
                    </a:lnL>
                    <a:lnR>
                      <a:noFill/>
                    </a:lnR>
                    <a:lnT>
                      <a:noFill/>
                    </a:lnT>
                    <a:lnB>
                      <a:noFill/>
                    </a:lnB>
                    <a:solidFill>
                      <a:srgbClr val="FFFFFF"/>
                    </a:solidFill>
                  </a:tcPr>
                </a:tc>
                <a:tc>
                  <a:txBody>
                    <a:bodyPr/>
                    <a:lstStyle/>
                    <a:p>
                      <a:pPr algn="ctr" fontAlgn="ctr"/>
                      <a:r>
                        <a:rPr lang="en-US" sz="1000" dirty="0">
                          <a:effectLst/>
                          <a:latin typeface="Calibri" panose="020F0502020204030204" pitchFamily="34" charset="0"/>
                          <a:cs typeface="Calibri" panose="020F0502020204030204" pitchFamily="34" charset="0"/>
                        </a:rPr>
                        <a:t>0</a:t>
                      </a:r>
                    </a:p>
                  </a:txBody>
                  <a:tcPr anchor="ctr">
                    <a:lnL>
                      <a:noFill/>
                    </a:lnL>
                    <a:lnR>
                      <a:noFill/>
                    </a:lnR>
                    <a:lnT>
                      <a:noFill/>
                    </a:lnT>
                    <a:lnB>
                      <a:noFill/>
                    </a:lnB>
                    <a:solidFill>
                      <a:srgbClr val="FFFFFF"/>
                    </a:solidFill>
                  </a:tcPr>
                </a:tc>
                <a:extLst>
                  <a:ext uri="{0D108BD9-81ED-4DB2-BD59-A6C34878D82A}">
                    <a16:rowId xmlns:a16="http://schemas.microsoft.com/office/drawing/2014/main" val="3661580740"/>
                  </a:ext>
                </a:extLst>
              </a:tr>
              <a:tr h="225399">
                <a:tc>
                  <a:txBody>
                    <a:bodyPr/>
                    <a:lstStyle/>
                    <a:p>
                      <a:pPr algn="ctr" fontAlgn="ctr"/>
                      <a:r>
                        <a:rPr lang="en-US" sz="1000" b="1" dirty="0">
                          <a:effectLst/>
                          <a:latin typeface="Calibri" panose="020F0502020204030204" pitchFamily="34" charset="0"/>
                          <a:cs typeface="Calibri" panose="020F0502020204030204" pitchFamily="34" charset="0"/>
                        </a:rPr>
                        <a:t>4</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0</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137</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40</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35</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168</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43.1</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2.288</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33</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1</a:t>
                      </a:r>
                    </a:p>
                  </a:txBody>
                  <a:tcPr anchor="ctr">
                    <a:lnL>
                      <a:noFill/>
                    </a:lnL>
                    <a:lnR>
                      <a:noFill/>
                    </a:lnR>
                    <a:lnT>
                      <a:noFill/>
                    </a:lnT>
                    <a:lnB>
                      <a:noFill/>
                    </a:lnB>
                    <a:solidFill>
                      <a:srgbClr val="F5F5F5"/>
                    </a:solidFill>
                  </a:tcPr>
                </a:tc>
                <a:extLst>
                  <a:ext uri="{0D108BD9-81ED-4DB2-BD59-A6C34878D82A}">
                    <a16:rowId xmlns:a16="http://schemas.microsoft.com/office/drawing/2014/main" val="256856578"/>
                  </a:ext>
                </a:extLst>
              </a:tr>
            </a:tbl>
          </a:graphicData>
        </a:graphic>
      </p:graphicFrame>
    </p:spTree>
    <p:extLst>
      <p:ext uri="{BB962C8B-B14F-4D97-AF65-F5344CB8AC3E}">
        <p14:creationId xmlns:p14="http://schemas.microsoft.com/office/powerpoint/2010/main" val="3677908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Description</a:t>
            </a:r>
            <a:endParaRPr dirty="0"/>
          </a:p>
        </p:txBody>
      </p:sp>
      <p:sp>
        <p:nvSpPr>
          <p:cNvPr id="99" name="Google Shape;99;p14"/>
          <p:cNvSpPr/>
          <p:nvPr/>
        </p:nvSpPr>
        <p:spPr>
          <a:xfrm>
            <a:off x="311701" y="1115605"/>
            <a:ext cx="8436778" cy="97227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14"/>
          <p:cNvSpPr txBox="1">
            <a:spLocks noGrp="1"/>
          </p:cNvSpPr>
          <p:nvPr>
            <p:ph type="body" idx="4294967295"/>
          </p:nvPr>
        </p:nvSpPr>
        <p:spPr>
          <a:xfrm>
            <a:off x="395521" y="1148069"/>
            <a:ext cx="8116019" cy="939812"/>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200" dirty="0">
                <a:solidFill>
                  <a:srgbClr val="292929"/>
                </a:solidFill>
                <a:latin typeface="Calibri" panose="020F0502020204030204" pitchFamily="34" charset="0"/>
                <a:cs typeface="Calibri" panose="020F0502020204030204" pitchFamily="34" charset="0"/>
              </a:rPr>
              <a:t>Handling the missing values- </a:t>
            </a:r>
          </a:p>
          <a:p>
            <a:pPr marL="0" lvl="0" indent="0" algn="l" rtl="0">
              <a:spcBef>
                <a:spcPts val="0"/>
              </a:spcBef>
              <a:spcAft>
                <a:spcPts val="0"/>
              </a:spcAft>
              <a:buNone/>
            </a:pPr>
            <a:r>
              <a:rPr lang="en-US" sz="1200" dirty="0">
                <a:solidFill>
                  <a:srgbClr val="292929"/>
                </a:solidFill>
                <a:latin typeface="Calibri" panose="020F0502020204030204" pitchFamily="34" charset="0"/>
                <a:cs typeface="Calibri" panose="020F0502020204030204" pitchFamily="34" charset="0"/>
              </a:rPr>
              <a:t>We need to check the presence of the missing values and need to replace them with mean, median and mode. Sometimes we have null values in the form of 0 , so we need to convert them to NaN and then replace them accordingly. The missing values can be removed also but it should be less than 5 percent of the whole dataset.</a:t>
            </a:r>
          </a:p>
          <a:p>
            <a:pPr marL="171450" indent="-171450">
              <a:buFont typeface="Arial" panose="020B0604020202020204" pitchFamily="34" charset="0"/>
              <a:buChar char="•"/>
            </a:pPr>
            <a:endParaRPr lang="en-US" sz="1200" dirty="0">
              <a:latin typeface="Calibri" panose="020F0502020204030204" pitchFamily="34" charset="0"/>
              <a:cs typeface="Calibri" panose="020F0502020204030204" pitchFamily="34" charset="0"/>
            </a:endParaRPr>
          </a:p>
        </p:txBody>
      </p:sp>
      <p:graphicFrame>
        <p:nvGraphicFramePr>
          <p:cNvPr id="4" name="Table 3">
            <a:extLst>
              <a:ext uri="{FF2B5EF4-FFF2-40B4-BE49-F238E27FC236}">
                <a16:creationId xmlns:a16="http://schemas.microsoft.com/office/drawing/2014/main" id="{4D692BEC-F516-4FA0-94F9-0CDC564F788B}"/>
              </a:ext>
            </a:extLst>
          </p:cNvPr>
          <p:cNvGraphicFramePr>
            <a:graphicFrameLocks noGrp="1"/>
          </p:cNvGraphicFramePr>
          <p:nvPr>
            <p:extLst>
              <p:ext uri="{D42A27DB-BD31-4B8C-83A1-F6EECF244321}">
                <p14:modId xmlns:p14="http://schemas.microsoft.com/office/powerpoint/2010/main" val="3398284019"/>
              </p:ext>
            </p:extLst>
          </p:nvPr>
        </p:nvGraphicFramePr>
        <p:xfrm>
          <a:off x="395521" y="3446948"/>
          <a:ext cx="3422649" cy="1497173"/>
        </p:xfrm>
        <a:graphic>
          <a:graphicData uri="http://schemas.openxmlformats.org/drawingml/2006/table">
            <a:tbl>
              <a:tblPr/>
              <a:tblGrid>
                <a:gridCol w="314378">
                  <a:extLst>
                    <a:ext uri="{9D8B030D-6E8A-4147-A177-3AD203B41FA5}">
                      <a16:colId xmlns:a16="http://schemas.microsoft.com/office/drawing/2014/main" val="2943635231"/>
                    </a:ext>
                  </a:extLst>
                </a:gridCol>
                <a:gridCol w="676800">
                  <a:extLst>
                    <a:ext uri="{9D8B030D-6E8A-4147-A177-3AD203B41FA5}">
                      <a16:colId xmlns:a16="http://schemas.microsoft.com/office/drawing/2014/main" val="3973450614"/>
                    </a:ext>
                  </a:extLst>
                </a:gridCol>
                <a:gridCol w="495067">
                  <a:extLst>
                    <a:ext uri="{9D8B030D-6E8A-4147-A177-3AD203B41FA5}">
                      <a16:colId xmlns:a16="http://schemas.microsoft.com/office/drawing/2014/main" val="3909267502"/>
                    </a:ext>
                  </a:extLst>
                </a:gridCol>
                <a:gridCol w="933735">
                  <a:extLst>
                    <a:ext uri="{9D8B030D-6E8A-4147-A177-3AD203B41FA5}">
                      <a16:colId xmlns:a16="http://schemas.microsoft.com/office/drawing/2014/main" val="361184776"/>
                    </a:ext>
                  </a:extLst>
                </a:gridCol>
                <a:gridCol w="557734">
                  <a:extLst>
                    <a:ext uri="{9D8B030D-6E8A-4147-A177-3AD203B41FA5}">
                      <a16:colId xmlns:a16="http://schemas.microsoft.com/office/drawing/2014/main" val="3594918722"/>
                    </a:ext>
                  </a:extLst>
                </a:gridCol>
                <a:gridCol w="444935">
                  <a:extLst>
                    <a:ext uri="{9D8B030D-6E8A-4147-A177-3AD203B41FA5}">
                      <a16:colId xmlns:a16="http://schemas.microsoft.com/office/drawing/2014/main" val="636315169"/>
                    </a:ext>
                  </a:extLst>
                </a:gridCol>
              </a:tblGrid>
              <a:tr h="269158">
                <a:tc>
                  <a:txBody>
                    <a:bodyPr/>
                    <a:lstStyle/>
                    <a:p>
                      <a:pPr algn="ctr" fontAlgn="ctr"/>
                      <a:endParaRPr lang="en-US" sz="1000" b="1" dirty="0">
                        <a:effectLst/>
                        <a:latin typeface="Calibri" panose="020F0502020204030204" pitchFamily="34" charset="0"/>
                        <a:cs typeface="Calibri" panose="020F0502020204030204" pitchFamily="34" charset="0"/>
                      </a:endParaRPr>
                    </a:p>
                  </a:txBody>
                  <a:tcPr anchor="ctr">
                    <a:lnL>
                      <a:noFill/>
                    </a:lnL>
                    <a:lnR>
                      <a:noFill/>
                    </a:lnR>
                    <a:lnT>
                      <a:noFill/>
                    </a:lnT>
                    <a:lnB>
                      <a:noFill/>
                    </a:lnB>
                  </a:tcPr>
                </a:tc>
                <a:tc>
                  <a:txBody>
                    <a:bodyPr/>
                    <a:lstStyle/>
                    <a:p>
                      <a:pPr algn="ctr" fontAlgn="ctr"/>
                      <a:r>
                        <a:rPr lang="en-US" sz="1000" b="1" dirty="0">
                          <a:effectLst/>
                          <a:latin typeface="Calibri" panose="020F0502020204030204" pitchFamily="34" charset="0"/>
                          <a:cs typeface="Calibri" panose="020F0502020204030204" pitchFamily="34" charset="0"/>
                        </a:rPr>
                        <a:t>Glucose</a:t>
                      </a:r>
                    </a:p>
                  </a:txBody>
                  <a:tcPr anchor="ctr">
                    <a:lnL>
                      <a:noFill/>
                    </a:lnL>
                    <a:lnR>
                      <a:noFill/>
                    </a:lnR>
                    <a:lnT>
                      <a:noFill/>
                    </a:lnT>
                    <a:lnB>
                      <a:noFill/>
                    </a:lnB>
                  </a:tcPr>
                </a:tc>
                <a:tc>
                  <a:txBody>
                    <a:bodyPr/>
                    <a:lstStyle/>
                    <a:p>
                      <a:pPr algn="ctr" fontAlgn="ctr"/>
                      <a:r>
                        <a:rPr lang="en-US" sz="1000" b="1" dirty="0">
                          <a:effectLst/>
                          <a:latin typeface="Calibri" panose="020F0502020204030204" pitchFamily="34" charset="0"/>
                          <a:cs typeface="Calibri" panose="020F0502020204030204" pitchFamily="34" charset="0"/>
                        </a:rPr>
                        <a:t>BP</a:t>
                      </a:r>
                    </a:p>
                  </a:txBody>
                  <a:tcPr anchor="ctr">
                    <a:lnL>
                      <a:noFill/>
                    </a:lnL>
                    <a:lnR>
                      <a:noFill/>
                    </a:lnR>
                    <a:lnT>
                      <a:noFill/>
                    </a:lnT>
                    <a:lnB>
                      <a:noFill/>
                    </a:lnB>
                  </a:tcPr>
                </a:tc>
                <a:tc>
                  <a:txBody>
                    <a:bodyPr/>
                    <a:lstStyle/>
                    <a:p>
                      <a:pPr algn="ctr" fontAlgn="ctr"/>
                      <a:r>
                        <a:rPr lang="en-US" sz="1000" b="1" dirty="0">
                          <a:effectLst/>
                          <a:latin typeface="Calibri" panose="020F0502020204030204" pitchFamily="34" charset="0"/>
                          <a:cs typeface="Calibri" panose="020F0502020204030204" pitchFamily="34" charset="0"/>
                        </a:rPr>
                        <a:t>SkinThickness</a:t>
                      </a:r>
                    </a:p>
                  </a:txBody>
                  <a:tcPr anchor="ctr">
                    <a:lnL>
                      <a:noFill/>
                    </a:lnL>
                    <a:lnR>
                      <a:noFill/>
                    </a:lnR>
                    <a:lnT>
                      <a:noFill/>
                    </a:lnT>
                    <a:lnB>
                      <a:noFill/>
                    </a:lnB>
                  </a:tcPr>
                </a:tc>
                <a:tc>
                  <a:txBody>
                    <a:bodyPr/>
                    <a:lstStyle/>
                    <a:p>
                      <a:pPr algn="ctr" fontAlgn="ctr"/>
                      <a:r>
                        <a:rPr lang="en-US" sz="1000" b="1" dirty="0">
                          <a:effectLst/>
                          <a:latin typeface="Calibri" panose="020F0502020204030204" pitchFamily="34" charset="0"/>
                          <a:cs typeface="Calibri" panose="020F0502020204030204" pitchFamily="34" charset="0"/>
                        </a:rPr>
                        <a:t>Insulin</a:t>
                      </a:r>
                    </a:p>
                  </a:txBody>
                  <a:tcPr anchor="ctr">
                    <a:lnL>
                      <a:noFill/>
                    </a:lnL>
                    <a:lnR>
                      <a:noFill/>
                    </a:lnR>
                    <a:lnT>
                      <a:noFill/>
                    </a:lnT>
                    <a:lnB>
                      <a:noFill/>
                    </a:lnB>
                  </a:tcPr>
                </a:tc>
                <a:tc>
                  <a:txBody>
                    <a:bodyPr/>
                    <a:lstStyle/>
                    <a:p>
                      <a:pPr algn="ctr" fontAlgn="ctr"/>
                      <a:r>
                        <a:rPr lang="en-US" sz="1000" b="1" dirty="0">
                          <a:effectLst/>
                          <a:latin typeface="Calibri" panose="020F0502020204030204" pitchFamily="34" charset="0"/>
                          <a:cs typeface="Calibri" panose="020F0502020204030204" pitchFamily="34" charset="0"/>
                        </a:rPr>
                        <a:t>BMI</a:t>
                      </a:r>
                    </a:p>
                  </a:txBody>
                  <a:tcPr anchor="ctr">
                    <a:lnL>
                      <a:noFill/>
                    </a:lnL>
                  </a:tcPr>
                </a:tc>
                <a:extLst>
                  <a:ext uri="{0D108BD9-81ED-4DB2-BD59-A6C34878D82A}">
                    <a16:rowId xmlns:a16="http://schemas.microsoft.com/office/drawing/2014/main" val="101838972"/>
                  </a:ext>
                </a:extLst>
              </a:tr>
              <a:tr h="245603">
                <a:tc>
                  <a:txBody>
                    <a:bodyPr/>
                    <a:lstStyle/>
                    <a:p>
                      <a:pPr algn="ctr" fontAlgn="ctr"/>
                      <a:r>
                        <a:rPr lang="en-US" sz="1000" b="1" dirty="0">
                          <a:effectLst/>
                          <a:latin typeface="Calibri" panose="020F0502020204030204" pitchFamily="34" charset="0"/>
                          <a:cs typeface="Calibri" panose="020F0502020204030204" pitchFamily="34" charset="0"/>
                        </a:rPr>
                        <a:t>0</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148.0</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72.0</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35.0</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NaN</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33.6</a:t>
                      </a:r>
                    </a:p>
                  </a:txBody>
                  <a:tcPr anchor="ctr">
                    <a:lnL>
                      <a:noFill/>
                    </a:lnL>
                    <a:lnR>
                      <a:noFill/>
                    </a:lnR>
                    <a:lnB>
                      <a:noFill/>
                    </a:lnB>
                    <a:solidFill>
                      <a:srgbClr val="F5F5F5"/>
                    </a:solidFill>
                  </a:tcPr>
                </a:tc>
                <a:extLst>
                  <a:ext uri="{0D108BD9-81ED-4DB2-BD59-A6C34878D82A}">
                    <a16:rowId xmlns:a16="http://schemas.microsoft.com/office/drawing/2014/main" val="3674507715"/>
                  </a:ext>
                </a:extLst>
              </a:tr>
              <a:tr h="245603">
                <a:tc>
                  <a:txBody>
                    <a:bodyPr/>
                    <a:lstStyle/>
                    <a:p>
                      <a:pPr algn="ctr" fontAlgn="ctr"/>
                      <a:r>
                        <a:rPr lang="en-US" sz="1000" b="1" dirty="0">
                          <a:effectLst/>
                          <a:latin typeface="Calibri" panose="020F0502020204030204" pitchFamily="34" charset="0"/>
                          <a:cs typeface="Calibri" panose="020F0502020204030204" pitchFamily="34" charset="0"/>
                        </a:rPr>
                        <a:t>1</a:t>
                      </a:r>
                    </a:p>
                  </a:txBody>
                  <a:tcPr anchor="ctr">
                    <a:lnL>
                      <a:noFill/>
                    </a:lnL>
                    <a:lnR>
                      <a:noFill/>
                    </a:lnR>
                    <a:lnT>
                      <a:noFill/>
                    </a:lnT>
                    <a:lnB>
                      <a:noFill/>
                    </a:lnB>
                  </a:tcPr>
                </a:tc>
                <a:tc>
                  <a:txBody>
                    <a:bodyPr/>
                    <a:lstStyle/>
                    <a:p>
                      <a:pPr algn="ctr" fontAlgn="ctr"/>
                      <a:r>
                        <a:rPr lang="en-US" sz="1000" dirty="0">
                          <a:effectLst/>
                          <a:latin typeface="Calibri" panose="020F0502020204030204" pitchFamily="34" charset="0"/>
                          <a:cs typeface="Calibri" panose="020F0502020204030204" pitchFamily="34" charset="0"/>
                        </a:rPr>
                        <a:t>85.0</a:t>
                      </a:r>
                    </a:p>
                  </a:txBody>
                  <a:tcPr anchor="ctr">
                    <a:lnL>
                      <a:noFill/>
                    </a:lnL>
                    <a:lnR>
                      <a:noFill/>
                    </a:lnR>
                    <a:lnT>
                      <a:noFill/>
                    </a:lnT>
                    <a:lnB>
                      <a:noFill/>
                    </a:lnB>
                  </a:tcPr>
                </a:tc>
                <a:tc>
                  <a:txBody>
                    <a:bodyPr/>
                    <a:lstStyle/>
                    <a:p>
                      <a:pPr algn="ctr" fontAlgn="ctr"/>
                      <a:r>
                        <a:rPr lang="en-US" sz="1000" dirty="0">
                          <a:effectLst/>
                          <a:latin typeface="Calibri" panose="020F0502020204030204" pitchFamily="34" charset="0"/>
                          <a:cs typeface="Calibri" panose="020F0502020204030204" pitchFamily="34" charset="0"/>
                        </a:rPr>
                        <a:t>66.0</a:t>
                      </a:r>
                    </a:p>
                  </a:txBody>
                  <a:tcPr anchor="ctr">
                    <a:lnL>
                      <a:noFill/>
                    </a:lnL>
                    <a:lnR>
                      <a:noFill/>
                    </a:lnR>
                    <a:lnT>
                      <a:noFill/>
                    </a:lnT>
                    <a:lnB>
                      <a:noFill/>
                    </a:lnB>
                  </a:tcPr>
                </a:tc>
                <a:tc>
                  <a:txBody>
                    <a:bodyPr/>
                    <a:lstStyle/>
                    <a:p>
                      <a:pPr algn="ctr" fontAlgn="ctr"/>
                      <a:r>
                        <a:rPr lang="en-US" sz="1000" dirty="0">
                          <a:effectLst/>
                          <a:latin typeface="Calibri" panose="020F0502020204030204" pitchFamily="34" charset="0"/>
                          <a:cs typeface="Calibri" panose="020F0502020204030204" pitchFamily="34" charset="0"/>
                        </a:rPr>
                        <a:t>29.0</a:t>
                      </a:r>
                    </a:p>
                  </a:txBody>
                  <a:tcPr anchor="ctr">
                    <a:lnL>
                      <a:noFill/>
                    </a:lnL>
                    <a:lnR>
                      <a:noFill/>
                    </a:lnR>
                    <a:lnT>
                      <a:noFill/>
                    </a:lnT>
                    <a:lnB>
                      <a:noFill/>
                    </a:lnB>
                  </a:tcPr>
                </a:tc>
                <a:tc>
                  <a:txBody>
                    <a:bodyPr/>
                    <a:lstStyle/>
                    <a:p>
                      <a:pPr algn="ctr" fontAlgn="ctr"/>
                      <a:r>
                        <a:rPr lang="en-US" sz="1000" dirty="0">
                          <a:effectLst/>
                          <a:latin typeface="Calibri" panose="020F0502020204030204" pitchFamily="34" charset="0"/>
                          <a:cs typeface="Calibri" panose="020F0502020204030204" pitchFamily="34" charset="0"/>
                        </a:rPr>
                        <a:t>NaN</a:t>
                      </a:r>
                    </a:p>
                  </a:txBody>
                  <a:tcPr anchor="ctr">
                    <a:lnL>
                      <a:noFill/>
                    </a:lnL>
                    <a:lnR>
                      <a:noFill/>
                    </a:lnR>
                    <a:lnT>
                      <a:noFill/>
                    </a:lnT>
                    <a:lnB>
                      <a:noFill/>
                    </a:lnB>
                  </a:tcPr>
                </a:tc>
                <a:tc>
                  <a:txBody>
                    <a:bodyPr/>
                    <a:lstStyle/>
                    <a:p>
                      <a:pPr algn="ctr" fontAlgn="ctr"/>
                      <a:r>
                        <a:rPr lang="en-US" sz="1000" dirty="0">
                          <a:effectLst/>
                          <a:latin typeface="Calibri" panose="020F0502020204030204" pitchFamily="34" charset="0"/>
                          <a:cs typeface="Calibri" panose="020F0502020204030204" pitchFamily="34" charset="0"/>
                        </a:rPr>
                        <a:t>26.6</a:t>
                      </a:r>
                    </a:p>
                  </a:txBody>
                  <a:tcPr anchor="ctr">
                    <a:lnL>
                      <a:noFill/>
                    </a:lnL>
                    <a:lnR>
                      <a:noFill/>
                    </a:lnR>
                    <a:lnT>
                      <a:noFill/>
                    </a:lnT>
                    <a:lnB>
                      <a:noFill/>
                    </a:lnB>
                  </a:tcPr>
                </a:tc>
                <a:extLst>
                  <a:ext uri="{0D108BD9-81ED-4DB2-BD59-A6C34878D82A}">
                    <a16:rowId xmlns:a16="http://schemas.microsoft.com/office/drawing/2014/main" val="1518892474"/>
                  </a:ext>
                </a:extLst>
              </a:tr>
              <a:tr h="245603">
                <a:tc>
                  <a:txBody>
                    <a:bodyPr/>
                    <a:lstStyle/>
                    <a:p>
                      <a:pPr algn="ctr" fontAlgn="ctr"/>
                      <a:r>
                        <a:rPr lang="en-US" sz="1000" b="1" dirty="0">
                          <a:effectLst/>
                          <a:latin typeface="Calibri" panose="020F0502020204030204" pitchFamily="34" charset="0"/>
                          <a:cs typeface="Calibri" panose="020F0502020204030204" pitchFamily="34" charset="0"/>
                        </a:rPr>
                        <a:t>2</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183.0</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64.0</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NaN</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NaN</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23.3</a:t>
                      </a:r>
                    </a:p>
                  </a:txBody>
                  <a:tcPr anchor="ctr">
                    <a:lnL>
                      <a:noFill/>
                    </a:lnL>
                    <a:lnR>
                      <a:noFill/>
                    </a:lnR>
                    <a:lnT>
                      <a:noFill/>
                    </a:lnT>
                    <a:lnB>
                      <a:noFill/>
                    </a:lnB>
                    <a:solidFill>
                      <a:srgbClr val="F5F5F5"/>
                    </a:solidFill>
                  </a:tcPr>
                </a:tc>
                <a:extLst>
                  <a:ext uri="{0D108BD9-81ED-4DB2-BD59-A6C34878D82A}">
                    <a16:rowId xmlns:a16="http://schemas.microsoft.com/office/drawing/2014/main" val="848405055"/>
                  </a:ext>
                </a:extLst>
              </a:tr>
              <a:tr h="245603">
                <a:tc>
                  <a:txBody>
                    <a:bodyPr/>
                    <a:lstStyle/>
                    <a:p>
                      <a:pPr algn="ctr" fontAlgn="ctr"/>
                      <a:r>
                        <a:rPr lang="en-US" sz="1000" b="1" dirty="0">
                          <a:effectLst/>
                          <a:latin typeface="Calibri" panose="020F0502020204030204" pitchFamily="34" charset="0"/>
                          <a:cs typeface="Calibri" panose="020F0502020204030204" pitchFamily="34" charset="0"/>
                        </a:rPr>
                        <a:t>3</a:t>
                      </a:r>
                    </a:p>
                  </a:txBody>
                  <a:tcPr anchor="ctr">
                    <a:lnL>
                      <a:noFill/>
                    </a:lnL>
                    <a:lnR>
                      <a:noFill/>
                    </a:lnR>
                    <a:lnT>
                      <a:noFill/>
                    </a:lnT>
                    <a:lnB>
                      <a:noFill/>
                    </a:lnB>
                  </a:tcPr>
                </a:tc>
                <a:tc>
                  <a:txBody>
                    <a:bodyPr/>
                    <a:lstStyle/>
                    <a:p>
                      <a:pPr algn="ctr" fontAlgn="ctr"/>
                      <a:r>
                        <a:rPr lang="en-US" sz="1000" dirty="0">
                          <a:effectLst/>
                          <a:latin typeface="Calibri" panose="020F0502020204030204" pitchFamily="34" charset="0"/>
                          <a:cs typeface="Calibri" panose="020F0502020204030204" pitchFamily="34" charset="0"/>
                        </a:rPr>
                        <a:t>89.0</a:t>
                      </a:r>
                    </a:p>
                  </a:txBody>
                  <a:tcPr anchor="ctr">
                    <a:lnL>
                      <a:noFill/>
                    </a:lnL>
                    <a:lnR>
                      <a:noFill/>
                    </a:lnR>
                    <a:lnT>
                      <a:noFill/>
                    </a:lnT>
                    <a:lnB>
                      <a:noFill/>
                    </a:lnB>
                  </a:tcPr>
                </a:tc>
                <a:tc>
                  <a:txBody>
                    <a:bodyPr/>
                    <a:lstStyle/>
                    <a:p>
                      <a:pPr algn="ctr" fontAlgn="ctr"/>
                      <a:r>
                        <a:rPr lang="en-US" sz="1000" dirty="0">
                          <a:effectLst/>
                          <a:latin typeface="Calibri" panose="020F0502020204030204" pitchFamily="34" charset="0"/>
                          <a:cs typeface="Calibri" panose="020F0502020204030204" pitchFamily="34" charset="0"/>
                        </a:rPr>
                        <a:t>66.0</a:t>
                      </a:r>
                    </a:p>
                  </a:txBody>
                  <a:tcPr anchor="ctr">
                    <a:lnL>
                      <a:noFill/>
                    </a:lnL>
                    <a:lnR>
                      <a:noFill/>
                    </a:lnR>
                    <a:lnT>
                      <a:noFill/>
                    </a:lnT>
                    <a:lnB>
                      <a:noFill/>
                    </a:lnB>
                  </a:tcPr>
                </a:tc>
                <a:tc>
                  <a:txBody>
                    <a:bodyPr/>
                    <a:lstStyle/>
                    <a:p>
                      <a:pPr algn="ctr" fontAlgn="ctr"/>
                      <a:r>
                        <a:rPr lang="en-US" sz="1000" dirty="0">
                          <a:effectLst/>
                          <a:latin typeface="Calibri" panose="020F0502020204030204" pitchFamily="34" charset="0"/>
                          <a:cs typeface="Calibri" panose="020F0502020204030204" pitchFamily="34" charset="0"/>
                        </a:rPr>
                        <a:t>23.0</a:t>
                      </a:r>
                    </a:p>
                  </a:txBody>
                  <a:tcPr anchor="ctr">
                    <a:lnL>
                      <a:noFill/>
                    </a:lnL>
                    <a:lnR>
                      <a:noFill/>
                    </a:lnR>
                    <a:lnT>
                      <a:noFill/>
                    </a:lnT>
                    <a:lnB>
                      <a:noFill/>
                    </a:lnB>
                  </a:tcPr>
                </a:tc>
                <a:tc>
                  <a:txBody>
                    <a:bodyPr/>
                    <a:lstStyle/>
                    <a:p>
                      <a:pPr algn="ctr" fontAlgn="ctr"/>
                      <a:r>
                        <a:rPr lang="en-US" sz="1000" dirty="0">
                          <a:effectLst/>
                          <a:latin typeface="Calibri" panose="020F0502020204030204" pitchFamily="34" charset="0"/>
                          <a:cs typeface="Calibri" panose="020F0502020204030204" pitchFamily="34" charset="0"/>
                        </a:rPr>
                        <a:t>94.0</a:t>
                      </a:r>
                    </a:p>
                  </a:txBody>
                  <a:tcPr anchor="ctr">
                    <a:lnL>
                      <a:noFill/>
                    </a:lnL>
                    <a:lnR>
                      <a:noFill/>
                    </a:lnR>
                    <a:lnT>
                      <a:noFill/>
                    </a:lnT>
                    <a:lnB>
                      <a:noFill/>
                    </a:lnB>
                  </a:tcPr>
                </a:tc>
                <a:tc>
                  <a:txBody>
                    <a:bodyPr/>
                    <a:lstStyle/>
                    <a:p>
                      <a:pPr algn="ctr" fontAlgn="ctr"/>
                      <a:r>
                        <a:rPr lang="en-US" sz="1000" dirty="0">
                          <a:effectLst/>
                          <a:latin typeface="Calibri" panose="020F0502020204030204" pitchFamily="34" charset="0"/>
                          <a:cs typeface="Calibri" panose="020F0502020204030204" pitchFamily="34" charset="0"/>
                        </a:rPr>
                        <a:t>28.1</a:t>
                      </a:r>
                    </a:p>
                  </a:txBody>
                  <a:tcPr anchor="ctr">
                    <a:lnL>
                      <a:noFill/>
                    </a:lnL>
                    <a:lnR>
                      <a:noFill/>
                    </a:lnR>
                    <a:lnT>
                      <a:noFill/>
                    </a:lnT>
                    <a:lnB>
                      <a:noFill/>
                    </a:lnB>
                  </a:tcPr>
                </a:tc>
                <a:extLst>
                  <a:ext uri="{0D108BD9-81ED-4DB2-BD59-A6C34878D82A}">
                    <a16:rowId xmlns:a16="http://schemas.microsoft.com/office/drawing/2014/main" val="3044371633"/>
                  </a:ext>
                </a:extLst>
              </a:tr>
              <a:tr h="245603">
                <a:tc>
                  <a:txBody>
                    <a:bodyPr/>
                    <a:lstStyle/>
                    <a:p>
                      <a:pPr algn="ctr" fontAlgn="ctr"/>
                      <a:r>
                        <a:rPr lang="en-US" sz="1000" b="1" dirty="0">
                          <a:effectLst/>
                          <a:latin typeface="Calibri" panose="020F0502020204030204" pitchFamily="34" charset="0"/>
                          <a:cs typeface="Calibri" panose="020F0502020204030204" pitchFamily="34" charset="0"/>
                        </a:rPr>
                        <a:t>4</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137.0</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40.0</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35.0</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168.0</a:t>
                      </a:r>
                    </a:p>
                  </a:txBody>
                  <a:tcPr anchor="ctr">
                    <a:lnL>
                      <a:noFill/>
                    </a:lnL>
                    <a:lnR>
                      <a:noFill/>
                    </a:lnR>
                    <a:lnT>
                      <a:noFill/>
                    </a:lnT>
                    <a:lnB>
                      <a:noFill/>
                    </a:lnB>
                    <a:solidFill>
                      <a:srgbClr val="F5F5F5"/>
                    </a:solidFill>
                  </a:tcPr>
                </a:tc>
                <a:tc>
                  <a:txBody>
                    <a:bodyPr/>
                    <a:lstStyle/>
                    <a:p>
                      <a:pPr algn="ctr" fontAlgn="ctr"/>
                      <a:r>
                        <a:rPr lang="en-US" sz="1000" dirty="0">
                          <a:effectLst/>
                          <a:latin typeface="Calibri" panose="020F0502020204030204" pitchFamily="34" charset="0"/>
                          <a:cs typeface="Calibri" panose="020F0502020204030204" pitchFamily="34" charset="0"/>
                        </a:rPr>
                        <a:t>43.1</a:t>
                      </a:r>
                    </a:p>
                  </a:txBody>
                  <a:tcPr anchor="ctr">
                    <a:lnL>
                      <a:noFill/>
                    </a:lnL>
                    <a:lnR>
                      <a:noFill/>
                    </a:lnR>
                    <a:lnT>
                      <a:noFill/>
                    </a:lnT>
                    <a:lnB>
                      <a:noFill/>
                    </a:lnB>
                    <a:solidFill>
                      <a:srgbClr val="F5F5F5"/>
                    </a:solidFill>
                  </a:tcPr>
                </a:tc>
                <a:extLst>
                  <a:ext uri="{0D108BD9-81ED-4DB2-BD59-A6C34878D82A}">
                    <a16:rowId xmlns:a16="http://schemas.microsoft.com/office/drawing/2014/main" val="4124669995"/>
                  </a:ext>
                </a:extLst>
              </a:tr>
            </a:tbl>
          </a:graphicData>
        </a:graphic>
      </p:graphicFrame>
      <p:sp>
        <p:nvSpPr>
          <p:cNvPr id="15" name="TextBox 14">
            <a:extLst>
              <a:ext uri="{FF2B5EF4-FFF2-40B4-BE49-F238E27FC236}">
                <a16:creationId xmlns:a16="http://schemas.microsoft.com/office/drawing/2014/main" id="{72D8BF55-DED7-4A59-B983-1C52B29E5851}"/>
              </a:ext>
            </a:extLst>
          </p:cNvPr>
          <p:cNvSpPr txBox="1"/>
          <p:nvPr/>
        </p:nvSpPr>
        <p:spPr>
          <a:xfrm>
            <a:off x="311699" y="2120345"/>
            <a:ext cx="4717501" cy="1384995"/>
          </a:xfrm>
          <a:prstGeom prst="rect">
            <a:avLst/>
          </a:prstGeom>
          <a:noFill/>
        </p:spPr>
        <p:txBody>
          <a:bodyPr wrap="square">
            <a:spAutoFit/>
          </a:bodyPr>
          <a:lstStyle/>
          <a:p>
            <a:r>
              <a:rPr lang="en-US" sz="1200" b="1" dirty="0">
                <a:latin typeface="Calibri" panose="020F0502020204030204" pitchFamily="34" charset="0"/>
                <a:cs typeface="Calibri" panose="020F0502020204030204" pitchFamily="34" charset="0"/>
              </a:rPr>
              <a:t>#1. Handling the missing values</a:t>
            </a:r>
          </a:p>
          <a:p>
            <a:r>
              <a:rPr lang="en-US" sz="1200" i="1" dirty="0">
                <a:latin typeface="Calibri" panose="020F0502020204030204" pitchFamily="34" charset="0"/>
                <a:cs typeface="Calibri" panose="020F0502020204030204" pitchFamily="34" charset="0"/>
              </a:rPr>
              <a:t>pima.isnull().values.any()</a:t>
            </a:r>
          </a:p>
          <a:p>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a:t>
            </a:r>
            <a:r>
              <a:rPr lang="en-US" sz="1200" b="1" dirty="0">
                <a:latin typeface="Calibri" panose="020F0502020204030204" pitchFamily="34" charset="0"/>
                <a:cs typeface="Calibri" panose="020F0502020204030204" pitchFamily="34" charset="0"/>
              </a:rPr>
              <a:t>2. Encoding 0 values with NaN</a:t>
            </a:r>
          </a:p>
          <a:p>
            <a:r>
              <a:rPr lang="en-US" sz="1200" i="1" dirty="0">
                <a:latin typeface="Calibri" panose="020F0502020204030204" pitchFamily="34" charset="0"/>
                <a:cs typeface="Calibri" panose="020F0502020204030204" pitchFamily="34" charset="0"/>
              </a:rPr>
              <a:t>d = pima[['Glucose','BP','SkinThickness','Insulin','BMI']] = pima[['Glucose','BP','SkinThickness','Insulin','BMI']].replace(0,np.NaN)</a:t>
            </a:r>
          </a:p>
          <a:p>
            <a:r>
              <a:rPr lang="en-US" sz="1200" i="1" dirty="0">
                <a:latin typeface="Calibri" panose="020F0502020204030204" pitchFamily="34" charset="0"/>
                <a:cs typeface="Calibri" panose="020F0502020204030204" pitchFamily="34" charset="0"/>
              </a:rPr>
              <a:t>d.head()</a:t>
            </a:r>
          </a:p>
        </p:txBody>
      </p:sp>
      <p:sp>
        <p:nvSpPr>
          <p:cNvPr id="17" name="TextBox 16">
            <a:extLst>
              <a:ext uri="{FF2B5EF4-FFF2-40B4-BE49-F238E27FC236}">
                <a16:creationId xmlns:a16="http://schemas.microsoft.com/office/drawing/2014/main" id="{99A3DEF8-28A8-4574-9B8A-6937D0B77BE0}"/>
              </a:ext>
            </a:extLst>
          </p:cNvPr>
          <p:cNvSpPr txBox="1"/>
          <p:nvPr/>
        </p:nvSpPr>
        <p:spPr>
          <a:xfrm>
            <a:off x="4831080" y="2185686"/>
            <a:ext cx="4001220" cy="2123658"/>
          </a:xfrm>
          <a:prstGeom prst="rect">
            <a:avLst/>
          </a:prstGeom>
          <a:noFill/>
        </p:spPr>
        <p:txBody>
          <a:bodyPr wrap="square">
            <a:spAutoFit/>
          </a:bodyPr>
          <a:lstStyle/>
          <a:p>
            <a:r>
              <a:rPr lang="en-US" sz="1200" b="1" dirty="0">
                <a:latin typeface="Calibri" panose="020F0502020204030204" pitchFamily="34" charset="0"/>
                <a:cs typeface="Calibri" panose="020F0502020204030204" pitchFamily="34" charset="0"/>
              </a:rPr>
              <a:t>#3. Find the number of missing value</a:t>
            </a:r>
          </a:p>
          <a:p>
            <a:r>
              <a:rPr lang="en-US" sz="1200" i="1" dirty="0">
                <a:latin typeface="Calibri" panose="020F0502020204030204" pitchFamily="34" charset="0"/>
                <a:cs typeface="Calibri" panose="020F0502020204030204" pitchFamily="34" charset="0"/>
              </a:rPr>
              <a:t>d.isnull().sum()[['Glucose','BP','SkinThickness','Insulin','BMI’]]</a:t>
            </a:r>
          </a:p>
          <a:p>
            <a:endParaRPr lang="en-US" sz="1200" dirty="0">
              <a:latin typeface="Calibri" panose="020F0502020204030204" pitchFamily="34" charset="0"/>
              <a:cs typeface="Calibri" panose="020F0502020204030204" pitchFamily="34" charset="0"/>
            </a:endParaRPr>
          </a:p>
          <a:p>
            <a:r>
              <a:rPr lang="en-US" sz="1200" b="1" dirty="0">
                <a:latin typeface="Calibri" panose="020F0502020204030204" pitchFamily="34" charset="0"/>
                <a:cs typeface="Calibri" panose="020F0502020204030204" pitchFamily="34" charset="0"/>
              </a:rPr>
              <a:t>#4. Replace NaN to mean value </a:t>
            </a:r>
          </a:p>
          <a:p>
            <a:r>
              <a:rPr lang="en-US" sz="1200" i="1" dirty="0">
                <a:latin typeface="Calibri" panose="020F0502020204030204" pitchFamily="34" charset="0"/>
                <a:cs typeface="Calibri" panose="020F0502020204030204" pitchFamily="34" charset="0"/>
              </a:rPr>
              <a:t>pima['Glucose'].fillna(pima['Glucose'].median(),inplace=True)</a:t>
            </a:r>
          </a:p>
          <a:p>
            <a:r>
              <a:rPr lang="en-US" sz="1200" i="1" dirty="0">
                <a:latin typeface="Calibri" panose="020F0502020204030204" pitchFamily="34" charset="0"/>
                <a:cs typeface="Calibri" panose="020F0502020204030204" pitchFamily="34" charset="0"/>
              </a:rPr>
              <a:t>pima['BP'].fillna(pima['BP'].median(),inplace=True)</a:t>
            </a:r>
          </a:p>
          <a:p>
            <a:r>
              <a:rPr lang="en-US" sz="1200" i="1" dirty="0">
                <a:latin typeface="Calibri" panose="020F0502020204030204" pitchFamily="34" charset="0"/>
                <a:cs typeface="Calibri" panose="020F0502020204030204" pitchFamily="34" charset="0"/>
              </a:rPr>
              <a:t>pima['SkinThickness'].fillna(pima['SkinThickness'].median(),inplace=True)</a:t>
            </a:r>
          </a:p>
          <a:p>
            <a:r>
              <a:rPr lang="en-US" sz="1200" i="1" dirty="0">
                <a:latin typeface="Calibri" panose="020F0502020204030204" pitchFamily="34" charset="0"/>
                <a:cs typeface="Calibri" panose="020F0502020204030204" pitchFamily="34" charset="0"/>
              </a:rPr>
              <a:t>pima['Insulin'].fillna(pima['Insulin'].median(),inplace=True)</a:t>
            </a:r>
          </a:p>
          <a:p>
            <a:r>
              <a:rPr lang="en-US" sz="1200" i="1" dirty="0">
                <a:latin typeface="Calibri" panose="020F0502020204030204" pitchFamily="34" charset="0"/>
                <a:cs typeface="Calibri" panose="020F0502020204030204" pitchFamily="34" charset="0"/>
              </a:rPr>
              <a:t>pima['BMI'].fillna(pima['BMI'].median(),inplace=True)</a:t>
            </a:r>
          </a:p>
          <a:p>
            <a:r>
              <a:rPr lang="en-US" sz="1200" i="1" dirty="0">
                <a:latin typeface="Calibri" panose="020F0502020204030204" pitchFamily="34" charset="0"/>
                <a:cs typeface="Calibri" panose="020F0502020204030204" pitchFamily="34" charset="0"/>
              </a:rPr>
              <a:t>pima.head()</a:t>
            </a:r>
          </a:p>
        </p:txBody>
      </p:sp>
    </p:spTree>
    <p:extLst>
      <p:ext uri="{BB962C8B-B14F-4D97-AF65-F5344CB8AC3E}">
        <p14:creationId xmlns:p14="http://schemas.microsoft.com/office/powerpoint/2010/main" val="3180333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Visualization</a:t>
            </a:r>
            <a:endParaRPr dirty="0"/>
          </a:p>
        </p:txBody>
      </p:sp>
      <p:sp>
        <p:nvSpPr>
          <p:cNvPr id="99" name="Google Shape;99;p14"/>
          <p:cNvSpPr/>
          <p:nvPr/>
        </p:nvSpPr>
        <p:spPr>
          <a:xfrm>
            <a:off x="311701" y="1115605"/>
            <a:ext cx="8436778" cy="507455"/>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14"/>
          <p:cNvSpPr txBox="1">
            <a:spLocks noGrp="1"/>
          </p:cNvSpPr>
          <p:nvPr>
            <p:ph type="body" idx="4294967295"/>
          </p:nvPr>
        </p:nvSpPr>
        <p:spPr>
          <a:xfrm>
            <a:off x="395521" y="1148069"/>
            <a:ext cx="8116019" cy="474991"/>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200" b="0" i="0" dirty="0">
                <a:solidFill>
                  <a:srgbClr val="292929"/>
                </a:solidFill>
                <a:effectLst/>
                <a:latin typeface="Calibri" panose="020F0502020204030204" pitchFamily="34" charset="0"/>
                <a:cs typeface="Calibri" panose="020F0502020204030204" pitchFamily="34" charset="0"/>
              </a:rPr>
              <a:t>Visualizing data in different type of graphs will provide us with greater insights into our data. We will explore different options on visualizing our data and find out any patterns between within it.</a:t>
            </a:r>
            <a:endParaRPr lang="en-US" sz="1200" dirty="0">
              <a:latin typeface="Calibri" panose="020F0502020204030204" pitchFamily="34" charset="0"/>
              <a:cs typeface="Calibri" panose="020F0502020204030204" pitchFamily="34" charset="0"/>
            </a:endParaRPr>
          </a:p>
        </p:txBody>
      </p:sp>
      <p:pic>
        <p:nvPicPr>
          <p:cNvPr id="5122" name="Picture 2">
            <a:extLst>
              <a:ext uri="{FF2B5EF4-FFF2-40B4-BE49-F238E27FC236}">
                <a16:creationId xmlns:a16="http://schemas.microsoft.com/office/drawing/2014/main" id="{AD482A61-08F4-492C-808D-9CB28DFE3E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80" y="2327882"/>
            <a:ext cx="2423880" cy="193074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DD88A39-E871-4959-BA64-DBA73A6080AA}"/>
              </a:ext>
            </a:extLst>
          </p:cNvPr>
          <p:cNvSpPr txBox="1"/>
          <p:nvPr/>
        </p:nvSpPr>
        <p:spPr>
          <a:xfrm>
            <a:off x="506370" y="1888480"/>
            <a:ext cx="2229210" cy="276999"/>
          </a:xfrm>
          <a:prstGeom prst="rect">
            <a:avLst/>
          </a:prstGeom>
          <a:noFill/>
        </p:spPr>
        <p:txBody>
          <a:bodyPr wrap="square" rtlCol="0">
            <a:spAutoFit/>
          </a:bodyPr>
          <a:lstStyle/>
          <a:p>
            <a:r>
              <a:rPr lang="en-US" sz="1200" b="1" dirty="0">
                <a:latin typeface="Calibri" panose="020F0502020204030204" pitchFamily="34" charset="0"/>
                <a:cs typeface="Calibri" panose="020F0502020204030204" pitchFamily="34" charset="0"/>
              </a:rPr>
              <a:t>Visualizing the outcome column</a:t>
            </a:r>
          </a:p>
        </p:txBody>
      </p:sp>
      <p:sp>
        <p:nvSpPr>
          <p:cNvPr id="14" name="TextBox 13">
            <a:extLst>
              <a:ext uri="{FF2B5EF4-FFF2-40B4-BE49-F238E27FC236}">
                <a16:creationId xmlns:a16="http://schemas.microsoft.com/office/drawing/2014/main" id="{A9140056-2A06-4008-84FB-78658A6107B9}"/>
              </a:ext>
            </a:extLst>
          </p:cNvPr>
          <p:cNvSpPr txBox="1"/>
          <p:nvPr/>
        </p:nvSpPr>
        <p:spPr>
          <a:xfrm>
            <a:off x="5497470" y="1888479"/>
            <a:ext cx="2229210" cy="276999"/>
          </a:xfrm>
          <a:prstGeom prst="rect">
            <a:avLst/>
          </a:prstGeom>
          <a:noFill/>
        </p:spPr>
        <p:txBody>
          <a:bodyPr wrap="square" rtlCol="0">
            <a:spAutoFit/>
          </a:bodyPr>
          <a:lstStyle/>
          <a:p>
            <a:r>
              <a:rPr lang="en-US" sz="1200" b="1" dirty="0">
                <a:latin typeface="Calibri" panose="020F0502020204030204" pitchFamily="34" charset="0"/>
                <a:cs typeface="Calibri" panose="020F0502020204030204" pitchFamily="34" charset="0"/>
              </a:rPr>
              <a:t>Visualizing the outliers</a:t>
            </a:r>
          </a:p>
        </p:txBody>
      </p:sp>
      <p:pic>
        <p:nvPicPr>
          <p:cNvPr id="5128" name="Picture 8">
            <a:extLst>
              <a:ext uri="{FF2B5EF4-FFF2-40B4-BE49-F238E27FC236}">
                <a16:creationId xmlns:a16="http://schemas.microsoft.com/office/drawing/2014/main" id="{0062874F-96FE-44D5-BEB3-1011AA68FD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9288" y="2560319"/>
            <a:ext cx="6067071" cy="1680783"/>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ABC285F-272F-4DF5-9291-DBB6B032E33A}"/>
              </a:ext>
            </a:extLst>
          </p:cNvPr>
          <p:cNvSpPr txBox="1"/>
          <p:nvPr/>
        </p:nvSpPr>
        <p:spPr>
          <a:xfrm>
            <a:off x="3319410" y="4271835"/>
            <a:ext cx="5693941" cy="461665"/>
          </a:xfrm>
          <a:prstGeom prst="rect">
            <a:avLst/>
          </a:prstGeom>
          <a:noFill/>
        </p:spPr>
        <p:txBody>
          <a:bodyPr wrap="square">
            <a:spAutoFit/>
          </a:bodyPr>
          <a:lstStyle/>
          <a:p>
            <a:r>
              <a:rPr lang="en-US" sz="1200" dirty="0">
                <a:latin typeface="Calibri" panose="020F0502020204030204" pitchFamily="34" charset="0"/>
                <a:cs typeface="Calibri" panose="020F0502020204030204" pitchFamily="34" charset="0"/>
              </a:rPr>
              <a:t>#The plot shows outliers present in the dataset. BP, SkinThickness, Insulin, BMI have outliers</a:t>
            </a:r>
          </a:p>
        </p:txBody>
      </p:sp>
      <p:sp>
        <p:nvSpPr>
          <p:cNvPr id="19" name="TextBox 18">
            <a:extLst>
              <a:ext uri="{FF2B5EF4-FFF2-40B4-BE49-F238E27FC236}">
                <a16:creationId xmlns:a16="http://schemas.microsoft.com/office/drawing/2014/main" id="{28773D1E-032F-4CFD-A215-F16BAAB60018}"/>
              </a:ext>
            </a:extLst>
          </p:cNvPr>
          <p:cNvSpPr txBox="1"/>
          <p:nvPr/>
        </p:nvSpPr>
        <p:spPr>
          <a:xfrm>
            <a:off x="265980" y="4267679"/>
            <a:ext cx="2582072" cy="646331"/>
          </a:xfrm>
          <a:prstGeom prst="rect">
            <a:avLst/>
          </a:prstGeom>
          <a:noFill/>
        </p:spPr>
        <p:txBody>
          <a:bodyPr wrap="square">
            <a:spAutoFit/>
          </a:bodyPr>
          <a:lstStyle/>
          <a:p>
            <a:r>
              <a:rPr lang="en-US" sz="1200" dirty="0">
                <a:latin typeface="Calibri" panose="020F0502020204030204" pitchFamily="34" charset="0"/>
                <a:cs typeface="Calibri" panose="020F0502020204030204" pitchFamily="34" charset="0"/>
              </a:rPr>
              <a:t>#The pie chart shows that 65.1% people are diabetic and 34.9% people are non-diabetic</a:t>
            </a:r>
          </a:p>
        </p:txBody>
      </p:sp>
    </p:spTree>
    <p:extLst>
      <p:ext uri="{BB962C8B-B14F-4D97-AF65-F5344CB8AC3E}">
        <p14:creationId xmlns:p14="http://schemas.microsoft.com/office/powerpoint/2010/main" val="4158658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panose="020F0502020204030204" pitchFamily="34" charset="0"/>
                <a:cs typeface="Calibri" panose="020F0502020204030204" pitchFamily="34" charset="0"/>
              </a:rPr>
              <a:t>Data Visualization</a:t>
            </a:r>
            <a:endParaRPr dirty="0">
              <a:latin typeface="Calibri" panose="020F0502020204030204" pitchFamily="34" charset="0"/>
              <a:cs typeface="Calibri" panose="020F0502020204030204" pitchFamily="34" charset="0"/>
            </a:endParaRPr>
          </a:p>
        </p:txBody>
      </p:sp>
      <p:sp>
        <p:nvSpPr>
          <p:cNvPr id="99" name="Google Shape;99;p14"/>
          <p:cNvSpPr/>
          <p:nvPr/>
        </p:nvSpPr>
        <p:spPr>
          <a:xfrm>
            <a:off x="311701" y="1115605"/>
            <a:ext cx="4008839" cy="3684995"/>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14"/>
          <p:cNvSpPr txBox="1">
            <a:spLocks noGrp="1"/>
          </p:cNvSpPr>
          <p:nvPr>
            <p:ph type="body" idx="4294967295"/>
          </p:nvPr>
        </p:nvSpPr>
        <p:spPr>
          <a:xfrm>
            <a:off x="395521" y="1148069"/>
            <a:ext cx="3825959" cy="3225811"/>
          </a:xfrm>
          <a:prstGeom prst="rect">
            <a:avLst/>
          </a:prstGeom>
        </p:spPr>
        <p:txBody>
          <a:bodyPr spcFirstLastPara="1" wrap="square" lIns="0" tIns="0" rIns="0" bIns="0" anchor="t" anchorCtr="0">
            <a:noAutofit/>
          </a:bodyPr>
          <a:lstStyle/>
          <a:p>
            <a:pPr marL="114300" indent="0" algn="l">
              <a:buNone/>
            </a:pPr>
            <a:r>
              <a:rPr lang="en-US" sz="1200" b="0" i="0" dirty="0">
                <a:solidFill>
                  <a:srgbClr val="292929"/>
                </a:solidFill>
                <a:effectLst/>
                <a:latin typeface="Calibri" panose="020F0502020204030204" pitchFamily="34" charset="0"/>
                <a:cs typeface="Calibri" panose="020F0502020204030204" pitchFamily="34" charset="0"/>
              </a:rPr>
              <a:t>In the heatmap, brighter colors indicate more correlation. As we can see from the heatmap, glucose levels, age, BMI and number of pregnancies all have significant correlation with the outcome variable. Also notice the correlation between pairs of features, like age and pregnancies, or insulin and skin thickness.</a:t>
            </a:r>
            <a:endParaRPr lang="en-US" sz="1200" dirty="0">
              <a:solidFill>
                <a:srgbClr val="292929"/>
              </a:solidFill>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sz="1200" b="0" i="0" dirty="0">
                <a:solidFill>
                  <a:srgbClr val="292929"/>
                </a:solidFill>
                <a:effectLst/>
                <a:latin typeface="Calibri" panose="020F0502020204030204" pitchFamily="34" charset="0"/>
                <a:cs typeface="Calibri" panose="020F0502020204030204" pitchFamily="34" charset="0"/>
              </a:rPr>
              <a:t>The correlation plot shows the relation between the parameters.</a:t>
            </a:r>
          </a:p>
          <a:p>
            <a:pPr algn="l">
              <a:buFont typeface="Arial" panose="020B0604020202020204" pitchFamily="34" charset="0"/>
              <a:buChar char="•"/>
            </a:pPr>
            <a:r>
              <a:rPr lang="en-US" sz="1200" b="0" i="0" dirty="0">
                <a:solidFill>
                  <a:srgbClr val="292929"/>
                </a:solidFill>
                <a:effectLst/>
                <a:latin typeface="Calibri" panose="020F0502020204030204" pitchFamily="34" charset="0"/>
                <a:cs typeface="Calibri" panose="020F0502020204030204" pitchFamily="34" charset="0"/>
              </a:rPr>
              <a:t>Glucose, Age, BMI and Pregnancies are the most correlated parameters with the Outcome.</a:t>
            </a:r>
          </a:p>
          <a:p>
            <a:pPr algn="l">
              <a:buFont typeface="Arial" panose="020B0604020202020204" pitchFamily="34" charset="0"/>
              <a:buChar char="•"/>
            </a:pPr>
            <a:r>
              <a:rPr lang="en-US" sz="1200" b="0" i="0" dirty="0">
                <a:solidFill>
                  <a:srgbClr val="292929"/>
                </a:solidFill>
                <a:effectLst/>
                <a:latin typeface="Calibri" panose="020F0502020204030204" pitchFamily="34" charset="0"/>
                <a:cs typeface="Calibri" panose="020F0502020204030204" pitchFamily="34" charset="0"/>
              </a:rPr>
              <a:t>Insulin and DiabetesPedigreeFunction have little correlation with the outcome.</a:t>
            </a:r>
          </a:p>
          <a:p>
            <a:pPr algn="l">
              <a:buFont typeface="Arial" panose="020B0604020202020204" pitchFamily="34" charset="0"/>
              <a:buChar char="•"/>
            </a:pPr>
            <a:r>
              <a:rPr lang="en-US" sz="1200" b="0" i="0" dirty="0">
                <a:solidFill>
                  <a:srgbClr val="292929"/>
                </a:solidFill>
                <a:effectLst/>
                <a:latin typeface="Calibri" panose="020F0502020204030204" pitchFamily="34" charset="0"/>
                <a:cs typeface="Calibri" panose="020F0502020204030204" pitchFamily="34" charset="0"/>
              </a:rPr>
              <a:t>BloodPressure and SkinThickness have tiny correlation with the outcome.</a:t>
            </a:r>
          </a:p>
          <a:p>
            <a:pPr algn="l">
              <a:buFont typeface="Arial" panose="020B0604020202020204" pitchFamily="34" charset="0"/>
              <a:buChar char="•"/>
            </a:pPr>
            <a:r>
              <a:rPr lang="en-US" sz="1200" b="0" i="0" dirty="0">
                <a:solidFill>
                  <a:srgbClr val="292929"/>
                </a:solidFill>
                <a:effectLst/>
                <a:latin typeface="Calibri" panose="020F0502020204030204" pitchFamily="34" charset="0"/>
                <a:cs typeface="Calibri" panose="020F0502020204030204" pitchFamily="34" charset="0"/>
              </a:rPr>
              <a:t>There is a little correlation between Age and Pregnancies, Insulin and Skin Thickness, BMI and Skin Thickness, Insulin and Glucose</a:t>
            </a:r>
          </a:p>
        </p:txBody>
      </p:sp>
      <p:pic>
        <p:nvPicPr>
          <p:cNvPr id="6146" name="Picture 2">
            <a:extLst>
              <a:ext uri="{FF2B5EF4-FFF2-40B4-BE49-F238E27FC236}">
                <a16:creationId xmlns:a16="http://schemas.microsoft.com/office/drawing/2014/main" id="{71B1B75F-2465-4568-8DF5-1CC3D9F17A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6260" y="1146084"/>
            <a:ext cx="4610403" cy="356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5472409"/>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448</TotalTime>
  <Words>3047</Words>
  <Application>Microsoft Office PowerPoint</Application>
  <PresentationFormat>On-screen Show (16:9)</PresentationFormat>
  <Paragraphs>358</Paragraphs>
  <Slides>28</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Calibri</vt:lpstr>
      <vt:lpstr>Arial</vt:lpstr>
      <vt:lpstr>Roboto</vt:lpstr>
      <vt:lpstr>Geometric</vt:lpstr>
      <vt:lpstr>Enterprise Intelligence Development Project – CS666</vt:lpstr>
      <vt:lpstr>PowerPoint Presentation</vt:lpstr>
      <vt:lpstr>PIMA Indians Dataset  - Classification Problem</vt:lpstr>
      <vt:lpstr>Problem Statement 1</vt:lpstr>
      <vt:lpstr>Introduction</vt:lpstr>
      <vt:lpstr>Data Description</vt:lpstr>
      <vt:lpstr>Data Description</vt:lpstr>
      <vt:lpstr>Data Visualization</vt:lpstr>
      <vt:lpstr>Data Visualization</vt:lpstr>
      <vt:lpstr>Data Preparation</vt:lpstr>
      <vt:lpstr>What are the most important factors for determining whether or not someone in the dataset is diabetic ?</vt:lpstr>
      <vt:lpstr>Training and Evaluating Machine Learning</vt:lpstr>
      <vt:lpstr>Using other classification algorithms</vt:lpstr>
      <vt:lpstr>Using other classification algorithms</vt:lpstr>
      <vt:lpstr>Conclusion</vt:lpstr>
      <vt:lpstr>  California Housing Price Prediction - Regression Problem</vt:lpstr>
      <vt:lpstr>Problem Statement 2</vt:lpstr>
      <vt:lpstr>Introduction</vt:lpstr>
      <vt:lpstr>Data Description</vt:lpstr>
      <vt:lpstr>Data Description</vt:lpstr>
      <vt:lpstr>Data Visualization</vt:lpstr>
      <vt:lpstr>Data Visualization</vt:lpstr>
      <vt:lpstr>Data Visualization</vt:lpstr>
      <vt:lpstr>Data Preparation</vt:lpstr>
      <vt:lpstr>Apply Various Algorithms:</vt:lpstr>
      <vt:lpstr>Apply Various Algorithms: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PIMA Indians Dataset</dc:title>
  <dc:creator>Samiksha</dc:creator>
  <cp:lastModifiedBy>Samiksha Mathur</cp:lastModifiedBy>
  <cp:revision>62</cp:revision>
  <dcterms:modified xsi:type="dcterms:W3CDTF">2020-11-30T21:03:49Z</dcterms:modified>
</cp:coreProperties>
</file>