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8" r:id="rId24"/>
    <p:sldId id="279" r:id="rId25"/>
    <p:sldId id="258" r:id="rId26"/>
    <p:sldId id="259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41" d="100"/>
          <a:sy n="41" d="100"/>
        </p:scale>
        <p:origin x="3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193 252 24575,'-1'0'-8191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204 252 24575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193 252 24575,'-1'0'-8191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204 252 24575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1:27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1768 310,'0'7,"0"1,-1-1,1 0,-2 0,1 0,-1 0,0-1,0 1,-4 6,-5 17,-138 305,-32-5,99-184,-375 747,436-848,2 1,-25 95,42-136,1 1,0-1,1 1,-1-1,1 1,0-1,1 1,-1-1,2 8,-1-12,0 1,0 0,0 0,0 0,0 0,0-1,1 1,-1 0,1-1,-1 0,1 1,-1-1,1 0,0 1,0-1,-1 0,1 0,0-1,0 1,0 0,0-1,0 1,0-1,0 1,1-1,-1 0,3 0,9 0,0-1,0 0,0-1,0 0,-1-1,27-10,88-43,23-29,252-187,-363 243,371-296,-303 227,142-165,-228 234,-22 29,0 0,0 0,0 0,1 0,-1 0,0 0,0 0,0 0,0 0,0 0,0-1,1 1,-1 0,0 0,0 0,0 0,0 0,0 0,0 0,0-1,0 1,0 0,0 0,0 0,1 0,-1 0,0-1,0 1,0 0,0 0,0 0,0 0,0-1,0 1,0 0,0 0,0 0,-1 0,1 0,0-1,0 1,0 0,0 0,0 0,0 0,0 0,0-1,0 1,0 0,-1 0,1 0,0 0,0 0,0 0,0 0,0 0,0 0,-1 0,1-1,0 1,0 0,0 0,0 0,0 0,-1 0,1 0,0 0,0 0,0 0,-49 32,-14 17,-87 91,-48 76,175-190,-119 136,6 7,-151 247,230-308,49-77,8-30,1-1,-1 0,0 0,0 1,0-1,1 0,-1 0,0 1,0-1,1 0,-1 0,0 0,1 0,-1 0,0 1,1-1,-1 0,0 0,1 0,-1 0,0 0,0 0,1 0,-1 0,0 0,1 0,-1 0,0 0,1 0,-1 0,0-1,1 1,-1 0,0 0,1 0,-1 0,0-1,0 1,1 0,-1 0,0 0,0-1,1 1,8-7,-1 0,1 0,13-15,63-84,120-192,-123 173,398-636,-425 671,-38 67,-17 23,0 0,0 0,0 0,0 0,0 0,0 0,0 0,0 0,0 1,0-1,0 0,0 0,0 0,0 0,0 0,0 0,0 0,0 0,0 1,0-1,0 0,0 0,0 0,0 0,0 0,0 0,0 0,0 0,0 0,1 0,-1 0,0 0,0 0,0 1,0-1,0 0,0 0,0 0,0 0,0 0,0 0,1 0,-1 0,0 0,0 0,-21 50,-87 180,-88 201,137-286,-40 157,92-280,-14 69,20-86,1 0,-1 0,1 1,0-1,0 0,1 0,-1 0,1 0,0 0,1 0,-1 0,1-1,0 1,3 5,-3-7,0-1,0 0,0 0,1 0,-1 0,1 0,-1 0,1-1,0 1,0-1,-1 0,1 0,0 0,0 0,0 0,0-1,0 1,0-1,0 0,0 0,1 0,-1 0,0-1,6-1,10-2,-1-1,1-1,18-8,-25 9,84-36,135-80,85-78,509-412,-783 575,-25 21,0 0,0 1,1 0,1 2,40-21,-59 33,1-1,0 1,-1 0,1-1,0 1,0 0,-1-1,1 1,0 0,0 0,-1 0,1-1,0 1,0 0,-1 0,1 0,0 0,0 1,0-1,-1 0,1 0,0 0,0 1,-1-1,1 0,0 1,-1-1,1 0,0 1,-1-1,1 1,-1-1,1 1,-1 0,1-1,-1 1,1-1,-1 1,1 0,-1-1,0 1,1 0,-1 0,0-1,0 1,1 0,-1 0,0-1,0 1,0 2,-2 7,1 0,-2 1,0-1,0 0,-1 0,-8 16,-211 379,115-222,86-145,-71 124,-80 194,170-350,-1 3,1 0,0 0,0 0,-3 19,6-28,0 1,0-1,0 1,0-1,0 1,0-1,0 0,0 1,0-1,0 1,0-1,1 1,-1-1,0 1,0-1,0 0,1 1,-1-1,0 1,0-1,1 0,-1 1,0-1,1 0,-1 1,1-1,-1 0,0 0,1 1,-1-1,1 0,-1 0,0 0,1 0,-1 1,1-1,0 0,2-1,0 1,0-1,0 0,0 0,0 0,-1 0,1 0,0-1,-1 1,5-4,190-144,-99 71,1281-961,-1250 954,-125 82,1 1,-1-1,1 1,0 0,0 0,0 0,0 1,0 0,0 0,1 0,-1 1,6-1,-10 1,0 1,0-1,0 0,0 1,-1-1,1 0,0 1,0-1,0 1,0 0,-1-1,1 1,0 0,-1-1,1 1,0 0,-1 0,1-1,-1 1,1 0,-1 0,1 0,-1 1,1 2,0 0,-1-1,0 1,0-1,0 1,0 0,0-1,-1 1,-1 5,-10 28,-2-1,-1-1,-2 0,-1-1,-25 34,3-1,-102 173,-117 205,36-1,208-402,15-42,0 1,0-1,0 0,0 1,-1-1,1 0,0 1,0-1,0 0,0 1,0-1,0 0,0 1,0-1,0 0,0 1,0-1,0 0,0 1,1-1,-1 0,0 1,0-1,0 0,0 1,1-1,-1 0,0 0,0 1,0-1,1 0,-1 0,0 1,1-1,-1 0,0 0,0 0,1 1,-1-1,0 0,1 0,-1 0,1 0,5-2,-1-1,1 0,-1 0,0-1,0 0,0 0,-1 0,8-7,224-258,-220 250,133-175,191-327,-291 429,-46 74,-3 18,-1 0,1 0,-1 0,1-1,-1 1,1 0,-1 0,1 0,-1 0,1 0,-1 0,1 0,-1 0,1 0,-1 0,1 0,-1 0,1 1,-1-1,1 0,-1 0,1 0,0 1,-1-1,1 0,-1 0,0 1,-26 18,1 1,0 0,2 2,0 1,-25 33,23-28,-68 76,5 4,-120 191,194-275,2 2,0-1,-9 30,21-50,-1 0,1 0,0 1,0-1,1 0,0 8,0-12,0 1,0-1,0 0,0 0,1 1,-1-1,0 0,1 0,-1 0,1 0,0 1,-1-1,1 0,0 0,0 0,-1 0,1 0,2 1,0-1,1 0,-1 0,0 0,1-1,-1 0,0 1,1-1,-1 0,0-1,1 1,-1 0,0-1,1 0,-1 0,0 0,0 0,0-1,5-2,40-21,-1-2,-2-2,77-64,311-322,-320 298,-103 109,-20 23,-37 45,-574 815,609-856,-29 42,3 2,3 2,-30 77,63-136,0 0,0 0,1 1,0-1,0 0,1 9,0-13,0 0,0 0,0-1,1 1,-1 0,1 0,-1 0,1 0,0-1,0 1,-1 0,1-1,1 1,-1 0,2 2,1-2,1 1,-1-1,0 0,0-1,1 1,-1-1,1 0,0 0,-1 0,1-1,0 1,-1-1,1 0,0 0,0-1,5-1,27-3,-1-2,68-21,77-38,-157 56,415-182,-336 138,-4-3,111-84,-173 112,-1-1,-2-1,-1-3,-1 0,27-40,-46 55,-1 0,0-1,-1 0,-2 0,0-1,-1-1,-1 0,-1 0,-1 0,-1 0,0-1,-1-29,-3 42,0 1,-1 0,0-1,0 1,-1 0,-1 0,1 0,-1 0,-1 0,0 1,-6-12,3 11,0 0,-1 1,0 0,0 0,-1 0,1 1,-2 1,1-1,-17-7,-46-22,-128-46,-97-9,55 27,-320-40,-260 35,152 78,509 5,0 7,-171 45,260-47,-106 44,142-47,0 1,2 2,0 2,-40 31,61-41,0-1,2 2,-1-1,1 2,1-1,0 1,1 1,0 0,1 0,1 1,-7 17,10-19,1-1,1 1,0 0,0 0,1 0,1 1,0-1,1 0,0 0,1 0,0 0,2 0,7 20,-4-12,2-1,1 0,0-1,1 0,1-1,1-1,1 1,0-2,32 29,-23-27,1 0,1-2,0-1,1-1,1-1,44 16,1-9,1-3,1-3,0-3,0-4,83-2,29-7,0-9,-1-7,-2-9,0-8,-2-7,260-98,-341 101,-2-4,-2-4,-2-4,-3-4,87-69,-130 85,-2-2,-2-3,-2-1,40-54,-56 62,-1-1,-2-2,-2 0,-1-1,-3-1,16-54,-27 72,0-1,-2 0,0 0,-2 0,-1 0,-1 0,-1 0,-1 0,-2 0,0 0,-15-45,15 57,-1 0,-1 0,-1 0,0 0,0 1,-1 1,0-1,-1 1,-1 0,0 1,0 1,-1-1,0 1,0 1,-1 0,0 1,-1 0,0 1,0 0,0 1,-1 1,-16-4,8 4,0 2,1 0,-1 1,0 2,0 0,1 1,-1 1,1 1,0 1,0 1,-32 14,1 3,1 3,1 2,-61 45,12 1,4 4,4 3,-115 133,98-84,-178 278,170-202,99-170,1-1,2 2,-16 63,27-90,1-1,1 1,0-1,0 1,1-1,0 1,1-1,0 1,3 12,-3-19,0 0,1 1,-1-1,1 0,0-1,-1 1,1 0,1 0,-1-1,0 1,1-1,-1 0,1 0,0 0,-1 0,1 0,0 0,0-1,1 1,-1-1,0 0,0 0,1 0,-1-1,0 1,1-1,-1 0,5 0,9-1,0 0,0-1,0-1,0-1,-1 0,24-10,34-16,-1-3,120-74,128-115,-201 131,109-106,-196 165,-1-2,-2-1,-1-1,-2-1,-2-1,-1-2,32-73,-47 91,-2-1,0 0,-2 0,-1-1,0 1,-2-1,-1-45,-2 51,-2 0,0 0,-1 0,0 1,-2-1,0 1,-1 0,0 1,-2 0,-18-28,10 22,0 1,-2 0,-1 1,0 1,-1 1,-1 1,-35-21,20 18,0 1,-2 1,0 3,-56-16,14 13,-1 3,0 4,-1 4,-121 4,124 5,-1 3,1 4,0 4,1 3,-95 32,135-34,1 2,0 2,2 2,-68 47,79-48,1 2,2 0,0 2,1 0,1 2,1 0,-21 38,23-33,2 1,1 1,2 0,1 1,2 0,0 1,3 0,1 0,1 1,2-1,2 1,0-1,9 47,-4-51,1 0,2 0,1-1,2 0,1-1,0 0,2-1,2 0,0-2,2 0,0 0,2-2,1 0,0-1,34 25,-18-19,2-2,0-2,2-2,1-1,0-2,81 24,-64-28,1-2,0-3,0-3,104-1,-68-11,0-4,0-4,-1-4,-1-5,0-3,126-54,-159 54,-1-3,-1-2,-2-3,-1-2,57-47,-86 59,-1-2,-1 0,-1-1,-1-2,-2 0,-1-1,-1-1,-1-1,-2-1,-1 0,13-41,-18 37,-1 1,-2-1,-2-1,-1 1,-1-1,-3 0,0 1,-3-1,-1 1,-16-67,6 54,-3 2,-1 0,-2 1,-3 1,-1 0,-2 2,-44-55,27 46,-1 3,-2 1,-3 2,-104-75,82 75,-2 2,-1 4,-113-44,59 40,-2 5,-1 6,-2 6,-244-19,235 38,-1 6,-145 17,192-4,-1 5,2 4,-168 58,211-58,2 1,0 3,2 2,-78 56,98-61,2 2,1 0,1 2,1 1,1 0,1 2,1 0,-24 49,27-41,3 1,1 1,1 0,2 0,2 1,2 0,1 0,2 1,2 0,7 75,1-62,2 0,2-1,3-1,2 0,2-1,2-1,44 78,-44-94,2-1,1 0,1-2,42 41,-54-59,1 0,1-1,0-1,0 0,1-1,0 0,1-1,-1-1,2-1,-1 0,1-1,18 3,-29-7,0-1,1 0,-1 0,0-1,0 1,0-1,0-1,1 1,-2-1,1-1,0 1,0-1,-1 1,1-2,-1 1,0-1,0 1,0-1,-1-1,1 1,-1-1,0 1,0-1,-1 0,1-1,-1 1,3-8,5-10,-1-1,-1 0,-1 0,-1-1,4-33,-5 22,-2-1,-1 0,-2 0,-2 0,-1 0,-2 0,-1 1,-2 0,-16-48,14 57,-1 1,-1 1,-2 0,0 0,-2 1,-1 1,0 1,-2 0,0 1,-2 1,0 1,-1 0,-24-15,8 11,-1 1,-1 3,-1 1,0 1,-2 3,-61-14,17 11,-1 4,-111-2,114 13,0 3,0 5,0 2,-151 38,184-32,2 1,0 3,1 3,1 1,0 2,2 2,2 2,0 2,-46 43,54-38,1 2,2 1,2 1,1 2,2 0,2 2,-23 55,33-63,1 1,2 0,1 1,3 0,0 1,3 0,1 0,1 0,7 77,-1-90,2-1,1 1,1 0,1-1,2-1,0 0,1 0,1 0,1-2,1 0,1 0,1-1,1-1,0-1,2 0,0-1,26 17,15 6,1-3,2-3,2-3,134 46,-14-19,367 65,205-43,-346-68,-346-15,1-2,0-4,-2-2,72-22,-119 28,0 0,0-2,-1 0,0-1,0 0,0-1,-2-1,28-23,-34 24,0 0,-1 0,0 0,0-1,-1 0,-1 0,1-1,-2 1,1-1,-2 0,1 0,-2-1,4-21,-5 9,0-1,-1 1,-1-1,-1 1,-2 0,0 0,-2 0,0 1,-2-1,-12-26,-2 4,-2 2,-1 1,-2 2,-33-40,51 70,-1 0,1 0,-2 1,1 0,-1 1,-1 0,0 1,0 0,0 1,-1 0,0 1,-1 0,1 1,-1 1,0 0,0 1,0 1,-1 0,1 0,0 2,-1 0,-28 3,7 2,-1 1,1 2,1 1,0 2,0 2,1 1,-32 18,6 2,2 2,-98 81,130-96,0 2,2 1,1 1,1 1,1 1,-23 37,40-57,0 0,1 0,0 0,0 1,0-1,1 1,0 0,0-1,1 1,0 0,1 0,0 0,0 0,0 0,1 0,0 0,4 11,-1-10,0 1,1-1,0 0,1 0,0 0,0-1,1 0,0 0,0-1,1 0,0 0,15 10,6 1,1-2,1-1,0-2,1-1,0-1,1-1,0-2,42 4,58 6,1-6,0-7,0-4,0-7,-1-6,0-5,-1-6,-1-6,213-76,-276 79,0-3,114-68,-159 82,0-1,0-1,-2-1,0-1,-1 0,-1-2,-1-1,-1 0,0-1,17-35,-21 29,-1-1,-1 0,-2-1,-2 0,0 0,-2 0,2-58,-7 44,-2 1,-1 0,-3 1,-1-1,-16-48,13 59,-2 1,-1 0,-2 1,-1 0,-1 2,-2 0,0 0,-37-38,36 46,-1 1,-1 0,-1 2,-1 1,0 0,-1 2,-1 1,0 1,-1 1,-43-13,29 16,-1 1,0 3,0 1,0 2,-1 2,1 2,0 1,0 3,0 1,-59 18,11 4,2 3,1 4,-135 77,131-58,1 3,3 5,-104 97,138-110,3 3,1 2,3 2,3 2,-63 113,95-150,0 0,2 1,1 0,0 0,2 1,1 0,0 0,2 1,1-1,1 29,2-41,0 1,1-1,0 0,1-1,1 1,0 0,0-1,1 0,0 0,1 0,0-1,1 1,0-1,1-1,0 0,0 0,1 0,0-1,0-1,1 1,0-1,12 5,-2-2,2 0,0-1,0-2,0 0,43 7,128 2,-15-16,0-8,-1-7,292-65,-351 54,0-5,-3-5,191-87,-255 97,-1-3,-2-2,-1-2,47-42,-65 48,-2 0,-1-2,-1-1,-2 0,-1-2,35-67,-44 70,-2 0,0 0,-2-1,-1 0,-2-1,-1 1,-1-1,-2 0,-1 0,-1-1,-2 1,-1 0,-2 0,0 1,-2-1,-2 1,-1 1,-1 0,-1 0,-21-35,25 51,-1 0,0 1,-1 0,0 0,-1 1,-1 1,1 0,-2 0,1 1,-1 1,0 0,-1 0,0 2,0 0,-1 0,0 1,-18-3,-13-2,-1 1,0 3,-56-1,-3 7,-137 18,-197 61,253-29,2 7,3 9,-247 126,296-121,3 6,4 5,4 6,-220 205,273-222,4 3,-67 97,92-110,2 1,-36 81,58-106,1 0,3 1,1 1,1 0,-5 51,13-71,1 0,1 1,0-1,1 0,2 0,0 0,0 0,2-1,0 1,2-1,0 0,11 20,-9-23,0-1,2 0,0-1,0 0,1 0,1-1,0-1,1 0,0-1,0 0,1-1,0-1,28 11,-4-5,0-2,0-2,1-1,61 5,179-5,327-43,-1-32,-170 16,-320 38,342-45,-433 53,1 0,0-1,45-15,-66 19,0-1,-1 0,1 0,0-1,-1 0,1 1,-1-1,0-1,0 1,0-1,-1 1,1-1,-1 0,0-1,0 1,0 0,0-1,-1 0,2-5,-2 3,-1 0,0 1,-1-1,0 0,0 0,0 1,-1-1,-2-10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2:27.1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654 389,'-4'108,"-4"0,-31 149,-70 203,0-7,87-306,20-135,1 0,0 0,1-1,2 21,-2-32,0 1,0 0,0-1,0 1,1-1,-1 1,0 0,0-1,1 1,-1-1,0 1,1-1,-1 1,0-1,1 1,-1-1,1 1,-1-1,1 0,-1 1,1-1,-1 0,1 1,-1-1,1 0,-1 0,1 1,0-1,-1 0,1 0,-1 0,1 0,0 0,-1 0,1 0,0 0,-1 0,1 0,-1 0,1 0,0 0,-1-1,1 1,-1 0,1 0,-1-1,1 1,-1 0,1-1,-1 1,1-1,0 1,16-14,-1 0,-1-1,0 0,-1-1,16-24,-6 9,288-403,-193 260,154-220,-222 326,-49 66,-1 1,0-1,1 0,-1 1,1-1,-1 1,1-1,0 1,0 0,-1 0,1 0,0 0,0 0,4-1,0 10,-7 16,-9 29,-20 57,-5 18,-4 112,39-235,-1 5,0 0,1 0,0 0,3 17,-3-25,0-1,0 1,1-1,-1 1,0-1,1 0,0 1,-1-1,1 0,0 1,-1-1,1 0,0 0,0 0,0 0,0 0,0 0,0 0,1 0,-1 0,0 0,0 0,1-1,-1 1,0-1,1 1,-1-1,1 1,-1-1,0 0,1 0,-1 0,1 0,-1 0,1 0,-1 0,1 0,-1 0,3-1,5-3,1 0,-2 0,1 0,-1-1,1-1,-1 1,12-12,164-146,-57 47,981-815,-1067 901,46-27,-81 53,0 0,0 1,1 0,0 0,0 1,-1 0,1 0,11-1,-16 3,0 0,0 0,-1 1,1-1,0 0,0 1,-1-1,1 1,0 0,-1 0,1 0,-1 0,1 0,-1 0,1 0,-1 0,0 0,0 1,1-1,-1 0,0 1,0-1,0 1,-1-1,1 1,0 0,-1-1,1 1,0 0,-1 0,0-1,0 1,1 0,-1 0,0 3,1 10,-1 0,0 1,-1-1,-1 0,0 1,-5 14,-33 105,34-116,-243 638,100-283,144-363,1-1,0 1,1 1,-4 21,7-33,0 1,0-1,0 1,0-1,0 0,0 1,1-1,-1 1,0-1,0 0,0 1,0-1,0 0,1 1,-1-1,0 0,0 1,0-1,1 0,-1 1,0-1,1 0,-1 1,0-1,0 0,1 0,-1 0,1 1,-1-1,0 0,1 0,-1 0,0 0,1 1,21-9,8-13,-2-1,0-1,-2-2,26-30,-14 16,12-13,358-357,-387 389,79-71,-91 84,0 0,0 0,0 2,1-1,0 1,0 0,1 1,17-5,-26 9,-1-1,1 1,-1 0,1-1,-1 1,1 0,0 0,-1 0,1 1,-1-1,1 0,-1 0,1 1,-1-1,1 1,-1-1,0 1,1 0,-1 0,0-1,1 1,-1 0,0 0,0 0,0 0,0 1,0-1,0 0,0 0,0 1,0-1,-1 0,1 1,-1-1,1 0,-1 1,1 1,1 10,0-1,-1 1,-1 0,0-1,-1 1,0 0,-4 13,-9 46,-3-1,-3-1,-32 72,-103 205,-133 212,269-523,38-63,7-13,76-97,6 4,211-202,306-180,-607 502,119-81,-123 86,0 1,0 0,0 1,1 0,0 1,0 1,24-4,-37 8,1-1,-1 1,1 0,0 0,-1 0,1 0,-1 1,1-1,0 1,-1-1,1 1,-1 0,1 0,-1 0,5 3,-6-3,0 1,1-1,-1 0,0 1,0-1,0 1,0 0,0-1,-1 1,1 0,0-1,-1 1,1 0,-1 0,0 0,0-1,1 4,-2 6,0-1,-1 0,0 0,-1-1,1 1,-2 0,-5 11,-8 15,-2-1,-2-1,-33 44,-95 100,-44 24,-8-9,-308 227,462-385,-60 33,60-47,46-20,0-1,0 1,0-1,0 0,0 1,0-1,0 0,0 0,0 0,0 0,0 0,0 0,0 0,0 0,0-1,0 1,0 0,0-1,0 1,0 0,-2-2,3 1,0 0,-1 1,1-1,-1 0,1 0,0 0,0 0,0 0,0 0,-1-1,1 1,1 0,-1 0,0 0,0 0,0 0,0 0,1 0,-1 0,0 0,2-1,20-43,16-11,1 1,3 2,75-73,172-130,389-238,-329 252,-212 138,-101 70,-36 34,1 0,-1-1,1 1,-1 0,0-1,1 1,-1-1,1 1,-1-1,0 1,1-1,-1 1,0-1,0 1,1-1,-1 1,0-1,0 0,0 1,0-1,0 1,0-1,0 0,0 1,0-1,0 1,0-1,0-1,-6 2,1-1,0 1,-1 0,1 1,0-1,-1 1,1 0,0 0,0 1,0-1,-7 4,-354 111,-109 30,5-25,-518 62,973-181,-48 8,-1-4,-121-2,153-10,32 5,-1 1,1 0,-1 0,1 0,-1-1,1 1,0 0,-1-1,1 1,-1 0,1-1,0 1,-1 0,1-1,0 1,0-1,-1 1,1 0,0-1,0 1,-1-1,1 1,0-1,0 1,0-1,0 1,0-1,0 0,2-3,-1 1,1 0,0 0,0 0,1 0,-1 0,1 1,-1-1,1 1,0-1,4-2,75-57,164-93,106-30,-195 111,-62 30,162-100,-228 119,-29 25,0 0,1 0,-1 0,0 0,0 0,0-1,0 1,0 0,0 0,1 0,-1-1,0 1,0 0,0 0,0 0,0-1,0 1,0 0,0 0,0-1,0 1,0 0,0 0,0 0,0-1,0 1,0 0,0 0,-1 0,1-1,0 1,0 0,0 0,0 0,0-1,0 1,-1 0,1 0,0 0,0 0,0 0,0-1,-1 1,1 0,0 0,0 0,0 0,-1 0,1 0,0 0,0 0,0 0,-1 0,1 0,0 0,0 0,0 0,-1 0,1 0,-11 0,0 2,0-1,0 1,-14 5,-515 179,343-110,134-53,-404 146,353-136,106-33,9-3,25-13,651-260,-166 78,-469 179,63-39,-70 29,-34 29,-1-1,0 1,0 0,1 0,-1-1,0 1,0 0,0 0,1-1,-1 1,0 0,0-1,0 1,0 0,0-1,0 1,0 0,0-1,0 1,0 0,0-1,0 1,0 0,0-1,0 1,0-1,0 1,0 0,0 0,0-1,-1 1,1 0,0-1,0 1,0 0,-1-1,1 1,0 0,0 0,-1-1,1 1,0 0,0 0,-1 0,1 0,0-1,-1 1,1 0,-8-1,0 0,0 1,0 0,0 0,0 1,0 0,-9 2,-141 31,3 7,-154 62,238-78,-243 86,-542 169,809-268,-78 9,115-20,0 0,0-1,0 0,0-1,0 0,-15-3,24 3,-1 1,0-1,1 0,-1 1,1-1,-1 0,1 0,0 0,-1 0,1 0,0 0,-1 0,1-1,0 1,0 0,0-1,0 1,0 0,1-1,-1 1,0-1,1 0,-1 1,1-1,-1 0,1 1,0-1,0 0,0 1,0-1,0 0,0 1,0-1,0 0,1 1,-1-1,1 0,-1 1,1-1,0 1,-1-1,1 1,2-3,3-8,2 0,-1 1,1 0,1 0,0 1,1 0,12-10,23-17,87-54,14 7,4 6,3 7,163-52,490-115,-593 180,-415 100,-45-2,-509 85,-744 102,1424-218,36-3,1-1,-1-3,1-1,-55-5,93 4,-1 0,1 0,-1-1,0 1,1 0,-1-1,1 1,-1-1,1 0,-1 1,1-1,-1 0,1 0,0 0,0 0,-3-2,4 2,0 1,0-1,0 1,0-1,0 0,0 1,0-1,0 0,0 1,0-1,0 0,0 1,1-1,-1 1,0-1,0 0,1 1,-1-1,0 1,1-1,-1 1,1-1,-1 1,0-1,1 1,-1-1,2 1,7-7,0 0,1 1,16-8,-22 12,92-44,3 5,191-54,233-24,136 4,-450 90,245 3,-440 25,-25 4,-46 11,-729 167,598-145,-458 89,616-124,42-11,64-16,715-148,20 55,-50 45,-650 67,-109 2,1 1,-1 0,0 1,0-1,0 0,1 1,-1-1,0 1,0 0,0 0,3 1,-4-1,-1-1,0 0,0 1,1-1,-1 0,0 1,0-1,0 0,0 1,1-1,-1 1,0-1,0 1,0-1,0 0,0 1,0-1,0 1,0-1,0 1,0-1,0 0,0 1,-1-1,1 1,0-1,0 0,0 1,0-1,-1 1,1-1,0 0,0 1,-1-1,-6 7,0 0,0-1,-1 0,-11 7,12-8,-129 82,-238 110,217-119,-1048 494,368-180,807-378,1 1,-43 30,71-44,0-1,0 1,0 0,0 0,0 0,0 0,0-1,0 1,1 0,-1 1,0-1,0 0,1 0,-1 0,1 0,-1 1,1-1,0 0,-1 2,2-3,-1 1,1 0,-1 0,1-1,-1 1,1 0,0-1,-1 1,1 0,0-1,0 1,-1-1,1 1,0-1,0 1,0-1,0 0,-1 0,1 1,0-1,0 0,0 0,0 0,2 0,27 2,1-2,56-6,193-25,100-11,1626-67,1 102,-1875 7,170 6,-258 0,-44-6,0 0,0 0,1 0,-1 1,0-1,0 0,0 0,1 0,-1 0,0 0,0 0,0 1,0-1,1 0,-1 0,0 0,0 0,0 1,0-1,0 0,0 0,0 0,1 1,-1-1,0 0,0 0,0 1,0-1,0 0,0 0,0 0,0 1,0-1,0 0,0 0,0 0,-1 1,1-1,0 0,0 0,0 0,0 1,0-1,0 0,0 0,0 0,-1 1,1-1,0 0,0 0,0 0,0 0,-1 0,1 0,0 1,0-1,0 0,-1 0,1 0,0 0,0 0,0 0,-1 0,1 0,0 0,0 0,-1 0,-77 25,-133 27,-116 24,140-33,-1992 425,1836-411,107-30,216-25,0 0,0-2,-32-2,52 2,0 0,-1 0,1 0,-1 0,1 0,0 0,-1 0,1 0,0 0,-1-1,1 1,0 0,-1 0,1 0,0 0,0-1,-1 1,1 0,0 0,-1 0,1-1,0 1,0 0,0-1,-1 1,1 0,0 0,0-1,0 1,0 0,-1-1,1 1,0 0,0-1,0 1,0 0,0-1,0 1,0-1,0 1,0 0,0-1,0 1,20-18,37-10,0 2,99-30,-105 39,183-57,2 10,3 11,434-39,-641 89,0 2,35 4,-41 5,-26-8,1 1,-1-1,0 0,0 0,0 1,1-1,-1 0,0 1,0-1,0 0,0 1,1-1,-1 0,0 1,0-1,0 0,0 1,0-1,0 0,0 1,0-1,0 0,0 1,0-1,0 1,0-1,0 0,-1 1,1-1,0 0,0 1,0-1,0 0,-1 0,1 1,0-1,0 0,-1 0,1 1,0-1,-1 0,-9 7,0 0,-1-1,1-1,-2 0,-22 7,-218 68,-313 55,545-131,-846 152,718-140,145-15,-1-1,0 0,0 0,0 0,0 0,0 0,0-1,1 0,-1 0,0 0,0 0,1 0,-5-3,7 3,1 1,0-1,-1 1,1-1,0 1,0-1,-1 1,1-1,0 1,0-1,0 1,0-1,0 0,0 1,0-1,0 1,0-1,0 1,0-1,0 0,0 1,0-1,1 1,-1-1,0 1,0-1,1 1,-1-1,23-25,26-13,2 2,109-58,-42 28,-44 21,396-265,-448 294,-1-1,-1-1,-1 0,21-29,-32 37,0-1,-1 0,0-1,-1 1,-1-1,0-1,-1 1,0-1,-1 1,2-17,1-33,-4 24,3 1,17-74,42-57,-62 165,0 0,0 0,-1-1,0 1,1-1,-2 1,1-1,0 0,-1 1,0-1,0 0,-1 1,1-1,-1 1,0-1,0 0,0 1,-1 0,-2-7,0 7,-1-1,1 1,0 0,-1 1,0-1,0 1,0 0,0 0,-1 0,1 1,-1 0,1 0,-1 0,0 0,-10 0,-65-11,-1 4,-84 2,16 0,128 6,-45-3,0-2,-75-18,80 1,61 22,-1 1,0-1,1 0,-1 0,1 1,-1-1,1 0,0 0,-1 0,1-1,0 1,0 0,0 0,0-1,0 1,0 0,0-1,0 1,1-1,-1 1,0-1,1 0,-1 1,1-1,0 0,-1 1,1-1,0 0,0 1,0-3,2 2,-1 0,0 0,1 0,-1 0,1 0,0 0,-1 1,1-1,0 1,0-1,0 1,0 0,0 0,0 0,1 0,-1 0,0 0,3 0,32-9,1 2,0 2,0 1,47 0,-64 4,1185-11,-864 16,-255-5,100 6,-159 0,-28-5,1 0,-1 0,0 0,0 0,0 0,0 0,0 0,1 0,-1 1,0-1,0 0,0 0,0 0,0 0,0 0,0 0,0 0,1 1,-1-1,0 0,0 0,0 0,0 0,0 0,0 1,0-1,0 0,0 0,0 0,0 0,0 0,0 1,0-1,0 0,0 0,0 0,0 0,0 0,0 1,0-1,0 0,0 0,-1 0,1 0,0 0,0 1,0-1,0 0,0 0,0 0,0 0,0 0,-1 0,1 0,0 0,0 0,0 1,0-1,0 0,-1 0,1 0,0 0,0 0,0 0,-54 17,-388 82,-3-18,-690 34,599-103,491-13,-67-10,109 10,-1 1,1-1,-1 0,1 0,0 0,-1-1,1 1,0-1,0 1,-4-4,6 5,1-1,0 1,-1 0,1-1,0 1,0-1,-1 1,1-1,0 1,0-1,0 1,0-1,0 1,-1-1,1 0,0 1,0-1,0 1,0-1,1 1,-1-1,0 1,0-1,0 1,0-1,0 1,1-1,-1 1,0-1,0 1,1-1,-1 1,0 0,1-1,-1 1,1-1,0 1,7-7,0 2,1-1,0 1,0 0,16-5,111-39,172-37,-289 81,2368-532,-2262 512,-95 22,-30 3,0 0,0 0,0 0,0 1,0-1,0 0,0 0,0 0,0 1,0-1,0 0,0 0,0 1,0-1,0 0,0 0,0 0,0 1,0-1,0 0,0 0,0 0,0 1,-1-1,1 0,0 0,0 0,0 0,0 1,-1-1,1 0,0 0,0 0,0 0,0 0,-1 0,1 1,0-1,0 0,0 0,-1 0,1 0,0 0,0 0,-1 0,1 0,0 0,0 0,0 0,-1 0,1 0,-61 25,-81 21,-2-6,-176 25,-316 13,-977-5,1586-74,31-1,33 0,33-1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3.88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55,'-11'11,"-14"26,-15 40,-22 29,-11 18,-6 0,12-10,17-37,16-52,27-53,35-45,36-53,28-38,11-25,-13 19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7.14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1397,'-11'18,"-1"0,-1-1,-16 19,15-21,2 0,0 1,-14 25,24-36,-1 0,1 0,0 0,1 0,-1 0,1 0,0 0,-1 8,3-11,-1 0,0 0,0 0,1-1,-1 1,1 0,-1 0,1 0,0 0,-1-1,1 1,0 0,0-1,1 1,-1-1,0 1,0-1,1 0,-1 1,1-1,-1 0,1 0,0 0,-1 0,1 0,0 0,2 0,8 2,-1 0,0-1,1-1,0 0,-1 0,1-2,12 0,164-18,249-56,-284 45,471-99,-309 62,-94 25,-201 38,1 2,-1 0,1 1,26 3,-47-2,1 0,0 0,0 0,-1 0,1 0,0 0,-1 0,1 1,0-1,0 0,-1 0,1 1,0-1,-1 0,1 1,-1-1,1 1,0-1,-1 1,1-1,-1 1,0-1,1 1,-1 0,1-1,-1 1,0 0,1-1,-1 2,0 0,-1 0,1-1,-1 1,0 0,0-1,1 1,-1-1,0 1,0-1,-1 1,1-1,0 0,0 0,-1 1,-1 0,-30 23,-2-1,-38 20,-203 105,-324 146,-46 23,29 20,456-234,158-102,0 0,1 1,-1-1,0 1,1 0,-1-1,1 1,-3 5,5-8,0 0,0 1,0-1,0 0,0 1,0-1,0 1,0-1,0 0,0 1,0-1,1 1,-1-1,0 0,0 1,0-1,0 0,1 1,-1-1,0 0,0 1,1-1,-1 0,0 0,0 1,1-1,-1 0,0 0,1 0,-1 1,0-1,1 0,-1 0,0 0,1 0,-1 0,1 0,-1 0,0 1,1-1,-1 0,1 0,-1-1,0 1,1 0,-1 0,0 0,1 0,-1 0,1 0,27-4,0-1,0-2,28-9,221-69,967-281,62-39,-1236 384,-61 20,-13 5,-91 41,62-30,-454 220,376-180,-60 35,154-82,1 2,0 1,1 0,-22 20,36-30,0-1,0 1,0 0,0 0,1 0,-1 0,0 0,0 0,0 0,1 0,-1 0,1 0,-1 0,1 0,-1 0,1 0,0 1,-1-1,1 0,0 0,0 1,0-1,0 0,0 0,0 1,0-1,1 0,-1 0,0 0,1 1,-1-1,1 0,-1 0,1 0,-1 0,1 0,0 0,-1 0,1 0,0 0,0 0,0 0,0-1,0 1,1 1,8 2,0-1,0 0,0 0,1-1,-1 0,0-1,1 0,15-1,98-3,239-38,637-155,-325 55,-520 117,-119 24,-35 0,-1 0,0 0,0 0,0 0,0 1,0-1,1 0,-1 0,0 0,0 0,0 1,0-1,0 0,0 0,0 0,0 0,0 1,1-1,-1 0,0 0,0 0,0 1,0-1,0 0,0 0,0 0,0 1,0-1,0 0,-1 0,1 0,0 0,0 1,0-1,0 0,0 0,0 0,0 0,0 1,0-1,-1 0,1 0,0 0,0 0,0 0,0 1,-1-1,1 0,0 0,0 0,0 0,0 0,-1 0,1 0,0 0,0 0,0 0,-1 0,1 0,0 0,0 0,0 0,-1 0,1 0,-61 26,55-24,-185 70,-676 277,729-279,104-46,25-11,25-9,25-10,405-117,3-36,-430 152,874-385,-789 336,-95 47,-28 12,-57 21,-1437 570,1392-547,117-46,1 1,-1-1,0 0,0 0,1-1,-1 1,0-1,0 0,0 0,0 0,0-1,-6-1,9 2,1-1,-1 1,0-1,0 1,1-1,-1 1,0-1,1 0,-1 1,1-1,-1 0,1 1,-1-1,1 0,-1 0,1 0,0 1,0-1,-1 0,1-2,3-29,17-21,2 1,43-75,-58 112,128-219,9-19,-137 241,3-6,-1 0,-1 0,8-26,-15 40,0 0,0 1,0-1,-1 0,1 0,-1 0,0 0,0 0,-1 0,1 0,-1 0,1 0,-1 0,-1 0,1 1,0-1,-1 0,0 1,0-1,0 1,0-1,-4-3,0 2,0 1,-1 0,1 0,-1 0,0 1,0 0,0 0,0 1,0 0,-1 0,1 1,-1 0,-7-1,-34-2,-1 3,-62 4,-112 21,173-18,-182 22,-728 76,773-93,173-11,0 0,0-1,0 0,0-2,-19-4,31 6,0 0,0 0,0-1,0 1,0-1,0 1,1-1,-1 0,1 0,0 0,-1 0,1 0,0-1,0 1,0-1,0 1,1-1,-1 0,1 1,0-1,-1 0,1 0,1 0,-1 0,0 0,1 0,-1 0,1-1,0 1,1-6,1-4,1 0,0 1,1-1,0 1,1 0,1 0,0 1,14-21,9-10,2 1,56-58,21-5,209-157,154-60,386-174,-1204 638,-24-16,-786 194,-7-60,900-205,241-51,-1 0,1 2,-23 9,46-16,0 0,0 0,0 0,-1 1,1-1,0 0,0 0,0 0,-1 0,1 0,0 0,0 0,0 1,0-1,-1 0,1 0,0 0,0 0,0 1,0-1,0 0,0 0,-1 0,1 1,0-1,0 0,0 0,0 0,0 1,0-1,0 0,0 0,0 0,0 1,0-1,0 0,0 0,0 1,0-1,0 0,1 0,-1 0,0 1,0-1,0 0,0 0,0 0,0 0,0 1,1-1,-1 0,0 0,0 0,0 0,0 0,1 0,-1 1,0-1,0 0,0 0,1 0,-1 0,0 0,0 0,1 0,-1 0,0 0,0 0,1 0,38 6,137-1,982-17,-482 2,-526 12,-110 7,-39-9,0 0,-1 0,1 1,-1-1,1 0,0 0,-1 1,1-1,-1 1,1-1,-1 0,1 1,-1-1,1 1,-1-1,0 1,1-1,-1 1,0-1,1 1,-1-1,0 1,0 0,1-1,-1 1,0 0,0-1,0 2,-2 1,0 0,0 0,-1 0,1-1,-1 1,0-1,1 1,-1-1,0 0,0 0,-1 0,1 0,0-1,-1 1,-6 1,-149 52,-103 17,-821 155,501-114,562-108,-54 11,72-15,10-1,46-6,163-25,137-26,115-22,1082-150,-1395 220,-134 14,-39 6,-121 25,-122 18,233-49,-650 147,466-96,-241 101,391-132,0 2,2 3,1 3,-103 77,141-93,0 2,-29 33,43-43,-1-1,1 1,1 0,-1 1,2 0,-1 0,1 0,-3 14,6-20,0-1,1 0,-1 1,1-1,0 0,0 1,0-1,0 0,1 1,-1-1,1 0,0 1,0-1,0 0,0 0,1 0,-1 0,1 0,0 0,-1 0,6 4,-2-2,1 0,1-1,-1 1,1-1,0-1,0 1,0-1,0-1,10 3,40 9,1-4,1-1,0-4,75-1,-85-3,302 4,87-6,323-6,653 1,-995 16,-131 14,-203-7,-80-15,-1-1,0 0,0 1,0 0,0 0,0 0,0 0,0 1,3 3,-6-5,-1-1,1 1,0 0,-1 0,1-1,-1 1,1 0,-1 0,0 0,1 0,-1 0,0-1,0 1,1 0,-1 0,0 0,0 0,0 0,0 0,0 0,0 0,-1 0,1 0,0 0,0 0,-1 0,1-1,0 1,-2 2,0 0,-1 1,0-1,0 0,0 0,0 0,-1 0,1-1,-1 1,-5 2,-30 14,0-2,-78 21,-222 52,-443 91,-782 200,1283-299,133-28,131-43,37-11,122-30,2129-483,-2095 468,-170 44,0 0,0-1,0 0,0 0,0-1,0 0,-1 0,0 0,6-4,-11 7,0-1,0 1,0-1,0 1,0 0,0-1,0 1,-1 0,1-1,0 1,0-1,0 1,0 0,-1-1,1 1,0 0,0-1,0 1,-1 0,1 0,0-1,-1 1,1 0,0 0,-1-1,1 1,0 0,-1 0,1 0,0 0,-1 0,1-1,-1 1,1 0,0 0,-1 0,1 0,0 0,-1 0,-44-7,-50 2,-177 11,-105 36,347-38,-781 114,314-43,350-57,115-19,32 1,0 0,-1 0,1 0,0 0,0 0,0 0,0 0,-1 0,1 0,0 0,0 0,0 0,0 0,-1 0,1 0,0 0,0 0,0 0,0-1,0 1,-1 0,1 0,0 0,0 0,0 0,0 0,0-1,0 1,0 0,-1 0,1 0,0 0,0-1,0 1,0 0,0 0,0 0,0-1,0 1,0 0,0 0,0 0,0 0,0-1,0 1,0 0,0 0,1 0,-1 0,0-1,0 1,0 0,0 0,0 0,0 0,0 0,0-1,1 1,-1 0,0 0,0 0,0 0,0 0,0 0,1 0,-1 0,0-1,0 1,15-7,0 0,0 1,32-8,680-132,-658 135,960-103,-1013 113,-1 1,0 0,1 1,27 6,-42-7,0 0,0 0,0 1,0-1,0 0,0 1,-1-1,1 0,0 1,0-1,0 1,0 0,-1-1,1 1,0-1,-1 1,1 0,0 0,-1-1,1 1,-1 0,1 0,-1 0,1 0,-1 0,0 0,1-1,-1 1,0 0,0 0,0 0,0 0,0 0,0 0,0 0,0 0,0 0,0 0,0 0,-1 0,1 0,0 0,-1 0,1 0,-1-1,0 3,-4 4,-1 1,1-1,-1 0,0 0,-1 0,0-1,0 0,0-1,-14 8,-89 46,80-45,-508 232,410-190,-24 18,114-47,38-27,0 0,0 0,-1 0,1 0,0 1,-1-1,1 0,0 0,0 0,0 1,-1-1,1 0,0 0,0 1,0-1,-1 0,1 0,0 1,0-1,0 0,0 1,0-1,0 0,0 1,0-1,0 0,0 0,0 1,0-1,0 0,0 1,0-1,0 0,0 1,0-1,0 0,0 1,0-1,0 0,1 0,-1 1,0-1,0 0,0 0,1 1,-1-1,0 0,1 1,5-1,1 1,-1-1,1 0,0-1,-1 1,1-1,-1 0,10-4,78-20,-2-5,154-72,167-123,-346 183,100-80,-147 105,0-1,-2-1,0 0,-1-2,-1 0,-1 0,-1-2,16-35,-26 49,0-1,-1 1,0 0,0-1,-1 0,0 1,-1-1,0 0,-1 0,0 0,-1 0,0 0,-2-12,1 17,0 0,0 0,-1 0,1 0,-1 0,0 0,0 0,-1 1,1 0,-1 0,0 0,0 0,-1 0,1 1,-1 0,1 0,-1 0,0 1,0-1,-1 1,1 0,0 1,-1-1,-10-1,-7 1,0 0,1 1,-1 1,-44 7,-182 40,-97 39,249-60,-1727 417,1445-380,337-58,-1-2,1-2,-81-8,115 6,1 0,-1-1,1 0,0-1,-1 1,1-1,-12-7,18 9,-1-1,0 1,0 0,1-1,-1 1,1-1,0 0,-1 1,1-1,0 0,0 0,0 0,0 0,0 1,0-2,1 1,-1 0,1 0,-1-3,2-2,1 0,-1 0,1 0,1 0,-1 1,1-1,1 1,-1 0,1 0,0 0,0 0,1 0,-1 1,12-9,25-26,3 2,48-33,589-360,-184 126,-440 267,77-67,-128 100,0 1,-1-2,1 1,-1-1,0 0,-1 0,1 0,-1 0,0-1,-1 0,0 0,0 0,3-9,-6 15,0-1,0 0,0 1,-1-1,1 0,0 1,-1-1,1 0,-1 1,1-1,-1 1,0-1,0 1,0-1,0 1,0 0,0-1,0 1,0 0,0 0,0 0,-3-2,-1 0,-1 0,0 0,0 1,0-1,0 1,0 1,0-1,-11 0,-26-2,-1 3,-85 7,-179 34,-314 85,413-71,202-52,0 0,0 0,0 0,0 1,1 0,-1 1,1-1,0 1,-8 7,14-11,0 1,0-1,0 0,-1 1,1-1,0 1,0-1,1 0,-1 1,0-1,0 1,0-1,0 0,0 1,0-1,0 1,1-1,-1 0,0 1,0-1,1 0,-1 1,0-1,0 0,1 0,-1 1,0-1,1 0,-1 0,0 1,1-1,-1 0,0 0,1 0,-1 0,1 0,-1 1,0-1,1 0,-1 0,1 0,-1 0,0 0,1 0,51 5,96-12,261-47,-293 36,-43 6,220-38,-253 40,-30 3,-17 6,-1 0,0 1,0 0,0 0,-15 3,-348 54,-9 31,181-40,-197 40,267-63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24575,'683'25'0,"95"17"0,5-42 0,-317-3 0,222 3-1365,-630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24575,'5'6'0,"-1"1"0,0-1 0,0 1 0,0-1 0,-1 1 0,0 0 0,-1 1 0,1-1 0,-2 0 0,1 1 0,-1-1 0,1 12 0,0-4 0,26 255 0,-21-164 0,25 117 0,-14-137 0,8 28 0,-5 1 0,9 161 0,-7 65 0,17 167 0,-41 1 0,-2-206 0,2-164 0,-2-21 0,5 0 0,26 177 0,-18-235-18,-5-26-656,14 49 1,-13-69-6153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1:27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1768 310,'0'7,"0"1,-1-1,1 0,-2 0,1 0,-1 0,0-1,0 1,-4 6,-5 17,-138 305,-32-5,99-184,-375 747,436-848,2 1,-25 95,42-136,1 1,0-1,1 1,-1-1,1 1,0-1,1 1,-1-1,2 8,-1-12,0 1,0 0,0 0,0 0,0 0,0-1,1 1,-1 0,1-1,-1 0,1 1,-1-1,1 0,0 1,0-1,-1 0,1 0,0-1,0 1,0 0,0-1,0 1,0-1,0 1,1-1,-1 0,3 0,9 0,0-1,0 0,0-1,0 0,-1-1,27-10,88-43,23-29,252-187,-363 243,371-296,-303 227,142-165,-228 234,-22 29,0 0,0 0,0 0,1 0,-1 0,0 0,0 0,0 0,0 0,0 0,0-1,1 1,-1 0,0 0,0 0,0 0,0 0,0 0,0 0,0-1,0 1,0 0,0 0,0 0,1 0,-1 0,0-1,0 1,0 0,0 0,0 0,0 0,0-1,0 1,0 0,0 0,0 0,-1 0,1 0,0-1,0 1,0 0,0 0,0 0,0 0,0 0,0-1,0 1,0 0,-1 0,1 0,0 0,0 0,0 0,0 0,0 0,0 0,-1 0,1-1,0 1,0 0,0 0,0 0,0 0,-1 0,1 0,0 0,0 0,0 0,-49 32,-14 17,-87 91,-48 76,175-190,-119 136,6 7,-151 247,230-308,49-77,8-30,1-1,-1 0,0 0,0 1,0-1,1 0,-1 0,0 1,0-1,1 0,-1 0,0 0,1 0,-1 0,0 1,1-1,-1 0,0 0,1 0,-1 0,0 0,0 0,1 0,-1 0,0 0,1 0,-1 0,0 0,1 0,-1 0,0-1,1 1,-1 0,0 0,1 0,-1 0,0-1,0 1,1 0,-1 0,0 0,0-1,1 1,8-7,-1 0,1 0,13-15,63-84,120-192,-123 173,398-636,-425 671,-38 67,-17 23,0 0,0 0,0 0,0 0,0 0,0 0,0 0,0 0,0 1,0-1,0 0,0 0,0 0,0 0,0 0,0 0,0 0,0 0,0 1,0-1,0 0,0 0,0 0,0 0,0 0,0 0,0 0,0 0,0 0,1 0,-1 0,0 0,0 0,0 1,0-1,0 0,0 0,0 0,0 0,0 0,0 0,1 0,-1 0,0 0,0 0,-21 50,-87 180,-88 201,137-286,-40 157,92-280,-14 69,20-86,1 0,-1 0,1 1,0-1,0 0,1 0,-1 0,1 0,0 0,1 0,-1 0,1-1,0 1,3 5,-3-7,0-1,0 0,0 0,1 0,-1 0,1 0,-1 0,1-1,0 1,0-1,-1 0,1 0,0 0,0 0,0 0,0-1,0 1,0-1,0 0,0 0,1 0,-1 0,0-1,6-1,10-2,-1-1,1-1,18-8,-25 9,84-36,135-80,85-78,509-412,-783 575,-25 21,0 0,0 1,1 0,1 2,40-21,-59 33,1-1,0 1,-1 0,1-1,0 1,0 0,-1-1,1 1,0 0,0 0,-1 0,1-1,0 1,0 0,-1 0,1 0,0 0,0 1,0-1,-1 0,1 0,0 0,0 1,-1-1,1 0,0 1,-1-1,1 0,0 1,-1-1,1 1,-1-1,1 1,-1 0,1-1,-1 1,1-1,-1 1,1 0,-1-1,0 1,1 0,-1 0,0-1,0 1,1 0,-1 0,0-1,0 1,0 2,-2 7,1 0,-2 1,0-1,0 0,-1 0,-8 16,-211 379,115-222,86-145,-71 124,-80 194,170-350,-1 3,1 0,0 0,0 0,-3 19,6-28,0 1,0-1,0 1,0-1,0 1,0-1,0 0,0 1,0-1,0 1,0-1,1 1,-1-1,0 1,0-1,0 0,1 1,-1-1,0 1,0-1,1 0,-1 1,0-1,1 0,-1 1,1-1,-1 0,0 0,1 1,-1-1,1 0,-1 0,0 0,1 0,-1 1,1-1,0 0,2-1,0 1,0-1,0 0,0 0,0 0,-1 0,1 0,0-1,-1 1,5-4,190-144,-99 71,1281-961,-1250 954,-125 82,1 1,-1-1,1 1,0 0,0 0,0 0,0 1,0 0,0 0,1 0,-1 1,6-1,-10 1,0 1,0-1,0 0,0 1,-1-1,1 0,0 1,0-1,0 1,0 0,-1-1,1 1,0 0,-1-1,1 1,0 0,-1 0,1-1,-1 1,1 0,-1 0,1 0,-1 1,1 2,0 0,-1-1,0 1,0-1,0 1,0 0,0-1,-1 1,-1 5,-10 28,-2-1,-1-1,-2 0,-1-1,-25 34,3-1,-102 173,-117 205,36-1,208-402,15-42,0 1,0-1,0 0,0 1,-1-1,1 0,0 1,0-1,0 0,0 1,0-1,0 0,0 1,0-1,0 0,0 1,0-1,0 0,0 1,1-1,-1 0,0 1,0-1,0 0,0 1,1-1,-1 0,0 0,0 1,0-1,1 0,-1 0,0 1,1-1,-1 0,0 0,0 0,1 1,-1-1,0 0,1 0,-1 0,1 0,5-2,-1-1,1 0,-1 0,0-1,0 0,0 0,-1 0,8-7,224-258,-220 250,133-175,191-327,-291 429,-46 74,-3 18,-1 0,1 0,-1 0,1-1,-1 1,1 0,-1 0,1 0,-1 0,1 0,-1 0,1 0,-1 0,1 0,-1 0,1 0,-1 0,1 1,-1-1,1 0,-1 0,1 0,0 1,-1-1,1 0,-1 0,0 1,-26 18,1 1,0 0,2 2,0 1,-25 33,23-28,-68 76,5 4,-120 191,194-275,2 2,0-1,-9 30,21-50,-1 0,1 0,0 1,0-1,1 0,0 8,0-12,0 1,0-1,0 0,0 0,1 1,-1-1,0 0,1 0,-1 0,1 0,0 1,-1-1,1 0,0 0,0 0,-1 0,1 0,2 1,0-1,1 0,-1 0,0 0,1-1,-1 0,0 1,1-1,-1 0,0-1,1 1,-1 0,0-1,1 0,-1 0,0 0,0 0,0-1,5-2,40-21,-1-2,-2-2,77-64,311-322,-320 298,-103 109,-20 23,-37 45,-574 815,609-856,-29 42,3 2,3 2,-30 77,63-136,0 0,0 0,1 1,0-1,0 0,1 9,0-13,0 0,0 0,0-1,1 1,-1 0,1 0,-1 0,1 0,0-1,0 1,-1 0,1-1,1 1,-1 0,2 2,1-2,1 1,-1-1,0 0,0-1,1 1,-1-1,1 0,0 0,-1 0,1-1,0 1,-1-1,1 0,0 0,0-1,5-1,27-3,-1-2,68-21,77-38,-157 56,415-182,-336 138,-4-3,111-84,-173 112,-1-1,-2-1,-1-3,-1 0,27-40,-46 55,-1 0,0-1,-1 0,-2 0,0-1,-1-1,-1 0,-1 0,-1 0,-1 0,0-1,-1-29,-3 42,0 1,-1 0,0-1,0 1,-1 0,-1 0,1 0,-1 0,-1 0,0 1,-6-12,3 11,0 0,-1 1,0 0,0 0,-1 0,1 1,-2 1,1-1,-17-7,-46-22,-128-46,-97-9,55 27,-320-40,-260 35,152 78,509 5,0 7,-171 45,260-47,-106 44,142-47,0 1,2 2,0 2,-40 31,61-41,0-1,2 2,-1-1,1 2,1-1,0 1,1 1,0 0,1 0,1 1,-7 17,10-19,1-1,1 1,0 0,0 0,1 0,1 1,0-1,1 0,0 0,1 0,0 0,2 0,7 20,-4-12,2-1,1 0,0-1,1 0,1-1,1-1,1 1,0-2,32 29,-23-27,1 0,1-2,0-1,1-1,1-1,44 16,1-9,1-3,1-3,0-3,0-4,83-2,29-7,0-9,-1-7,-2-9,0-8,-2-7,260-98,-341 101,-2-4,-2-4,-2-4,-3-4,87-69,-130 85,-2-2,-2-3,-2-1,40-54,-56 62,-1-1,-2-2,-2 0,-1-1,-3-1,16-54,-27 72,0-1,-2 0,0 0,-2 0,-1 0,-1 0,-1 0,-1 0,-2 0,0 0,-15-45,15 57,-1 0,-1 0,-1 0,0 0,0 1,-1 1,0-1,-1 1,-1 0,0 1,0 1,-1-1,0 1,0 1,-1 0,0 1,-1 0,0 1,0 0,0 1,-1 1,-16-4,8 4,0 2,1 0,-1 1,0 2,0 0,1 1,-1 1,1 1,0 1,0 1,-32 14,1 3,1 3,1 2,-61 45,12 1,4 4,4 3,-115 133,98-84,-178 278,170-202,99-170,1-1,2 2,-16 63,27-90,1-1,1 1,0-1,0 1,1-1,0 1,1-1,0 1,3 12,-3-19,0 0,1 1,-1-1,1 0,0-1,-1 1,1 0,1 0,-1-1,0 1,1-1,-1 0,1 0,0 0,-1 0,1 0,0 0,0-1,1 1,-1-1,0 0,0 0,1 0,-1-1,0 1,1-1,-1 0,5 0,9-1,0 0,0-1,0-1,0-1,-1 0,24-10,34-16,-1-3,120-74,128-115,-201 131,109-106,-196 165,-1-2,-2-1,-1-1,-2-1,-2-1,-1-2,32-73,-47 91,-2-1,0 0,-2 0,-1-1,0 1,-2-1,-1-45,-2 51,-2 0,0 0,-1 0,0 1,-2-1,0 1,-1 0,0 1,-2 0,-18-28,10 22,0 1,-2 0,-1 1,0 1,-1 1,-1 1,-35-21,20 18,0 1,-2 1,0 3,-56-16,14 13,-1 3,0 4,-1 4,-121 4,124 5,-1 3,1 4,0 4,1 3,-95 32,135-34,1 2,0 2,2 2,-68 47,79-48,1 2,2 0,0 2,1 0,1 2,1 0,-21 38,23-33,2 1,1 1,2 0,1 1,2 0,0 1,3 0,1 0,1 1,2-1,2 1,0-1,9 47,-4-51,1 0,2 0,1-1,2 0,1-1,0 0,2-1,2 0,0-2,2 0,0 0,2-2,1 0,0-1,34 25,-18-19,2-2,0-2,2-2,1-1,0-2,81 24,-64-28,1-2,0-3,0-3,104-1,-68-11,0-4,0-4,-1-4,-1-5,0-3,126-54,-159 54,-1-3,-1-2,-2-3,-1-2,57-47,-86 59,-1-2,-1 0,-1-1,-1-2,-2 0,-1-1,-1-1,-1-1,-2-1,-1 0,13-41,-18 37,-1 1,-2-1,-2-1,-1 1,-1-1,-3 0,0 1,-3-1,-1 1,-16-67,6 54,-3 2,-1 0,-2 1,-3 1,-1 0,-2 2,-44-55,27 46,-1 3,-2 1,-3 2,-104-75,82 75,-2 2,-1 4,-113-44,59 40,-2 5,-1 6,-2 6,-244-19,235 38,-1 6,-145 17,192-4,-1 5,2 4,-168 58,211-58,2 1,0 3,2 2,-78 56,98-61,2 2,1 0,1 2,1 1,1 0,1 2,1 0,-24 49,27-41,3 1,1 1,1 0,2 0,2 1,2 0,1 0,2 1,2 0,7 75,1-62,2 0,2-1,3-1,2 0,2-1,2-1,44 78,-44-94,2-1,1 0,1-2,42 41,-54-59,1 0,1-1,0-1,0 0,1-1,0 0,1-1,-1-1,2-1,-1 0,1-1,18 3,-29-7,0-1,1 0,-1 0,0-1,0 1,0-1,0-1,1 1,-2-1,1-1,0 1,0-1,-1 1,1-2,-1 1,0-1,0 1,0-1,-1-1,1 1,-1-1,0 1,0-1,-1 0,1-1,-1 1,3-8,5-10,-1-1,-1 0,-1 0,-1-1,4-33,-5 22,-2-1,-1 0,-2 0,-2 0,-1 0,-2 0,-1 1,-2 0,-16-48,14 57,-1 1,-1 1,-2 0,0 0,-2 1,-1 1,0 1,-2 0,0 1,-2 1,0 1,-1 0,-24-15,8 11,-1 1,-1 3,-1 1,0 1,-2 3,-61-14,17 11,-1 4,-111-2,114 13,0 3,0 5,0 2,-151 38,184-32,2 1,0 3,1 3,1 1,0 2,2 2,2 2,0 2,-46 43,54-38,1 2,2 1,2 1,1 2,2 0,2 2,-23 55,33-63,1 1,2 0,1 1,3 0,0 1,3 0,1 0,1 0,7 77,-1-90,2-1,1 1,1 0,1-1,2-1,0 0,1 0,1 0,1-2,1 0,1 0,1-1,1-1,0-1,2 0,0-1,26 17,15 6,1-3,2-3,2-3,134 46,-14-19,367 65,205-43,-346-68,-346-15,1-2,0-4,-2-2,72-22,-119 28,0 0,0-2,-1 0,0-1,0 0,0-1,-2-1,28-23,-34 24,0 0,-1 0,0 0,0-1,-1 0,-1 0,1-1,-2 1,1-1,-2 0,1 0,-2-1,4-21,-5 9,0-1,-1 1,-1-1,-1 1,-2 0,0 0,-2 0,0 1,-2-1,-12-26,-2 4,-2 2,-1 1,-2 2,-33-40,51 70,-1 0,1 0,-2 1,1 0,-1 1,-1 0,0 1,0 0,0 1,-1 0,0 1,-1 0,1 1,-1 1,0 0,0 1,0 1,-1 0,1 0,0 2,-1 0,-28 3,7 2,-1 1,1 2,1 1,0 2,0 2,1 1,-32 18,6 2,2 2,-98 81,130-96,0 2,2 1,1 1,1 1,1 1,-23 37,40-57,0 0,1 0,0 0,0 1,0-1,1 1,0 0,0-1,1 1,0 0,1 0,0 0,0 0,0 0,1 0,0 0,4 11,-1-10,0 1,1-1,0 0,1 0,0 0,0-1,1 0,0 0,0-1,1 0,0 0,15 10,6 1,1-2,1-1,0-2,1-1,0-1,1-1,0-2,42 4,58 6,1-6,0-7,0-4,0-7,-1-6,0-5,-1-6,-1-6,213-76,-276 79,0-3,114-68,-159 82,0-1,0-1,-2-1,0-1,-1 0,-1-2,-1-1,-1 0,0-1,17-35,-21 29,-1-1,-1 0,-2-1,-2 0,0 0,-2 0,2-58,-7 44,-2 1,-1 0,-3 1,-1-1,-16-48,13 59,-2 1,-1 0,-2 1,-1 0,-1 2,-2 0,0 0,-37-38,36 46,-1 1,-1 0,-1 2,-1 1,0 0,-1 2,-1 1,0 1,-1 1,-43-13,29 16,-1 1,0 3,0 1,0 2,-1 2,1 2,0 1,0 3,0 1,-59 18,11 4,2 3,1 4,-135 77,131-58,1 3,3 5,-104 97,138-110,3 3,1 2,3 2,3 2,-63 113,95-150,0 0,2 1,1 0,0 0,2 1,1 0,0 0,2 1,1-1,1 29,2-41,0 1,1-1,0 0,1-1,1 1,0 0,0-1,1 0,0 0,1 0,0-1,1 1,0-1,1-1,0 0,0 0,1 0,0-1,0-1,1 1,0-1,12 5,-2-2,2 0,0-1,0-2,0 0,43 7,128 2,-15-16,0-8,-1-7,292-65,-351 54,0-5,-3-5,191-87,-255 97,-1-3,-2-2,-1-2,47-42,-65 48,-2 0,-1-2,-1-1,-2 0,-1-2,35-67,-44 70,-2 0,0 0,-2-1,-1 0,-2-1,-1 1,-1-1,-2 0,-1 0,-1-1,-2 1,-1 0,-2 0,0 1,-2-1,-2 1,-1 1,-1 0,-1 0,-21-35,25 51,-1 0,0 1,-1 0,0 0,-1 1,-1 1,1 0,-2 0,1 1,-1 1,0 0,-1 0,0 2,0 0,-1 0,0 1,-18-3,-13-2,-1 1,0 3,-56-1,-3 7,-137 18,-197 61,253-29,2 7,3 9,-247 126,296-121,3 6,4 5,4 6,-220 205,273-222,4 3,-67 97,92-110,2 1,-36 81,58-106,1 0,3 1,1 1,1 0,-5 51,13-71,1 0,1 1,0-1,1 0,2 0,0 0,0 0,2-1,0 1,2-1,0 0,11 20,-9-23,0-1,2 0,0-1,0 0,1 0,1-1,0-1,1 0,0-1,0 0,1-1,0-1,28 11,-4-5,0-2,0-2,1-1,61 5,179-5,327-43,-1-32,-170 16,-320 38,342-45,-433 53,1 0,0-1,45-15,-66 19,0-1,-1 0,1 0,0-1,-1 0,1 1,-1-1,0-1,0 1,0-1,-1 1,1-1,-1 0,0-1,0 1,0 0,0-1,-1 0,2-5,-2 3,-1 0,0 1,-1-1,0 0,0 0,0 1,-1-1,-2-10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4:41.08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2162 443,'-1'9,"0"1,-1-1,0 0,-1 0,0 0,-1 0,1-1,-2 1,-7 11,-3 8,-41 83,-290 515,337-612,-43 60,47-68,1-1,-1 1,0-1,-1 0,0 0,1-1,-1 0,-12 7,17-11,0 0,0 1,1-1,-1 0,0 1,0-1,0 0,0 0,0 0,0 0,0 0,0 0,0 0,0 0,0-1,0 1,1 0,-1 0,0-1,0 1,0 0,0-1,0 1,1-1,-1 1,0-1,1 0,-1 1,0-1,1 0,-1 1,0-1,1 0,-1 0,1 0,0 0,-1 1,1-1,0 0,-1-1,-2-8,0 0,0 0,1 0,1-1,-1 1,1-15,5-78,-4 99,15-123,5 1,51-168,-3 12,-51 174,-16 104,-1-1,1 1,-1 0,1-1,-1 1,-1 0,1-1,-1 1,-1-6,2 9,-1 1,1 0,0-1,0 1,-1 0,1 0,0-1,-1 1,1 0,0 0,-1 0,1-1,-1 1,1 0,0 0,-1 0,1 0,-1 0,1 0,0 0,-1 0,1 0,-1 0,1 0,-1 0,1 0,0 0,-1 0,1 0,-1 1,1-1,0 0,-1 1,-26 19,-97 115,22-20,-39 24,-315 239,-200 70,561-385,-5 3,79-48,21-17,0-1,0 0,0 0,0 0,0 0,0 0,0 0,0 1,0-1,0 0,0 0,0 0,0 0,0 0,0 0,0 1,0-1,0 0,0 0,0 0,0 0,0 0,0 1,0-1,0 0,0 0,0 0,0 0,0 0,1 0,-1 0,0 0,0 1,0-1,0 0,0 0,0 0,0 0,0 0,1 0,-1 0,0 0,0 0,0 0,0 0,0 0,1 0,-1 0,0 0,0 0,0 0,0 0,0 0,0 0,1 0,-1 0,0 0,0 0,0 0,0 0,0 0,0 0,0-1,1 1,-1 0,0 0,0 0,0 0,0 0,44-15,-43 15,1137-493,-456 169,-621 290,-1-2,-3-3,-1-3,68-64,-105 88,16-14,0 1,2 2,2 2,45-25,-81 49,1 1,0 0,0 0,0 1,0-1,0 1,0 0,0 0,0 0,1 1,-1 0,0-1,1 1,-1 1,0-1,0 1,1-1,-1 1,4 2,-5-1,0 1,0-1,0 1,-1 0,1 0,-1 0,0 0,0 1,0-1,0 0,0 1,-1-1,0 1,1 0,-2 0,1-1,0 1,-1 0,1 0,-1 0,0-1,-1 7,1 22,-2 1,-1-1,-2 0,-14 53,-53 125,43-129,19-55,-119 379,124-385,1 1,1 1,1-1,1 0,1 30,0-46,1-1,-1 0,1 1,-1-1,1 0,0 0,1 0,-1 0,1 0,0 0,0 0,0 0,0-1,1 1,-1-1,1 1,0-1,0 0,0 0,1 0,-1-1,1 1,-1-1,8 4,-1-4,0 0,-1-1,1 1,0-2,0 0,0 0,0 0,0-2,-1 1,18-5,31-10,108-47,152-82,1341-567,-1400 624,-245 83,1 1,-1 0,1 1,0 1,-1 0,1 1,19 1,-33 0,-1 0,1 0,0 1,0-1,-1 0,1 0,0 1,0-1,-1 1,1-1,0 0,-1 1,1-1,0 1,-1-1,1 1,-1 0,1-1,-1 1,1 0,-1-1,1 1,-1 0,0-1,1 1,-1 0,0 0,0 0,1-1,-1 1,0 1,-1 1,1 0,-1 0,0 0,0 0,0 0,0-1,0 1,-1 0,1-1,-1 1,-2 2,-23 27,-2-2,-33 28,-572 470,274-236,253-204,-135 144,211-191,30-40,0 0,1 0,-1 0,1 0,-1 0,1 0,-1 0,1 0,-1 0,1 0,0 0,0 0,-1 0,1 0,0 0,0 0,0 0,0 1,1 0,-1-1,1 0,0-1,-1 1,1-1,0 0,0 1,0-1,0 0,-1 1,1-1,0 0,0 0,0 0,0 0,0 0,0 0,-1 0,1 0,0 0,0 0,0 0,0 0,1-1,50-15,138-68,105-53,1351-596,-1327 600,-265 111,5-4,0 3,2 3,101-20,-159 39,1 0,0 0,0 1,0-1,0 1,0 0,0 0,0 1,0-1,0 1,0 0,0 0,0 0,-1 0,1 1,0-1,4 4,-7-4,0 0,0 0,0 1,-1-1,1 0,0 1,-1-1,1 0,-1 1,1-1,-1 1,0-1,1 1,-1-1,0 1,0-1,0 3,-1 2,0 0,0 0,-1 0,0 0,-4 11,-29 49,-3-2,-3-1,-62 73,90-119,-646 740,536-624,121-131,-39 41,1 3,-63 94,102-138,-1 0,1 0,0 0,-1 0,1 0,0 0,0 0,0 1,1-1,-1 0,1 1,-1-1,1 1,0-1,-1 0,1 1,1-1,-1 4,2-5,-1 0,1 0,0 0,0 0,-1-1,1 1,0 0,0-1,0 1,0-1,0 0,0 0,0 0,0 0,-1 0,1 0,0 0,0-1,0 1,0-1,0 1,2-2,45-11,-1-2,73-33,-84 32,160-69,295-175,-488 258,0 0,0 0,-1 0,1-1,0 1,-1-1,1 0,-1 0,0 0,4-5,-15 9,0 1,0 0,0 0,1 1,-1 0,-7 5,-163 68,-104 38,-1286 413,1265-451,246-64,-94 9,142-20,0-1,0 0,0-1,1 0,-11-3,18 4,-1 0,0-1,0 0,0 1,0-1,1 0,-1 0,0 0,1 0,-1 0,1 0,-1-1,1 1,0 0,0-1,-1 1,-1-4,3 3,-1 0,1 1,-1-1,1 0,0 0,0 0,0 0,0 0,0 0,0 0,0 0,0 0,1 0,-1 0,1 0,0 0,0-2,3-4,1 0,-1 0,1 1,11-14,12-9,1 2,1 1,41-29,344-208,32 27,45-27,-345 170,-141 90,-1 0,1-1,-1 0,0 0,-1 0,1 0,-1-1,8-11,-12 16,0 0,1 0,-1 0,0 0,0 0,1 0,-1 0,0 0,0 0,0-1,0 1,0 0,-1 0,1 0,0 0,0 0,-1 0,1 0,0 0,-1 0,1 1,-2-3,0 1,0 0,0 1,0-1,0 1,-1-1,1 1,0 0,-1 0,1-1,-1 2,1-1,-5-1,-11-1,-1 0,1 1,-1 1,1 0,-23 4,-108 15,126-14,-520 98,-126 18,640-116,-2-2,-43-2,70 1,1-1,0-1,-1 1,1 0,0-1,0 0,-1 0,1 0,0 0,0 0,0-1,0 1,0-1,1 0,-1 1,0-2,1 1,-5-4,6 3,1 1,-1-1,1 1,-1-1,1 0,0 1,0-1,0 1,0-1,1 0,-1 1,1-1,-1 1,1-1,0 1,0-1,0 1,1 0,-1-1,0 1,1 0,-1 0,4-3,12-17,1 0,1 2,1 0,31-24,104-68,-88 66,-23 15,1 2,-2-2,-2-2,0-2,54-61,-89 88,0 1,-1-1,-1 0,8-15,-11 22,-1 0,1 0,-1 0,1 0,-1-1,1 1,-1 0,0 0,0-1,1 1,-1 0,0-1,0 1,0 0,-1-1,1 1,0 0,0 0,-1-1,1 1,0 0,-1 0,0 0,1-1,-1 1,0 0,1 0,-1 0,0 0,0 0,0 0,0 0,0 1,0-1,0 0,0 0,0 1,0-1,0 1,-2-1,-5-1,0 2,0-1,1 1,-1 0,0 1,0 0,0 0,1 1,-11 3,-295 97,238-75,-378 142,-128 45,4-32,532-170,-1-2,-59 6,99-15,0-1,-1 0,1 0,0-1,0 1,-1-1,-7-3,13 4,0-1,0 1,0-1,0 1,0-1,0 1,0-1,0 1,0-1,0 0,0 0,1 1,-1-1,0 0,1 0,-1 0,0 0,1 0,-1 0,1 0,0 0,-1 0,1 0,0 0,-1 0,1-2,1-2,1-1,0 0,0 1,1-1,-1 1,1 0,0-1,1 2,-1-1,1 0,0 1,0-1,0 1,7-4,36-34,74-50,87-44,271-132,254-78,-273 133,-397 184,-27 13,-1-1,-1-2,37-26,-66 39,-21 10,-256 95,-686 162,667-203,-405 29,675-85,1-1,0-1,-27-3,46 3,-1 0,0 0,0 0,1-1,-1 1,0 0,1-1,-1 1,1-1,-1 0,0 1,1-1,-1 0,1 0,0 0,-1 0,1 0,0-1,0 1,-1 0,1 0,0-1,0 1,1-1,-1 1,0-1,0 1,1-1,-1 0,1 1,-1-1,1 0,0 1,-1-1,1-2,1-2,1 1,0-1,0 1,0-1,0 1,1 0,0 0,0 0,0 0,6-6,27-32,2 1,87-73,107-62,120-59,-187 128,-150 99,0-2,-1 0,19-19,-25 13,-8 17,0-1,-1 1,1 0,0-1,0 1,-1-1,1 1,0 0,-1-1,1 1,-1 0,1-1,0 1,-1 0,1 0,-1-1,1 1,-1 0,1 0,-1 0,1-1,-1 1,1 0,-1 0,1 0,-1 0,1 0,-2 0,-11 2,1-1,-1 2,0-1,1 2,-16 5,-415 152,48-34,-118 40,329-94,175-69,0 0,1 0,-1 1,1 0,0 0,-13 13,21-18,0 1,-1-1,1 1,-1-1,1 1,0-1,0 1,-1 0,1-1,0 1,0-1,0 1,-1 0,1-1,0 1,0-1,0 1,0 0,0-1,0 1,0 0,1-1,-1 1,0-1,0 1,0 0,1-1,-1 1,0-1,0 1,1-1,-1 1,1-1,-1 1,1 0,3 2,-1-1,1 0,0 0,0 0,0-1,0 1,0-1,0 0,7 1,43 6,68 1,1135-8,-882-7,-310 5,40 0,124-16,-214 15,-1-1,0 0,0-1,24-9,-37 12,0 1,0-1,0 1,0-1,0 1,0-1,0 1,-1-1,1 0,0 0,0 0,-1 1,1-1,0 0,-1 0,1 0,0-1,-1 1,0 0,0 1,-1-1,1 1,0-1,0 1,0-1,-1 0,1 1,0-1,-1 1,1-1,0 1,-1-1,1 1,0 0,-1-1,1 1,-1-1,1 1,-1 0,1 0,-1-1,1 1,-1 0,0 0,1-1,-1 1,-12-3,0 0,0 0,0 2,1 0,-2 0,-13 1,-56 4,-1 3,-105 23,-163 55,267-63,-487 142,519-145,-56 27,105-45,0 1,1 0,-1 0,0 1,1-1,0 1,-1 0,-4 5,8-8,0 0,0 1,0-1,0 0,0 1,0-1,0 1,0-1,0 0,1 1,-1-1,0 0,0 1,0-1,0 0,0 1,1-1,-1 0,0 1,0-1,1 0,-1 1,0-1,0 0,1 0,-1 0,0 1,1-1,-1 0,0 0,1 0,-1 1,0-1,1 0,-1 0,0 0,1 0,-1 0,1 0,-1 0,0 0,1 0,-1 0,0 0,1 0,-1 0,1 0,-1-1,17 1,0 0,0-2,20-4,180-40,249-68,244-53,-548 141,-115 29,-46-3,0 0,-1 0,1 1,0-1,0 0,0 0,-1 1,1-1,0 1,-1-1,1 1,0-1,-1 1,1-1,-1 1,1-1,-1 1,1 0,-1-1,1 1,-1 0,0-1,1 1,-1 0,0 0,1-1,-1 2,-1 3,-1-1,0 1,1-1,-1 0,-1 0,1 1,-1-2,0 1,1 0,-2 0,1-1,0 0,-1 0,-4 4,-64 54,-83 54,37-29,-211 172,23 25,275-250,2 2,-30 46,53-73,1 0,0 0,1 0,0 1,0 0,1-1,0 1,1 0,-1 1,0 11,3-18,1 1,0 0,-1 0,1 0,0 0,1-1,-1 1,1 0,0-1,-1 1,2-1,-1 0,0 0,1 0,-1 0,1 0,0 0,0-1,0 1,0-1,0 0,1 0,-1 0,1 0,-1-1,8 3,11 3,1 0,-1-2,1 0,0-2,0 0,26-2,49-1,105-14,109-27,-282 37,1-1,1319-163,-1275 162,-29 4,-1-2,0-2,0-2,59-19,-96 24,0 0,-1 0,1 0,-1-1,0-1,0 1,-1-1,0 0,9-9,-12 11,0-1,-1 0,1 0,-1 0,0 0,0 0,-1-1,1 1,-1 0,0-1,0 1,0-1,-1 1,1-1,-1 0,0 1,-2-10,-1-1,-1-1,0 1,-1-1,-14-27,-40-66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2.3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6.6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24575,'3'60'0,"2"0"0,15 59 0,3 38 0,-8 211 0,-10-155 0,2-141 0,4-1 0,3 0 0,39 119 0,-52-187 0,13 50 0,-3 2 0,-1-1 0,2 92 0,-14 170 0,-3-139 0,5 833 0,-4-956 0,-1 1 0,-20 83 0,12-73 0,-6 78 0,16 147-632,3-256-101,1 23-6093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8.2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24575,'47'2'0,"-1"2"0,51 12 0,12 2 0,388 13 0,8-32 0,-178-3 0,596 4 0,-856 5 0,0 2 0,-1 4 0,99 27 0,-54-11 0,23 5-87,-37-7-339,1-4 0,133 10 0,-172-29-6400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9.9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0 24575,'6'0'0,"-1"1"0,1 0 0,-1-1 0,1 2 0,-1-1 0,0 1 0,1 0 0,-1 0 0,0 0 0,0 1 0,0-1 0,-1 1 0,1 0 0,-1 1 0,1-1 0,-1 1 0,5 6 0,4 6 0,0 0 0,-2 1 0,14 25 0,-20-34 0,11 24 0,0 1 0,-2 0 0,-2 1 0,-1 1 0,-2 0 0,-1 0 0,4 48 0,0 261 0,-6-63 0,62 199 0,-48-358 0,6 177 0,-23 124 0,-5-374 0,-2-1 0,-2 0 0,-2-1 0,-17 57 0,-5-13 0,-45 97 0,14-53-105,-51 123 334,93-207-601,2 0 0,3 2-1,-8 59 1,14-48-6454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9:00.51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2105 1,'-2'25,"0"-1,-2 1,-1 0,-13 39,10-33,-185 555,37-125,146-432,-9 36,18-62,0 0,0 1,1-1,0 0,0 0,0 1,0-1,0 0,0 1,1-1,0 0,0 0,0 1,2 4,-2-7,0 0,0 0,0 0,0 0,0 0,0 0,1 0,-1 0,0-1,0 1,1 0,-1-1,0 1,1-1,-1 0,1 1,-1-1,1 0,-1 0,1 0,-1 0,0 0,1 0,-1 0,1-1,-1 1,1 0,-1-1,0 1,1-1,1-1,48-27,-48 28,49-37,-2-3,59-60,82-101,-100 103,-133 141,12-12,1 0,1 2,-36 55,55-62,9-25,0 1,0-1,0 1,0-1,1 1,-1-1,0 1,0-1,0 1,0-1,1 0,-1 1,0-1,1 1,-1-1,0 0,1 1,-1-1,0 0,1 1,-1-1,0 0,1 0,-1 1,1-1,-1 0,1 0,-1 0,1 0,5 1,0-1,-1 0,1 0,0-1,0 1,0-2,6-1,67-19,86-36,-81 26,565-193,11 43,-614 171,45-9,-85 19,0 1,1 0,-1-1,1 2,-1-1,0 1,1 0,-1 0,0 1,10 4,-14-6,-1 1,1 0,0 0,-1 0,1 0,-1 0,0 1,1-1,-1 0,0 1,0-1,0 1,0-1,0 1,0 0,0-1,-1 1,1 0,0-1,-1 1,0 0,1 0,-1 0,0-1,0 1,0 0,0 3,-1 3,-1 0,0 0,0-1,0 1,-5 8,-9 17,-26 42,26-51,2 1,1 0,-14 39,26-61,0 1,0-1,0 0,0 1,1 0,-1-1,1 1,0-1,0 1,0-1,1 1,-1-1,1 1,0-1,0 1,0-1,3 7,-1-7,-1 0,1-1,0 1,0 0,0-1,0 1,0-1,1 0,-1 0,1-1,-1 1,1-1,-1 1,1-1,0 0,0 0,6 0,11 1,1 0,0-2,0 0,-1-2,38-7,121-34,-176 42,863-319,-438 147,-418 168,1 1,-1 0,1 1,14-2,-26 5,1 0,-1 0,0 0,0 0,0 0,1 0,-1 0,0 0,0 0,1 0,-1 0,0 0,0 0,0 0,1 0,-1 0,0 0,0 1,0-1,1 0,-1 0,0 0,0 0,0 1,0-1,1 0,-1 0,0 0,0 1,0-1,0 0,0 0,0 0,0 1,0-1,0 0,1 0,-1 1,0-1,0 0,0 0,0 0,0 1,-1-1,1 0,0 0,0 1,0-1,0 0,0 0,0 0,0 1,0-1,0 0,-1 0,1 0,0 1,0-1,0 0,0 0,-1 0,-29 32,-97 69,-170 103,150-107,-366 245,310-199,185-129,0 1,1 1,0 0,-22 29,38-42,-1-1,0 1,1-1,-1 1,1-1,0 1,0 0,0-1,0 1,0 0,1 0,-1 0,1 0,0 4,0-6,0 1,1-1,-1 0,1 0,-1 1,1-1,0 0,-1 0,1 0,0 0,0 1,0-1,0 0,0-1,0 1,0 0,0 0,0 0,0-1,1 1,1 1,7 0,-1 1,1-1,0-1,0 0,0 0,20-1,74-9,0-4,123-31,207-62,538-207,-854 265,-107 39,-33 12,-122 38,-254 111,271-100,-645 272,663-283,94-39,25-11,44-21,0 3,91-33,136-31,-209 68,255-66,-310 85,1 1,-1 0,28 1,-24 9,-21-6,1-1,-1 1,0-1,1 1,-1 0,0-1,0 1,0-1,1 1,-1 0,0-1,0 1,0 0,0-1,0 1,0 0,0-1,0 1,-1 0,1-1,0 1,0-1,0 1,-1 0,1-1,0 1,-1 0,-6 8,0-1,0 0,0 0,-1-1,0 1,-1-2,-12 9,-73 47,-168 82,-127 31,94-43,226-97,70-35,-1 0,0 0,0 0,0 1,0-1,0 0,1 0,-1 0,0 0,0 0,0 0,0 0,0 0,0 1,0-1,1 0,-1 0,0 0,0 0,0 0,0 1,0-1,0 0,0 0,0 0,0 0,0 0,0 1,0-1,0 0,0 0,0 0,0 0,0 1,0-1,0 0,0 0,0 0,0 0,0 0,0 1,-1-1,1 0,0 0,0 0,0 0,0 0,0 0,0 0,0 1,-1-1,47-9,565-204,-468 157,-72 28,479-192,-486 193,65-40,-125 65,1-1,-1 1,0-1,0 0,0 0,0-1,-1 1,1-1,-1 0,3-5,-6 9,1-1,-1 1,0-1,0 0,0 1,0-1,0 0,0 1,0-1,0 1,0-1,0 0,-1 1,1-1,0 1,0-1,-1 0,1 1,0-1,-1 1,1-1,0 1,-1-1,1 1,-1-1,1 1,-1 0,1-1,-1 1,1-1,-1 1,1 0,-1 0,0-1,1 1,-1 0,1 0,-1 0,0 0,1-1,-2 1,-14-2,-1 0,1 1,-1 1,-26 3,-201 30,-615 151,-29 6,170-81,644-101,59-10,40-8,372-87,-368 90,1262-199,6 128,-1269 77,-51 2,-87 1,-181 2,-1927 5,2176-9,-412-12,452 12,-77-12,78 12,0 0,1 0,-1 0,1 0,-1 0,0 0,1-1,-1 1,1 0,-1 0,1-1,-1 1,1 0,-1-1,1 1,-1-1,1 1,-1 0,1-1,-1 1,1-1,0 1,-1-1,1 1,0-1,0 0,-1 1,1-1,0 1,0-2,1 1,0-1,0 1,1-1,-1 1,1-1,0 1,-1 0,1 0,0 0,-1 0,1 0,0 0,0 1,0-1,2 0,73-24,96-18,-101 26,596-127,-530 117,-106 16,-47 7,-73 5,-146 11,-131 2,-113-1,-2644 12,3066-28,104-7,776-47,-808 57,6-1,0 0,0 2,-1 1,1 0,32 9,-49-9,1 0,-1 0,0 0,0 1,0 0,0 0,0 0,-1 1,1-1,-1 1,0 0,0 1,0-1,-1 1,1-1,-1 1,0 0,-1 0,1 0,-1 1,0-1,0 1,-1-1,0 1,0 0,1 7,2 44,-5 81,-2-93,3 1,1-1,13 76,-12-114,0 1,1-1,0 0,0 0,0-1,1 1,0-1,0 0,1 0,0 0,0 0,0-1,1 0,-1 0,1 0,0-1,1 0,7 4,12 5,1-2,0-1,41 9,-60-17,84 21,189 20,100-24,-292-16,2050 6,-2019-12,-518 1,10 2,-1899 0,2188-1,99 1,0 0,0 0,0 0,0 0,-1 0,1 0,0 1,0-1,0 0,0 0,-1 0,1 0,0 0,0 0,0 0,0 0,-1 0,1 0,0 0,0 0,0 0,0 0,-1 0,1 0,0 0,0 0,0 0,0 0,-1 0,1 0,0-1,0 1,0 0,0 0,0 0,-1 0,1 0,0 0,0 0,0-1,0 1,0 0,0 0,0 0,0 0,-1 0,1-1,0 1,0 0,0 0,0 0,0 0,0-1,0 1,0 0,0 0,0 0,0-1,0 1,0 0,0 0,1 0,19-8,471-92,-415 87,356-48,439-5,435 51,-1146 16,-33-1,318 5,-415-4,6 0,47 7,-77-7,1 0,-1 0,0 1,0 0,0 0,0 1,0-1,0 1,0 1,-1-1,1 1,-1 0,7 6,-10-7,0 0,-1 0,1 0,-1 0,1 0,-1 0,0 0,0 1,0-1,-1 0,1 0,-1 1,1-1,-1 1,0-1,-1 0,1 1,-1-1,0 5,0-5,0-1,0 1,1 0,-1 0,1 0,0 0,0-1,0 1,0 0,1 0,-1 0,1 0,0 0,0-1,0 1,0 0,0-1,0 1,1-1,-1 1,1-1,0 0,-1 1,1-1,0 0,1 0,-1 0,0-1,0 1,1 0,3 1,8 4,0-1,0 0,0-1,1-1,30 6,87 3,-100-10,1174 11,-1163-14,53-3,-88 3,12-1,-29-1,-3 0,-2-2,1 0,-1 0,2-2,-1 1,0-2,1 0,0 0,1-1,-1 0,2-1,-1-1,1 1,-12-16,-36-44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03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24575,'2'4'0,"0"0"0,1 0 0,-1 0 0,1-1 0,0 1 0,-1-1 0,2 1 0,-1-1 0,0 0 0,1 0 0,-1 0 0,1-1 0,6 4 0,10 9 0,653 494 0,-489-383 0,256 227 0,-325-254 0,-52-47 0,-2 3 0,55 64 0,-101-101 0,387 432 0,-337-385 0,78 73 0,-60-60 0,97 114 0,-115-111 0,-39-48 0,0-1 0,2-1 0,34 28 0,-19-25 0,0 3 0,-3 1 0,-1 2 0,46 61 0,107 140 0,-20-29 0,-130-156 0,1-3 0,4-1 0,1-2 0,2-3 0,3-1 0,85 56 0,44 26 0,-37-25 0,-96-65 0,-2 2 0,-1 2 0,54 64 0,-8-8 0,17 19 0,-57-60 0,1-2 0,66 51 0,-38-42 0,4-4 0,2-4 0,96 45 0,-158-90-455,1-1 0,52 12 0,-23-12-6371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1:30.61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1,'-2'0,"1"0,-1 0,0 1,1-1,-1 1,1-1,-1 1,1-1,-1 1,1 0,-1 0,1 0,0 0,0 0,-1 0,1 0,0 0,0 0,0 1,0-1,0 0,0 1,0-1,0 2,-15 45,13-37,-39 119,25-84,2 1,-12 65,26-107,0-1,0 1,1-1,0 1,0 0,0-1,0 1,1 0,-1-1,1 1,0-1,1 1,-1-1,1 0,0 1,0-1,0 0,1 0,-1 0,1-1,0 1,0 0,0-1,1 0,-1 0,1 0,-1 0,1-1,0 1,0-1,1 0,-1 0,0-1,9 3,10 1,0-1,1-1,-1-1,1-1,33-3,-40 1,1 1,67 0,-78 0,0 0,0 1,-1 1,1-1,0 1,-1 0,0 0,1 1,6 3,-12-4,1-1,-1 0,1 0,-1 1,1-1,-1 0,0 1,0-1,0 1,0 0,0-1,0 1,0 0,0 0,-1 0,1-1,-1 1,1 0,-1 0,0 0,0 0,0 0,0 0,0 0,0 0,-1 2,0 4,-2 0,1 0,-1-1,-7 15,-10 14,13-25,1 1,0 0,0 0,1 0,-5 21,9-31,1 1,0-1,0 1,0-1,0 0,0 1,0-1,1 1,-1-1,1 0,0 1,-1-1,1 0,0 1,1-1,-1 0,0 0,0 0,1 0,0 0,-1 0,1-1,0 1,0-1,0 1,0-1,0 1,0-1,0 0,0 0,0 0,1 0,-1 0,0-1,1 1,-1-1,1 0,-1 1,3-1,11 1,0 0,-1-1,1-1,29-4,110-27,176-61,114-25,-366 103,152-8,-215 23,0 1,-1 0,1 1,22 6,-37-8,1 0,-1 1,1-1,0 0,-1 1,1-1,-1 1,1 0,-1-1,1 1,-1 0,0 0,1 0,-1 0,0 0,1 0,-1 0,0 0,0 1,0-1,0 0,0 1,-1-1,1 1,0-1,-1 1,1-1,-1 1,1-1,-1 1,0-1,1 1,-1 0,0-1,0 1,0 0,-1-1,1 1,0 0,0-1,-1 1,1-1,-1 1,0-1,1 1,-1-1,0 1,-1 0,-5 9,0-1,-1 0,0-1,-19 16,21-19,-6 5,-31 32,41-41,0 1,-1 0,1 0,1 0,-1 0,0 0,1 0,-1 0,1 1,0-1,0 0,0 1,0 4,1-7,1 1,-1-1,0 1,1-1,-1 1,0-1,1 0,0 1,-1-1,1 0,0 1,0-1,0 0,0 0,0 0,0 0,0 0,0 0,0 0,0 0,1 0,-1-1,0 1,1 0,-1-1,0 1,1-1,-1 1,1-1,2 0,4 2,0-1,0 0,1-1,13-1,13-3,-1-1,0-2,0-2,52-20,136-70,-139 60,176-78,-249 112,21-8,-56 31,-29 18,-130 90,150-100,1 2,2 1,-31 35,56-57,0 0,1 0,0 0,0 1,0-1,1 1,0 0,1 0,0 1,0-1,1 1,-2 14,4-20,0 0,0 0,0 0,1 0,-1-1,1 1,0 0,0 0,0-1,0 1,0-1,0 1,1-1,0 1,-1-1,4 4,-1-3,0 0,1 0,-1 0,1 0,-1-1,1 1,0-1,0 0,0-1,0 1,9 0,8 2,1-2,-1-1,1-1,0-1,-1-1,1 0,-1-2,34-10,14-9,89-42,198-110,-213 99,3 6,164-52,-285 114,65-17,-85 24,0 0,0 0,0 0,0 1,0 0,-1 0,1 1,0 0,0 0,0 0,0 1,5 2,-9-3,-1-1,1 1,-1 0,1 0,-1 0,0 0,0 1,1-1,-1 0,0 0,0 1,0-1,0 1,0-1,-1 1,1-1,0 1,-1-1,1 1,-1 0,0-1,1 1,-1 0,0-1,0 1,0 0,0 0,0-1,0 1,-1 2,-1 5,-1 0,0-1,0 1,-9 14,-111 179,56-99,60-92,0 0,1 0,1 0,-8 21,13-31,-1 0,1 0,0 0,-1 0,1 0,0 0,0 1,0-1,0 0,0 0,0 0,0 0,0 0,1 0,-1 0,0 0,1 0,-1 0,1 0,-1 0,1 0,-1 0,1 0,-1 0,1 0,0-1,0 1,-1 0,1-1,0 1,0 0,0-1,0 1,0-1,0 1,0-1,0 1,0-1,0 0,0 0,2 1,7-1,0-1,0 0,-1-1,1 0,0 0,-1-1,18-8,128-55,208-122,-178 86,975-446,-1106 523,-54 25,0 0,0 0,-1 0,1-1,0 1,0 0,0 0,0 0,0 0,0 0,0 0,-1 0,1 0,0-1,0 1,0 0,0 0,0 0,0 0,0 0,0-1,0 1,0 0,0 0,0 0,0 0,0 0,0-1,0 1,0 0,0 0,0 0,0 0,0 0,0-1,0 1,0 0,0 0,0 0,0 0,0 0,0-1,1 1,-1 0,0 0,0 0,0 0,0 0,0 0,0 0,0 0,1-1,-1 1,0 0,0 0,0 0,0 0,0 0,1 0,-1 0,0 0,0 0,-37 4,-893 222,17 79,655-203,209-81,-60 36,105-55,0 0,0 0,0 1,1 0,-1 0,1 0,-1 0,1 0,0 1,0-1,0 1,-4 8,7-12,0 1,0 0,0-1,0 1,0-1,0 1,0 0,0-1,0 1,0-1,1 1,-1 0,0-1,0 1,1-1,-1 1,0-1,1 1,-1-1,0 1,1-1,-1 1,1-1,-1 0,1 1,-1-1,1 0,-1 1,1-1,0 0,36 8,12-11,0-1,-1-2,63-17,-72 15,394-96,-195 44,-208 56,-30 4,0 1,0-1,0 0,0 0,1 0,-1 1,0-1,0 0,0 0,0 0,0 1,0-1,0 0,0 0,0 1,0-1,0 0,0 0,0 1,0-1,0 0,0 0,0 0,0 1,0-1,-1 0,1 0,0 0,0 1,0-1,0 0,0 0,0 0,-1 0,1 1,0-1,0 0,0 0,-1 0,1 0,0 0,0 0,0 1,-1-1,1 0,0 0,0 0,-1 0,1 0,0 0,-53 30,-202 92,-300 159,546-275,-10 5,1 0,-32 27,45-34,1 0,0 0,1 0,-1 1,1 0,0-1,0 1,0 0,1 0,0 1,0-1,0 0,0 1,1-1,-1 10,1-7,1 7,-1 0,0-1,-1 1,-1 0,-1-1,0 1,0-1,-1 0,-1 0,-1-1,-9 16,-11 7,-1-2,-1-1,-2-2,-1-1,-41 31,-300 194,251-179,87-49,35-27,-1 0,1 1,0-1,0 0,0 0,-1 0,1 0,0 0,0 0,0 0,-1 1,1-1,0 0,0 0,0 0,0 0,0 1,-1-1,1 0,0 0,0 0,0 0,0 1,0-1,0 0,0 0,0 1,0-1,0 0,0 0,0 0,0 1,0-1,0 0,0 0,0 0,0 1,0-1,0 0,0 0,0 1,0-1,1 0,-1 0,0 0,0 0,0 1,0-1,0 0,1 0,-1 0,0 0,0 0,0 1,0-1,1 0,-1 0,0 0,0 0,0 0,1 0,-1 0,10 0,0-2,-1 1,1-1,-1 0,11-5,516-211,-462 184,-38 18,66-30,155-93,-250 134,0 1,0-1,-1-1,1 1,-1-1,0 0,-1-1,0 1,7-12,-11 17,-1 0,1 0,-1 0,0 0,1 0,-1 0,0-1,0 1,0 0,0 0,0 0,0 0,0 0,0 0,-1-1,1 1,0 0,-1 0,1 0,0 0,-1 0,1 0,-1 0,0 0,1 0,-2-1,-1 0,0 0,0 0,-1 0,1 0,-1 0,1 1,-1-1,1 1,-1 0,0 0,-7 0,-19-2,0 1,-1 2,-46 6,-114 22,0 8,-222 74,233-47,135-37,44-25,1-1,-1 1,0-1,1 1,-1-1,0 1,1 0,-1-1,1 1,-1 0,1-1,-1 1,1 0,-1 0,1 0,0-1,-1 1,1 0,0 0,0 0,0 0,0-1,0 1,0 0,0 2,0-2,1 0,0 0,0 0,0 0,0 0,0-1,0 1,0 0,0 0,0-1,0 1,1 0,-1-1,0 1,0-1,0 0,1 1,1-1,49 7,145-14,648-105,-262 28,-520 76,145-14,-201 23,-34 5,-451 71,33-12,-1976 122,2160-184,233-3,0-1,0-1,-34-8,59 9,1 1,-1-1,1 0,0 0,0 0,-1 0,1 0,0 0,0-1,0 1,-3-4,4 4,1 0,-1 1,1-1,0 0,-1 0,1 0,0 0,-1 1,1-1,0 0,0 0,0 0,0 0,0 0,0 0,0 1,0-1,0 0,0 0,1 0,-1 0,0 0,1 1,-1-1,0 0,1-1,6-6,0 0,1 0,0 1,0 0,0 0,1 1,0 0,10-5,48-27,1 3,122-43,163-34,-349 111,786-217,-621 163,-123 33,-46 22,1 0,-1 0,1-1,-1 1,1 0,-1-1,1 1,-1 0,1-1,-1 1,1 0,-1-1,0 1,1-1,-1 1,0-1,1 1,-1-1,0 1,0-1,0 1,1-1,-1 1,0-1,0 1,0-1,0 0,0 1,0-1,0 1,0-1,0-1,-5 0,0 0,0 0,0 0,0 1,0 0,0 0,0 0,0 0,-1 1,1 0,0 0,-9 1,-335 22,234-13,-823 64,904-71,26-2,12-2,47-7,49-9,18-1,-1-5,157-54,-257 71,0-1,0-1,20-13,-36 21,1-1,-1 0,0 0,0 1,0-1,0 0,0 0,0 0,0 0,0-1,0 1,0 0,-1 0,1 0,0-1,-1 1,1 0,-1-1,1-2,-1 3,0 0,-1 0,1 1,0-1,-1 0,1 0,-1 0,1 0,-1 1,0-1,1 0,-1 0,0 1,1-1,-1 0,0 1,0-1,0 1,0-1,1 1,-1 0,-1-1,-10-3,0 0,0 1,-25-3,-151-11,-240 8,269 10,11-2,-581 7,685-5,-76 13,117-14,-1 1,1-1,-1 1,1 0,-1-1,1 2,0-1,0 0,0 1,-1-1,1 1,0 0,1 0,-1 0,0 1,1-1,-1 1,1-1,-4 5,6-5,0-1,0 0,0 0,0 1,0-1,0 0,0 0,0 1,0-1,1 0,-1 0,1 1,-1-1,0 0,1 0,0 0,-1 0,1 0,0 0,0 1,4 3,-1 0,0-1,1 0,0 0,10 6,26 13,85 32,172 49,125 12,113 6,1009 180,9-72,-1151-188,106-12,-397-32,-94-3,-21-3,-38-12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34.0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0 24575,'0'3782'0,"0"-3753"-455,-1 0 0,-9 48 0,-4-21-6371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2:21.75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1210 7,'-1'-1,"-1"0,1 1,-1-1,1 0,-1 1,1-1,-1 1,1-1,-1 1,0-1,1 1,-1 0,0 0,1 0,-1 0,1 0,-1 1,0-1,1 0,-1 1,1-1,-1 1,1-1,-1 1,1 0,-1 0,1 0,-1 0,1 0,0 0,0 0,0 0,0 0,-2 2,-45 52,45-50,-25 35,1 1,3 2,-31 71,-35 145,90-257,-3 8,0 0,1 1,0-1,-1 21,3-30,0 1,0-1,0 0,0 1,0-1,0 0,1 1,-1-1,0 0,1 1,-1-1,1 0,0 0,-1 1,1-1,0 0,0 0,0 0,0 0,0 0,0 0,0 0,0 0,0-1,0 1,0 0,1-1,-1 1,0 0,0-1,1 0,-1 1,0-1,1 0,-1 0,0 1,1-1,-1 0,1 0,-1-1,0 1,1 0,-1 0,0-1,1 1,1-2,19-5,-1-2,0-1,0 0,-1-1,-1-2,27-21,-19 15,-21 15,37-28,-41 31,0-1,0 0,0 0,0 0,0 0,0 0,0 0,-1-1,1 1,-1 0,0-1,2-4,-7 4,-12 7,-73 29,2 3,1 5,-92 58,173-96,0 1,0 0,0 0,0 1,-6 7,11-11,-1-1,1 1,-1-1,1 1,-1-1,1 1,0 0,-1-1,1 1,0-1,0 1,-1 0,1-1,0 1,0 0,0-1,0 1,0 0,0 0,0-1,0 1,0 0,0-1,0 1,0 0,1-1,-1 1,0 0,0-1,1 1,-1-1,0 1,1 0,-1-1,1 1,-1-1,1 1,-1-1,1 1,-1-1,1 0,-1 1,1-1,0 0,-1 1,1-1,0 0,-1 0,1 1,0-1,-1 0,1 0,0 0,-1 0,1 0,1 0,7 1,-1-1,1 1,0-1,-1-1,1 0,0 0,16-5,67-26,-34 9,-2-2,0-3,-2-2,-1-3,-2-2,89-78,-125 97,0 0,0-1,-2-1,0 0,19-38,-28 49,-1 1,0-1,-1 0,0 0,0 0,0 0,-1-1,0 1,0 0,-1 0,0-1,0 1,-1 0,0-1,0 1,-1 0,1 0,-2 0,1 0,-1 0,-4-8,1 7,0 0,-1 0,1 1,-1 0,-1 0,1 1,-1 0,0 0,-1 1,1 0,-1 0,0 1,0 0,-1 1,1 0,-1 0,1 1,-15-2,0 2,0 1,0 0,0 2,0 1,0 0,-36 10,30-5,0 2,0 1,1 1,0 2,1 1,1 0,-47 35,59-37,1 0,1 0,0 1,1 1,1 0,0 1,1 0,0 0,1 1,1 0,0 1,2 0,0 0,-7 31,11-39,1 1,0-1,0 0,1 1,1-1,-1 0,1 1,1-1,0 0,0 0,1 0,0 0,0-1,8 15,-4-13,-1-1,1 0,0 0,1-1,0 0,1 0,-1-1,1 0,1-1,-1 0,21 9,-10-6,1-1,0-1,1-1,0-1,27 3,112 1,-128-8,143-2,1-7,179-34,346-90,-635 118,162-37,274-46,-489 94,0 2,0 0,0 1,22 2,-36-2,1 0,-1 0,1 0,-1 0,1 0,-1 0,0 0,1 0,-1 0,1 1,-1-1,1 0,-1 0,0 0,1 1,-1-1,0 0,1 1,-1-1,0 0,1 1,-1-1,0 0,0 1,1-1,-1 0,0 1,0-1,0 1,0-1,1 1,-14 15,-17 3,0-1,-2-1,-48 19,26-13,24-10,-94 42,3 4,-155 103,268-156,-55 43,59-46,0 0,0 1,1-1,0 1,-1 0,2 0,-1 0,0 1,1-1,0 1,-3 8,4-12,1 0,0 1,0-1,0 0,0 0,1 1,-1-1,0 0,0 0,1 1,-1-1,1 0,-1 0,1 0,0 0,-1 0,1 0,0 0,0 0,-1 0,1 0,0 0,0 0,0 0,0-1,0 1,0 0,1-1,-1 1,0-1,0 1,0-1,2 1,8 2,1 0,-1-1,1 0,-1 0,1-1,0-1,19-1,97-16,-122 16,132-27,-2-6,174-67,265-136,-147 56,-381 166,-47 15,0 0,0 0,0-1,0 1,0 0,1 0,-1 0,0 0,0 0,0 0,0 0,0 0,0 0,1-1,-1 1,0 0,0 0,0 0,0 0,1 0,-1 0,0 0,0 0,0 0,0 0,0 0,1 0,-1 0,0 1,0-1,0 0,0 0,0 0,1 0,-1 0,0 0,0 0,0 0,0 0,0 0,0 1,1-1,-1 0,0 0,0 0,0 0,0 0,0 0,0 1,0-1,0 0,0 0,0 0,0 0,0 1,0-1,0 0,0 0,0 0,-20 16,-30 12,-2-2,-68 24,67-28,-206 81,-565 251,633-247,177-98,0 0,1 1,1 0,-1 1,2 0,-12 14,22-24,0 0,0 0,0 1,0-1,0 0,0 1,1-1,-1 0,0 1,1-1,-1 1,1 0,0-1,-1 1,1-1,0 1,0-1,0 1,0 0,0-1,1 1,-1-1,0 1,1-1,-1 1,1-1,-1 1,1-1,0 1,0-1,-1 0,1 1,0-1,0 0,0 0,1 0,-1 0,0 0,0 0,1 0,1 1,10 4,0 0,1-1,-1-1,1 0,0-1,1-1,21 2,38 1,122-7,88-23,55-24,553-154,-846 190,53-16,123-18,-184 45,-24 7,-15-2,0-1,-1 0,1 1,-1-1,1 0,-1 0,1 0,-1 0,0-1,0 1,0 0,0-1,0 1,-1-1,1 0,-4 2,-62 36,-2-2,-1-4,-78 25,83-33,-145 52,-58 24,255-95,0 0,1 0,0 1,-13 10,25-17,1 0,-1 1,1-1,-1 0,1 1,-1-1,1 0,-1 1,1-1,0 1,-1-1,1 1,-1-1,1 1,0-1,0 1,-1 0,1-1,0 1,0-1,0 1,-1-1,1 1,0 0,0-1,0 1,0 0,0-1,0 1,1-1,-1 1,0 0,0-1,0 1,1-1,-1 1,0 0,0-1,1 1,-1-1,0 1,1-1,-1 1,1-1,-1 0,1 1,-1-1,1 1,-1-1,1 0,-1 1,1-1,-1 0,1 0,0 0,-1 1,1-1,-1 0,2 0,9 3,-1 0,0-1,1-1,0 0,0 0,-1-1,14-1,87-13,-70 8,166-31,214-69,-367 89,43-11,-88 26,-1 1,1-1,0 1,-1 1,1 0,0 0,14 2,-23-2,1 0,-1 0,1 0,-1 0,1 1,-1-1,1 0,-1 0,0 0,1 0,-1 1,1-1,-1 0,0 0,1 1,-1-1,0 0,1 1,-1-1,0 0,0 1,1-1,-1 0,0 1,0-1,0 1,1-1,-1 1,0-1,0 1,-7 17,-28 32,-74 83,30-40,46-54,2 2,-48 85,76-122,1 0,0 0,0 0,1 0,-1 0,1 0,0 1,0-1,0 0,0 1,1-1,0 1,0-1,0 1,0-1,1 1,0-1,0 0,0 1,0-1,1 0,0 0,-1 0,6 7,-2-5,1-1,-1-1,1 1,0-1,1 0,-1 0,1-1,-1 0,1 0,0 0,0-1,1 0,-1-1,10 2,12 1,1-2,-1-1,1-1,-1-1,1-1,-1-2,58-16,-65 14,-1-1,0-1,0 0,0-2,-1-1,-1 0,0-1,0-2,-1 1,-1-2,18-19,-29 27,0-1,-1 1,0-1,0 0,-1 0,0-1,0 0,-1 1,0-1,-1 0,0 0,0-1,-1 1,0 0,-1 0,0-1,0 1,-3-14,1 15,0 0,0 0,-1 1,0-1,0 1,-1 0,0 0,0 0,-1 0,0 1,0 0,0 0,-1 0,0 1,0-1,0 1,-1 1,0-1,1 1,-2 1,-14-7,-9 1,-2 1,1 1,-1 2,0 1,-55 1,54 2,-167-1,-1 9,-382 64,416-40,162-30,-3 1,1-1,-1 1,0-1,0-1,-9 0,18 0,0 0,-1 0,1 0,0-1,0 1,-1 0,1 0,0 0,0 0,0 0,0-1,-1 1,1 0,0 0,0 0,0-1,0 1,0 0,-1 0,1-1,0 1,0 0,0 0,0-1,0 1,0 0,0 0,0-1,0 1,0 0,0 0,0-1,0 1,0 0,0 0,0-1,1 1,-1 0,0 0,0 0,0-1,0 1,0 0,0 0,1 0,-1-1,0 1,0 0,0 0,1-1,26-24,254-162,-195 136,-1-4,101-88,-178 137,-1-1,0 0,-1 0,1 0,-1-1,8-15,-13 22,-1 1,0-1,1 0,-1 1,0-1,0 0,0 1,0-1,0 0,0 1,0-1,0 0,0 1,0-1,0 0,0 1,0-1,0 1,-1-1,1 0,0 1,0-1,-1 0,1 1,0-1,-1 1,0-1,-1 0,1 0,-1 0,0 0,1 0,-1 1,0-1,0 1,0-1,0 1,1 0,-1-1,0 1,-2 1,-19 0,0 2,1 0,-41 12,-166 60,-84 45,-1894 769,2123-858,81-32,10-3,43-21,470-206,5-1,-29-28,-475 247,0 0,-1-1,0-2,19-18,-37 32,0 0,0 0,-1 0,1 0,-1 0,1 0,-1 0,0 0,0 0,0-1,0 1,0 0,0-1,-1 1,1-1,-1 1,0-5,0 5,-1 0,1 0,-1 1,0-1,1 1,-1-1,0 1,0-1,0 1,0-1,-1 1,1 0,0 0,-1-1,1 1,0 0,-1 0,1 0,-3 0,-10-5,0 1,0 1,-1 0,1 1,-17-1,-199-14,-1157 20,891 7,270-5,-272-1,474-4,0-1,-34-7,56 9,0 0,0 0,1 0,-1-1,0 1,0-1,1 1,-1-1,0 0,1 1,-1-1,1 0,-1 0,1 0,0 0,-1-1,1 1,0 0,0 0,0-1,-1 1,2-1,-1 1,0-1,-1-2,2 2,1 0,-1-1,1 1,0 0,0 1,-1-1,1 0,1 0,-1 0,0 0,0 1,1-1,-1 1,1-1,-1 1,1-1,0 1,-1 0,1 0,2-1,24-14,0 1,1 2,50-17,-10 5,69-28,148-61,-236 91,-2-2,-1-3,67-50,-101 68,0 0,-1-1,-1-1,0 0,11-16,-21 27,1-1,-1 0,1 0,-1 0,0 0,0 0,0 0,0-1,0 1,-1 0,1 0,0-1,-1 1,0 0,0-1,0 1,0 0,0-1,0 1,0 0,-1-1,1 1,-1 0,0-1,1 1,-1 0,0 0,-1 0,1 0,0 0,-3-3,-1 1,-1-1,0 2,0-1,0 1,0-1,0 2,-1-1,0 1,1 0,-11-2,-26-4,-1 3,0 1,0 1,-86 8,-180 41,32 21,230-51,1 1,0 3,-66 39,103-53,0 0,1 0,0 1,0 1,0-1,-8 12,16-18,0 0,0 0,0 0,0 0,0 0,1 1,-1-1,0 0,1 0,-1 1,1-1,-1 0,1 1,0-1,0 1,-1-1,1 1,0-1,0 0,0 1,1-1,-1 1,0-1,0 0,1 1,-1-1,1 0,-1 1,1-1,0 0,0 1,-1-1,1 0,0 0,0 0,0 0,0 0,0 0,0 0,2 1,4 2,0 0,1-1,-1 0,1 0,-1-1,11 3,36 6,1-3,79 3,122-10,-72-2,180 16,-268-7,166 37,-242-40,-1 1,1 0,-1 2,0 0,28 17,-39-20,0 1,0 0,-1 1,1-1,-1 1,-1 1,0 0,0 0,0 0,-1 0,0 1,-1 0,7 16,-3 2,-2 1,0 0,-2 1,2 40,-9 119,1-135,-6 94,-1 102,10-242,-1-1,1 0,0 1,0-1,1 0,0 0,0 1,0-1,1-1,0 1,0 0,0-1,1 1,0-1,0 0,0 0,0-1,1 1,0-1,0 0,0 0,1-1,-1 1,1-1,0-1,0 1,0-1,0 0,0 0,12 2,9-1,-1 0,1-1,0-2,0-1,-1-1,35-7,43-13,-1-4,168-66,-262 89,1 0,-1-1,0-1,0 0,0 0,-1-1,9-6,-17 12,0-1,1 1,-1 0,0-1,1 1,-1-1,0 1,0-1,1 1,-1-1,0 1,0-1,0 1,0 0,0-1,0 0,1 1,-1-1,0 1,0-1,-1 1,1-1,0 1,0-1,0 1,0-1,0 1,0 0,-1-1,1 1,0-1,0 1,-1-1,1 1,-1-1,-1 0,0-1,1 1,-2 0,1 0,0 0,0 0,0 0,0 1,-1-1,1 1,-3-1,-19-2,-1 2,1 1,0 0,-44 8,-112 28,81-12,2 4,-130 56,202-72,0 0,-38 27,59-36,-1 0,1 0,0 0,0 1,1-1,-1 1,1 0,0 0,0 0,0 1,0-1,1 1,-1-1,1 1,1 0,-1 0,1 0,-1 0,1 0,0 6,2-7,-1 0,1 0,0 0,1 0,-1 0,1-1,-1 1,1 0,0-1,1 0,-1 1,0-1,1 0,0 0,0 0,0 0,0-1,0 1,0-1,1 0,-1 0,8 3,9 4,-1-1,1-1,30 6,28 2,0-4,0-3,1-4,0-3,-1-3,80-13,474-103,-607 113,339-85,101-20,-343 87,230-12,-336 34,305 5,-314-3,0 0,0 0,-1 0,1 1,-1 0,1 0,-1 0,7 4,-12-5,0 0,0 0,1 0,-1 0,0 0,0 0,0 1,0-1,0 0,-1 0,1 1,0-1,-1 0,1 1,0-1,-1 1,0-1,1 1,-1-1,0 1,0-1,0 1,0-1,0 1,0-1,0 1,0-1,-1 1,1-1,-1 1,1-1,-1 1,1-1,-1 0,0 1,0-1,0 0,-1 2,-6 9,5-9,1 1,0-1,-1 1,1-1,1 1,-1 0,0 0,-1 5,3-8,0-1,0 1,0 0,0-1,1 1,-1-1,0 1,0-1,0 1,0 0,0-1,1 1,-1-1,0 1,1-1,-1 1,0-1,1 1,-1-1,0 0,1 1,-1-1,1 1,-1-1,2 1,27 3,-4-7,0-2,-1-1,0-1,0 0,-1-2,42-23,-40 21,148-72,-4-8,-3-7,267-211,-417 296,2-1,-2-1,19-19,-32 31,-1 0,1 0,-1 0,0-1,0 1,0 0,0-1,0 0,-1 1,0-1,1 0,-1 0,-1 0,1 1,-1-1,1 0,-1 0,-1-5,1 6,-1 1,0-1,0 1,0 0,0 0,0-1,-1 1,1 0,-1 0,0 0,1 0,-1 1,0-1,0 0,0 1,0-1,0 1,0 0,-1-1,1 1,0 0,-5-1,-3-1,-1 1,1-1,-1 2,-15-2,-37 3,0 3,-95 16,50-4,-222 16,-458-16,771-15,1 0,0-2,0 0,0-1,1 0,-1-1,-16-7,29 9,0 1,0-1,0 0,1 0,-1 1,1-2,-1 1,1 0,0 0,0-1,0 1,0-1,0 0,1 0,-1 1,-1-6,2 3,0 1,1-1,0 1,-1-1,1 1,1-1,-1 0,1 1,0-1,0 1,0-1,1 1,-1 0,5-8,7-13,1 0,1 1,2 1,0 0,39-38,116-92,-158 142,263-207,-252 199,39-36,-62 53,0 0,-1 0,1-1,0 1,-1 0,1 0,-1-1,0 1,0-1,0 1,0-1,0-2,-1 4,0 0,0 0,0 0,0 0,0 0,0 0,0 0,-1 0,1 0,0 0,-1 0,1 0,-1 0,1 0,-1 0,1 0,-1 1,1-1,-1 0,0 0,0 1,0-2,-5-1,1 1,0-1,0 1,-1 0,0 1,1-1,-1 1,0 0,1 1,-8-1,-28 1,-79 9,-450 90,-9 35,374-84,-852 191,880-204,130-32,46-5,1 0,0 0,-1 0,1 1,-1-1,1 0,-1 0,1 0,-1 0,1 0,-1-1,1 1,-1 0,1 0,-1 0,1 0,0 0,-1-1,1 1,-1 0,1 0,0-1,-1 1,1 0,0-1,-1 1,1 0,0-1,-1 1,1 0,0-1,0 1,-1-1,4-3,0 0,0 1,1-1,-1 1,1 0,0 0,-1 0,1 1,1-1,7-3,99-53,134-51,133-31,61-25,-405 152,41-25,-72 38,-1-1,0 1,1-1,-1 0,0 1,0-1,0 0,0 0,0-1,0 1,2-4,-4 5,0 0,0 1,0-1,0 1,0-1,0 0,0 1,0-1,0 1,0-1,0 0,0 1,0-1,-1 1,1-1,0 1,0-1,-1 1,1-1,0 1,-1-1,1 1,0-1,-1 1,1-1,-1 1,1 0,-1-1,1 1,-1 0,1-1,-1 1,0 0,-8-4,0 1,0 1,-1 0,1 0,-1 1,-11-1,-43 0,-72 6,-165 27,-1022 208,52-8,1251-228,-72 10,-140 3,744-50,-135 2,-361 31,0 1,1 0,-1 1,0 0,24 7,-35-7,0 1,0 0,0 0,-1 1,1 0,0 0,-1 0,0 0,0 0,0 1,0 0,0 0,-1 0,0 0,1 1,-2-1,1 1,0 0,2 8,15 42,14 66,5 18,-28-105,1-1,2 0,1-1,2-1,0 0,3-2,0 0,33 36,-25-39,0-1,2-1,0-1,1-2,2-2,0 0,1-2,1-2,0-1,1-2,0-1,1-2,0-2,0-1,45 1,-6-2,-1-3,1-4,-1-2,0-4,0-4,-1-2,89-31,-142 38,0-2,34-18,-30 6,-25 20,1 1,-1-1,1 1,-1-1,0 0,1 1,-1-1,0 0,1 1,-1-1,0 0,0 0,0 1,0-1,0 0,0 1,0-1,0 0,0 0,0 1,0-1,0 0,-1 0,-1-2,0 1,0 0,0 0,-1 0,1 0,-1 1,1-1,-1 0,0 1,0 0,1 0,-1 0,0 0,0 0,-4 0,-26-6,-1 1,0 2,0 1,0 2,0 2,0 0,0 3,-53 11,-16 10,-149 56,233-74,0 0,-1-2,0 0,-27 3,37-8,1 0,0 0,-1-1,1 0,0 0,-1-1,1-1,0 1,0-2,1 1,-15-9,-45-27,-80-61,147 99,0 0,-1 0,1 0,0 0,0 0,0 0,0 0,0 0,0-1,1 1,-1 0,0-1,0 1,0-3,1 4,0-1,0 0,0 1,0-1,0 1,1-1,-1 1,0-1,0 0,0 1,1-1,-1 1,0-1,1 1,-1-1,0 1,1 0,-1-1,1 1,-1-1,1 1,-1 0,1-1,-1 1,1 0,0-1,7-2,0 1,0-1,0 1,0 1,10-1,135-12,201 8,-207 6,803 24,-653-1,344 72,-509-66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2:27.1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654 389,'-4'108,"-4"0,-31 149,-70 203,0-7,87-306,20-135,1 0,0 0,1-1,2 21,-2-32,0 1,0 0,0-1,0 1,1-1,-1 1,0 0,0-1,1 1,-1-1,0 1,1-1,-1 1,0-1,1 1,-1-1,1 1,-1-1,1 0,-1 1,1-1,-1 0,1 1,-1-1,1 0,-1 0,1 1,0-1,-1 0,1 0,-1 0,1 0,0 0,-1 0,1 0,0 0,-1 0,1 0,-1 0,1 0,0 0,-1-1,1 1,-1 0,1 0,-1-1,1 1,-1 0,1-1,-1 1,1-1,0 1,16-14,-1 0,-1-1,0 0,-1-1,16-24,-6 9,288-403,-193 260,154-220,-222 326,-49 66,-1 1,0-1,1 0,-1 1,1-1,-1 1,1-1,0 1,0 0,-1 0,1 0,0 0,0 0,4-1,0 10,-7 16,-9 29,-20 57,-5 18,-4 112,39-235,-1 5,0 0,1 0,0 0,3 17,-3-25,0-1,0 1,1-1,-1 1,0-1,1 0,0 1,-1-1,1 0,0 1,-1-1,1 0,0 0,0 0,0 0,0 0,0 0,0 0,1 0,-1 0,0 0,0 0,1-1,-1 1,0-1,1 1,-1-1,1 1,-1-1,0 0,1 0,-1 0,1 0,-1 0,1 0,-1 0,1 0,-1 0,3-1,5-3,1 0,-2 0,1 0,-1-1,1-1,-1 1,12-12,164-146,-57 47,981-815,-1067 901,46-27,-81 53,0 0,0 1,1 0,0 0,0 1,-1 0,1 0,11-1,-16 3,0 0,0 0,-1 1,1-1,0 0,0 1,-1-1,1 1,0 0,-1 0,1 0,-1 0,1 0,-1 0,1 0,-1 0,0 0,0 1,1-1,-1 0,0 1,0-1,0 1,-1-1,1 1,0 0,-1-1,1 1,0 0,-1 0,0-1,0 1,1 0,-1 0,0 3,1 10,-1 0,0 1,-1-1,-1 0,0 1,-5 14,-33 105,34-116,-243 638,100-283,144-363,1-1,0 1,1 1,-4 21,7-33,0 1,0-1,0 1,0-1,0 0,0 1,1-1,-1 1,0-1,0 0,0 1,0-1,0 0,1 1,-1-1,0 0,0 1,0-1,1 0,-1 1,0-1,1 0,-1 1,0-1,0 0,1 0,-1 0,1 1,-1-1,0 0,1 0,-1 0,0 0,1 1,21-9,8-13,-2-1,0-1,-2-2,26-30,-14 16,12-13,358-357,-387 389,79-71,-91 84,0 0,0 0,0 2,1-1,0 1,0 0,1 1,17-5,-26 9,-1-1,1 1,-1 0,1-1,-1 1,1 0,0 0,-1 0,1 1,-1-1,1 0,-1 0,1 1,-1-1,1 1,-1-1,0 1,1 0,-1 0,0-1,1 1,-1 0,0 0,0 0,0 0,0 1,0-1,0 0,0 0,0 1,0-1,-1 0,1 1,-1-1,1 0,-1 1,1 1,1 10,0-1,-1 1,-1 0,0-1,-1 1,0 0,-4 13,-9 46,-3-1,-3-1,-32 72,-103 205,-133 212,269-523,38-63,7-13,76-97,6 4,211-202,306-180,-607 502,119-81,-123 86,0 1,0 0,0 1,1 0,0 1,0 1,24-4,-37 8,1-1,-1 1,1 0,0 0,-1 0,1 0,-1 1,1-1,0 1,-1-1,1 1,-1 0,1 0,-1 0,5 3,-6-3,0 1,1-1,-1 0,0 1,0-1,0 1,0 0,0-1,-1 1,1 0,0-1,-1 1,1 0,-1 0,0 0,0-1,1 4,-2 6,0-1,-1 0,0 0,-1-1,1 1,-2 0,-5 11,-8 15,-2-1,-2-1,-33 44,-95 100,-44 24,-8-9,-308 227,462-385,-60 33,60-47,46-20,0-1,0 1,0-1,0 0,0 1,0-1,0 0,0 0,0 0,0 0,0 0,0 0,0 0,0 0,0-1,0 1,0 0,0-1,0 1,0 0,-2-2,3 1,0 0,-1 1,1-1,-1 0,1 0,0 0,0 0,0 0,0 0,-1-1,1 1,1 0,-1 0,0 0,0 0,0 0,0 0,1 0,-1 0,0 0,2-1,20-43,16-11,1 1,3 2,75-73,172-130,389-238,-329 252,-212 138,-101 70,-36 34,1 0,-1-1,1 1,-1 0,0-1,1 1,-1-1,1 1,-1-1,0 1,1-1,-1 1,0-1,0 1,1-1,-1 1,0-1,0 0,0 1,0-1,0 1,0-1,0 0,0 1,0-1,0 1,0-1,0-1,-6 2,1-1,0 1,-1 0,1 1,0-1,-1 1,1 0,0 0,0 1,0-1,-7 4,-354 111,-109 30,5-25,-518 62,973-181,-48 8,-1-4,-121-2,153-10,32 5,-1 1,1 0,-1 0,1 0,-1-1,1 1,0 0,-1-1,1 1,-1 0,1-1,0 1,-1 0,1-1,0 1,0-1,-1 1,1 0,0-1,0 1,-1-1,1 1,0-1,0 1,0-1,0 1,0-1,0 0,2-3,-1 1,1 0,0 0,0 0,1 0,-1 0,1 1,-1-1,1 1,0-1,4-2,75-57,164-93,106-30,-195 111,-62 30,162-100,-228 119,-29 25,0 0,1 0,-1 0,0 0,0 0,0-1,0 1,0 0,0 0,1 0,-1-1,0 1,0 0,0 0,0 0,0-1,0 1,0 0,0 0,0-1,0 1,0 0,0 0,0 0,0-1,0 1,0 0,0 0,-1 0,1-1,0 1,0 0,0 0,0 0,0-1,0 1,-1 0,1 0,0 0,0 0,0 0,0-1,-1 1,1 0,0 0,0 0,0 0,-1 0,1 0,0 0,0 0,0 0,-1 0,1 0,0 0,0 0,0 0,-1 0,1 0,-11 0,0 2,0-1,0 1,-14 5,-515 179,343-110,134-53,-404 146,353-136,106-33,9-3,25-13,651-260,-166 78,-469 179,63-39,-70 29,-34 29,-1-1,0 1,0 0,1 0,-1-1,0 1,0 0,0 0,1-1,-1 1,0 0,0-1,0 1,0 0,0-1,0 1,0 0,0-1,0 1,0 0,0-1,0 1,0 0,0-1,0 1,0-1,0 1,0 0,0 0,0-1,-1 1,1 0,0-1,0 1,0 0,-1-1,1 1,0 0,0 0,-1-1,1 1,0 0,0 0,-1 0,1 0,0-1,-1 1,1 0,-8-1,0 0,0 1,0 0,0 0,0 1,0 0,-9 2,-141 31,3 7,-154 62,238-78,-243 86,-542 169,809-268,-78 9,115-20,0 0,0-1,0 0,0-1,0 0,-15-3,24 3,-1 1,0-1,1 0,-1 1,1-1,-1 0,1 0,0 0,-1 0,1 0,0 0,-1 0,1-1,0 1,0 0,0-1,0 1,0 0,1-1,-1 1,0-1,1 0,-1 1,1-1,-1 0,1 1,0-1,0 0,0 1,0-1,0 0,0 1,0-1,0 0,1 1,-1-1,1 0,-1 1,1-1,0 1,-1-1,1 1,2-3,3-8,2 0,-1 1,1 0,1 0,0 1,1 0,12-10,23-17,87-54,14 7,4 6,3 7,163-52,490-115,-593 180,-415 100,-45-2,-509 85,-744 102,1424-218,36-3,1-1,-1-3,1-1,-55-5,93 4,-1 0,1 0,-1-1,0 1,1 0,-1-1,1 1,-1-1,1 0,-1 1,1-1,-1 0,1 0,0 0,0 0,-3-2,4 2,0 1,0-1,0 1,0-1,0 0,0 1,0-1,0 0,0 1,0-1,0 0,0 1,1-1,-1 1,0-1,0 0,1 1,-1-1,0 1,1-1,-1 1,1-1,-1 1,0-1,1 1,-1-1,2 1,7-7,0 0,1 1,16-8,-22 12,92-44,3 5,191-54,233-24,136 4,-450 90,245 3,-440 25,-25 4,-46 11,-729 167,598-145,-458 89,616-124,42-11,64-16,715-148,20 55,-50 45,-650 67,-109 2,1 1,-1 0,0 1,0-1,0 0,1 1,-1-1,0 1,0 0,0 0,3 1,-4-1,-1-1,0 0,0 1,1-1,-1 0,0 1,0-1,0 0,0 1,1-1,-1 1,0-1,0 1,0-1,0 0,0 1,0-1,0 1,0-1,0 1,0-1,0 0,0 1,-1-1,1 1,0-1,0 0,0 1,0-1,-1 1,1-1,0 0,0 1,-1-1,-6 7,0 0,0-1,-1 0,-11 7,12-8,-129 82,-238 110,217-119,-1048 494,368-180,807-378,1 1,-43 30,71-44,0-1,0 1,0 0,0 0,0 0,0 0,0-1,0 1,1 0,-1 1,0-1,0 0,1 0,-1 0,1 0,-1 1,1-1,0 0,-1 2,2-3,-1 1,1 0,-1 0,1-1,-1 1,1 0,0-1,-1 1,1 0,0-1,0 1,-1-1,1 1,0-1,0 1,0-1,0 0,-1 0,1 1,0-1,0 0,0 0,0 0,2 0,27 2,1-2,56-6,193-25,100-11,1626-67,1 102,-1875 7,170 6,-258 0,-44-6,0 0,0 0,1 0,-1 1,0-1,0 0,0 0,1 0,-1 0,0 0,0 0,0 1,0-1,1 0,-1 0,0 0,0 0,0 1,0-1,0 0,0 0,0 0,1 1,-1-1,0 0,0 0,0 1,0-1,0 0,0 0,0 0,0 1,0-1,0 0,0 0,0 0,-1 1,1-1,0 0,0 0,0 0,0 1,0-1,0 0,0 0,0 0,-1 1,1-1,0 0,0 0,0 0,0 0,-1 0,1 0,0 1,0-1,0 0,-1 0,1 0,0 0,0 0,0 0,-1 0,1 0,0 0,0 0,-1 0,-77 25,-133 27,-116 24,140-33,-1992 425,1836-411,107-30,216-25,0 0,0-2,-32-2,52 2,0 0,-1 0,1 0,-1 0,1 0,0 0,-1 0,1 0,0 0,-1-1,1 1,0 0,-1 0,1 0,0 0,0-1,-1 1,1 0,0 0,-1 0,1-1,0 1,0 0,0-1,-1 1,1 0,0 0,0-1,0 1,0 0,-1-1,1 1,0 0,0-1,0 1,0 0,0-1,0 1,0-1,0 1,0 0,0-1,0 1,20-18,37-10,0 2,99-30,-105 39,183-57,2 10,3 11,434-39,-641 89,0 2,35 4,-41 5,-26-8,1 1,-1-1,0 0,0 0,0 1,1-1,-1 0,0 1,0-1,0 0,0 1,1-1,-1 0,0 1,0-1,0 0,0 1,0-1,0 0,0 1,0-1,0 0,0 1,0-1,0 1,0-1,0 0,-1 1,1-1,0 0,0 1,0-1,0 0,-1 0,1 1,0-1,0 0,-1 0,1 1,0-1,-1 0,-9 7,0 0,-1-1,1-1,-2 0,-22 7,-218 68,-313 55,545-131,-846 152,718-140,145-15,-1-1,0 0,0 0,0 0,0 0,0 0,0-1,1 0,-1 0,0 0,0 0,1 0,-5-3,7 3,1 1,0-1,-1 1,1-1,0 1,0-1,-1 1,1-1,0 1,0-1,0 1,0-1,0 0,0 1,0-1,0 1,0-1,0 1,0-1,0 0,0 1,0-1,1 1,-1-1,0 1,0-1,1 1,-1-1,23-25,26-13,2 2,109-58,-42 28,-44 21,396-265,-448 294,-1-1,-1-1,-1 0,21-29,-32 37,0-1,-1 0,0-1,-1 1,-1-1,0-1,-1 1,0-1,-1 1,2-17,1-33,-4 24,3 1,17-74,42-57,-62 165,0 0,0 0,-1-1,0 1,1-1,-2 1,1-1,0 0,-1 1,0-1,0 0,-1 1,1-1,-1 1,0-1,0 0,0 1,-1 0,-2-7,0 7,-1-1,1 1,0 0,-1 1,0-1,0 1,0 0,0 0,-1 0,1 1,-1 0,1 0,-1 0,0 0,-10 0,-65-11,-1 4,-84 2,16 0,128 6,-45-3,0-2,-75-18,80 1,61 22,-1 1,0-1,1 0,-1 0,1 1,-1-1,1 0,0 0,-1 0,1-1,0 1,0 0,0 0,0-1,0 1,0 0,0-1,0 1,1-1,-1 1,0-1,1 0,-1 1,1-1,0 0,-1 1,1-1,0 0,0 1,0-3,2 2,-1 0,0 0,1 0,-1 0,1 0,0 0,-1 1,1-1,0 1,0-1,0 1,0 0,0 0,0 0,1 0,-1 0,0 0,3 0,32-9,1 2,0 2,0 1,47 0,-64 4,1185-11,-864 16,-255-5,100 6,-159 0,-28-5,1 0,-1 0,0 0,0 0,0 0,0 0,0 0,1 0,-1 1,0-1,0 0,0 0,0 0,0 0,0 0,0 0,0 0,1 1,-1-1,0 0,0 0,0 0,0 0,0 0,0 1,0-1,0 0,0 0,0 0,0 0,0 0,0 1,0-1,0 0,0 0,0 0,0 0,0 0,0 1,0-1,0 0,0 0,-1 0,1 0,0 0,0 1,0-1,0 0,0 0,0 0,0 0,0 0,-1 0,1 0,0 0,0 0,0 1,0-1,0 0,-1 0,1 0,0 0,0 0,0 0,-54 17,-388 82,-3-18,-690 34,599-103,491-13,-67-10,109 10,-1 1,1-1,-1 0,1 0,0 0,-1-1,1 1,0-1,0 1,-4-4,6 5,1-1,0 1,-1 0,1-1,0 1,0-1,-1 1,1-1,0 1,0-1,0 1,0-1,0 1,-1-1,1 0,0 1,0-1,0 1,0-1,1 1,-1-1,0 1,0-1,0 1,0-1,0 1,1-1,-1 1,0-1,0 1,1-1,-1 1,0 0,1-1,-1 1,1-1,0 1,7-7,0 2,1-1,0 1,0 0,16-5,111-39,172-37,-289 81,2368-532,-2262 512,-95 22,-30 3,0 0,0 0,0 0,0 1,0-1,0 0,0 0,0 0,0 1,0-1,0 0,0 0,0 1,0-1,0 0,0 0,0 0,0 1,0-1,0 0,0 0,0 0,0 1,-1-1,1 0,0 0,0 0,0 0,0 1,-1-1,1 0,0 0,0 0,0 0,0 0,-1 0,1 1,0-1,0 0,0 0,-1 0,1 0,0 0,0 0,-1 0,1 0,0 0,0 0,0 0,-1 0,1 0,-61 25,-81 21,-2-6,-176 25,-316 13,-977-5,1586-74,31-1,33 0,33-1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24.6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24575,'3259'0'-1365,"-3203"0"-5461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07.66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1,'0'11,"0"15,0 14,-10 11,-5-3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18.2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0,'5'5,"1"-1,0 0,0-1,0 1,0-1,1-1,-1 1,1-1,0 0,0 0,-1-1,13 1,4 2,359 80,32 6,-282-68,161 7,-80-25,-1-8,414-64,-471 40,1 6,201-1,-209 26,171 25,207 14,5-42,-243-3,-215 1,-46 0,0 1,0 1,-1 1,1 2,0 0,-1 2,36 11,-58-15,-1 0,0 0,0 1,0-1,0 1,0 0,0 0,0 0,0 0,0 0,-1 0,1 1,-1-1,0 1,0 0,0 0,0 0,0 0,-1 0,1 0,-1 0,0 1,0-1,0 0,0 1,-1-1,1 1,-1-1,0 4,-1-1,-1 0,1 0,-1-1,0 1,0 0,-1-1,0 0,0 1,0-1,0 0,-1-1,0 1,0-1,0 1,-1-1,-5 4,-15 8,-1-1,0 0,-1-3,-1 0,-56 16,75-25,-277 83,-5-13,-305 37,-344 84,479-87,364-88,-143 36,214-47,0 0,1 2,0 1,1 1,0 1,-31 23,52-33,-1 0,1-1,0 1,-1 0,2 1,-1-1,0 0,1 1,-1-1,1 1,-2 6,3-9,1 1,0-1,0 1,0 0,0-1,0 1,1 0,-1-1,0 1,1 0,-1-1,1 1,-1-1,1 1,0-1,0 1,0-1,0 0,0 1,0-1,0 0,0 0,0 0,1 0,-1 0,0 0,1 0,-1 0,1 0,-1-1,1 1,2 0,10 5,1 0,0-1,0 0,0-2,20 3,92 6,-114-11,1026 10,-699-16,337 1,-648 4,-10 1,0-1,0-1,0 0,23-6,-37 6,0-1,-1 1,1-1,0 0,-1 0,1-1,-1 1,0-1,0 0,0 0,0-1,0 1,-1-1,0 1,1-1,-1 0,-1-1,1 1,-1 0,4-9,9-26,38-86,-44 110,0 0,0 0,2 1,0 0,24-23,75-48,-5 4,-97 72,-10 6,-16 11,-9 9,0 1,1 2,-40 39,-63 81,76-79,-65 57,59-69,-3-2,-2-4,-2-2,-2-3,-114 47,147-73,-1-1,1-1,-1-2,-1-2,-38 2,-187-6,174-4,-773-4,830 6,-1-1,1-2,0-1,0-2,0-1,1-1,0-2,0 0,-34-19,-18-12,2 4,1-4,3-4,-107-80,38 17,-22-18,151 109,1-1,0 0,1-1,1-1,1 0,-10-23,13 23,-1 2,-1-1,0 1,-2 1,1 0,-2 1,-29-26,16 20,-1 2,-1 1,-1 1,-1 2,0 0,-1 3,-66-20,92 32,-1-1,0 1,1 0,-1 1,0 0,1 0,-1 0,0 1,0 0,1 0,-1 1,1-1,-8 4,9-2,0 0,1 0,-1 0,1 1,-1 0,1 0,1 0,-1 0,0 0,1 1,0 0,0-1,0 1,1 0,0 1,-3 6,-3 15,1 0,0 1,2 0,-2 50,8 121,1-131,0 55,10 244,-9-339,1 0,1 0,1 0,2-1,0 1,2-2,1 0,1 0,1-1,20 28,-22-37,1-1,0-1,1 0,0-1,1 0,1-1,0-1,0 0,1-1,0-1,1 0,0-1,1-1,0-1,36 8,-14-8,1-1,1-3,-1-1,60-7,161-37,-137 26,-87 14,1-2,45-13,-78 17,0-1,-1 0,1-1,-1 1,0-1,0 0,0 0,0-1,-1 0,1 1,6-8,-9 8,0 0,0 0,0-1,-1 1,1 0,-1-1,1 1,-1-1,0 1,-1-1,1 1,-1-1,1 0,-1 1,0-1,0 0,-1 1,1-1,-2-5,-1-3,-2 0,1 0,-1 1,-1 0,0 0,0 0,-16-19,-64-63,76 83,-60-54,-3 2,-3 4,-2 4,-138-73,170 102,1-2,-45-36,70 47,1-1,0-1,2-1,0 0,1-1,-18-30,-44-68,-124-142,190 245,-5-6,12 12,-1 1,-1 1,1-1,-1 1,0 0,-1 0,0 1,-14-9,22 15,-1-1,0 1,0 0,0-1,0 1,0 0,0 0,0-1,0 1,0 0,0 0,0 0,0 0,0 1,0-1,0 0,0 0,0 0,0 1,0-1,0 1,1-1,-1 1,0-1,0 1,-1 0,1 1,-1 0,0 0,1 0,0 0,-1 0,1 0,0 1,0-1,0 1,0 2,-9 64,10-62,-5 93,4 0,4 0,5 0,5-1,31 128,-29-178,2 0,2-2,2 0,2-1,2-1,2-2,2-1,1 0,60 60,-66-81,1-1,1-1,1-1,0-1,1-2,1-1,0-1,33 10,41 6,113 19,-102-25,-102-20,640 109,497-93,-766-24,-269 6,173-8,-255 4,1-2,-1-1,-1-1,1-2,-1-1,45-22,-7-8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4:48.4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5072 24575,'10'-1'0,"0"0"0,0-1 0,0-1 0,0 1 0,0-2 0,-1 1 0,18-10 0,-8 3 0,32-15 0,-1-2 0,-1-3 0,-2-2 0,47-41 0,164-164 0,-147 129 0,24-18 0,302-306 0,-368 346 0,83-138 0,-48 66 0,218-259 0,-299 392 0,0 1 0,2 1 0,0 1 0,39-25 0,120-63 0,-19 12 0,-122 66 0,-2-1 0,50-53 0,-52 47 0,-13 11 0,0-2 0,27-42 0,6-8 0,-18 30 0,110-140 0,-34 46 0,2-4 0,199-271 0,-270 355 0,3 3 0,2 2 0,3 3 0,96-76 0,-60 51 0,35-26 0,-30 34 0,-53 38 0,2 1 0,0 3 0,3 1 0,89-39 0,20 19 0,-110 37 0,0-2 0,0-2 0,68-36 0,15-23-682,230-178-1,-305 206-6143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6:24.60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524 35,'76'5,"1"2,130 31,17 3,268-5,8-29,-368-6,1375-3,-460 0,-1012 0,0-2,58-12,-14 1,-78 14,0 1,0-1,0 1,0 0,0-1,0 1,0 0,1 0,-1 0,0 0,0 0,0 0,0 0,0 0,0 0,0 0,0 1,0-1,0 0,0 1,0-1,0 1,0-1,0 1,0-1,0 1,0 0,-1-1,1 1,1 1,-3 1,0 0,1-1,-1 1,0 0,-1-1,1 1,0 0,-1-1,0 0,1 1,-1-1,0 0,-2 2,-283 303,180-201,-152 195,258-299,-17 22,-22 42,36-60,2 0,-1 0,1 0,-1 1,2-1,-1 1,1-1,0 1,0-1,1 1,0 0,1 11,-1-14,1-1,0 0,1 1,-1-1,1 0,-1 0,1 0,0 0,0 0,0 0,0 0,1-1,-1 1,1-1,-1 0,1 1,0-1,5 2,1 1,1-1,0 0,0-1,0 0,14 3,4-2,1-1,-1-2,1 0,0-2,-1-1,1-1,-1-2,0-1,0-1,-1-1,0-1,0-2,-1 0,-1-2,0-1,31-23,-23 13,0-1,-2-2,-2-1,0-2,-2 0,-1-2,-2-1,-1-1,-1 0,32-73,-46 86,0 0,4-23,-10 38,-1 0,0 0,0-1,-1 1,0 0,0 0,0 0,-1 0,0-1,0 1,-2-7,2 12,1 0,0 0,-1 0,1 0,-1 0,1 0,-1 0,0 0,1 0,-1 1,0-1,1 0,-1 0,0 1,0-1,0 0,0 1,0-1,0 1,0-1,0 1,0-1,0 1,0 0,0 0,0-1,0 1,0 0,0 0,0 0,0 0,0 0,-1 0,1 0,0 1,0-1,0 0,0 1,0-1,0 1,-1 0,-5 2,1 1,0 0,0 1,-11 9,-12 15,1 0,1 3,2 0,-26 43,-70 146,118-214,-26 66,29-72,-1 1,0 0,1 0,-1-1,1 1,-1 0,1 0,0 0,0 0,0 0,0 0,0 0,0 0,0-1,1 1,-1 0,1 0,-1 0,1 0,0-1,0 1,0 0,0-1,0 1,0 0,0-1,0 0,1 1,-1-1,1 0,1 2,0-2,1-1,-1 0,0 1,1-1,-1-1,0 1,0 0,1-1,-1 1,0-1,0 0,0 0,0-1,0 1,0 0,0-1,4-3,30-20,-1-3,-1 0,-2-3,50-57,-1-5,77-114,-113 139,-4-2,58-129,-69 114,-29 79,-1 0,1 0,-2 0,1 0,0 0,-1-1,0 1,-1 0,0 0,-2-11,3 16,-1 0,1 0,0 0,-1 0,1 0,-1 0,0 0,1 0,-1 0,0 0,0 0,1 0,-1 1,0-1,0 0,0 1,0-1,0 1,0-1,0 1,0-1,0 1,0 0,0-1,-1 1,1 0,0 0,0 0,0 0,0 0,-3 0,-31 11,33-11,-40 22,1 1,2 3,0 1,-43 39,25-21,22-16,2 2,1 0,1 3,-40 54,-82 156,-4 6,140-228,-1-1,-1-1,-1 0,-1-2,0 0,-1-1,-32 18,-19 4,-85 34,74-36,40-18,-1-2,-1-2,0-2,-1-2,0-2,-1-2,-93 1,-497-11,154-1,440 2,-1-2,1-1,-1-3,2-1,-1-3,2-1,-1-2,2-2,-65-36,24 9,-2 4,-1 4,-3 4,-123-29,-71 23,87 16,107 4,1-4,-93-38,111 37,-31-16,-123-67,98 44,105 52,2-1,-1-1,1 0,1-1,0-1,1-1,1-1,0 0,1 0,1-2,0 0,1 0,2-1,-1 0,2-1,1 0,0-1,2 0,0 0,2 0,0-1,-1-29,4 48,1 1,0 0,0-1,1 1,-1 0,0 0,1-1,-1 1,1 0,0 0,0 0,1-3,-1 5,-1-1,1 1,-1 0,1-1,0 1,-1 0,1 0,0 0,-1-1,1 1,0 0,-1 0,1 0,0 0,0 0,-1 0,1 0,0 1,-1-1,1 0,0 0,-1 1,1-1,0 0,-1 0,1 1,-1-1,1 1,-1-1,1 1,-1-1,1 1,-1-1,1 1,-1-1,1 1,-1-1,0 1,0 0,1-1,-1 2,13 15,-1 1,0 0,10 25,0-2,-2-4,259 452,35-19,-302-454,1 0,0-1,2 0,0-1,0 0,1-2,1 0,0 0,1-2,0 0,0-1,1-1,0-1,1 0,-1-2,1 0,35 3,82 2,273-17,-163-3,1436 5,-909 7,-748-1,10-1,0 0,-1-3,58-10,-85 11,1 0,-1 0,0-1,0 0,0-1,0 1,0-2,-1 1,0-1,0 0,0-1,0 1,-1-1,0-1,0 1,-1-1,0 0,0 0,0-1,4-10,-4 4,-1 0,0-1,-1 1,0-1,1-30,-7-77,2 92,0 11,-1 0,0 0,-2 1,0-1,-1 1,-11-29,12 38,-1 0,0 0,-1 0,0 1,0 0,0 0,-1 0,-1 1,1 0,-1 0,0 1,-1 0,1 1,-10-5,-6-1,1 2,-2 1,1 1,-1 1,0 1,-38-3,-162 4,162 4,-91 1,-623-14,712 9,-463-29,15 29,1000 4,-224 3,653-3,-888 0,64-4,-86 4,0-1,0 0,0-1,-1 0,1 0,-1 0,1 0,-1-1,0 0,0 0,0 0,7-7,-11 10,0-1,0 0,0 0,0 0,0 0,0 0,-1 0,1 0,0 0,-1 0,1 0,-1-1,1 1,-1 0,1 0,-1-1,0 1,1 0,-1-1,0 1,0 0,0-1,0 1,0 0,-1 0,1-1,0 1,-1 0,1-1,0 1,-1 0,0 0,1 0,-1 0,0-1,0 0,-3-1,1 0,0 0,0 1,-1-1,0 1,1 0,-1 0,0 0,0 0,0 1,-5-2,-33-6,0 2,0 2,0 2,-67 2,30 1,-971 52,998-48,-137 15,33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43.1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24575,'95'5'0,"0"4"0,175 42 0,88 9 0,300-51 0,-392-13 0,2030 4-1365,-2240 0-5461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193 252 24575,'-1'0'-8191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204 252 24575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1:27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1768 310,'0'7,"0"1,-1-1,1 0,-2 0,1 0,-1 0,0-1,0 1,-4 6,-5 17,-138 305,-32-5,99-184,-375 747,436-848,2 1,-25 95,42-136,1 1,0-1,1 1,-1-1,1 1,0-1,1 1,-1-1,2 8,-1-12,0 1,0 0,0 0,0 0,0 0,0-1,1 1,-1 0,1-1,-1 0,1 1,-1-1,1 0,0 1,0-1,-1 0,1 0,0-1,0 1,0 0,0-1,0 1,0-1,0 1,1-1,-1 0,3 0,9 0,0-1,0 0,0-1,0 0,-1-1,27-10,88-43,23-29,252-187,-363 243,371-296,-303 227,142-165,-228 234,-22 29,0 0,0 0,0 0,1 0,-1 0,0 0,0 0,0 0,0 0,0 0,0-1,1 1,-1 0,0 0,0 0,0 0,0 0,0 0,0 0,0-1,0 1,0 0,0 0,0 0,1 0,-1 0,0-1,0 1,0 0,0 0,0 0,0 0,0-1,0 1,0 0,0 0,0 0,-1 0,1 0,0-1,0 1,0 0,0 0,0 0,0 0,0 0,0-1,0 1,0 0,-1 0,1 0,0 0,0 0,0 0,0 0,0 0,0 0,-1 0,1-1,0 1,0 0,0 0,0 0,0 0,-1 0,1 0,0 0,0 0,0 0,-49 32,-14 17,-87 91,-48 76,175-190,-119 136,6 7,-151 247,230-308,49-77,8-30,1-1,-1 0,0 0,0 1,0-1,1 0,-1 0,0 1,0-1,1 0,-1 0,0 0,1 0,-1 0,0 1,1-1,-1 0,0 0,1 0,-1 0,0 0,0 0,1 0,-1 0,0 0,1 0,-1 0,0 0,1 0,-1 0,0-1,1 1,-1 0,0 0,1 0,-1 0,0-1,0 1,1 0,-1 0,0 0,0-1,1 1,8-7,-1 0,1 0,13-15,63-84,120-192,-123 173,398-636,-425 671,-38 67,-17 23,0 0,0 0,0 0,0 0,0 0,0 0,0 0,0 0,0 1,0-1,0 0,0 0,0 0,0 0,0 0,0 0,0 0,0 0,0 1,0-1,0 0,0 0,0 0,0 0,0 0,0 0,0 0,0 0,0 0,1 0,-1 0,0 0,0 0,0 1,0-1,0 0,0 0,0 0,0 0,0 0,0 0,1 0,-1 0,0 0,0 0,-21 50,-87 180,-88 201,137-286,-40 157,92-280,-14 69,20-86,1 0,-1 0,1 1,0-1,0 0,1 0,-1 0,1 0,0 0,1 0,-1 0,1-1,0 1,3 5,-3-7,0-1,0 0,0 0,1 0,-1 0,1 0,-1 0,1-1,0 1,0-1,-1 0,1 0,0 0,0 0,0 0,0-1,0 1,0-1,0 0,0 0,1 0,-1 0,0-1,6-1,10-2,-1-1,1-1,18-8,-25 9,84-36,135-80,85-78,509-412,-783 575,-25 21,0 0,0 1,1 0,1 2,40-21,-59 33,1-1,0 1,-1 0,1-1,0 1,0 0,-1-1,1 1,0 0,0 0,-1 0,1-1,0 1,0 0,-1 0,1 0,0 0,0 1,0-1,-1 0,1 0,0 0,0 1,-1-1,1 0,0 1,-1-1,1 0,0 1,-1-1,1 1,-1-1,1 1,-1 0,1-1,-1 1,1-1,-1 1,1 0,-1-1,0 1,1 0,-1 0,0-1,0 1,1 0,-1 0,0-1,0 1,0 2,-2 7,1 0,-2 1,0-1,0 0,-1 0,-8 16,-211 379,115-222,86-145,-71 124,-80 194,170-350,-1 3,1 0,0 0,0 0,-3 19,6-28,0 1,0-1,0 1,0-1,0 1,0-1,0 0,0 1,0-1,0 1,0-1,1 1,-1-1,0 1,0-1,0 0,1 1,-1-1,0 1,0-1,1 0,-1 1,0-1,1 0,-1 1,1-1,-1 0,0 0,1 1,-1-1,1 0,-1 0,0 0,1 0,-1 1,1-1,0 0,2-1,0 1,0-1,0 0,0 0,0 0,-1 0,1 0,0-1,-1 1,5-4,190-144,-99 71,1281-961,-1250 954,-125 82,1 1,-1-1,1 1,0 0,0 0,0 0,0 1,0 0,0 0,1 0,-1 1,6-1,-10 1,0 1,0-1,0 0,0 1,-1-1,1 0,0 1,0-1,0 1,0 0,-1-1,1 1,0 0,-1-1,1 1,0 0,-1 0,1-1,-1 1,1 0,-1 0,1 0,-1 1,1 2,0 0,-1-1,0 1,0-1,0 1,0 0,0-1,-1 1,-1 5,-10 28,-2-1,-1-1,-2 0,-1-1,-25 34,3-1,-102 173,-117 205,36-1,208-402,15-42,0 1,0-1,0 0,0 1,-1-1,1 0,0 1,0-1,0 0,0 1,0-1,0 0,0 1,0-1,0 0,0 1,0-1,0 0,0 1,1-1,-1 0,0 1,0-1,0 0,0 1,1-1,-1 0,0 0,0 1,0-1,1 0,-1 0,0 1,1-1,-1 0,0 0,0 0,1 1,-1-1,0 0,1 0,-1 0,1 0,5-2,-1-1,1 0,-1 0,0-1,0 0,0 0,-1 0,8-7,224-258,-220 250,133-175,191-327,-291 429,-46 74,-3 18,-1 0,1 0,-1 0,1-1,-1 1,1 0,-1 0,1 0,-1 0,1 0,-1 0,1 0,-1 0,1 0,-1 0,1 0,-1 0,1 1,-1-1,1 0,-1 0,1 0,0 1,-1-1,1 0,-1 0,0 1,-26 18,1 1,0 0,2 2,0 1,-25 33,23-28,-68 76,5 4,-120 191,194-275,2 2,0-1,-9 30,21-50,-1 0,1 0,0 1,0-1,1 0,0 8,0-12,0 1,0-1,0 0,0 0,1 1,-1-1,0 0,1 0,-1 0,1 0,0 1,-1-1,1 0,0 0,0 0,-1 0,1 0,2 1,0-1,1 0,-1 0,0 0,1-1,-1 0,0 1,1-1,-1 0,0-1,1 1,-1 0,0-1,1 0,-1 0,0 0,0 0,0-1,5-2,40-21,-1-2,-2-2,77-64,311-322,-320 298,-103 109,-20 23,-37 45,-574 815,609-856,-29 42,3 2,3 2,-30 77,63-136,0 0,0 0,1 1,0-1,0 0,1 9,0-13,0 0,0 0,0-1,1 1,-1 0,1 0,-1 0,1 0,0-1,0 1,-1 0,1-1,1 1,-1 0,2 2,1-2,1 1,-1-1,0 0,0-1,1 1,-1-1,1 0,0 0,-1 0,1-1,0 1,-1-1,1 0,0 0,0-1,5-1,27-3,-1-2,68-21,77-38,-157 56,415-182,-336 138,-4-3,111-84,-173 112,-1-1,-2-1,-1-3,-1 0,27-40,-46 55,-1 0,0-1,-1 0,-2 0,0-1,-1-1,-1 0,-1 0,-1 0,-1 0,0-1,-1-29,-3 42,0 1,-1 0,0-1,0 1,-1 0,-1 0,1 0,-1 0,-1 0,0 1,-6-12,3 11,0 0,-1 1,0 0,0 0,-1 0,1 1,-2 1,1-1,-17-7,-46-22,-128-46,-97-9,55 27,-320-40,-260 35,152 78,509 5,0 7,-171 45,260-47,-106 44,142-47,0 1,2 2,0 2,-40 31,61-41,0-1,2 2,-1-1,1 2,1-1,0 1,1 1,0 0,1 0,1 1,-7 17,10-19,1-1,1 1,0 0,0 0,1 0,1 1,0-1,1 0,0 0,1 0,0 0,2 0,7 20,-4-12,2-1,1 0,0-1,1 0,1-1,1-1,1 1,0-2,32 29,-23-27,1 0,1-2,0-1,1-1,1-1,44 16,1-9,1-3,1-3,0-3,0-4,83-2,29-7,0-9,-1-7,-2-9,0-8,-2-7,260-98,-341 101,-2-4,-2-4,-2-4,-3-4,87-69,-130 85,-2-2,-2-3,-2-1,40-54,-56 62,-1-1,-2-2,-2 0,-1-1,-3-1,16-54,-27 72,0-1,-2 0,0 0,-2 0,-1 0,-1 0,-1 0,-1 0,-2 0,0 0,-15-45,15 57,-1 0,-1 0,-1 0,0 0,0 1,-1 1,0-1,-1 1,-1 0,0 1,0 1,-1-1,0 1,0 1,-1 0,0 1,-1 0,0 1,0 0,0 1,-1 1,-16-4,8 4,0 2,1 0,-1 1,0 2,0 0,1 1,-1 1,1 1,0 1,0 1,-32 14,1 3,1 3,1 2,-61 45,12 1,4 4,4 3,-115 133,98-84,-178 278,170-202,99-170,1-1,2 2,-16 63,27-90,1-1,1 1,0-1,0 1,1-1,0 1,1-1,0 1,3 12,-3-19,0 0,1 1,-1-1,1 0,0-1,-1 1,1 0,1 0,-1-1,0 1,1-1,-1 0,1 0,0 0,-1 0,1 0,0 0,0-1,1 1,-1-1,0 0,0 0,1 0,-1-1,0 1,1-1,-1 0,5 0,9-1,0 0,0-1,0-1,0-1,-1 0,24-10,34-16,-1-3,120-74,128-115,-201 131,109-106,-196 165,-1-2,-2-1,-1-1,-2-1,-2-1,-1-2,32-73,-47 91,-2-1,0 0,-2 0,-1-1,0 1,-2-1,-1-45,-2 51,-2 0,0 0,-1 0,0 1,-2-1,0 1,-1 0,0 1,-2 0,-18-28,10 22,0 1,-2 0,-1 1,0 1,-1 1,-1 1,-35-21,20 18,0 1,-2 1,0 3,-56-16,14 13,-1 3,0 4,-1 4,-121 4,124 5,-1 3,1 4,0 4,1 3,-95 32,135-34,1 2,0 2,2 2,-68 47,79-48,1 2,2 0,0 2,1 0,1 2,1 0,-21 38,23-33,2 1,1 1,2 0,1 1,2 0,0 1,3 0,1 0,1 1,2-1,2 1,0-1,9 47,-4-51,1 0,2 0,1-1,2 0,1-1,0 0,2-1,2 0,0-2,2 0,0 0,2-2,1 0,0-1,34 25,-18-19,2-2,0-2,2-2,1-1,0-2,81 24,-64-28,1-2,0-3,0-3,104-1,-68-11,0-4,0-4,-1-4,-1-5,0-3,126-54,-159 54,-1-3,-1-2,-2-3,-1-2,57-47,-86 59,-1-2,-1 0,-1-1,-1-2,-2 0,-1-1,-1-1,-1-1,-2-1,-1 0,13-41,-18 37,-1 1,-2-1,-2-1,-1 1,-1-1,-3 0,0 1,-3-1,-1 1,-16-67,6 54,-3 2,-1 0,-2 1,-3 1,-1 0,-2 2,-44-55,27 46,-1 3,-2 1,-3 2,-104-75,82 75,-2 2,-1 4,-113-44,59 40,-2 5,-1 6,-2 6,-244-19,235 38,-1 6,-145 17,192-4,-1 5,2 4,-168 58,211-58,2 1,0 3,2 2,-78 56,98-61,2 2,1 0,1 2,1 1,1 0,1 2,1 0,-24 49,27-41,3 1,1 1,1 0,2 0,2 1,2 0,1 0,2 1,2 0,7 75,1-62,2 0,2-1,3-1,2 0,2-1,2-1,44 78,-44-94,2-1,1 0,1-2,42 41,-54-59,1 0,1-1,0-1,0 0,1-1,0 0,1-1,-1-1,2-1,-1 0,1-1,18 3,-29-7,0-1,1 0,-1 0,0-1,0 1,0-1,0-1,1 1,-2-1,1-1,0 1,0-1,-1 1,1-2,-1 1,0-1,0 1,0-1,-1-1,1 1,-1-1,0 1,0-1,-1 0,1-1,-1 1,3-8,5-10,-1-1,-1 0,-1 0,-1-1,4-33,-5 22,-2-1,-1 0,-2 0,-2 0,-1 0,-2 0,-1 1,-2 0,-16-48,14 57,-1 1,-1 1,-2 0,0 0,-2 1,-1 1,0 1,-2 0,0 1,-2 1,0 1,-1 0,-24-15,8 11,-1 1,-1 3,-1 1,0 1,-2 3,-61-14,17 11,-1 4,-111-2,114 13,0 3,0 5,0 2,-151 38,184-32,2 1,0 3,1 3,1 1,0 2,2 2,2 2,0 2,-46 43,54-38,1 2,2 1,2 1,1 2,2 0,2 2,-23 55,33-63,1 1,2 0,1 1,3 0,0 1,3 0,1 0,1 0,7 77,-1-90,2-1,1 1,1 0,1-1,2-1,0 0,1 0,1 0,1-2,1 0,1 0,1-1,1-1,0-1,2 0,0-1,26 17,15 6,1-3,2-3,2-3,134 46,-14-19,367 65,205-43,-346-68,-346-15,1-2,0-4,-2-2,72-22,-119 28,0 0,0-2,-1 0,0-1,0 0,0-1,-2-1,28-23,-34 24,0 0,-1 0,0 0,0-1,-1 0,-1 0,1-1,-2 1,1-1,-2 0,1 0,-2-1,4-21,-5 9,0-1,-1 1,-1-1,-1 1,-2 0,0 0,-2 0,0 1,-2-1,-12-26,-2 4,-2 2,-1 1,-2 2,-33-40,51 70,-1 0,1 0,-2 1,1 0,-1 1,-1 0,0 1,0 0,0 1,-1 0,0 1,-1 0,1 1,-1 1,0 0,0 1,0 1,-1 0,1 0,0 2,-1 0,-28 3,7 2,-1 1,1 2,1 1,0 2,0 2,1 1,-32 18,6 2,2 2,-98 81,130-96,0 2,2 1,1 1,1 1,1 1,-23 37,40-57,0 0,1 0,0 0,0 1,0-1,1 1,0 0,0-1,1 1,0 0,1 0,0 0,0 0,0 0,1 0,0 0,4 11,-1-10,0 1,1-1,0 0,1 0,0 0,0-1,1 0,0 0,0-1,1 0,0 0,15 10,6 1,1-2,1-1,0-2,1-1,0-1,1-1,0-2,42 4,58 6,1-6,0-7,0-4,0-7,-1-6,0-5,-1-6,-1-6,213-76,-276 79,0-3,114-68,-159 82,0-1,0-1,-2-1,0-1,-1 0,-1-2,-1-1,-1 0,0-1,17-35,-21 29,-1-1,-1 0,-2-1,-2 0,0 0,-2 0,2-58,-7 44,-2 1,-1 0,-3 1,-1-1,-16-48,13 59,-2 1,-1 0,-2 1,-1 0,-1 2,-2 0,0 0,-37-38,36 46,-1 1,-1 0,-1 2,-1 1,0 0,-1 2,-1 1,0 1,-1 1,-43-13,29 16,-1 1,0 3,0 1,0 2,-1 2,1 2,0 1,0 3,0 1,-59 18,11 4,2 3,1 4,-135 77,131-58,1 3,3 5,-104 97,138-110,3 3,1 2,3 2,3 2,-63 113,95-150,0 0,2 1,1 0,0 0,2 1,1 0,0 0,2 1,1-1,1 29,2-41,0 1,1-1,0 0,1-1,1 1,0 0,0-1,1 0,0 0,1 0,0-1,1 1,0-1,1-1,0 0,0 0,1 0,0-1,0-1,1 1,0-1,12 5,-2-2,2 0,0-1,0-2,0 0,43 7,128 2,-15-16,0-8,-1-7,292-65,-351 54,0-5,-3-5,191-87,-255 97,-1-3,-2-2,-1-2,47-42,-65 48,-2 0,-1-2,-1-1,-2 0,-1-2,35-67,-44 70,-2 0,0 0,-2-1,-1 0,-2-1,-1 1,-1-1,-2 0,-1 0,-1-1,-2 1,-1 0,-2 0,0 1,-2-1,-2 1,-1 1,-1 0,-1 0,-21-35,25 51,-1 0,0 1,-1 0,0 0,-1 1,-1 1,1 0,-2 0,1 1,-1 1,0 0,-1 0,0 2,0 0,-1 0,0 1,-18-3,-13-2,-1 1,0 3,-56-1,-3 7,-137 18,-197 61,253-29,2 7,3 9,-247 126,296-121,3 6,4 5,4 6,-220 205,273-222,4 3,-67 97,92-110,2 1,-36 81,58-106,1 0,3 1,1 1,1 0,-5 51,13-71,1 0,1 1,0-1,1 0,2 0,0 0,0 0,2-1,0 1,2-1,0 0,11 20,-9-23,0-1,2 0,0-1,0 0,1 0,1-1,0-1,1 0,0-1,0 0,1-1,0-1,28 11,-4-5,0-2,0-2,1-1,61 5,179-5,327-43,-1-32,-170 16,-320 38,342-45,-433 53,1 0,0-1,45-15,-66 19,0-1,-1 0,1 0,0-1,-1 0,1 1,-1-1,0-1,0 1,0-1,-1 1,1-1,-1 0,0-1,0 1,0 0,0-1,-1 0,2-5,-2 3,-1 0,0 1,-1-1,0 0,0 0,0 1,-1-1,-2-10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2:27.1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654 389,'-4'108,"-4"0,-31 149,-70 203,0-7,87-306,20-135,1 0,0 0,1-1,2 21,-2-32,0 1,0 0,0-1,0 1,1-1,-1 1,0 0,0-1,1 1,-1-1,0 1,1-1,-1 1,0-1,1 1,-1-1,1 1,-1-1,1 0,-1 1,1-1,-1 0,1 1,-1-1,1 0,-1 0,1 1,0-1,-1 0,1 0,-1 0,1 0,0 0,-1 0,1 0,0 0,-1 0,1 0,-1 0,1 0,0 0,-1-1,1 1,-1 0,1 0,-1-1,1 1,-1 0,1-1,-1 1,1-1,0 1,16-14,-1 0,-1-1,0 0,-1-1,16-24,-6 9,288-403,-193 260,154-220,-222 326,-49 66,-1 1,0-1,1 0,-1 1,1-1,-1 1,1-1,0 1,0 0,-1 0,1 0,0 0,0 0,4-1,0 10,-7 16,-9 29,-20 57,-5 18,-4 112,39-235,-1 5,0 0,1 0,0 0,3 17,-3-25,0-1,0 1,1-1,-1 1,0-1,1 0,0 1,-1-1,1 0,0 1,-1-1,1 0,0 0,0 0,0 0,0 0,0 0,0 0,1 0,-1 0,0 0,0 0,1-1,-1 1,0-1,1 1,-1-1,1 1,-1-1,0 0,1 0,-1 0,1 0,-1 0,1 0,-1 0,1 0,-1 0,3-1,5-3,1 0,-2 0,1 0,-1-1,1-1,-1 1,12-12,164-146,-57 47,981-815,-1067 901,46-27,-81 53,0 0,0 1,1 0,0 0,0 1,-1 0,1 0,11-1,-16 3,0 0,0 0,-1 1,1-1,0 0,0 1,-1-1,1 1,0 0,-1 0,1 0,-1 0,1 0,-1 0,1 0,-1 0,0 0,0 1,1-1,-1 0,0 1,0-1,0 1,-1-1,1 1,0 0,-1-1,1 1,0 0,-1 0,0-1,0 1,1 0,-1 0,0 3,1 10,-1 0,0 1,-1-1,-1 0,0 1,-5 14,-33 105,34-116,-243 638,100-283,144-363,1-1,0 1,1 1,-4 21,7-33,0 1,0-1,0 1,0-1,0 0,0 1,1-1,-1 1,0-1,0 0,0 1,0-1,0 0,1 1,-1-1,0 0,0 1,0-1,1 0,-1 1,0-1,1 0,-1 1,0-1,0 0,1 0,-1 0,1 1,-1-1,0 0,1 0,-1 0,0 0,1 1,21-9,8-13,-2-1,0-1,-2-2,26-30,-14 16,12-13,358-357,-387 389,79-71,-91 84,0 0,0 0,0 2,1-1,0 1,0 0,1 1,17-5,-26 9,-1-1,1 1,-1 0,1-1,-1 1,1 0,0 0,-1 0,1 1,-1-1,1 0,-1 0,1 1,-1-1,1 1,-1-1,0 1,1 0,-1 0,0-1,1 1,-1 0,0 0,0 0,0 0,0 1,0-1,0 0,0 0,0 1,0-1,-1 0,1 1,-1-1,1 0,-1 1,1 1,1 10,0-1,-1 1,-1 0,0-1,-1 1,0 0,-4 13,-9 46,-3-1,-3-1,-32 72,-103 205,-133 212,269-523,38-63,7-13,76-97,6 4,211-202,306-180,-607 502,119-81,-123 86,0 1,0 0,0 1,1 0,0 1,0 1,24-4,-37 8,1-1,-1 1,1 0,0 0,-1 0,1 0,-1 1,1-1,0 1,-1-1,1 1,-1 0,1 0,-1 0,5 3,-6-3,0 1,1-1,-1 0,0 1,0-1,0 1,0 0,0-1,-1 1,1 0,0-1,-1 1,1 0,-1 0,0 0,0-1,1 4,-2 6,0-1,-1 0,0 0,-1-1,1 1,-2 0,-5 11,-8 15,-2-1,-2-1,-33 44,-95 100,-44 24,-8-9,-308 227,462-385,-60 33,60-47,46-20,0-1,0 1,0-1,0 0,0 1,0-1,0 0,0 0,0 0,0 0,0 0,0 0,0 0,0 0,0-1,0 1,0 0,0-1,0 1,0 0,-2-2,3 1,0 0,-1 1,1-1,-1 0,1 0,0 0,0 0,0 0,0 0,-1-1,1 1,1 0,-1 0,0 0,0 0,0 0,0 0,1 0,-1 0,0 0,2-1,20-43,16-11,1 1,3 2,75-73,172-130,389-238,-329 252,-212 138,-101 70,-36 34,1 0,-1-1,1 1,-1 0,0-1,1 1,-1-1,1 1,-1-1,0 1,1-1,-1 1,0-1,0 1,1-1,-1 1,0-1,0 0,0 1,0-1,0 1,0-1,0 0,0 1,0-1,0 1,0-1,0-1,-6 2,1-1,0 1,-1 0,1 1,0-1,-1 1,1 0,0 0,0 1,0-1,-7 4,-354 111,-109 30,5-25,-518 62,973-181,-48 8,-1-4,-121-2,153-10,32 5,-1 1,1 0,-1 0,1 0,-1-1,1 1,0 0,-1-1,1 1,-1 0,1-1,0 1,-1 0,1-1,0 1,0-1,-1 1,1 0,0-1,0 1,-1-1,1 1,0-1,0 1,0-1,0 1,0-1,0 0,2-3,-1 1,1 0,0 0,0 0,1 0,-1 0,1 1,-1-1,1 1,0-1,4-2,75-57,164-93,106-30,-195 111,-62 30,162-100,-228 119,-29 25,0 0,1 0,-1 0,0 0,0 0,0-1,0 1,0 0,0 0,1 0,-1-1,0 1,0 0,0 0,0 0,0-1,0 1,0 0,0 0,0-1,0 1,0 0,0 0,0 0,0-1,0 1,0 0,0 0,-1 0,1-1,0 1,0 0,0 0,0 0,0-1,0 1,-1 0,1 0,0 0,0 0,0 0,0-1,-1 1,1 0,0 0,0 0,0 0,-1 0,1 0,0 0,0 0,0 0,-1 0,1 0,0 0,0 0,0 0,-1 0,1 0,-11 0,0 2,0-1,0 1,-14 5,-515 179,343-110,134-53,-404 146,353-136,106-33,9-3,25-13,651-260,-166 78,-469 179,63-39,-70 29,-34 29,-1-1,0 1,0 0,1 0,-1-1,0 1,0 0,0 0,1-1,-1 1,0 0,0-1,0 1,0 0,0-1,0 1,0 0,0-1,0 1,0 0,0-1,0 1,0 0,0-1,0 1,0-1,0 1,0 0,0 0,0-1,-1 1,1 0,0-1,0 1,0 0,-1-1,1 1,0 0,0 0,-1-1,1 1,0 0,0 0,-1 0,1 0,0-1,-1 1,1 0,-8-1,0 0,0 1,0 0,0 0,0 1,0 0,-9 2,-141 31,3 7,-154 62,238-78,-243 86,-542 169,809-268,-78 9,115-20,0 0,0-1,0 0,0-1,0 0,-15-3,24 3,-1 1,0-1,1 0,-1 1,1-1,-1 0,1 0,0 0,-1 0,1 0,0 0,-1 0,1-1,0 1,0 0,0-1,0 1,0 0,1-1,-1 1,0-1,1 0,-1 1,1-1,-1 0,1 1,0-1,0 0,0 1,0-1,0 0,0 1,0-1,0 0,1 1,-1-1,1 0,-1 1,1-1,0 1,-1-1,1 1,2-3,3-8,2 0,-1 1,1 0,1 0,0 1,1 0,12-10,23-17,87-54,14 7,4 6,3 7,163-52,490-115,-593 180,-415 100,-45-2,-509 85,-744 102,1424-218,36-3,1-1,-1-3,1-1,-55-5,93 4,-1 0,1 0,-1-1,0 1,1 0,-1-1,1 1,-1-1,1 0,-1 1,1-1,-1 0,1 0,0 0,0 0,-3-2,4 2,0 1,0-1,0 1,0-1,0 0,0 1,0-1,0 0,0 1,0-1,0 0,0 1,1-1,-1 1,0-1,0 0,1 1,-1-1,0 1,1-1,-1 1,1-1,-1 1,0-1,1 1,-1-1,2 1,7-7,0 0,1 1,16-8,-22 12,92-44,3 5,191-54,233-24,136 4,-450 90,245 3,-440 25,-25 4,-46 11,-729 167,598-145,-458 89,616-124,42-11,64-16,715-148,20 55,-50 45,-650 67,-109 2,1 1,-1 0,0 1,0-1,0 0,1 1,-1-1,0 1,0 0,0 0,3 1,-4-1,-1-1,0 0,0 1,1-1,-1 0,0 1,0-1,0 0,0 1,1-1,-1 1,0-1,0 1,0-1,0 0,0 1,0-1,0 1,0-1,0 1,0-1,0 0,0 1,-1-1,1 1,0-1,0 0,0 1,0-1,-1 1,1-1,0 0,0 1,-1-1,-6 7,0 0,0-1,-1 0,-11 7,12-8,-129 82,-238 110,217-119,-1048 494,368-180,807-378,1 1,-43 30,71-44,0-1,0 1,0 0,0 0,0 0,0 0,0-1,0 1,1 0,-1 1,0-1,0 0,1 0,-1 0,1 0,-1 1,1-1,0 0,-1 2,2-3,-1 1,1 0,-1 0,1-1,-1 1,1 0,0-1,-1 1,1 0,0-1,0 1,-1-1,1 1,0-1,0 1,0-1,0 0,-1 0,1 1,0-1,0 0,0 0,0 0,2 0,27 2,1-2,56-6,193-25,100-11,1626-67,1 102,-1875 7,170 6,-258 0,-44-6,0 0,0 0,1 0,-1 1,0-1,0 0,0 0,1 0,-1 0,0 0,0 0,0 1,0-1,1 0,-1 0,0 0,0 0,0 1,0-1,0 0,0 0,0 0,1 1,-1-1,0 0,0 0,0 1,0-1,0 0,0 0,0 0,0 1,0-1,0 0,0 0,0 0,-1 1,1-1,0 0,0 0,0 0,0 1,0-1,0 0,0 0,0 0,-1 1,1-1,0 0,0 0,0 0,0 0,-1 0,1 0,0 1,0-1,0 0,-1 0,1 0,0 0,0 0,0 0,-1 0,1 0,0 0,0 0,-1 0,-77 25,-133 27,-116 24,140-33,-1992 425,1836-411,107-30,216-25,0 0,0-2,-32-2,52 2,0 0,-1 0,1 0,-1 0,1 0,0 0,-1 0,1 0,0 0,-1-1,1 1,0 0,-1 0,1 0,0 0,0-1,-1 1,1 0,0 0,-1 0,1-1,0 1,0 0,0-1,-1 1,1 0,0 0,0-1,0 1,0 0,-1-1,1 1,0 0,0-1,0 1,0 0,0-1,0 1,0-1,0 1,0 0,0-1,0 1,20-18,37-10,0 2,99-30,-105 39,183-57,2 10,3 11,434-39,-641 89,0 2,35 4,-41 5,-26-8,1 1,-1-1,0 0,0 0,0 1,1-1,-1 0,0 1,0-1,0 0,0 1,1-1,-1 0,0 1,0-1,0 0,0 1,0-1,0 0,0 1,0-1,0 0,0 1,0-1,0 1,0-1,0 0,-1 1,1-1,0 0,0 1,0-1,0 0,-1 0,1 1,0-1,0 0,-1 0,1 1,0-1,-1 0,-9 7,0 0,-1-1,1-1,-2 0,-22 7,-218 68,-313 55,545-131,-846 152,718-140,145-15,-1-1,0 0,0 0,0 0,0 0,0 0,0-1,1 0,-1 0,0 0,0 0,1 0,-5-3,7 3,1 1,0-1,-1 1,1-1,0 1,0-1,-1 1,1-1,0 1,0-1,0 1,0-1,0 0,0 1,0-1,0 1,0-1,0 1,0-1,0 0,0 1,0-1,1 1,-1-1,0 1,0-1,1 1,-1-1,23-25,26-13,2 2,109-58,-42 28,-44 21,396-265,-448 294,-1-1,-1-1,-1 0,21-29,-32 37,0-1,-1 0,0-1,-1 1,-1-1,0-1,-1 1,0-1,-1 1,2-17,1-33,-4 24,3 1,17-74,42-57,-62 165,0 0,0 0,-1-1,0 1,1-1,-2 1,1-1,0 0,-1 1,0-1,0 0,-1 1,1-1,-1 1,0-1,0 0,0 1,-1 0,-2-7,0 7,-1-1,1 1,0 0,-1 1,0-1,0 1,0 0,0 0,-1 0,1 1,-1 0,1 0,-1 0,0 0,-10 0,-65-11,-1 4,-84 2,16 0,128 6,-45-3,0-2,-75-18,80 1,61 22,-1 1,0-1,1 0,-1 0,1 1,-1-1,1 0,0 0,-1 0,1-1,0 1,0 0,0 0,0-1,0 1,0 0,0-1,0 1,1-1,-1 1,0-1,1 0,-1 1,1-1,0 0,-1 1,1-1,0 0,0 1,0-3,2 2,-1 0,0 0,1 0,-1 0,1 0,0 0,-1 1,1-1,0 1,0-1,0 1,0 0,0 0,0 0,1 0,-1 0,0 0,3 0,32-9,1 2,0 2,0 1,47 0,-64 4,1185-11,-864 16,-255-5,100 6,-159 0,-28-5,1 0,-1 0,0 0,0 0,0 0,0 0,0 0,1 0,-1 1,0-1,0 0,0 0,0 0,0 0,0 0,0 0,0 0,1 1,-1-1,0 0,0 0,0 0,0 0,0 0,0 1,0-1,0 0,0 0,0 0,0 0,0 0,0 1,0-1,0 0,0 0,0 0,0 0,0 0,0 1,0-1,0 0,0 0,-1 0,1 0,0 0,0 1,0-1,0 0,0 0,0 0,0 0,0 0,-1 0,1 0,0 0,0 0,0 1,0-1,0 0,-1 0,1 0,0 0,0 0,0 0,-54 17,-388 82,-3-18,-690 34,599-103,491-13,-67-10,109 10,-1 1,1-1,-1 0,1 0,0 0,-1-1,1 1,0-1,0 1,-4-4,6 5,1-1,0 1,-1 0,1-1,0 1,0-1,-1 1,1-1,0 1,0-1,0 1,0-1,0 1,-1-1,1 0,0 1,0-1,0 1,0-1,1 1,-1-1,0 1,0-1,0 1,0-1,0 1,1-1,-1 1,0-1,0 1,1-1,-1 1,0 0,1-1,-1 1,1-1,0 1,7-7,0 2,1-1,0 1,0 0,16-5,111-39,172-37,-289 81,2368-532,-2262 512,-95 22,-30 3,0 0,0 0,0 0,0 1,0-1,0 0,0 0,0 0,0 1,0-1,0 0,0 0,0 1,0-1,0 0,0 0,0 0,0 1,0-1,0 0,0 0,0 0,0 1,-1-1,1 0,0 0,0 0,0 0,0 1,-1-1,1 0,0 0,0 0,0 0,0 0,-1 0,1 1,0-1,0 0,0 0,-1 0,1 0,0 0,0 0,-1 0,1 0,0 0,0 0,0 0,-1 0,1 0,-61 25,-81 21,-2-6,-176 25,-316 13,-977-5,1586-74,31-1,33 0,33-1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3.88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55,'-11'11,"-14"26,-15 40,-22 29,-11 18,-6 0,12-10,17-37,16-52,27-53,35-45,36-53,28-38,11-25,-13 19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3.88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55,'-11'11,"-14"26,-15 40,-22 29,-11 18,-6 0,12-10,17-37,16-52,27-53,35-45,36-53,28-38,11-25,-13 19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7.14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1397,'-11'18,"-1"0,-1-1,-16 19,15-21,2 0,0 1,-14 25,24-36,-1 0,1 0,0 0,1 0,-1 0,1 0,0 0,-1 8,3-11,-1 0,0 0,0 0,1-1,-1 1,1 0,-1 0,1 0,0 0,-1-1,1 1,0 0,0-1,1 1,-1-1,0 1,0-1,1 0,-1 1,1-1,-1 0,1 0,0 0,-1 0,1 0,0 0,2 0,8 2,-1 0,0-1,1-1,0 0,-1 0,1-2,12 0,164-18,249-56,-284 45,471-99,-309 62,-94 25,-201 38,1 2,-1 0,1 1,26 3,-47-2,1 0,0 0,0 0,-1 0,1 0,0 0,-1 0,1 1,0-1,0 0,-1 0,1 1,0-1,-1 0,1 1,-1-1,1 1,0-1,-1 1,1-1,-1 1,0-1,1 1,-1 0,1-1,-1 1,0 0,1-1,-1 2,0 0,-1 0,1-1,-1 1,0 0,0-1,1 1,-1-1,0 1,0-1,-1 1,1-1,0 0,0 0,-1 1,-1 0,-30 23,-2-1,-38 20,-203 105,-324 146,-46 23,29 20,456-234,158-102,0 0,1 1,-1-1,0 1,1 0,-1-1,1 1,-3 5,5-8,0 0,0 1,0-1,0 0,0 1,0-1,0 1,0-1,0 0,0 1,0-1,1 1,-1-1,0 0,0 1,0-1,0 0,1 1,-1-1,0 0,0 1,1-1,-1 0,0 0,0 1,1-1,-1 0,0 0,1 0,-1 1,0-1,1 0,-1 0,0 0,1 0,-1 0,1 0,-1 0,0 1,1-1,-1 0,1 0,-1-1,0 1,1 0,-1 0,0 0,1 0,-1 0,1 0,27-4,0-1,0-2,28-9,221-69,967-281,62-39,-1236 384,-61 20,-13 5,-91 41,62-30,-454 220,376-180,-60 35,154-82,1 2,0 1,1 0,-22 20,36-30,0-1,0 1,0 0,0 0,1 0,-1 0,0 0,0 0,0 0,1 0,-1 0,1 0,-1 0,1 0,-1 0,1 0,0 1,-1-1,1 0,0 0,0 1,0-1,0 0,0 0,0 1,0-1,1 0,-1 0,0 0,1 1,-1-1,1 0,-1 0,1 0,-1 0,1 0,0 0,-1 0,1 0,0 0,0 0,0 0,0-1,0 1,1 1,8 2,0-1,0 0,0 0,1-1,-1 0,0-1,1 0,15-1,98-3,239-38,637-155,-325 55,-520 117,-119 24,-35 0,-1 0,0 0,0 0,0 0,0 1,0-1,1 0,-1 0,0 0,0 0,0 1,0-1,0 0,0 0,0 0,0 0,0 1,1-1,-1 0,0 0,0 0,0 1,0-1,0 0,0 0,0 0,0 1,0-1,0 0,-1 0,1 0,0 0,0 1,0-1,0 0,0 0,0 0,0 0,0 1,0-1,-1 0,1 0,0 0,0 0,0 0,0 1,-1-1,1 0,0 0,0 0,0 0,0 0,-1 0,1 0,0 0,0 0,0 0,-1 0,1 0,0 0,0 0,0 0,-1 0,1 0,-61 26,55-24,-185 70,-676 277,729-279,104-46,25-11,25-9,25-10,405-117,3-36,-430 152,874-385,-789 336,-95 47,-28 12,-57 21,-1437 570,1392-547,117-46,1 1,-1-1,0 0,0 0,1-1,-1 1,0-1,0 0,0 0,0 0,0-1,-6-1,9 2,1-1,-1 1,0-1,0 1,1-1,-1 1,0-1,1 0,-1 1,1-1,-1 0,1 1,-1-1,1 0,-1 0,1 0,0 1,0-1,-1 0,1-2,3-29,17-21,2 1,43-75,-58 112,128-219,9-19,-137 241,3-6,-1 0,-1 0,8-26,-15 40,0 0,0 1,0-1,-1 0,1 0,-1 0,0 0,0 0,-1 0,1 0,-1 0,1 0,-1 0,-1 0,1 1,0-1,-1 0,0 1,0-1,0 1,0-1,-4-3,0 2,0 1,-1 0,1 0,-1 0,0 1,0 0,0 0,0 1,0 0,-1 0,1 1,-1 0,-7-1,-34-2,-1 3,-62 4,-112 21,173-18,-182 22,-728 76,773-93,173-11,0 0,0-1,0 0,0-2,-19-4,31 6,0 0,0 0,0-1,0 1,0-1,0 1,1-1,-1 0,1 0,0 0,-1 0,1 0,0-1,0 1,0-1,0 1,1-1,-1 0,1 1,0-1,-1 0,1 0,1 0,-1 0,0 0,1 0,-1 0,1-1,0 1,1-6,1-4,1 0,0 1,1-1,0 1,1 0,1 0,0 1,14-21,9-10,2 1,56-58,21-5,209-157,154-60,386-174,-1204 638,-24-16,-786 194,-7-60,900-205,241-51,-1 0,1 2,-23 9,46-16,0 0,0 0,0 0,-1 1,1-1,0 0,0 0,0 0,-1 0,1 0,0 0,0 0,0 1,0-1,-1 0,1 0,0 0,0 0,0 1,0-1,0 0,0 0,-1 0,1 1,0-1,0 0,0 0,0 0,0 1,0-1,0 0,0 0,0 0,0 1,0-1,0 0,0 0,0 1,0-1,0 0,1 0,-1 0,0 1,0-1,0 0,0 0,0 0,0 0,0 1,1-1,-1 0,0 0,0 0,0 0,0 0,1 0,-1 1,0-1,0 0,0 0,1 0,-1 0,0 0,0 0,1 0,-1 0,0 0,0 0,1 0,38 6,137-1,982-17,-482 2,-526 12,-110 7,-39-9,0 0,-1 0,1 1,-1-1,1 0,0 0,-1 1,1-1,-1 1,1-1,-1 0,1 1,-1-1,1 1,-1-1,0 1,1-1,-1 1,0-1,1 1,-1-1,0 1,0 0,1-1,-1 1,0 0,0-1,0 2,-2 1,0 0,0 0,-1 0,1-1,-1 1,0-1,1 1,-1-1,0 0,0 0,-1 0,1 0,0-1,-1 1,-6 1,-149 52,-103 17,-821 155,501-114,562-108,-54 11,72-15,10-1,46-6,163-25,137-26,115-22,1082-150,-1395 220,-134 14,-39 6,-121 25,-122 18,233-49,-650 147,466-96,-241 101,391-132,0 2,2 3,1 3,-103 77,141-93,0 2,-29 33,43-43,-1-1,1 1,1 0,-1 1,2 0,-1 0,1 0,-3 14,6-20,0-1,1 0,-1 1,1-1,0 0,0 1,0-1,0 0,1 1,-1-1,1 0,0 1,0-1,0 0,0 0,1 0,-1 0,1 0,0 0,-1 0,6 4,-2-2,1 0,1-1,-1 1,1-1,0-1,0 1,0-1,0-1,10 3,40 9,1-4,1-1,0-4,75-1,-85-3,302 4,87-6,323-6,653 1,-995 16,-131 14,-203-7,-80-15,-1-1,0 0,0 1,0 0,0 0,0 0,0 0,0 1,3 3,-6-5,-1-1,1 1,0 0,-1 0,1-1,-1 1,1 0,-1 0,0 0,1 0,-1 0,0-1,0 1,1 0,-1 0,0 0,0 0,0 0,0 0,0 0,0 0,-1 0,1 0,0 0,0 0,-1 0,1-1,0 1,-2 2,0 0,-1 1,0-1,0 0,0 0,0 0,-1 0,1-1,-1 1,-5 2,-30 14,0-2,-78 21,-222 52,-443 91,-782 200,1283-299,133-28,131-43,37-11,122-30,2129-483,-2095 468,-170 44,0 0,0-1,0 0,0 0,0-1,0 0,-1 0,0 0,6-4,-11 7,0-1,0 1,0-1,0 1,0 0,0-1,0 1,-1 0,1-1,0 1,0-1,0 1,0 0,-1-1,1 1,0 0,0-1,0 1,-1 0,1 0,0-1,-1 1,1 0,0 0,-1-1,1 1,0 0,-1 0,1 0,0 0,-1 0,1-1,-1 1,1 0,0 0,-1 0,1 0,0 0,-1 0,-44-7,-50 2,-177 11,-105 36,347-38,-781 114,314-43,350-57,115-19,32 1,0 0,-1 0,1 0,0 0,0 0,0 0,0 0,-1 0,1 0,0 0,0 0,0 0,0 0,-1 0,1 0,0 0,0 0,0 0,0-1,0 1,-1 0,1 0,0 0,0 0,0 0,0 0,0-1,0 1,0 0,-1 0,1 0,0 0,0-1,0 1,0 0,0 0,0 0,0-1,0 1,0 0,0 0,0 0,0 0,0-1,0 1,0 0,0 0,1 0,-1 0,0-1,0 1,0 0,0 0,0 0,0 0,0 0,0-1,1 1,-1 0,0 0,0 0,0 0,0 0,0 0,1 0,-1 0,0-1,0 1,15-7,0 0,0 1,32-8,680-132,-658 135,960-103,-1013 113,-1 1,0 0,1 1,27 6,-42-7,0 0,0 0,0 1,0-1,0 0,0 1,-1-1,1 0,0 1,0-1,0 1,0 0,-1-1,1 1,0-1,-1 1,1 0,0 0,-1-1,1 1,-1 0,1 0,-1 0,1 0,-1 0,0 0,1-1,-1 1,0 0,0 0,0 0,0 0,0 0,0 0,0 0,0 0,0 0,0 0,0 0,-1 0,1 0,0 0,-1 0,1 0,-1-1,0 3,-4 4,-1 1,1-1,-1 0,0 0,-1 0,0-1,0 0,0-1,-14 8,-89 46,80-45,-508 232,410-190,-24 18,114-47,38-27,0 0,0 0,-1 0,1 0,0 1,-1-1,1 0,0 0,0 0,0 1,-1-1,1 0,0 0,0 1,0-1,-1 0,1 0,0 1,0-1,0 0,0 1,0-1,0 0,0 1,0-1,0 0,0 0,0 1,0-1,0 0,0 1,0-1,0 0,0 1,0-1,0 0,0 1,0-1,0 0,1 0,-1 1,0-1,0 0,0 0,1 1,-1-1,0 0,1 1,5-1,1 1,-1-1,1 0,0-1,-1 1,1-1,-1 0,10-4,78-20,-2-5,154-72,167-123,-346 183,100-80,-147 105,0-1,-2-1,0 0,-1-2,-1 0,-1 0,-1-2,16-35,-26 49,0-1,-1 1,0 0,0-1,-1 0,0 1,-1-1,0 0,-1 0,0 0,-1 0,0 0,-2-12,1 17,0 0,0 0,-1 0,1 0,-1 0,0 0,0 0,-1 1,1 0,-1 0,0 0,0 0,-1 0,1 1,-1 0,1 0,-1 0,0 1,0-1,-1 1,1 0,0 1,-1-1,-10-1,-7 1,0 0,1 1,-1 1,-44 7,-182 40,-97 39,249-60,-1727 417,1445-380,337-58,-1-2,1-2,-81-8,115 6,1 0,-1-1,1 0,0-1,-1 1,1-1,-12-7,18 9,-1-1,0 1,0 0,1-1,-1 1,1-1,0 0,-1 1,1-1,0 0,0 0,0 0,0 0,0 1,0-2,1 1,-1 0,1 0,-1-3,2-2,1 0,-1 0,1 0,1 0,-1 1,1-1,1 1,-1 0,1 0,0 0,0 0,1 0,-1 1,12-9,25-26,3 2,48-33,589-360,-184 126,-440 267,77-67,-128 100,0 1,-1-2,1 1,-1-1,0 0,-1 0,1 0,-1 0,0-1,-1 0,0 0,0 0,3-9,-6 15,0-1,0 0,0 1,-1-1,1 0,0 1,-1-1,1 0,-1 1,1-1,-1 1,0-1,0 1,0-1,0 1,0 0,0-1,0 1,0 0,0 0,0 0,-3-2,-1 0,-1 0,0 0,0 1,0-1,0 1,0 1,0-1,-11 0,-26-2,-1 3,-85 7,-179 34,-314 85,413-71,202-52,0 0,0 0,0 0,0 1,1 0,-1 1,1-1,0 1,-8 7,14-11,0 1,0-1,0 0,-1 1,1-1,0 1,0-1,1 0,-1 1,0-1,0 1,0-1,0 0,0 1,0-1,0 1,1-1,-1 0,0 1,0-1,1 0,-1 1,0-1,0 0,1 0,-1 1,0-1,1 0,-1 0,0 1,1-1,-1 0,0 0,1 0,-1 0,1 0,-1 1,0-1,1 0,-1 0,1 0,-1 0,0 0,1 0,51 5,96-12,261-47,-293 36,-43 6,220-38,-253 40,-30 3,-17 6,-1 0,0 1,0 0,0 0,-15 3,-348 54,-9 31,181-40,-197 40,267-63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24575,'683'25'0,"95"17"0,5-42 0,-317-3 0,222 3-1365,-630 0-5461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24575,'5'6'0,"-1"1"0,0-1 0,0 1 0,0-1 0,-1 1 0,0 0 0,-1 1 0,1-1 0,-2 0 0,1 1 0,-1-1 0,1 12 0,0-4 0,26 255 0,-21-164 0,25 117 0,-14-137 0,8 28 0,-5 1 0,9 161 0,-7 65 0,17 167 0,-41 1 0,-2-206 0,2-164 0,-2-21 0,5 0 0,26 177 0,-18-235-18,-5-26-656,14 49 1,-13-69-6153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4:41.08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2162 443,'-1'9,"0"1,-1-1,0 0,-1 0,0 0,-1 0,1-1,-2 1,-7 11,-3 8,-41 83,-290 515,337-612,-43 60,47-68,1-1,-1 1,0-1,-1 0,0 0,1-1,-1 0,-12 7,17-11,0 0,0 1,1-1,-1 0,0 1,0-1,0 0,0 0,0 0,0 0,0 0,0 0,0 0,0 0,0-1,0 1,1 0,-1 0,0-1,0 1,0 0,0-1,0 1,1-1,-1 1,0-1,1 0,-1 1,0-1,1 0,-1 1,0-1,1 0,-1 0,1 0,0 0,-1 1,1-1,0 0,-1-1,-2-8,0 0,0 0,1 0,1-1,-1 1,1-15,5-78,-4 99,15-123,5 1,51-168,-3 12,-51 174,-16 104,-1-1,1 1,-1 0,1-1,-1 1,-1 0,1-1,-1 1,-1-6,2 9,-1 1,1 0,0-1,0 1,-1 0,1 0,0-1,-1 1,1 0,0 0,-1 0,1-1,-1 1,1 0,0 0,-1 0,1 0,-1 0,1 0,0 0,-1 0,1 0,-1 0,1 0,-1 0,1 0,0 0,-1 0,1 0,-1 1,1-1,0 0,-1 1,-26 19,-97 115,22-20,-39 24,-315 239,-200 70,561-385,-5 3,79-48,21-17,0-1,0 0,0 0,0 0,0 0,0 0,0 0,0 1,0-1,0 0,0 0,0 0,0 0,0 0,0 0,0 1,0-1,0 0,0 0,0 0,0 0,0 0,0 1,0-1,0 0,0 0,0 0,0 0,0 0,1 0,-1 0,0 0,0 1,0-1,0 0,0 0,0 0,0 0,0 0,1 0,-1 0,0 0,0 0,0 0,0 0,0 0,1 0,-1 0,0 0,0 0,0 0,0 0,0 0,0 0,1 0,-1 0,0 0,0 0,0 0,0 0,0 0,0 0,0-1,1 1,-1 0,0 0,0 0,0 0,0 0,44-15,-43 15,1137-493,-456 169,-621 290,-1-2,-3-3,-1-3,68-64,-105 88,16-14,0 1,2 2,2 2,45-25,-81 49,1 1,0 0,0 0,0 1,0-1,0 1,0 0,0 0,0 0,1 1,-1 0,0-1,1 1,-1 1,0-1,0 1,1-1,-1 1,4 2,-5-1,0 1,0-1,0 1,-1 0,1 0,-1 0,0 0,0 1,0-1,0 0,0 1,-1-1,0 1,1 0,-2 0,1-1,0 1,-1 0,1 0,-1 0,0-1,-1 7,1 22,-2 1,-1-1,-2 0,-14 53,-53 125,43-129,19-55,-119 379,124-385,1 1,1 1,1-1,1 0,1 30,0-46,1-1,-1 0,1 1,-1-1,1 0,0 0,1 0,-1 0,1 0,0 0,0 0,0 0,0-1,1 1,-1-1,1 1,0-1,0 0,0 0,1 0,-1-1,1 1,-1-1,8 4,-1-4,0 0,-1-1,1 1,0-2,0 0,0 0,0 0,0-2,-1 1,18-5,31-10,108-47,152-82,1341-567,-1400 624,-245 83,1 1,-1 0,1 1,0 1,-1 0,1 1,19 1,-33 0,-1 0,1 0,0 1,0-1,-1 0,1 0,0 1,0-1,-1 1,1-1,0 0,-1 1,1-1,0 1,-1-1,1 1,-1 0,1-1,-1 1,1 0,-1-1,1 1,-1 0,0-1,1 1,-1 0,0 0,0 0,1-1,-1 1,0 1,-1 1,1 0,-1 0,0 0,0 0,0 0,0-1,0 1,-1 0,1-1,-1 1,-2 2,-23 27,-2-2,-33 28,-572 470,274-236,253-204,-135 144,211-191,30-40,0 0,1 0,-1 0,1 0,-1 0,1 0,-1 0,1 0,-1 0,1 0,0 0,0 0,-1 0,1 0,0 0,0 0,0 0,0 1,1 0,-1-1,1 0,0-1,-1 1,1-1,0 0,0 1,0-1,0 0,-1 1,1-1,0 0,0 0,0 0,0 0,0 0,0 0,-1 0,1 0,0 0,0 0,0 0,0 0,1-1,50-15,138-68,105-53,1351-596,-1327 600,-265 111,5-4,0 3,2 3,101-20,-159 39,1 0,0 0,0 1,0-1,0 1,0 0,0 0,0 1,0-1,0 1,0 0,0 0,0 0,-1 0,1 1,0-1,4 4,-7-4,0 0,0 0,0 1,-1-1,1 0,0 1,-1-1,1 0,-1 1,1-1,-1 1,0-1,1 1,-1-1,0 1,0-1,0 3,-1 2,0 0,0 0,-1 0,0 0,-4 11,-29 49,-3-2,-3-1,-62 73,90-119,-646 740,536-624,121-131,-39 41,1 3,-63 94,102-138,-1 0,1 0,0 0,-1 0,1 0,0 0,0 0,0 1,1-1,-1 0,1 1,-1-1,1 1,0-1,-1 0,1 1,1-1,-1 4,2-5,-1 0,1 0,0 0,0 0,-1-1,1 1,0 0,0-1,0 1,0-1,0 0,0 0,0 0,0 0,-1 0,1 0,0 0,0-1,0 1,0-1,0 1,2-2,45-11,-1-2,73-33,-84 32,160-69,295-175,-488 258,0 0,0 0,-1 0,1-1,0 1,-1-1,1 0,-1 0,0 0,4-5,-15 9,0 1,0 0,0 0,1 1,-1 0,-7 5,-163 68,-104 38,-1286 413,1265-451,246-64,-94 9,142-20,0-1,0 0,0-1,1 0,-11-3,18 4,-1 0,0-1,0 0,0 1,0-1,1 0,-1 0,0 0,1 0,-1 0,1 0,-1-1,1 1,0 0,0-1,-1 1,-1-4,3 3,-1 0,1 1,-1-1,1 0,0 0,0 0,0 0,0 0,0 0,0 0,0 0,0 0,1 0,-1 0,1 0,0 0,0-2,3-4,1 0,-1 0,1 1,11-14,12-9,1 2,1 1,41-29,344-208,32 27,45-27,-345 170,-141 90,-1 0,1-1,-1 0,0 0,-1 0,1 0,-1-1,8-11,-12 16,0 0,1 0,-1 0,0 0,0 0,1 0,-1 0,0 0,0 0,0-1,0 1,0 0,-1 0,1 0,0 0,0 0,-1 0,1 0,0 0,-1 0,1 1,-2-3,0 1,0 0,0 1,0-1,0 1,-1-1,1 1,0 0,-1 0,1-1,-1 2,1-1,-5-1,-11-1,-1 0,1 1,-1 1,1 0,-23 4,-108 15,126-14,-520 98,-126 18,640-116,-2-2,-43-2,70 1,1-1,0-1,-1 1,1 0,0-1,0 0,-1 0,1 0,0 0,0 0,0-1,0 1,0-1,1 0,-1 1,0-2,1 1,-5-4,6 3,1 1,-1-1,1 1,-1-1,1 0,0 1,0-1,0 1,0-1,1 0,-1 1,1-1,-1 1,1-1,0 1,0-1,0 1,1 0,-1-1,0 1,1 0,-1 0,4-3,12-17,1 0,1 2,1 0,31-24,104-68,-88 66,-23 15,1 2,-2-2,-2-2,0-2,54-61,-89 88,0 1,-1-1,-1 0,8-15,-11 22,-1 0,1 0,-1 0,1 0,-1-1,1 1,-1 0,0 0,0-1,1 1,-1 0,0-1,0 1,0 0,-1-1,1 1,0 0,0 0,-1-1,1 1,0 0,-1 0,0 0,1-1,-1 1,0 0,1 0,-1 0,0 0,0 0,0 0,0 0,0 1,0-1,0 0,0 0,0 1,0-1,0 1,-2-1,-5-1,0 2,0-1,1 1,-1 0,0 1,0 0,0 0,1 1,-11 3,-295 97,238-75,-378 142,-128 45,4-32,532-170,-1-2,-59 6,99-15,0-1,-1 0,1 0,0-1,0 1,-1-1,-7-3,13 4,0-1,0 1,0-1,0 1,0-1,0 1,0-1,0 1,0-1,0 0,0 0,1 1,-1-1,0 0,1 0,-1 0,0 0,1 0,-1 0,1 0,0 0,-1 0,1 0,0 0,-1 0,1-2,1-2,1-1,0 0,0 1,1-1,-1 1,1 0,0-1,1 2,-1-1,1 0,0 1,0-1,0 1,7-4,36-34,74-50,87-44,271-132,254-78,-273 133,-397 184,-27 13,-1-1,-1-2,37-26,-66 39,-21 10,-256 95,-686 162,667-203,-405 29,675-85,1-1,0-1,-27-3,46 3,-1 0,0 0,0 0,1-1,-1 1,0 0,1-1,-1 1,1-1,-1 0,0 1,1-1,-1 0,1 0,0 0,-1 0,1 0,0-1,0 1,-1 0,1 0,0-1,0 1,1-1,-1 1,0-1,0 1,1-1,-1 0,1 1,-1-1,1 0,0 1,-1-1,1-2,1-2,1 1,0-1,0 1,0-1,0 1,1 0,0 0,0 0,0 0,6-6,27-32,2 1,87-73,107-62,120-59,-187 128,-150 99,0-2,-1 0,19-19,-25 13,-8 17,0-1,-1 1,1 0,0-1,0 1,-1-1,1 1,0 0,-1-1,1 1,-1 0,1-1,0 1,-1 0,1 0,-1-1,1 1,-1 0,1 0,-1 0,1-1,-1 1,1 0,-1 0,1 0,-1 0,1 0,-2 0,-11 2,1-1,-1 2,0-1,1 2,-16 5,-415 152,48-34,-118 40,329-94,175-69,0 0,1 0,-1 1,1 0,0 0,-13 13,21-18,0 1,-1-1,1 1,-1-1,1 1,0-1,0 1,-1 0,1-1,0 1,0-1,0 1,-1 0,1-1,0 1,0-1,0 1,0 0,0-1,0 1,0 0,1-1,-1 1,0-1,0 1,0 0,1-1,-1 1,0-1,0 1,1-1,-1 1,1-1,-1 1,1 0,3 2,-1-1,1 0,0 0,0 0,0-1,0 1,0-1,0 0,7 1,43 6,68 1,1135-8,-882-7,-310 5,40 0,124-16,-214 15,-1-1,0 0,0-1,24-9,-37 12,0 1,0-1,0 1,0-1,0 1,0-1,0 1,-1-1,1 0,0 0,0 0,-1 1,1-1,0 0,-1 0,1 0,0-1,-1 1,0 0,0 1,-1-1,1 1,0-1,0 1,0-1,-1 0,1 1,0-1,-1 1,1-1,0 1,-1-1,1 1,0 0,-1-1,1 1,-1-1,1 1,-1 0,1 0,-1-1,1 1,-1 0,0 0,1-1,-1 1,-12-3,0 0,0 0,0 2,1 0,-2 0,-13 1,-56 4,-1 3,-105 23,-163 55,267-63,-487 142,519-145,-56 27,105-45,0 1,1 0,-1 0,0 1,1-1,0 1,-1 0,-4 5,8-8,0 0,0 1,0-1,0 0,0 1,0-1,0 1,0-1,0 0,1 1,-1-1,0 0,0 1,0-1,0 0,0 1,1-1,-1 0,0 1,0-1,1 0,-1 1,0-1,0 0,1 0,-1 0,0 1,1-1,-1 0,0 0,1 0,-1 1,0-1,1 0,-1 0,0 0,1 0,-1 0,1 0,-1 0,0 0,1 0,-1 0,0 0,1 0,-1 0,1 0,-1-1,17 1,0 0,0-2,20-4,180-40,249-68,244-53,-548 141,-115 29,-46-3,0 0,-1 0,1 1,0-1,0 0,0 0,-1 1,1-1,0 1,-1-1,1 1,0-1,-1 1,1-1,-1 1,1-1,-1 1,1 0,-1-1,1 1,-1 0,0-1,1 1,-1 0,0 0,1-1,-1 2,-1 3,-1-1,0 1,1-1,-1 0,-1 0,1 1,-1-2,0 1,1 0,-2 0,1-1,0 0,-1 0,-4 4,-64 54,-83 54,37-29,-211 172,23 25,275-250,2 2,-30 46,53-73,1 0,0 0,1 0,0 1,0 0,1-1,0 1,1 0,-1 1,0 11,3-18,1 1,0 0,-1 0,1 0,0 0,1-1,-1 1,1 0,0-1,-1 1,2-1,-1 0,0 0,1 0,-1 0,1 0,0 0,0-1,0 1,0-1,0 0,1 0,-1 0,1 0,-1-1,8 3,11 3,1 0,-1-2,1 0,0-2,0 0,26-2,49-1,105-14,109-27,-282 37,1-1,1319-163,-1275 162,-29 4,-1-2,0-2,0-2,59-19,-96 24,0 0,-1 0,1 0,-1-1,0-1,0 1,-1-1,0 0,9-9,-12 11,0-1,-1 0,1 0,-1 0,0 0,0 0,-1-1,1 1,-1 0,0-1,0 1,0-1,-1 1,1-1,-1 0,0 1,-2-10,-1-1,-1-1,0 1,-1-1,-14-27,-40-66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2.3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6.6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24575,'3'60'0,"2"0"0,15 59 0,3 38 0,-8 211 0,-10-155 0,2-141 0,4-1 0,3 0 0,39 119 0,-52-187 0,13 50 0,-3 2 0,-1-1 0,2 92 0,-14 170 0,-3-139 0,5 833 0,-4-956 0,-1 1 0,-20 83 0,12-73 0,-6 78 0,16 147-632,3-256-101,1 23-6093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8.2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24575,'47'2'0,"-1"2"0,51 12 0,12 2 0,388 13 0,8-32 0,-178-3 0,596 4 0,-856 5 0,0 2 0,-1 4 0,99 27 0,-54-11 0,23 5-87,-37-7-339,1-4 0,133 10 0,-172-29-6400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7.14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1397,'-11'18,"-1"0,-1-1,-16 19,15-21,2 0,0 1,-14 25,24-36,-1 0,1 0,0 0,1 0,-1 0,1 0,0 0,-1 8,3-11,-1 0,0 0,0 0,1-1,-1 1,1 0,-1 0,1 0,0 0,-1-1,1 1,0 0,0-1,1 1,-1-1,0 1,0-1,1 0,-1 1,1-1,-1 0,1 0,0 0,-1 0,1 0,0 0,2 0,8 2,-1 0,0-1,1-1,0 0,-1 0,1-2,12 0,164-18,249-56,-284 45,471-99,-309 62,-94 25,-201 38,1 2,-1 0,1 1,26 3,-47-2,1 0,0 0,0 0,-1 0,1 0,0 0,-1 0,1 1,0-1,0 0,-1 0,1 1,0-1,-1 0,1 1,-1-1,1 1,0-1,-1 1,1-1,-1 1,0-1,1 1,-1 0,1-1,-1 1,0 0,1-1,-1 2,0 0,-1 0,1-1,-1 1,0 0,0-1,1 1,-1-1,0 1,0-1,-1 1,1-1,0 0,0 0,-1 1,-1 0,-30 23,-2-1,-38 20,-203 105,-324 146,-46 23,29 20,456-234,158-102,0 0,1 1,-1-1,0 1,1 0,-1-1,1 1,-3 5,5-8,0 0,0 1,0-1,0 0,0 1,0-1,0 1,0-1,0 0,0 1,0-1,1 1,-1-1,0 0,0 1,0-1,0 0,1 1,-1-1,0 0,0 1,1-1,-1 0,0 0,0 1,1-1,-1 0,0 0,1 0,-1 1,0-1,1 0,-1 0,0 0,1 0,-1 0,1 0,-1 0,0 1,1-1,-1 0,1 0,-1-1,0 1,1 0,-1 0,0 0,1 0,-1 0,1 0,27-4,0-1,0-2,28-9,221-69,967-281,62-39,-1236 384,-61 20,-13 5,-91 41,62-30,-454 220,376-180,-60 35,154-82,1 2,0 1,1 0,-22 20,36-30,0-1,0 1,0 0,0 0,1 0,-1 0,0 0,0 0,0 0,1 0,-1 0,1 0,-1 0,1 0,-1 0,1 0,0 1,-1-1,1 0,0 0,0 1,0-1,0 0,0 0,0 1,0-1,1 0,-1 0,0 0,1 1,-1-1,1 0,-1 0,1 0,-1 0,1 0,0 0,-1 0,1 0,0 0,0 0,0 0,0-1,0 1,1 1,8 2,0-1,0 0,0 0,1-1,-1 0,0-1,1 0,15-1,98-3,239-38,637-155,-325 55,-520 117,-119 24,-35 0,-1 0,0 0,0 0,0 0,0 1,0-1,1 0,-1 0,0 0,0 0,0 1,0-1,0 0,0 0,0 0,0 0,0 1,1-1,-1 0,0 0,0 0,0 1,0-1,0 0,0 0,0 0,0 1,0-1,0 0,-1 0,1 0,0 0,0 1,0-1,0 0,0 0,0 0,0 0,0 1,0-1,-1 0,1 0,0 0,0 0,0 0,0 1,-1-1,1 0,0 0,0 0,0 0,0 0,-1 0,1 0,0 0,0 0,0 0,-1 0,1 0,0 0,0 0,0 0,-1 0,1 0,-61 26,55-24,-185 70,-676 277,729-279,104-46,25-11,25-9,25-10,405-117,3-36,-430 152,874-385,-789 336,-95 47,-28 12,-57 21,-1437 570,1392-547,117-46,1 1,-1-1,0 0,0 0,1-1,-1 1,0-1,0 0,0 0,0 0,0-1,-6-1,9 2,1-1,-1 1,0-1,0 1,1-1,-1 1,0-1,1 0,-1 1,1-1,-1 0,1 1,-1-1,1 0,-1 0,1 0,0 1,0-1,-1 0,1-2,3-29,17-21,2 1,43-75,-58 112,128-219,9-19,-137 241,3-6,-1 0,-1 0,8-26,-15 40,0 0,0 1,0-1,-1 0,1 0,-1 0,0 0,0 0,-1 0,1 0,-1 0,1 0,-1 0,-1 0,1 1,0-1,-1 0,0 1,0-1,0 1,0-1,-4-3,0 2,0 1,-1 0,1 0,-1 0,0 1,0 0,0 0,0 1,0 0,-1 0,1 1,-1 0,-7-1,-34-2,-1 3,-62 4,-112 21,173-18,-182 22,-728 76,773-93,173-11,0 0,0-1,0 0,0-2,-19-4,31 6,0 0,0 0,0-1,0 1,0-1,0 1,1-1,-1 0,1 0,0 0,-1 0,1 0,0-1,0 1,0-1,0 1,1-1,-1 0,1 1,0-1,-1 0,1 0,1 0,-1 0,0 0,1 0,-1 0,1-1,0 1,1-6,1-4,1 0,0 1,1-1,0 1,1 0,1 0,0 1,14-21,9-10,2 1,56-58,21-5,209-157,154-60,386-174,-1204 638,-24-16,-786 194,-7-60,900-205,241-51,-1 0,1 2,-23 9,46-16,0 0,0 0,0 0,-1 1,1-1,0 0,0 0,0 0,-1 0,1 0,0 0,0 0,0 1,0-1,-1 0,1 0,0 0,0 0,0 1,0-1,0 0,0 0,-1 0,1 1,0-1,0 0,0 0,0 0,0 1,0-1,0 0,0 0,0 0,0 1,0-1,0 0,0 0,0 1,0-1,0 0,1 0,-1 0,0 1,0-1,0 0,0 0,0 0,0 0,0 1,1-1,-1 0,0 0,0 0,0 0,0 0,1 0,-1 1,0-1,0 0,0 0,1 0,-1 0,0 0,0 0,1 0,-1 0,0 0,0 0,1 0,38 6,137-1,982-17,-482 2,-526 12,-110 7,-39-9,0 0,-1 0,1 1,-1-1,1 0,0 0,-1 1,1-1,-1 1,1-1,-1 0,1 1,-1-1,1 1,-1-1,0 1,1-1,-1 1,0-1,1 1,-1-1,0 1,0 0,1-1,-1 1,0 0,0-1,0 2,-2 1,0 0,0 0,-1 0,1-1,-1 1,0-1,1 1,-1-1,0 0,0 0,-1 0,1 0,0-1,-1 1,-6 1,-149 52,-103 17,-821 155,501-114,562-108,-54 11,72-15,10-1,46-6,163-25,137-26,115-22,1082-150,-1395 220,-134 14,-39 6,-121 25,-122 18,233-49,-650 147,466-96,-241 101,391-132,0 2,2 3,1 3,-103 77,141-93,0 2,-29 33,43-43,-1-1,1 1,1 0,-1 1,2 0,-1 0,1 0,-3 14,6-20,0-1,1 0,-1 1,1-1,0 0,0 1,0-1,0 0,1 1,-1-1,1 0,0 1,0-1,0 0,0 0,1 0,-1 0,1 0,0 0,-1 0,6 4,-2-2,1 0,1-1,-1 1,1-1,0-1,0 1,0-1,0-1,10 3,40 9,1-4,1-1,0-4,75-1,-85-3,302 4,87-6,323-6,653 1,-995 16,-131 14,-203-7,-80-15,-1-1,0 0,0 1,0 0,0 0,0 0,0 0,0 1,3 3,-6-5,-1-1,1 1,0 0,-1 0,1-1,-1 1,1 0,-1 0,0 0,1 0,-1 0,0-1,0 1,1 0,-1 0,0 0,0 0,0 0,0 0,0 0,0 0,-1 0,1 0,0 0,0 0,-1 0,1-1,0 1,-2 2,0 0,-1 1,0-1,0 0,0 0,0 0,-1 0,1-1,-1 1,-5 2,-30 14,0-2,-78 21,-222 52,-443 91,-782 200,1283-299,133-28,131-43,37-11,122-30,2129-483,-2095 468,-170 44,0 0,0-1,0 0,0 0,0-1,0 0,-1 0,0 0,6-4,-11 7,0-1,0 1,0-1,0 1,0 0,0-1,0 1,-1 0,1-1,0 1,0-1,0 1,0 0,-1-1,1 1,0 0,0-1,0 1,-1 0,1 0,0-1,-1 1,1 0,0 0,-1-1,1 1,0 0,-1 0,1 0,0 0,-1 0,1-1,-1 1,1 0,0 0,-1 0,1 0,0 0,-1 0,-44-7,-50 2,-177 11,-105 36,347-38,-781 114,314-43,350-57,115-19,32 1,0 0,-1 0,1 0,0 0,0 0,0 0,0 0,-1 0,1 0,0 0,0 0,0 0,0 0,-1 0,1 0,0 0,0 0,0 0,0-1,0 1,-1 0,1 0,0 0,0 0,0 0,0 0,0-1,0 1,0 0,-1 0,1 0,0 0,0-1,0 1,0 0,0 0,0 0,0-1,0 1,0 0,0 0,0 0,0 0,0-1,0 1,0 0,0 0,1 0,-1 0,0-1,0 1,0 0,0 0,0 0,0 0,0 0,0-1,1 1,-1 0,0 0,0 0,0 0,0 0,0 0,1 0,-1 0,0-1,0 1,15-7,0 0,0 1,32-8,680-132,-658 135,960-103,-1013 113,-1 1,0 0,1 1,27 6,-42-7,0 0,0 0,0 1,0-1,0 0,0 1,-1-1,1 0,0 1,0-1,0 1,0 0,-1-1,1 1,0-1,-1 1,1 0,0 0,-1-1,1 1,-1 0,1 0,-1 0,1 0,-1 0,0 0,1-1,-1 1,0 0,0 0,0 0,0 0,0 0,0 0,0 0,0 0,0 0,0 0,0 0,-1 0,1 0,0 0,-1 0,1 0,-1-1,0 3,-4 4,-1 1,1-1,-1 0,0 0,-1 0,0-1,0 0,0-1,-14 8,-89 46,80-45,-508 232,410-190,-24 18,114-47,38-27,0 0,0 0,-1 0,1 0,0 1,-1-1,1 0,0 0,0 0,0 1,-1-1,1 0,0 0,0 1,0-1,-1 0,1 0,0 1,0-1,0 0,0 1,0-1,0 0,0 1,0-1,0 0,0 0,0 1,0-1,0 0,0 1,0-1,0 0,0 1,0-1,0 0,0 1,0-1,0 0,1 0,-1 1,0-1,0 0,0 0,1 1,-1-1,0 0,1 1,5-1,1 1,-1-1,1 0,0-1,-1 1,1-1,-1 0,10-4,78-20,-2-5,154-72,167-123,-346 183,100-80,-147 105,0-1,-2-1,0 0,-1-2,-1 0,-1 0,-1-2,16-35,-26 49,0-1,-1 1,0 0,0-1,-1 0,0 1,-1-1,0 0,-1 0,0 0,-1 0,0 0,-2-12,1 17,0 0,0 0,-1 0,1 0,-1 0,0 0,0 0,-1 1,1 0,-1 0,0 0,0 0,-1 0,1 1,-1 0,1 0,-1 0,0 1,0-1,-1 1,1 0,0 1,-1-1,-10-1,-7 1,0 0,1 1,-1 1,-44 7,-182 40,-97 39,249-60,-1727 417,1445-380,337-58,-1-2,1-2,-81-8,115 6,1 0,-1-1,1 0,0-1,-1 1,1-1,-12-7,18 9,-1-1,0 1,0 0,1-1,-1 1,1-1,0 0,-1 1,1-1,0 0,0 0,0 0,0 0,0 1,0-2,1 1,-1 0,1 0,-1-3,2-2,1 0,-1 0,1 0,1 0,-1 1,1-1,1 1,-1 0,1 0,0 0,0 0,1 0,-1 1,12-9,25-26,3 2,48-33,589-360,-184 126,-440 267,77-67,-128 100,0 1,-1-2,1 1,-1-1,0 0,-1 0,1 0,-1 0,0-1,-1 0,0 0,0 0,3-9,-6 15,0-1,0 0,0 1,-1-1,1 0,0 1,-1-1,1 0,-1 1,1-1,-1 1,0-1,0 1,0-1,0 1,0 0,0-1,0 1,0 0,0 0,0 0,-3-2,-1 0,-1 0,0 0,0 1,0-1,0 1,0 1,0-1,-11 0,-26-2,-1 3,-85 7,-179 34,-314 85,413-71,202-52,0 0,0 0,0 0,0 1,1 0,-1 1,1-1,0 1,-8 7,14-11,0 1,0-1,0 0,-1 1,1-1,0 1,0-1,1 0,-1 1,0-1,0 1,0-1,0 0,0 1,0-1,0 1,1-1,-1 0,0 1,0-1,1 0,-1 1,0-1,0 0,1 0,-1 1,0-1,1 0,-1 0,0 1,1-1,-1 0,0 0,1 0,-1 0,1 0,-1 1,0-1,1 0,-1 0,1 0,-1 0,0 0,1 0,51 5,96-12,261-47,-293 36,-43 6,220-38,-253 40,-30 3,-17 6,-1 0,0 1,0 0,0 0,-15 3,-348 54,-9 31,181-40,-197 40,267-63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9.9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0 24575,'6'0'0,"-1"1"0,1 0 0,-1-1 0,1 2 0,-1-1 0,0 1 0,1 0 0,-1 0 0,0 0 0,0 1 0,0-1 0,-1 1 0,1 0 0,-1 1 0,1-1 0,-1 1 0,5 6 0,4 6 0,0 0 0,-2 1 0,14 25 0,-20-34 0,11 24 0,0 1 0,-2 0 0,-2 1 0,-1 1 0,-2 0 0,-1 0 0,4 48 0,0 261 0,-6-63 0,62 199 0,-48-358 0,6 177 0,-23 124 0,-5-374 0,-2-1 0,-2 0 0,-2-1 0,-17 57 0,-5-13 0,-45 97 0,14-53-105,-51 123 334,93-207-601,2 0 0,3 2-1,-8 59 1,14-48-6454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9:00.51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2105 1,'-2'25,"0"-1,-2 1,-1 0,-13 39,10-33,-185 555,37-125,146-432,-9 36,18-62,0 0,0 1,1-1,0 0,0 0,0 1,0-1,0 0,0 1,1-1,0 0,0 0,0 1,2 4,-2-7,0 0,0 0,0 0,0 0,0 0,0 0,1 0,-1 0,0-1,0 1,1 0,-1-1,0 1,1-1,-1 0,1 1,-1-1,1 0,-1 0,1 0,-1 0,0 0,1 0,-1 0,1-1,-1 1,1 0,-1-1,0 1,1-1,1-1,48-27,-48 28,49-37,-2-3,59-60,82-101,-100 103,-133 141,12-12,1 0,1 2,-36 55,55-62,9-25,0 1,0-1,0 1,0-1,1 1,-1-1,0 1,0-1,0 1,0-1,1 0,-1 1,0-1,1 1,-1-1,0 0,1 1,-1-1,0 0,1 1,-1-1,0 0,1 0,-1 1,1-1,-1 0,1 0,-1 0,1 0,5 1,0-1,-1 0,1 0,0-1,0 1,0-2,6-1,67-19,86-36,-81 26,565-193,11 43,-614 171,45-9,-85 19,0 1,1 0,-1-1,1 2,-1-1,0 1,1 0,-1 0,0 1,10 4,-14-6,-1 1,1 0,0 0,-1 0,1 0,-1 0,0 1,1-1,-1 0,0 1,0-1,0 1,0-1,0 1,0 0,0-1,-1 1,1 0,0-1,-1 1,0 0,1 0,-1 0,0-1,0 1,0 0,0 3,-1 3,-1 0,0 0,0-1,0 1,-5 8,-9 17,-26 42,26-51,2 1,1 0,-14 39,26-61,0 1,0-1,0 0,0 1,1 0,-1-1,1 1,0-1,0 1,0-1,1 1,-1-1,1 1,0-1,0 1,0-1,3 7,-1-7,-1 0,1-1,0 1,0 0,0-1,0 1,0-1,1 0,-1 0,1-1,-1 1,1-1,-1 1,1-1,0 0,0 0,6 0,11 1,1 0,0-2,0 0,-1-2,38-7,121-34,-176 42,863-319,-438 147,-418 168,1 1,-1 0,1 1,14-2,-26 5,1 0,-1 0,0 0,0 0,0 0,1 0,-1 0,0 0,0 0,1 0,-1 0,0 0,0 0,0 0,1 0,-1 0,0 0,0 1,0-1,1 0,-1 0,0 0,0 0,0 1,0-1,1 0,-1 0,0 0,0 1,0-1,0 0,0 0,0 0,0 1,0-1,0 0,1 0,-1 1,0-1,0 0,0 0,0 0,0 1,-1-1,1 0,0 0,0 1,0-1,0 0,0 0,0 0,0 1,0-1,0 0,-1 0,1 0,0 1,0-1,0 0,0 0,-1 0,-29 32,-97 69,-170 103,150-107,-366 245,310-199,185-129,0 1,1 1,0 0,-22 29,38-42,-1-1,0 1,1-1,-1 1,1-1,0 1,0 0,0-1,0 1,0 0,1 0,-1 0,1 0,0 4,0-6,0 1,1-1,-1 0,1 0,-1 1,1-1,0 0,-1 0,1 0,0 0,0 1,0-1,0 0,0-1,0 1,0 0,0 0,0 0,0-1,1 1,1 1,7 0,-1 1,1-1,0-1,0 0,0 0,20-1,74-9,0-4,123-31,207-62,538-207,-854 265,-107 39,-33 12,-122 38,-254 111,271-100,-645 272,663-283,94-39,25-11,44-21,0 3,91-33,136-31,-209 68,255-66,-310 85,1 1,-1 0,28 1,-24 9,-21-6,1-1,-1 1,0-1,1 1,-1 0,0-1,0 1,0-1,1 1,-1 0,0-1,0 1,0 0,0-1,0 1,0 0,0-1,0 1,-1 0,1-1,0 1,0-1,0 1,-1 0,1-1,0 1,-1 0,-6 8,0-1,0 0,0 0,-1-1,0 1,-1-2,-12 9,-73 47,-168 82,-127 31,94-43,226-97,70-35,-1 0,0 0,0 0,0 1,0-1,0 0,1 0,-1 0,0 0,0 0,0 0,0 0,0 0,0 1,0-1,1 0,-1 0,0 0,0 0,0 0,0 1,0-1,0 0,0 0,0 0,0 0,0 0,0 1,0-1,0 0,0 0,0 0,0 0,0 1,0-1,0 0,0 0,0 0,0 0,0 0,0 1,-1-1,1 0,0 0,0 0,0 0,0 0,0 0,0 0,0 1,-1-1,47-9,565-204,-468 157,-72 28,479-192,-486 193,65-40,-125 65,1-1,-1 1,0-1,0 0,0 0,0-1,-1 1,1-1,-1 0,3-5,-6 9,1-1,-1 1,0-1,0 0,0 1,0-1,0 0,0 1,0-1,0 1,0-1,0 0,-1 1,1-1,0 1,0-1,-1 0,1 1,0-1,-1 1,1-1,0 1,-1-1,1 1,-1-1,1 1,-1 0,1-1,-1 1,1-1,-1 1,1 0,-1 0,0-1,1 1,-1 0,1 0,-1 0,0 0,1-1,-2 1,-14-2,-1 0,1 1,-1 1,-26 3,-201 30,-615 151,-29 6,170-81,644-101,59-10,40-8,372-87,-368 90,1262-199,6 128,-1269 77,-51 2,-87 1,-181 2,-1927 5,2176-9,-412-12,452 12,-77-12,78 12,0 0,1 0,-1 0,1 0,-1 0,0 0,1-1,-1 1,1 0,-1 0,1-1,-1 1,1 0,-1-1,1 1,-1-1,1 1,-1 0,1-1,-1 1,1-1,0 1,-1-1,1 1,0-1,0 0,-1 1,1-1,0 1,0-2,1 1,0-1,0 1,1-1,-1 1,1-1,0 1,-1 0,1 0,0 0,-1 0,1 0,0 0,0 1,0-1,2 0,73-24,96-18,-101 26,596-127,-530 117,-106 16,-47 7,-73 5,-146 11,-131 2,-113-1,-2644 12,3066-28,104-7,776-47,-808 57,6-1,0 0,0 2,-1 1,1 0,32 9,-49-9,1 0,-1 0,0 0,0 1,0 0,0 0,0 0,-1 1,1-1,-1 1,0 0,0 1,0-1,-1 1,1-1,-1 1,0 0,-1 0,1 0,-1 1,0-1,0 1,-1-1,0 1,0 0,1 7,2 44,-5 81,-2-93,3 1,1-1,13 76,-12-114,0 1,1-1,0 0,0 0,0-1,1 1,0-1,0 0,1 0,0 0,0 0,0-1,1 0,-1 0,1 0,0-1,1 0,7 4,12 5,1-2,0-1,41 9,-60-17,84 21,189 20,100-24,-292-16,2050 6,-2019-12,-518 1,10 2,-1899 0,2188-1,99 1,0 0,0 0,0 0,0 0,-1 0,1 0,0 1,0-1,0 0,0 0,-1 0,1 0,0 0,0 0,0 0,0 0,-1 0,1 0,0 0,0 0,0 0,0 0,-1 0,1 0,0 0,0 0,0 0,0 0,-1 0,1 0,0-1,0 1,0 0,0 0,0 0,-1 0,1 0,0 0,0 0,0-1,0 1,0 0,0 0,0 0,0 0,-1 0,1-1,0 1,0 0,0 0,0 0,0 0,0-1,0 1,0 0,0 0,0 0,0-1,0 1,0 0,0 0,1 0,19-8,471-92,-415 87,356-48,439-5,435 51,-1146 16,-33-1,318 5,-415-4,6 0,47 7,-77-7,1 0,-1 0,0 1,0 0,0 0,0 1,0-1,0 1,0 1,-1-1,1 1,-1 0,7 6,-10-7,0 0,-1 0,1 0,-1 0,1 0,-1 0,0 0,0 1,0-1,-1 0,1 0,-1 1,1-1,-1 1,0-1,-1 0,1 1,-1-1,0 5,0-5,0-1,0 1,1 0,-1 0,1 0,0 0,0-1,0 1,0 0,1 0,-1 0,1 0,0 0,0-1,0 1,0 0,0-1,0 1,1-1,-1 1,1-1,0 0,-1 1,1-1,0 0,1 0,-1 0,0-1,0 1,1 0,3 1,8 4,0-1,0 0,0-1,1-1,30 6,87 3,-100-10,1174 11,-1163-14,53-3,-88 3,12-1,-29-1,-3 0,-2-2,1 0,-1 0,2-2,-1 1,0-2,1 0,0 0,1-1,-1 0,2-1,-1-1,1 1,-12-16,-36-44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03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24575,'2'4'0,"0"0"0,1 0 0,-1 0 0,1-1 0,0 1 0,-1-1 0,2 1 0,-1-1 0,0 0 0,1 0 0,-1 0 0,1-1 0,6 4 0,10 9 0,653 494 0,-489-383 0,256 227 0,-325-254 0,-52-47 0,-2 3 0,55 64 0,-101-101 0,387 432 0,-337-385 0,78 73 0,-60-60 0,97 114 0,-115-111 0,-39-48 0,0-1 0,2-1 0,34 28 0,-19-25 0,0 3 0,-3 1 0,-1 2 0,46 61 0,107 140 0,-20-29 0,-130-156 0,1-3 0,4-1 0,1-2 0,2-3 0,3-1 0,85 56 0,44 26 0,-37-25 0,-96-65 0,-2 2 0,-1 2 0,54 64 0,-8-8 0,17 19 0,-57-60 0,1-2 0,66 51 0,-38-42 0,4-4 0,2-4 0,96 45 0,-158-90-455,1-1 0,52 12 0,-23-12-6371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1:30.61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1,'-2'0,"1"0,-1 0,0 1,1-1,-1 1,1-1,-1 1,1-1,-1 1,1 0,-1 0,1 0,0 0,0 0,-1 0,1 0,0 0,0 0,0 1,0-1,0 0,0 1,0-1,0 2,-15 45,13-37,-39 119,25-84,2 1,-12 65,26-107,0-1,0 1,1-1,0 1,0 0,0-1,0 1,1 0,-1-1,1 1,0-1,1 1,-1-1,1 0,0 1,0-1,0 0,1 0,-1 0,1-1,0 1,0 0,0-1,1 0,-1 0,1 0,-1 0,1-1,0 1,0-1,1 0,-1 0,0-1,9 3,10 1,0-1,1-1,-1-1,1-1,33-3,-40 1,1 1,67 0,-78 0,0 0,0 1,-1 1,1-1,0 1,-1 0,0 0,1 1,6 3,-12-4,1-1,-1 0,1 0,-1 1,1-1,-1 0,0 1,0-1,0 1,0 0,0-1,0 1,0 0,0 0,-1 0,1-1,-1 1,1 0,-1 0,0 0,0 0,0 0,0 0,0 0,0 0,-1 2,0 4,-2 0,1 0,-1-1,-7 15,-10 14,13-25,1 1,0 0,0 0,1 0,-5 21,9-31,1 1,0-1,0 1,0-1,0 0,0 1,0-1,1 1,-1-1,1 0,0 1,-1-1,1 0,0 1,1-1,-1 0,0 0,0 0,1 0,0 0,-1 0,1-1,0 1,0-1,0 1,0-1,0 1,0-1,0 0,0 0,0 0,1 0,-1 0,0-1,1 1,-1-1,1 0,-1 1,3-1,11 1,0 0,-1-1,1-1,29-4,110-27,176-61,114-25,-366 103,152-8,-215 23,0 1,-1 0,1 1,22 6,-37-8,1 0,-1 1,1-1,0 0,-1 1,1-1,-1 1,1 0,-1-1,1 1,-1 0,0 0,1 0,-1 0,0 0,1 0,-1 0,0 0,0 1,0-1,0 0,0 1,-1-1,1 1,0-1,-1 1,1-1,-1 1,1-1,-1 1,0-1,1 1,-1 0,0-1,0 1,0 0,-1-1,1 1,0 0,0-1,-1 1,1-1,-1 1,0-1,1 1,-1-1,0 1,-1 0,-5 9,0-1,-1 0,0-1,-19 16,21-19,-6 5,-31 32,41-41,0 1,-1 0,1 0,1 0,-1 0,0 0,1 0,-1 0,1 1,0-1,0 0,0 1,0 4,1-7,1 1,-1-1,0 1,1-1,-1 1,0-1,1 0,0 1,-1-1,1 0,0 1,0-1,0 0,0 0,0 0,0 0,0 0,0 0,0 0,0 0,1 0,-1-1,0 1,1 0,-1-1,0 1,1-1,-1 1,1-1,2 0,4 2,0-1,0 0,1-1,13-1,13-3,-1-1,0-2,0-2,52-20,136-70,-139 60,176-78,-249 112,21-8,-56 31,-29 18,-130 90,150-100,1 2,2 1,-31 35,56-57,0 0,1 0,0 0,0 1,0-1,1 1,0 0,1 0,0 1,0-1,1 1,-2 14,4-20,0 0,0 0,0 0,1 0,-1-1,1 1,0 0,0 0,0-1,0 1,0-1,0 1,1-1,0 1,-1-1,4 4,-1-3,0 0,1 0,-1 0,1 0,-1-1,1 1,0-1,0 0,0-1,0 1,9 0,8 2,1-2,-1-1,1-1,0-1,-1-1,1 0,-1-2,34-10,14-9,89-42,198-110,-213 99,3 6,164-52,-285 114,65-17,-85 24,0 0,0 0,0 0,0 1,0 0,-1 0,1 1,0 0,0 0,0 0,0 1,5 2,-9-3,-1-1,1 1,-1 0,1 0,-1 0,0 0,0 1,1-1,-1 0,0 0,0 1,0-1,0 1,0-1,-1 1,1-1,0 1,-1-1,1 1,-1 0,0-1,1 1,-1 0,0-1,0 1,0 0,0 0,0-1,0 1,-1 2,-1 5,-1 0,0-1,0 1,-9 14,-111 179,56-99,60-92,0 0,1 0,1 0,-8 21,13-31,-1 0,1 0,0 0,-1 0,1 0,0 0,0 1,0-1,0 0,0 0,0 0,0 0,0 0,1 0,-1 0,0 0,1 0,-1 0,1 0,-1 0,1 0,-1 0,1 0,-1 0,1 0,0-1,0 1,-1 0,1-1,0 1,0 0,0-1,0 1,0-1,0 1,0-1,0 1,0-1,0 0,0 0,2 1,7-1,0-1,0 0,-1-1,1 0,0 0,-1-1,18-8,128-55,208-122,-178 86,975-446,-1106 523,-54 25,0 0,0 0,-1 0,1-1,0 1,0 0,0 0,0 0,0 0,0 0,0 0,-1 0,1 0,0-1,0 1,0 0,0 0,0 0,0 0,0 0,0-1,0 1,0 0,0 0,0 0,0 0,0 0,0-1,0 1,0 0,0 0,0 0,0 0,0 0,0-1,0 1,0 0,0 0,0 0,0 0,0 0,0-1,1 1,-1 0,0 0,0 0,0 0,0 0,0 0,0 0,0 0,1-1,-1 1,0 0,0 0,0 0,0 0,0 0,1 0,-1 0,0 0,0 0,-37 4,-893 222,17 79,655-203,209-81,-60 36,105-55,0 0,0 0,0 1,1 0,-1 0,1 0,-1 0,1 0,0 1,0-1,0 1,-4 8,7-12,0 1,0 0,0-1,0 1,0-1,0 1,0 0,0-1,0 1,0-1,1 1,-1 0,0-1,0 1,1-1,-1 1,0-1,1 1,-1-1,0 1,1-1,-1 1,1-1,-1 0,1 1,-1-1,1 0,-1 1,1-1,0 0,36 8,12-11,0-1,-1-2,63-17,-72 15,394-96,-195 44,-208 56,-30 4,0 1,0-1,0 0,0 0,1 0,-1 1,0-1,0 0,0 0,0 0,0 1,0-1,0 0,0 0,0 1,0-1,0 0,0 0,0 1,0-1,0 0,0 0,0 0,0 1,0-1,-1 0,1 0,0 0,0 1,0-1,0 0,0 0,0 0,-1 0,1 1,0-1,0 0,0 0,-1 0,1 0,0 0,0 0,0 1,-1-1,1 0,0 0,0 0,-1 0,1 0,0 0,-53 30,-202 92,-300 159,546-275,-10 5,1 0,-32 27,45-34,1 0,0 0,1 0,-1 1,1 0,0-1,0 1,0 0,1 0,0 1,0-1,0 0,0 1,1-1,-1 10,1-7,1 7,-1 0,0-1,-1 1,-1 0,-1-1,0 1,0-1,-1 0,-1 0,-1-1,-9 16,-11 7,-1-2,-1-1,-2-2,-1-1,-41 31,-300 194,251-179,87-49,35-27,-1 0,1 1,0-1,0 0,0 0,-1 0,1 0,0 0,0 0,0 0,-1 1,1-1,0 0,0 0,0 0,0 0,0 1,-1-1,1 0,0 0,0 0,0 0,0 1,0-1,0 0,0 0,0 1,0-1,0 0,0 0,0 0,0 1,0-1,0 0,0 0,0 0,0 1,0-1,0 0,0 0,0 1,0-1,1 0,-1 0,0 0,0 0,0 1,0-1,0 0,1 0,-1 0,0 0,0 0,0 1,0-1,1 0,-1 0,0 0,0 0,0 0,1 0,-1 0,10 0,0-2,-1 1,1-1,-1 0,11-5,516-211,-462 184,-38 18,66-30,155-93,-250 134,0 1,0-1,-1-1,1 1,-1-1,0 0,-1-1,0 1,7-12,-11 17,-1 0,1 0,-1 0,0 0,1 0,-1 0,0-1,0 1,0 0,0 0,0 0,0 0,0 0,0 0,-1-1,1 1,0 0,-1 0,1 0,0 0,-1 0,1 0,-1 0,0 0,1 0,-2-1,-1 0,0 0,0 0,-1 0,1 0,-1 0,1 1,-1-1,1 1,-1 0,0 0,-7 0,-19-2,0 1,-1 2,-46 6,-114 22,0 8,-222 74,233-47,135-37,44-25,1-1,-1 1,0-1,1 1,-1-1,0 1,1 0,-1-1,1 1,-1 0,1-1,-1 1,1 0,-1 0,1 0,0-1,-1 1,1 0,0 0,0 0,0 0,0-1,0 1,0 0,0 2,0-2,1 0,0 0,0 0,0 0,0 0,0-1,0 1,0 0,0 0,0-1,0 1,1 0,-1-1,0 1,0-1,0 0,1 1,1-1,49 7,145-14,648-105,-262 28,-520 76,145-14,-201 23,-34 5,-451 71,33-12,-1976 122,2160-184,233-3,0-1,0-1,-34-8,59 9,1 1,-1-1,1 0,0 0,0 0,-1 0,1 0,0 0,0-1,0 1,-3-4,4 4,1 0,-1 1,1-1,0 0,-1 0,1 0,0 0,-1 1,1-1,0 0,0 0,0 0,0 0,0 0,0 0,0 1,0-1,0 0,0 0,1 0,-1 0,0 0,1 1,-1-1,0 0,1-1,6-6,0 0,1 0,0 1,0 0,0 0,1 1,0 0,10-5,48-27,1 3,122-43,163-34,-349 111,786-217,-621 163,-123 33,-46 22,1 0,-1 0,1-1,-1 1,1 0,-1-1,1 1,-1 0,1-1,-1 1,1 0,-1-1,0 1,1-1,-1 1,0-1,1 1,-1-1,0 1,0-1,0 1,1-1,-1 1,0-1,0 1,0-1,0 0,0 1,0-1,0 1,0-1,0-1,-5 0,0 0,0 0,0 0,0 1,0 0,0 0,0 0,0 0,-1 1,1 0,0 0,-9 1,-335 22,234-13,-823 64,904-71,26-2,12-2,47-7,49-9,18-1,-1-5,157-54,-257 71,0-1,0-1,20-13,-36 21,1-1,-1 0,0 0,0 1,0-1,0 0,0 0,0 0,0 0,0-1,0 1,0 0,-1 0,1 0,0-1,-1 1,1 0,-1-1,1-2,-1 3,0 0,-1 0,1 1,0-1,-1 0,1 0,-1 0,1 0,-1 1,0-1,1 0,-1 0,0 1,1-1,-1 0,0 1,0-1,0 1,0-1,1 1,-1 0,-1-1,-10-3,0 0,0 1,-25-3,-151-11,-240 8,269 10,11-2,-581 7,685-5,-76 13,117-14,-1 1,1-1,-1 1,1 0,-1-1,1 2,0-1,0 0,0 1,-1-1,1 1,0 0,1 0,-1 0,0 1,1-1,-1 1,1-1,-4 5,6-5,0-1,0 0,0 0,0 1,0-1,0 0,0 0,0 1,0-1,1 0,-1 0,1 1,-1-1,0 0,1 0,0 0,-1 0,1 0,0 0,0 1,4 3,-1 0,0-1,1 0,0 0,10 6,26 13,85 32,172 49,125 12,113 6,1009 180,9-72,-1151-188,106-12,-397-32,-94-3,-21-3,-38-12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34.0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0 24575,'0'3782'0,"0"-3753"-455,-1 0 0,-9 48 0,-4-21-6371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2:21.75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1210 7,'-1'-1,"-1"0,1 1,-1-1,1 0,-1 1,1-1,-1 1,1-1,-1 1,0-1,1 1,-1 0,0 0,1 0,-1 0,1 0,-1 1,0-1,1 0,-1 1,1-1,-1 1,1-1,-1 1,1 0,-1 0,1 0,-1 0,1 0,0 0,0 0,0 0,0 0,-2 2,-45 52,45-50,-25 35,1 1,3 2,-31 71,-35 145,90-257,-3 8,0 0,1 1,0-1,-1 21,3-30,0 1,0-1,0 0,0 1,0-1,0 0,1 1,-1-1,0 0,1 1,-1-1,1 0,0 0,-1 1,1-1,0 0,0 0,0 0,0 0,0 0,0 0,0 0,0 0,0-1,0 1,0 0,1-1,-1 1,0 0,0-1,1 0,-1 1,0-1,1 0,-1 0,0 1,1-1,-1 0,1 0,-1-1,0 1,1 0,-1 0,0-1,1 1,1-2,19-5,-1-2,0-1,0 0,-1-1,-1-2,27-21,-19 15,-21 15,37-28,-41 31,0-1,0 0,0 0,0 0,0 0,0 0,0 0,-1-1,1 1,-1 0,0-1,2-4,-7 4,-12 7,-73 29,2 3,1 5,-92 58,173-96,0 1,0 0,0 0,0 1,-6 7,11-11,-1-1,1 1,-1-1,1 1,-1-1,1 1,0 0,-1-1,1 1,0-1,0 1,-1 0,1-1,0 1,0 0,0-1,0 1,0 0,0 0,0-1,0 1,0 0,0-1,0 1,0 0,1-1,-1 1,0 0,0-1,1 1,-1-1,0 1,1 0,-1-1,1 1,-1-1,1 1,-1-1,1 1,-1-1,1 0,-1 1,1-1,0 0,-1 1,1-1,0 0,-1 0,1 1,0-1,-1 0,1 0,0 0,-1 0,1 0,1 0,7 1,-1-1,1 1,0-1,-1-1,1 0,0 0,16-5,67-26,-34 9,-2-2,0-3,-2-2,-1-3,-2-2,89-78,-125 97,0 0,0-1,-2-1,0 0,19-38,-28 49,-1 1,0-1,-1 0,0 0,0 0,0 0,-1-1,0 1,0 0,-1 0,0-1,0 1,-1 0,0-1,0 1,-1 0,1 0,-2 0,1 0,-1 0,-4-8,1 7,0 0,-1 0,1 1,-1 0,-1 0,1 1,-1 0,0 0,-1 1,1 0,-1 0,0 1,0 0,-1 1,1 0,-1 0,1 1,-15-2,0 2,0 1,0 0,0 2,0 1,0 0,-36 10,30-5,0 2,0 1,1 1,0 2,1 1,1 0,-47 35,59-37,1 0,1 0,0 1,1 1,1 0,0 1,1 0,0 0,1 1,1 0,0 1,2 0,0 0,-7 31,11-39,1 1,0-1,0 0,1 1,1-1,-1 0,1 1,1-1,0 0,0 0,1 0,0 0,0-1,8 15,-4-13,-1-1,1 0,0 0,1-1,0 0,1 0,-1-1,1 0,1-1,-1 0,21 9,-10-6,1-1,0-1,1-1,0-1,27 3,112 1,-128-8,143-2,1-7,179-34,346-90,-635 118,162-37,274-46,-489 94,0 2,0 0,0 1,22 2,-36-2,1 0,-1 0,1 0,-1 0,1 0,-1 0,0 0,1 0,-1 0,1 1,-1-1,1 0,-1 0,0 0,1 1,-1-1,0 0,1 1,-1-1,0 0,1 1,-1-1,0 0,0 1,1-1,-1 0,0 1,0-1,0 1,0-1,1 1,-14 15,-17 3,0-1,-2-1,-48 19,26-13,24-10,-94 42,3 4,-155 103,268-156,-55 43,59-46,0 0,0 1,1-1,0 1,-1 0,2 0,-1 0,0 1,1-1,0 1,-3 8,4-12,1 0,0 1,0-1,0 0,0 0,1 1,-1-1,0 0,0 0,1 1,-1-1,1 0,-1 0,1 0,0 0,-1 0,1 0,0 0,0 0,-1 0,1 0,0 0,0 0,0 0,0-1,0 1,0 0,1-1,-1 1,0-1,0 1,0-1,2 1,8 2,1 0,-1-1,1 0,-1 0,1-1,0-1,19-1,97-16,-122 16,132-27,-2-6,174-67,265-136,-147 56,-381 166,-47 15,0 0,0 0,0-1,0 1,0 0,1 0,-1 0,0 0,0 0,0 0,0 0,0 0,0 0,1-1,-1 1,0 0,0 0,0 0,0 0,1 0,-1 0,0 0,0 0,0 0,0 0,0 0,1 0,-1 0,0 1,0-1,0 0,0 0,0 0,1 0,-1 0,0 0,0 0,0 0,0 0,0 0,0 1,1-1,-1 0,0 0,0 0,0 0,0 0,0 0,0 1,0-1,0 0,0 0,0 0,0 0,0 1,0-1,0 0,0 0,0 0,-20 16,-30 12,-2-2,-68 24,67-28,-206 81,-565 251,633-247,177-98,0 0,1 1,1 0,-1 1,2 0,-12 14,22-24,0 0,0 0,0 1,0-1,0 0,0 1,1-1,-1 0,0 1,1-1,-1 1,1 0,0-1,-1 1,1-1,0 1,0-1,0 1,0 0,0-1,1 1,-1-1,0 1,1-1,-1 1,1-1,-1 1,1-1,0 1,0-1,-1 0,1 1,0-1,0 0,0 0,1 0,-1 0,0 0,0 0,1 0,1 1,10 4,0 0,1-1,-1-1,1 0,0-1,1-1,21 2,38 1,122-7,88-23,55-24,553-154,-846 190,53-16,123-18,-184 45,-24 7,-15-2,0-1,-1 0,1 1,-1-1,1 0,-1 0,1 0,-1 0,0-1,0 1,0 0,0-1,0 1,-1-1,1 0,-4 2,-62 36,-2-2,-1-4,-78 25,83-33,-145 52,-58 24,255-95,0 0,1 0,0 1,-13 10,25-17,1 0,-1 1,1-1,-1 0,1 1,-1-1,1 0,-1 1,1-1,0 1,-1-1,1 1,-1-1,1 1,0-1,0 1,-1 0,1-1,0 1,0-1,0 1,-1-1,1 1,0 0,0-1,0 1,0 0,0-1,0 1,1-1,-1 1,0 0,0-1,0 1,1-1,-1 1,0 0,0-1,1 1,-1-1,0 1,1-1,-1 1,1-1,-1 0,1 1,-1-1,1 1,-1-1,1 0,-1 1,1-1,-1 0,1 0,0 0,-1 1,1-1,-1 0,2 0,9 3,-1 0,0-1,1-1,0 0,0 0,-1-1,14-1,87-13,-70 8,166-31,214-69,-367 89,43-11,-88 26,-1 1,1-1,0 1,-1 1,1 0,0 0,14 2,-23-2,1 0,-1 0,1 0,-1 0,1 1,-1-1,1 0,-1 0,0 0,1 0,-1 1,1-1,-1 0,0 0,1 1,-1-1,0 0,1 1,-1-1,0 0,0 1,1-1,-1 0,0 1,0-1,0 1,1-1,-1 1,0-1,0 1,-7 17,-28 32,-74 83,30-40,46-54,2 2,-48 85,76-122,1 0,0 0,0 0,1 0,-1 0,1 0,0 1,0-1,0 0,0 1,1-1,0 1,0-1,0 1,0-1,1 1,0-1,0 0,0 1,0-1,1 0,0 0,-1 0,6 7,-2-5,1-1,-1-1,1 1,0-1,1 0,-1 0,1-1,-1 0,1 0,0 0,0-1,1 0,-1-1,10 2,12 1,1-2,-1-1,1-1,-1-1,1-1,-1-2,58-16,-65 14,-1-1,0-1,0 0,0-2,-1-1,-1 0,0-1,0-2,-1 1,-1-2,18-19,-29 27,0-1,-1 1,0-1,0 0,-1 0,0-1,0 0,-1 1,0-1,-1 0,0 0,0-1,-1 1,0 0,-1 0,0-1,0 1,-3-14,1 15,0 0,0 0,-1 1,0-1,0 1,-1 0,0 0,0 0,-1 0,0 1,0 0,0 0,-1 0,0 1,0-1,0 1,-1 1,0-1,1 1,-2 1,-14-7,-9 1,-2 1,1 1,-1 2,0 1,-55 1,54 2,-167-1,-1 9,-382 64,416-40,162-30,-3 1,1-1,-1 1,0-1,0-1,-9 0,18 0,0 0,-1 0,1 0,0-1,0 1,-1 0,1 0,0 0,0 0,0 0,0-1,-1 1,1 0,0 0,0 0,0-1,0 1,0 0,-1 0,1-1,0 1,0 0,0 0,0-1,0 1,0 0,0 0,0-1,0 1,0 0,0 0,0-1,0 1,0 0,0 0,0-1,1 1,-1 0,0 0,0 0,0-1,0 1,0 0,0 0,1 0,-1-1,0 1,0 0,0 0,1-1,26-24,254-162,-195 136,-1-4,101-88,-178 137,-1-1,0 0,-1 0,1 0,-1-1,8-15,-13 22,-1 1,0-1,1 0,-1 1,0-1,0 0,0 1,0-1,0 0,0 1,0-1,0 0,0 1,0-1,0 0,0 1,0-1,0 1,-1-1,1 0,0 1,0-1,-1 0,1 1,0-1,-1 1,0-1,-1 0,1 0,-1 0,0 0,1 0,-1 1,0-1,0 1,0-1,0 1,1 0,-1-1,0 1,-2 1,-19 0,0 2,1 0,-41 12,-166 60,-84 45,-1894 769,2123-858,81-32,10-3,43-21,470-206,5-1,-29-28,-475 247,0 0,-1-1,0-2,19-18,-37 32,0 0,0 0,-1 0,1 0,-1 0,1 0,-1 0,0 0,0 0,0-1,0 1,0 0,0-1,-1 1,1-1,-1 1,0-5,0 5,-1 0,1 0,-1 1,0-1,1 1,-1-1,0 1,0-1,0 1,0-1,-1 1,1 0,0 0,-1-1,1 1,0 0,-1 0,1 0,-3 0,-10-5,0 1,0 1,-1 0,1 1,-17-1,-199-14,-1157 20,891 7,270-5,-272-1,474-4,0-1,-34-7,56 9,0 0,0 0,1 0,-1-1,0 1,0-1,1 1,-1-1,0 0,1 1,-1-1,1 0,-1 0,1 0,0 0,-1-1,1 1,0 0,0 0,0-1,-1 1,2-1,-1 1,0-1,-1-2,2 2,1 0,-1-1,1 1,0 0,0 1,-1-1,1 0,1 0,-1 0,0 0,0 1,1-1,-1 1,1-1,-1 1,1-1,0 1,-1 0,1 0,2-1,24-14,0 1,1 2,50-17,-10 5,69-28,148-61,-236 91,-2-2,-1-3,67-50,-101 68,0 0,-1-1,-1-1,0 0,11-16,-21 27,1-1,-1 0,1 0,-1 0,0 0,0 0,0 0,0-1,0 1,-1 0,1 0,0-1,-1 1,0 0,0-1,0 1,0 0,0-1,0 1,0 0,-1-1,1 1,-1 0,0-1,1 1,-1 0,0 0,-1 0,1 0,0 0,-3-3,-1 1,-1-1,0 2,0-1,0 1,0-1,0 2,-1-1,0 1,1 0,-11-2,-26-4,-1 3,0 1,0 1,-86 8,-180 41,32 21,230-51,1 1,0 3,-66 39,103-53,0 0,1 0,0 1,0 1,0-1,-8 12,16-18,0 0,0 0,0 0,0 0,0 0,1 1,-1-1,0 0,1 0,-1 1,1-1,-1 0,1 1,0-1,0 1,-1-1,1 1,0-1,0 0,0 1,1-1,-1 1,0-1,0 0,1 1,-1-1,1 0,-1 1,1-1,0 0,0 1,-1-1,1 0,0 0,0 0,0 0,0 0,0 0,0 0,2 1,4 2,0 0,1-1,-1 0,1 0,-1-1,11 3,36 6,1-3,79 3,122-10,-72-2,180 16,-268-7,166 37,-242-40,-1 1,1 0,-1 2,0 0,28 17,-39-20,0 1,0 0,-1 1,1-1,-1 1,-1 1,0 0,0 0,0 0,-1 0,0 1,-1 0,7 16,-3 2,-2 1,0 0,-2 1,2 40,-9 119,1-135,-6 94,-1 102,10-242,-1-1,1 0,0 1,0-1,1 0,0 0,0 1,0-1,1-1,0 1,0 0,0-1,1 1,0-1,0 0,0 0,0-1,1 1,0-1,0 0,0 0,1-1,-1 1,1-1,0-1,0 1,0-1,0 0,0 0,12 2,9-1,-1 0,1-1,0-2,0-1,-1-1,35-7,43-13,-1-4,168-66,-262 89,1 0,-1-1,0-1,0 0,0 0,-1-1,9-6,-17 12,0-1,1 1,-1 0,0-1,1 1,-1-1,0 1,0-1,1 1,-1-1,0 1,0-1,0 1,0 0,0-1,0 0,1 1,-1-1,0 1,0-1,-1 1,1-1,0 1,0-1,0 1,0-1,0 1,0 0,-1-1,1 1,0-1,0 1,-1-1,1 1,-1-1,-1 0,0-1,1 1,-2 0,1 0,0 0,0 0,0 0,0 1,-1-1,1 1,-3-1,-19-2,-1 2,1 1,0 0,-44 8,-112 28,81-12,2 4,-130 56,202-72,0 0,-38 27,59-36,-1 0,1 0,0 0,0 1,1-1,-1 1,1 0,0 0,0 0,0 1,0-1,1 1,-1-1,1 1,1 0,-1 0,1 0,-1 0,1 0,0 6,2-7,-1 0,1 0,0 0,1 0,-1 0,1-1,-1 1,1 0,0-1,1 0,-1 1,0-1,1 0,0 0,0 0,0 0,0-1,0 1,0-1,1 0,-1 0,8 3,9 4,-1-1,1-1,30 6,28 2,0-4,0-3,1-4,0-3,-1-3,80-13,474-103,-607 113,339-85,101-20,-343 87,230-12,-336 34,305 5,-314-3,0 0,0 0,-1 0,1 1,-1 0,1 0,-1 0,7 4,-12-5,0 0,0 0,1 0,-1 0,0 0,0 0,0 1,0-1,0 0,-1 0,1 1,0-1,-1 0,1 1,0-1,-1 1,0-1,1 1,-1-1,0 1,0-1,0 1,0-1,0 1,0-1,0 1,0-1,-1 1,1-1,-1 1,1-1,-1 1,1-1,-1 0,0 1,0-1,0 0,-1 2,-6 9,5-9,1 1,0-1,-1 1,1-1,1 1,-1 0,0 0,-1 5,3-8,0-1,0 1,0 0,0-1,1 1,-1-1,0 1,0-1,0 1,0 0,0-1,1 1,-1-1,0 1,1-1,-1 1,0-1,1 1,-1-1,0 0,1 1,-1-1,1 1,-1-1,2 1,27 3,-4-7,0-2,-1-1,0-1,0 0,-1-2,42-23,-40 21,148-72,-4-8,-3-7,267-211,-417 296,2-1,-2-1,19-19,-32 31,-1 0,1 0,-1 0,0-1,0 1,0 0,0-1,0 0,-1 1,0-1,1 0,-1 0,-1 0,1 1,-1-1,1 0,-1 0,-1-5,1 6,-1 1,0-1,0 1,0 0,0 0,0-1,-1 1,1 0,-1 0,0 0,1 0,-1 1,0-1,0 0,0 1,0-1,0 1,0 0,-1-1,1 1,0 0,-5-1,-3-1,-1 1,1-1,-1 2,-15-2,-37 3,0 3,-95 16,50-4,-222 16,-458-16,771-15,1 0,0-2,0 0,0-1,1 0,-1-1,-16-7,29 9,0 1,0-1,0 0,1 0,-1 1,1-2,-1 1,1 0,0 0,0-1,0 1,0-1,0 0,1 0,-1 1,-1-6,2 3,0 1,1-1,0 1,-1-1,1 1,1-1,-1 0,1 1,0-1,0 1,0-1,1 1,-1 0,5-8,7-13,1 0,1 1,2 1,0 0,39-38,116-92,-158 142,263-207,-252 199,39-36,-62 53,0 0,-1 0,1-1,0 1,-1 0,1 0,-1-1,0 1,0-1,0 1,0-1,0-2,-1 4,0 0,0 0,0 0,0 0,0 0,0 0,0 0,-1 0,1 0,0 0,-1 0,1 0,-1 0,1 0,-1 0,1 0,-1 1,1-1,-1 0,0 0,0 1,0-2,-5-1,1 1,0-1,0 1,-1 0,0 1,1-1,-1 1,0 0,1 1,-8-1,-28 1,-79 9,-450 90,-9 35,374-84,-852 191,880-204,130-32,46-5,1 0,0 0,-1 0,1 1,-1-1,1 0,-1 0,1 0,-1 0,1 0,-1-1,1 1,-1 0,1 0,-1 0,1 0,0 0,-1-1,1 1,-1 0,1 0,0-1,-1 1,1 0,0-1,-1 1,1 0,0-1,-1 1,1 0,0-1,0 1,-1-1,4-3,0 0,0 1,1-1,-1 1,1 0,0 0,-1 0,1 1,1-1,7-3,99-53,134-51,133-31,61-25,-405 152,41-25,-72 38,-1-1,0 1,1-1,-1 0,0 1,0-1,0 0,0 0,0-1,0 1,2-4,-4 5,0 0,0 1,0-1,0 1,0-1,0 0,0 1,0-1,0 1,0-1,0 0,0 1,0-1,-1 1,1-1,0 1,0-1,-1 1,1-1,0 1,-1-1,1 1,0-1,-1 1,1-1,-1 1,1 0,-1-1,1 1,-1 0,1-1,-1 1,0 0,-8-4,0 1,0 1,-1 0,1 0,-1 1,-11-1,-43 0,-72 6,-165 27,-1022 208,52-8,1251-228,-72 10,-140 3,744-50,-135 2,-361 31,0 1,1 0,-1 1,0 0,24 7,-35-7,0 1,0 0,0 0,-1 1,1 0,0 0,-1 0,0 0,0 0,0 1,0 0,0 0,-1 0,0 0,1 1,-2-1,1 1,0 0,2 8,15 42,14 66,5 18,-28-105,1-1,2 0,1-1,2-1,0 0,3-2,0 0,33 36,-25-39,0-1,2-1,0-1,1-2,2-2,0 0,1-2,1-2,0-1,1-2,0-1,1-2,0-2,0-1,45 1,-6-2,-1-3,1-4,-1-2,0-4,0-4,-1-2,89-31,-142 38,0-2,34-18,-30 6,-25 20,1 1,-1-1,1 1,-1-1,0 0,1 1,-1-1,0 0,1 1,-1-1,0 0,0 0,0 1,0-1,0 0,0 1,0-1,0 0,0 0,0 1,0-1,0 0,-1 0,-1-2,0 1,0 0,0 0,-1 0,1 0,-1 1,1-1,-1 0,0 1,0 0,1 0,-1 0,0 0,0 0,-4 0,-26-6,-1 1,0 2,0 1,0 2,0 2,0 0,0 3,-53 11,-16 10,-149 56,233-74,0 0,-1-2,0 0,-27 3,37-8,1 0,0 0,-1-1,1 0,0 0,-1-1,1-1,0 1,0-2,1 1,-15-9,-45-27,-80-61,147 99,0 0,-1 0,1 0,0 0,0 0,0 0,0 0,0 0,0-1,1 1,-1 0,0-1,0 1,0-3,1 4,0-1,0 0,0 1,0-1,0 1,1-1,-1 1,0-1,0 0,0 1,1-1,-1 1,0-1,1 1,-1-1,0 1,1 0,-1-1,1 1,-1-1,1 1,-1 0,1-1,-1 1,1 0,0-1,7-2,0 1,0-1,0 1,0 1,10-1,135-12,201 8,-207 6,803 24,-653-1,344 72,-509-66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24.6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24575,'3259'0'-1365,"-3203"0"-5461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07.66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1,'0'11,"0"15,0 14,-10 11,-5-3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18.2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0,'5'5,"1"-1,0 0,0-1,0 1,0-1,1-1,-1 1,1-1,0 0,0 0,-1-1,13 1,4 2,359 80,32 6,-282-68,161 7,-80-25,-1-8,414-64,-471 40,1 6,201-1,-209 26,171 25,207 14,5-42,-243-3,-215 1,-46 0,0 1,0 1,-1 1,1 2,0 0,-1 2,36 11,-58-15,-1 0,0 0,0 1,0-1,0 1,0 0,0 0,0 0,0 0,0 0,-1 0,1 1,-1-1,0 1,0 0,0 0,0 0,0 0,-1 0,1 0,-1 0,0 1,0-1,0 0,0 1,-1-1,1 1,-1-1,0 4,-1-1,-1 0,1 0,-1-1,0 1,0 0,-1-1,0 0,0 1,0-1,0 0,-1-1,0 1,0-1,0 1,-1-1,-5 4,-15 8,-1-1,0 0,-1-3,-1 0,-56 16,75-25,-277 83,-5-13,-305 37,-344 84,479-87,364-88,-143 36,214-47,0 0,1 2,0 1,1 1,0 1,-31 23,52-33,-1 0,1-1,0 1,-1 0,2 1,-1-1,0 0,1 1,-1-1,1 1,-2 6,3-9,1 1,0-1,0 1,0 0,0-1,0 1,1 0,-1-1,0 1,1 0,-1-1,1 1,-1-1,1 1,0-1,0 1,0-1,0 0,0 1,0-1,0 0,0 0,0 0,1 0,-1 0,0 0,1 0,-1 0,1 0,-1-1,1 1,2 0,10 5,1 0,0-1,0 0,0-2,20 3,92 6,-114-11,1026 10,-699-16,337 1,-648 4,-10 1,0-1,0-1,0 0,23-6,-37 6,0-1,-1 1,1-1,0 0,-1 0,1-1,-1 1,0-1,0 0,0 0,0-1,0 1,-1-1,0 1,1-1,-1 0,-1-1,1 1,-1 0,4-9,9-26,38-86,-44 110,0 0,0 0,2 1,0 0,24-23,75-48,-5 4,-97 72,-10 6,-16 11,-9 9,0 1,1 2,-40 39,-63 81,76-79,-65 57,59-69,-3-2,-2-4,-2-2,-2-3,-114 47,147-73,-1-1,1-1,-1-2,-1-2,-38 2,-187-6,174-4,-773-4,830 6,-1-1,1-2,0-1,0-2,0-1,1-1,0-2,0 0,-34-19,-18-12,2 4,1-4,3-4,-107-80,38 17,-22-18,151 109,1-1,0 0,1-1,1-1,1 0,-10-23,13 23,-1 2,-1-1,0 1,-2 1,1 0,-2 1,-29-26,16 20,-1 2,-1 1,-1 1,-1 2,0 0,-1 3,-66-20,92 32,-1-1,0 1,1 0,-1 1,0 0,1 0,-1 0,0 1,0 0,1 0,-1 1,1-1,-8 4,9-2,0 0,1 0,-1 0,1 1,-1 0,1 0,1 0,-1 0,0 0,1 1,0 0,0-1,0 1,1 0,0 1,-3 6,-3 15,1 0,0 1,2 0,-2 50,8 121,1-131,0 55,10 244,-9-339,1 0,1 0,1 0,2-1,0 1,2-2,1 0,1 0,1-1,20 28,-22-37,1-1,0-1,1 0,0-1,1 0,1-1,0-1,0 0,1-1,0-1,1 0,0-1,1-1,0-1,36 8,-14-8,1-1,1-3,-1-1,60-7,161-37,-137 26,-87 14,1-2,45-13,-78 17,0-1,-1 0,1-1,-1 1,0-1,0 0,0 0,0-1,-1 0,1 1,6-8,-9 8,0 0,0 0,0-1,-1 1,1 0,-1-1,1 1,-1-1,0 1,-1-1,1 1,-1-1,1 0,-1 1,0-1,0 0,-1 1,1-1,-2-5,-1-3,-2 0,1 0,-1 1,-1 0,0 0,0 0,-16-19,-64-63,76 83,-60-54,-3 2,-3 4,-2 4,-138-73,170 102,1-2,-45-36,70 47,1-1,0-1,2-1,0 0,1-1,-18-30,-44-68,-124-142,190 245,-5-6,12 12,-1 1,-1 1,1-1,-1 1,0 0,-1 0,0 1,-14-9,22 15,-1-1,0 1,0 0,0-1,0 1,0 0,0 0,0-1,0 1,0 0,0 0,0 0,0 0,0 1,0-1,0 0,0 0,0 0,0 1,0-1,0 1,1-1,-1 1,0-1,0 1,-1 0,1 1,-1 0,0 0,1 0,0 0,-1 0,1 0,0 1,0-1,0 1,0 2,-9 64,10-62,-5 93,4 0,4 0,5 0,5-1,31 128,-29-178,2 0,2-2,2 0,2-1,2-1,2-2,2-1,1 0,60 60,-66-81,1-1,1-1,1-1,0-1,1-2,1-1,0-1,33 10,41 6,113 19,-102-25,-102-20,640 109,497-93,-766-24,-269 6,173-8,-255 4,1-2,-1-1,-1-1,1-2,-1-1,45-22,-7-8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4:48.4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5072 24575,'10'-1'0,"0"0"0,0-1 0,0-1 0,0 1 0,0-2 0,-1 1 0,18-10 0,-8 3 0,32-15 0,-1-2 0,-1-3 0,-2-2 0,47-41 0,164-164 0,-147 129 0,24-18 0,302-306 0,-368 346 0,83-138 0,-48 66 0,218-259 0,-299 392 0,0 1 0,2 1 0,0 1 0,39-25 0,120-63 0,-19 12 0,-122 66 0,-2-1 0,50-53 0,-52 47 0,-13 11 0,0-2 0,27-42 0,6-8 0,-18 30 0,110-140 0,-34 46 0,2-4 0,199-271 0,-270 355 0,3 3 0,2 2 0,3 3 0,96-76 0,-60 51 0,35-26 0,-30 34 0,-53 38 0,2 1 0,0 3 0,3 1 0,89-39 0,20 19 0,-110 37 0,0-2 0,0-2 0,68-36 0,15-23-682,230-178-1,-305 206-6143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24575,'683'25'0,"95"17"0,5-42 0,-317-3 0,222 3-1365,-630 0-5461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6:24.60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524 35,'76'5,"1"2,130 31,17 3,268-5,8-29,-368-6,1375-3,-460 0,-1012 0,0-2,58-12,-14 1,-78 14,0 1,0-1,0 1,0 0,0-1,0 1,0 0,1 0,-1 0,0 0,0 0,0 0,0 0,0 0,0 0,0 0,0 1,0-1,0 0,0 1,0-1,0 1,0-1,0 1,0-1,0 1,0 0,-1-1,1 1,1 1,-3 1,0 0,1-1,-1 1,0 0,-1-1,1 1,0 0,-1-1,0 0,1 1,-1-1,0 0,-2 2,-283 303,180-201,-152 195,258-299,-17 22,-22 42,36-60,2 0,-1 0,1 0,-1 1,2-1,-1 1,1-1,0 1,0-1,1 1,0 0,1 11,-1-14,1-1,0 0,1 1,-1-1,1 0,-1 0,1 0,0 0,0 0,0 0,0 0,1-1,-1 1,1-1,-1 0,1 1,0-1,5 2,1 1,1-1,0 0,0-1,0 0,14 3,4-2,1-1,-1-2,1 0,0-2,-1-1,1-1,-1-2,0-1,0-1,-1-1,0-1,0-2,-1 0,-1-2,0-1,31-23,-23 13,0-1,-2-2,-2-1,0-2,-2 0,-1-2,-2-1,-1-1,-1 0,32-73,-46 86,0 0,4-23,-10 38,-1 0,0 0,0-1,-1 1,0 0,0 0,0 0,-1 0,0-1,0 1,-2-7,2 12,1 0,0 0,-1 0,1 0,-1 0,1 0,-1 0,0 0,1 0,-1 1,0-1,1 0,-1 0,0 1,0-1,0 0,0 1,0-1,0 1,0-1,0 1,0-1,0 1,0 0,0 0,0-1,0 1,0 0,0 0,0 0,0 0,0 0,-1 0,1 0,0 1,0-1,0 0,0 1,0-1,0 1,-1 0,-5 2,1 1,0 0,0 1,-11 9,-12 15,1 0,1 3,2 0,-26 43,-70 146,118-214,-26 66,29-72,-1 1,0 0,1 0,-1-1,1 1,-1 0,1 0,0 0,0 0,0 0,0 0,0 0,0 0,0-1,1 1,-1 0,1 0,-1 0,1 0,0-1,0 1,0 0,0-1,0 1,0 0,0-1,0 0,1 1,-1-1,1 0,1 2,0-2,1-1,-1 0,0 1,1-1,-1-1,0 1,0 0,1-1,-1 1,0-1,0 0,0 0,0-1,0 1,0 0,0-1,4-3,30-20,-1-3,-1 0,-2-3,50-57,-1-5,77-114,-113 139,-4-2,58-129,-69 114,-29 79,-1 0,1 0,-2 0,1 0,0 0,-1-1,0 1,-1 0,0 0,-2-11,3 16,-1 0,1 0,0 0,-1 0,1 0,-1 0,0 0,1 0,-1 0,0 0,0 0,1 0,-1 1,0-1,0 0,0 1,0-1,0 1,0-1,0 1,0-1,0 1,0 0,0-1,-1 1,1 0,0 0,0 0,0 0,0 0,-3 0,-31 11,33-11,-40 22,1 1,2 3,0 1,-43 39,25-21,22-16,2 2,1 0,1 3,-40 54,-82 156,-4 6,140-228,-1-1,-1-1,-1 0,-1-2,0 0,-1-1,-32 18,-19 4,-85 34,74-36,40-18,-1-2,-1-2,0-2,-1-2,0-2,-1-2,-93 1,-497-11,154-1,440 2,-1-2,1-1,-1-3,2-1,-1-3,2-1,-1-2,2-2,-65-36,24 9,-2 4,-1 4,-3 4,-123-29,-71 23,87 16,107 4,1-4,-93-38,111 37,-31-16,-123-67,98 44,105 52,2-1,-1-1,1 0,1-1,0-1,1-1,1-1,0 0,1 0,1-2,0 0,1 0,2-1,-1 0,2-1,1 0,0-1,2 0,0 0,2 0,0-1,-1-29,4 48,1 1,0 0,0-1,1 1,-1 0,0 0,1-1,-1 1,1 0,0 0,0 0,1-3,-1 5,-1-1,1 1,-1 0,1-1,0 1,-1 0,1 0,0 0,-1-1,1 1,0 0,-1 0,1 0,0 0,0 0,-1 0,1 0,0 1,-1-1,1 0,0 0,-1 1,1-1,0 0,-1 0,1 1,-1-1,1 1,-1-1,1 1,-1-1,1 1,-1-1,1 1,-1-1,1 1,-1-1,0 1,0 0,1-1,-1 2,13 15,-1 1,0 0,10 25,0-2,-2-4,259 452,35-19,-302-454,1 0,0-1,2 0,0-1,0 0,1-2,1 0,0 0,1-2,0 0,0-1,1-1,0-1,1 0,-1-2,1 0,35 3,82 2,273-17,-163-3,1436 5,-909 7,-748-1,10-1,0 0,-1-3,58-10,-85 11,1 0,-1 0,0-1,0 0,0-1,0 1,0-2,-1 1,0-1,0 0,0-1,0 1,-1-1,0-1,0 1,-1-1,0 0,0 0,0-1,4-10,-4 4,-1 0,0-1,-1 1,0-1,1-30,-7-77,2 92,0 11,-1 0,0 0,-2 1,0-1,-1 1,-11-29,12 38,-1 0,0 0,-1 0,0 1,0 0,0 0,-1 0,-1 1,1 0,-1 0,0 1,-1 0,1 1,-10-5,-6-1,1 2,-2 1,1 1,-1 1,0 1,-38-3,-162 4,162 4,-91 1,-623-14,712 9,-463-29,15 29,1000 4,-224 3,653-3,-888 0,64-4,-86 4,0-1,0 0,0-1,-1 0,1 0,-1 0,1 0,-1-1,0 0,0 0,0 0,7-7,-11 10,0-1,0 0,0 0,0 0,0 0,0 0,-1 0,1 0,0 0,-1 0,1 0,-1-1,1 1,-1 0,1 0,-1-1,0 1,1 0,-1-1,0 1,0 0,0-1,0 1,0 0,-1 0,1-1,0 1,-1 0,1-1,0 1,-1 0,0 0,1 0,-1 0,0-1,0 0,-3-1,1 0,0 0,0 1,-1-1,0 1,1 0,-1 0,0 0,0 0,0 1,-5-2,-33-6,0 2,0 2,0 2,-67 2,30 1,-971 52,998-48,-137 15,33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43.1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24575,'95'5'0,"0"4"0,175 42 0,88 9 0,300-51 0,-392-13 0,2030 4-1365,-2240 0-5461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7:53.09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1,'-2'28,"-2"0,0 1,-2-1,-2-1,0 1,-20 42,11-28,-15 63,29-92,-14 79,16-85,0 0,1 0,0 0,0 0,1-1,0 1,0 0,0 0,1 0,4 9,-4-13,-1-1,1 1,0-1,1 1,-1-1,0 0,1 0,-1 0,1 0,0 0,-1 0,1-1,0 0,0 1,0-1,0 0,0 0,0-1,0 1,1-1,-1 1,0-1,0 0,1 0,-1-1,0 1,6-2,9-1,-1-1,1-1,26-12,-8 1,-2-2,0-1,-1-2,-1-1,-1-2,-2 0,49-53,-43 38,-2-1,-1-2,-3-1,-1-1,25-57,-132 247,-60 160,116-250,4 1,2 1,-16 97,32-149,0 0,1 0,-1 0,1 0,1 0,-1 0,1 0,0 0,0 0,1 0,0 0,0-1,5 11,-5-13,0 0,1-1,-1 1,1-1,0 1,0-1,0 0,0 0,0 0,0-1,1 1,-1-1,0 0,1 1,0-2,-1 1,1 0,-1-1,1 1,0-1,-1 0,1 0,5-2,9 0,-1-1,0-1,0 0,0-2,-1 0,23-11,93-57,-129 72,273-200,-267 195,35-21,-44 28,0 0,1-1,-1 1,0 0,0 0,1 0,-1-1,0 1,0 0,1 0,-1 0,0 0,1 0,-1 0,0 0,1 0,-1 0,0 0,1 0,-1 0,0 0,1 0,-1 0,0 0,1 0,-1 0,0 0,0 0,1 1,-1-1,0 0,1 0,-1 0,0 1,0-1,1 0,-1 0,0 0,0 1,0-1,1 0,-1 1,0-1,0 0,0 0,0 1,0-1,0 0,0 1,0-1,1 0,-1 1,0-1,0 0,0 1,0-1,-1 0,1 1,0-1,0 0,0 1,-3 15,-1-1,0 1,-9 18,-5 18,7-19,-26 102,33-116,1 0,0 0,2 0,0 1,2 19,-1-34,1 0,0 0,0 0,0 0,0 0,1 0,-1 0,1-1,1 1,-1-1,1 1,-1-1,1 0,0 0,1 0,-1 0,1-1,0 0,0 1,0-1,0 0,0-1,0 1,1-1,0 0,-1 0,1 0,0-1,0 0,0 1,6-1,7 1,0-2,0 0,0-1,0 0,0-2,0 0,28-9,42-18,111-54,65-22,-250 101,0 1,1 1,-1 0,1 1,-1 0,1 1,0 1,-1 0,17 3,-26-2,1 0,-1 1,1 0,-1 0,0 1,0-1,0 1,0 0,-1 0,1 1,-1-1,0 1,0 0,0 0,0 1,-1-1,0 1,0 0,0-1,0 1,-1 1,0-1,0 0,0 0,1 10,3 7,-2-4,1 0,0 0,1 0,14 26,-17-39,1 0,-1 1,1-2,0 1,1 0,-1-1,1 1,0-1,0-1,0 1,1-1,-1 0,1 0,0 0,0-1,0 0,11 3,-1-4,0 0,0-1,0 0,0-2,0 0,0-1,0 0,-1-1,30-12,-39 14,624-252,-575 230,-1-4,90-61,-135 83,-1-1,0 1,-1-2,10-12,-16 19,0 0,0 0,0 0,0 0,0-1,0 1,-1 0,1 0,-1-1,1 1,-1-1,1 1,-1 0,0-1,0 1,0-1,0 1,0-1,0 1,0-1,0 1,0-1,-1 1,1 0,0-1,-1 1,0 0,1-1,-1 1,0 0,1-1,-1 1,0 0,0 0,0 0,0 0,0 0,0 0,-3-1,-4-3,0 1,0 0,-1 1,0 0,1 0,-1 1,0 0,0 0,-14 0,-98 0,87 3,-669 30,177-5,474-24,26-1,23-1,9-1,398-28,778-87,-1025 89,-2-7,-2-6,150-61,-197 62,134-32,-234 69,36-10,-40 12,0-1,0 1,0-1,0 0,0 0,0 0,0 0,-1 0,1-1,0 1,-1 0,1-1,-1 1,0-1,2-2,-3 4,0-1,0 1,0-1,0 0,-1 1,1-1,0 1,0-1,-1 0,1 1,0-1,-1 1,1-1,0 1,-1-1,1 1,-1-1,1 1,-1 0,1-1,-1 1,1 0,-1-1,1 1,-1 0,0 0,1-1,-1 1,1 0,-1 0,0 0,1 0,-1 0,0 0,0 0,-35-7,-1 1,1 1,-1 3,-56 2,19 0,-1398-1,665 4,-396-3,1185-1,1 2,0-1,-1 2,1 0,-19 6,23 1,22 0,38 1,108 5,188-6,-200-8,1780 3,-1360-6,-377-2,283-44,-392 40,124 2,-3 2,-9-24,-134 17,0 3,95-3,-145 11,-1 0,1 0,-1 1,1-1,-1 1,0 0,1 0,-1 1,0-1,0 1,0 0,0 0,0 0,0 1,5 4,-7-5,-1 1,1-1,-1 0,1 1,-1-1,0 1,0 0,0-1,-1 1,1 0,-1-1,1 1,-1 0,0 0,0 0,0-1,0 1,-1 0,1 0,-1 0,0-1,0 1,0 0,0-1,-2 5,-14 25,0-2,-2 0,-1-1,-2-1,-35 37,16-19,-8 10,-4-2,-1-2,-92 68,107-93,-1-2,-1-1,0-2,-2-2,-1-2,-77 21,37-23,-1-3,0-4,0-3,-167-12,208-3,44 9,-1 0,1 0,-1 0,1 0,0-1,-1 1,1 0,-1 0,1-1,-1 1,1 0,0-1,-1 1,1 0,0-1,-1 1,1-1,0 1,0 0,-1-1,1 1,0-1,0 1,0-1,0 1,-1-2,2 1,-1 0,1 0,0 0,-1 0,1 0,0 0,-1 0,1 1,0-1,0 0,0 0,0 0,0 1,0-1,0 1,0-1,1 0,13-6,-1 1,1 1,0 0,0 1,0 1,28-3,103-1,-114 6,361 2,-333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7:56.9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5607 0 24575,'-11'1'0,"-1"0"0,0 1 0,1 0 0,-1 1 0,1 0 0,0 1 0,0 0 0,-18 10 0,1 2 0,-51 38 0,32-16 0,2 1 0,1 3 0,3 2 0,1 1 0,2 2 0,-43 70 0,26-32 0,-5-3 0,-2-3 0,-5-2 0,-118 106 0,147-149 0,1 1 0,2 2 0,2 1 0,-36 53 0,-155 227 0,166-247 0,-3-2 0,-84 72 0,30-29 0,84-78 0,-2-2 0,-1-1 0,-1-2 0,-48 31 0,-470 276 0,26 42 0,348-238 0,97-78 0,2 3 0,-107 113 0,86-65 0,-5-4 0,-4-5 0,-5-4 0,-147 96 0,-37 9 0,84-55 0,105-64 0,-2 2 0,78-65 0,1 2 0,1 1 0,1 2 0,1 1 0,2 2 0,1 0 0,-27 42 0,20-24 0,-34 48 0,-85 161 0,150-253-97,0 0-1,0 1 1,1-1-1,0 1 1,0-1-1,0 1 1,1 0-1,0 0 1,0-1-1,0 1 1,1 0-1,0 0 0,1 12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193 252 24575,'-1'0'-8191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204 252 24575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1:27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1768 310,'0'7,"0"1,-1-1,1 0,-2 0,1 0,-1 0,0-1,0 1,-4 6,-5 17,-138 305,-32-5,99-184,-375 747,436-848,2 1,-25 95,42-136,1 1,0-1,1 1,-1-1,1 1,0-1,1 1,-1-1,2 8,-1-12,0 1,0 0,0 0,0 0,0 0,0-1,1 1,-1 0,1-1,-1 0,1 1,-1-1,1 0,0 1,0-1,-1 0,1 0,0-1,0 1,0 0,0-1,0 1,0-1,0 1,1-1,-1 0,3 0,9 0,0-1,0 0,0-1,0 0,-1-1,27-10,88-43,23-29,252-187,-363 243,371-296,-303 227,142-165,-228 234,-22 29,0 0,0 0,0 0,1 0,-1 0,0 0,0 0,0 0,0 0,0 0,0-1,1 1,-1 0,0 0,0 0,0 0,0 0,0 0,0 0,0-1,0 1,0 0,0 0,0 0,1 0,-1 0,0-1,0 1,0 0,0 0,0 0,0 0,0-1,0 1,0 0,0 0,0 0,-1 0,1 0,0-1,0 1,0 0,0 0,0 0,0 0,0 0,0-1,0 1,0 0,-1 0,1 0,0 0,0 0,0 0,0 0,0 0,0 0,-1 0,1-1,0 1,0 0,0 0,0 0,0 0,-1 0,1 0,0 0,0 0,0 0,-49 32,-14 17,-87 91,-48 76,175-190,-119 136,6 7,-151 247,230-308,49-77,8-30,1-1,-1 0,0 0,0 1,0-1,1 0,-1 0,0 1,0-1,1 0,-1 0,0 0,1 0,-1 0,0 1,1-1,-1 0,0 0,1 0,-1 0,0 0,0 0,1 0,-1 0,0 0,1 0,-1 0,0 0,1 0,-1 0,0-1,1 1,-1 0,0 0,1 0,-1 0,0-1,0 1,1 0,-1 0,0 0,0-1,1 1,8-7,-1 0,1 0,13-15,63-84,120-192,-123 173,398-636,-425 671,-38 67,-17 23,0 0,0 0,0 0,0 0,0 0,0 0,0 0,0 0,0 1,0-1,0 0,0 0,0 0,0 0,0 0,0 0,0 0,0 0,0 1,0-1,0 0,0 0,0 0,0 0,0 0,0 0,0 0,0 0,0 0,1 0,-1 0,0 0,0 0,0 1,0-1,0 0,0 0,0 0,0 0,0 0,0 0,1 0,-1 0,0 0,0 0,-21 50,-87 180,-88 201,137-286,-40 157,92-280,-14 69,20-86,1 0,-1 0,1 1,0-1,0 0,1 0,-1 0,1 0,0 0,1 0,-1 0,1-1,0 1,3 5,-3-7,0-1,0 0,0 0,1 0,-1 0,1 0,-1 0,1-1,0 1,0-1,-1 0,1 0,0 0,0 0,0 0,0-1,0 1,0-1,0 0,0 0,1 0,-1 0,0-1,6-1,10-2,-1-1,1-1,18-8,-25 9,84-36,135-80,85-78,509-412,-783 575,-25 21,0 0,0 1,1 0,1 2,40-21,-59 33,1-1,0 1,-1 0,1-1,0 1,0 0,-1-1,1 1,0 0,0 0,-1 0,1-1,0 1,0 0,-1 0,1 0,0 0,0 1,0-1,-1 0,1 0,0 0,0 1,-1-1,1 0,0 1,-1-1,1 0,0 1,-1-1,1 1,-1-1,1 1,-1 0,1-1,-1 1,1-1,-1 1,1 0,-1-1,0 1,1 0,-1 0,0-1,0 1,1 0,-1 0,0-1,0 1,0 2,-2 7,1 0,-2 1,0-1,0 0,-1 0,-8 16,-211 379,115-222,86-145,-71 124,-80 194,170-350,-1 3,1 0,0 0,0 0,-3 19,6-28,0 1,0-1,0 1,0-1,0 1,0-1,0 0,0 1,0-1,0 1,0-1,1 1,-1-1,0 1,0-1,0 0,1 1,-1-1,0 1,0-1,1 0,-1 1,0-1,1 0,-1 1,1-1,-1 0,0 0,1 1,-1-1,1 0,-1 0,0 0,1 0,-1 1,1-1,0 0,2-1,0 1,0-1,0 0,0 0,0 0,-1 0,1 0,0-1,-1 1,5-4,190-144,-99 71,1281-961,-1250 954,-125 82,1 1,-1-1,1 1,0 0,0 0,0 0,0 1,0 0,0 0,1 0,-1 1,6-1,-10 1,0 1,0-1,0 0,0 1,-1-1,1 0,0 1,0-1,0 1,0 0,-1-1,1 1,0 0,-1-1,1 1,0 0,-1 0,1-1,-1 1,1 0,-1 0,1 0,-1 1,1 2,0 0,-1-1,0 1,0-1,0 1,0 0,0-1,-1 1,-1 5,-10 28,-2-1,-1-1,-2 0,-1-1,-25 34,3-1,-102 173,-117 205,36-1,208-402,15-42,0 1,0-1,0 0,0 1,-1-1,1 0,0 1,0-1,0 0,0 1,0-1,0 0,0 1,0-1,0 0,0 1,0-1,0 0,0 1,1-1,-1 0,0 1,0-1,0 0,0 1,1-1,-1 0,0 0,0 1,0-1,1 0,-1 0,0 1,1-1,-1 0,0 0,0 0,1 1,-1-1,0 0,1 0,-1 0,1 0,5-2,-1-1,1 0,-1 0,0-1,0 0,0 0,-1 0,8-7,224-258,-220 250,133-175,191-327,-291 429,-46 74,-3 18,-1 0,1 0,-1 0,1-1,-1 1,1 0,-1 0,1 0,-1 0,1 0,-1 0,1 0,-1 0,1 0,-1 0,1 0,-1 0,1 1,-1-1,1 0,-1 0,1 0,0 1,-1-1,1 0,-1 0,0 1,-26 18,1 1,0 0,2 2,0 1,-25 33,23-28,-68 76,5 4,-120 191,194-275,2 2,0-1,-9 30,21-50,-1 0,1 0,0 1,0-1,1 0,0 8,0-12,0 1,0-1,0 0,0 0,1 1,-1-1,0 0,1 0,-1 0,1 0,0 1,-1-1,1 0,0 0,0 0,-1 0,1 0,2 1,0-1,1 0,-1 0,0 0,1-1,-1 0,0 1,1-1,-1 0,0-1,1 1,-1 0,0-1,1 0,-1 0,0 0,0 0,0-1,5-2,40-21,-1-2,-2-2,77-64,311-322,-320 298,-103 109,-20 23,-37 45,-574 815,609-856,-29 42,3 2,3 2,-30 77,63-136,0 0,0 0,1 1,0-1,0 0,1 9,0-13,0 0,0 0,0-1,1 1,-1 0,1 0,-1 0,1 0,0-1,0 1,-1 0,1-1,1 1,-1 0,2 2,1-2,1 1,-1-1,0 0,0-1,1 1,-1-1,1 0,0 0,-1 0,1-1,0 1,-1-1,1 0,0 0,0-1,5-1,27-3,-1-2,68-21,77-38,-157 56,415-182,-336 138,-4-3,111-84,-173 112,-1-1,-2-1,-1-3,-1 0,27-40,-46 55,-1 0,0-1,-1 0,-2 0,0-1,-1-1,-1 0,-1 0,-1 0,-1 0,0-1,-1-29,-3 42,0 1,-1 0,0-1,0 1,-1 0,-1 0,1 0,-1 0,-1 0,0 1,-6-12,3 11,0 0,-1 1,0 0,0 0,-1 0,1 1,-2 1,1-1,-17-7,-46-22,-128-46,-97-9,55 27,-320-40,-260 35,152 78,509 5,0 7,-171 45,260-47,-106 44,142-47,0 1,2 2,0 2,-40 31,61-41,0-1,2 2,-1-1,1 2,1-1,0 1,1 1,0 0,1 0,1 1,-7 17,10-19,1-1,1 1,0 0,0 0,1 0,1 1,0-1,1 0,0 0,1 0,0 0,2 0,7 20,-4-12,2-1,1 0,0-1,1 0,1-1,1-1,1 1,0-2,32 29,-23-27,1 0,1-2,0-1,1-1,1-1,44 16,1-9,1-3,1-3,0-3,0-4,83-2,29-7,0-9,-1-7,-2-9,0-8,-2-7,260-98,-341 101,-2-4,-2-4,-2-4,-3-4,87-69,-130 85,-2-2,-2-3,-2-1,40-54,-56 62,-1-1,-2-2,-2 0,-1-1,-3-1,16-54,-27 72,0-1,-2 0,0 0,-2 0,-1 0,-1 0,-1 0,-1 0,-2 0,0 0,-15-45,15 57,-1 0,-1 0,-1 0,0 0,0 1,-1 1,0-1,-1 1,-1 0,0 1,0 1,-1-1,0 1,0 1,-1 0,0 1,-1 0,0 1,0 0,0 1,-1 1,-16-4,8 4,0 2,1 0,-1 1,0 2,0 0,1 1,-1 1,1 1,0 1,0 1,-32 14,1 3,1 3,1 2,-61 45,12 1,4 4,4 3,-115 133,98-84,-178 278,170-202,99-170,1-1,2 2,-16 63,27-90,1-1,1 1,0-1,0 1,1-1,0 1,1-1,0 1,3 12,-3-19,0 0,1 1,-1-1,1 0,0-1,-1 1,1 0,1 0,-1-1,0 1,1-1,-1 0,1 0,0 0,-1 0,1 0,0 0,0-1,1 1,-1-1,0 0,0 0,1 0,-1-1,0 1,1-1,-1 0,5 0,9-1,0 0,0-1,0-1,0-1,-1 0,24-10,34-16,-1-3,120-74,128-115,-201 131,109-106,-196 165,-1-2,-2-1,-1-1,-2-1,-2-1,-1-2,32-73,-47 91,-2-1,0 0,-2 0,-1-1,0 1,-2-1,-1-45,-2 51,-2 0,0 0,-1 0,0 1,-2-1,0 1,-1 0,0 1,-2 0,-18-28,10 22,0 1,-2 0,-1 1,0 1,-1 1,-1 1,-35-21,20 18,0 1,-2 1,0 3,-56-16,14 13,-1 3,0 4,-1 4,-121 4,124 5,-1 3,1 4,0 4,1 3,-95 32,135-34,1 2,0 2,2 2,-68 47,79-48,1 2,2 0,0 2,1 0,1 2,1 0,-21 38,23-33,2 1,1 1,2 0,1 1,2 0,0 1,3 0,1 0,1 1,2-1,2 1,0-1,9 47,-4-51,1 0,2 0,1-1,2 0,1-1,0 0,2-1,2 0,0-2,2 0,0 0,2-2,1 0,0-1,34 25,-18-19,2-2,0-2,2-2,1-1,0-2,81 24,-64-28,1-2,0-3,0-3,104-1,-68-11,0-4,0-4,-1-4,-1-5,0-3,126-54,-159 54,-1-3,-1-2,-2-3,-1-2,57-47,-86 59,-1-2,-1 0,-1-1,-1-2,-2 0,-1-1,-1-1,-1-1,-2-1,-1 0,13-41,-18 37,-1 1,-2-1,-2-1,-1 1,-1-1,-3 0,0 1,-3-1,-1 1,-16-67,6 54,-3 2,-1 0,-2 1,-3 1,-1 0,-2 2,-44-55,27 46,-1 3,-2 1,-3 2,-104-75,82 75,-2 2,-1 4,-113-44,59 40,-2 5,-1 6,-2 6,-244-19,235 38,-1 6,-145 17,192-4,-1 5,2 4,-168 58,211-58,2 1,0 3,2 2,-78 56,98-61,2 2,1 0,1 2,1 1,1 0,1 2,1 0,-24 49,27-41,3 1,1 1,1 0,2 0,2 1,2 0,1 0,2 1,2 0,7 75,1-62,2 0,2-1,3-1,2 0,2-1,2-1,44 78,-44-94,2-1,1 0,1-2,42 41,-54-59,1 0,1-1,0-1,0 0,1-1,0 0,1-1,-1-1,2-1,-1 0,1-1,18 3,-29-7,0-1,1 0,-1 0,0-1,0 1,0-1,0-1,1 1,-2-1,1-1,0 1,0-1,-1 1,1-2,-1 1,0-1,0 1,0-1,-1-1,1 1,-1-1,0 1,0-1,-1 0,1-1,-1 1,3-8,5-10,-1-1,-1 0,-1 0,-1-1,4-33,-5 22,-2-1,-1 0,-2 0,-2 0,-1 0,-2 0,-1 1,-2 0,-16-48,14 57,-1 1,-1 1,-2 0,0 0,-2 1,-1 1,0 1,-2 0,0 1,-2 1,0 1,-1 0,-24-15,8 11,-1 1,-1 3,-1 1,0 1,-2 3,-61-14,17 11,-1 4,-111-2,114 13,0 3,0 5,0 2,-151 38,184-32,2 1,0 3,1 3,1 1,0 2,2 2,2 2,0 2,-46 43,54-38,1 2,2 1,2 1,1 2,2 0,2 2,-23 55,33-63,1 1,2 0,1 1,3 0,0 1,3 0,1 0,1 0,7 77,-1-90,2-1,1 1,1 0,1-1,2-1,0 0,1 0,1 0,1-2,1 0,1 0,1-1,1-1,0-1,2 0,0-1,26 17,15 6,1-3,2-3,2-3,134 46,-14-19,367 65,205-43,-346-68,-346-15,1-2,0-4,-2-2,72-22,-119 28,0 0,0-2,-1 0,0-1,0 0,0-1,-2-1,28-23,-34 24,0 0,-1 0,0 0,0-1,-1 0,-1 0,1-1,-2 1,1-1,-2 0,1 0,-2-1,4-21,-5 9,0-1,-1 1,-1-1,-1 1,-2 0,0 0,-2 0,0 1,-2-1,-12-26,-2 4,-2 2,-1 1,-2 2,-33-40,51 70,-1 0,1 0,-2 1,1 0,-1 1,-1 0,0 1,0 0,0 1,-1 0,0 1,-1 0,1 1,-1 1,0 0,0 1,0 1,-1 0,1 0,0 2,-1 0,-28 3,7 2,-1 1,1 2,1 1,0 2,0 2,1 1,-32 18,6 2,2 2,-98 81,130-96,0 2,2 1,1 1,1 1,1 1,-23 37,40-57,0 0,1 0,0 0,0 1,0-1,1 1,0 0,0-1,1 1,0 0,1 0,0 0,0 0,0 0,1 0,0 0,4 11,-1-10,0 1,1-1,0 0,1 0,0 0,0-1,1 0,0 0,0-1,1 0,0 0,15 10,6 1,1-2,1-1,0-2,1-1,0-1,1-1,0-2,42 4,58 6,1-6,0-7,0-4,0-7,-1-6,0-5,-1-6,-1-6,213-76,-276 79,0-3,114-68,-159 82,0-1,0-1,-2-1,0-1,-1 0,-1-2,-1-1,-1 0,0-1,17-35,-21 29,-1-1,-1 0,-2-1,-2 0,0 0,-2 0,2-58,-7 44,-2 1,-1 0,-3 1,-1-1,-16-48,13 59,-2 1,-1 0,-2 1,-1 0,-1 2,-2 0,0 0,-37-38,36 46,-1 1,-1 0,-1 2,-1 1,0 0,-1 2,-1 1,0 1,-1 1,-43-13,29 16,-1 1,0 3,0 1,0 2,-1 2,1 2,0 1,0 3,0 1,-59 18,11 4,2 3,1 4,-135 77,131-58,1 3,3 5,-104 97,138-110,3 3,1 2,3 2,3 2,-63 113,95-150,0 0,2 1,1 0,0 0,2 1,1 0,0 0,2 1,1-1,1 29,2-41,0 1,1-1,0 0,1-1,1 1,0 0,0-1,1 0,0 0,1 0,0-1,1 1,0-1,1-1,0 0,0 0,1 0,0-1,0-1,1 1,0-1,12 5,-2-2,2 0,0-1,0-2,0 0,43 7,128 2,-15-16,0-8,-1-7,292-65,-351 54,0-5,-3-5,191-87,-255 97,-1-3,-2-2,-1-2,47-42,-65 48,-2 0,-1-2,-1-1,-2 0,-1-2,35-67,-44 70,-2 0,0 0,-2-1,-1 0,-2-1,-1 1,-1-1,-2 0,-1 0,-1-1,-2 1,-1 0,-2 0,0 1,-2-1,-2 1,-1 1,-1 0,-1 0,-21-35,25 51,-1 0,0 1,-1 0,0 0,-1 1,-1 1,1 0,-2 0,1 1,-1 1,0 0,-1 0,0 2,0 0,-1 0,0 1,-18-3,-13-2,-1 1,0 3,-56-1,-3 7,-137 18,-197 61,253-29,2 7,3 9,-247 126,296-121,3 6,4 5,4 6,-220 205,273-222,4 3,-67 97,92-110,2 1,-36 81,58-106,1 0,3 1,1 1,1 0,-5 51,13-71,1 0,1 1,0-1,1 0,2 0,0 0,0 0,2-1,0 1,2-1,0 0,11 20,-9-23,0-1,2 0,0-1,0 0,1 0,1-1,0-1,1 0,0-1,0 0,1-1,0-1,28 11,-4-5,0-2,0-2,1-1,61 5,179-5,327-43,-1-32,-170 16,-320 38,342-45,-433 53,1 0,0-1,45-15,-66 19,0-1,-1 0,1 0,0-1,-1 0,1 1,-1-1,0-1,0 1,0-1,-1 1,1-1,-1 0,0-1,0 1,0 0,0-1,-1 0,2-5,-2 3,-1 0,0 1,-1-1,0 0,0 0,0 1,-1-1,-2-10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2:27.1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654 389,'-4'108,"-4"0,-31 149,-70 203,0-7,87-306,20-135,1 0,0 0,1-1,2 21,-2-32,0 1,0 0,0-1,0 1,1-1,-1 1,0 0,0-1,1 1,-1-1,0 1,1-1,-1 1,0-1,1 1,-1-1,1 1,-1-1,1 0,-1 1,1-1,-1 0,1 1,-1-1,1 0,-1 0,1 1,0-1,-1 0,1 0,-1 0,1 0,0 0,-1 0,1 0,0 0,-1 0,1 0,-1 0,1 0,0 0,-1-1,1 1,-1 0,1 0,-1-1,1 1,-1 0,1-1,-1 1,1-1,0 1,16-14,-1 0,-1-1,0 0,-1-1,16-24,-6 9,288-403,-193 260,154-220,-222 326,-49 66,-1 1,0-1,1 0,-1 1,1-1,-1 1,1-1,0 1,0 0,-1 0,1 0,0 0,0 0,4-1,0 10,-7 16,-9 29,-20 57,-5 18,-4 112,39-235,-1 5,0 0,1 0,0 0,3 17,-3-25,0-1,0 1,1-1,-1 1,0-1,1 0,0 1,-1-1,1 0,0 1,-1-1,1 0,0 0,0 0,0 0,0 0,0 0,0 0,1 0,-1 0,0 0,0 0,1-1,-1 1,0-1,1 1,-1-1,1 1,-1-1,0 0,1 0,-1 0,1 0,-1 0,1 0,-1 0,1 0,-1 0,3-1,5-3,1 0,-2 0,1 0,-1-1,1-1,-1 1,12-12,164-146,-57 47,981-815,-1067 901,46-27,-81 53,0 0,0 1,1 0,0 0,0 1,-1 0,1 0,11-1,-16 3,0 0,0 0,-1 1,1-1,0 0,0 1,-1-1,1 1,0 0,-1 0,1 0,-1 0,1 0,-1 0,1 0,-1 0,0 0,0 1,1-1,-1 0,0 1,0-1,0 1,-1-1,1 1,0 0,-1-1,1 1,0 0,-1 0,0-1,0 1,1 0,-1 0,0 3,1 10,-1 0,0 1,-1-1,-1 0,0 1,-5 14,-33 105,34-116,-243 638,100-283,144-363,1-1,0 1,1 1,-4 21,7-33,0 1,0-1,0 1,0-1,0 0,0 1,1-1,-1 1,0-1,0 0,0 1,0-1,0 0,1 1,-1-1,0 0,0 1,0-1,1 0,-1 1,0-1,1 0,-1 1,0-1,0 0,1 0,-1 0,1 1,-1-1,0 0,1 0,-1 0,0 0,1 1,21-9,8-13,-2-1,0-1,-2-2,26-30,-14 16,12-13,358-357,-387 389,79-71,-91 84,0 0,0 0,0 2,1-1,0 1,0 0,1 1,17-5,-26 9,-1-1,1 1,-1 0,1-1,-1 1,1 0,0 0,-1 0,1 1,-1-1,1 0,-1 0,1 1,-1-1,1 1,-1-1,0 1,1 0,-1 0,0-1,1 1,-1 0,0 0,0 0,0 0,0 1,0-1,0 0,0 0,0 1,0-1,-1 0,1 1,-1-1,1 0,-1 1,1 1,1 10,0-1,-1 1,-1 0,0-1,-1 1,0 0,-4 13,-9 46,-3-1,-3-1,-32 72,-103 205,-133 212,269-523,38-63,7-13,76-97,6 4,211-202,306-180,-607 502,119-81,-123 86,0 1,0 0,0 1,1 0,0 1,0 1,24-4,-37 8,1-1,-1 1,1 0,0 0,-1 0,1 0,-1 1,1-1,0 1,-1-1,1 1,-1 0,1 0,-1 0,5 3,-6-3,0 1,1-1,-1 0,0 1,0-1,0 1,0 0,0-1,-1 1,1 0,0-1,-1 1,1 0,-1 0,0 0,0-1,1 4,-2 6,0-1,-1 0,0 0,-1-1,1 1,-2 0,-5 11,-8 15,-2-1,-2-1,-33 44,-95 100,-44 24,-8-9,-308 227,462-385,-60 33,60-47,46-20,0-1,0 1,0-1,0 0,0 1,0-1,0 0,0 0,0 0,0 0,0 0,0 0,0 0,0 0,0-1,0 1,0 0,0-1,0 1,0 0,-2-2,3 1,0 0,-1 1,1-1,-1 0,1 0,0 0,0 0,0 0,0 0,-1-1,1 1,1 0,-1 0,0 0,0 0,0 0,0 0,1 0,-1 0,0 0,2-1,20-43,16-11,1 1,3 2,75-73,172-130,389-238,-329 252,-212 138,-101 70,-36 34,1 0,-1-1,1 1,-1 0,0-1,1 1,-1-1,1 1,-1-1,0 1,1-1,-1 1,0-1,0 1,1-1,-1 1,0-1,0 0,0 1,0-1,0 1,0-1,0 0,0 1,0-1,0 1,0-1,0-1,-6 2,1-1,0 1,-1 0,1 1,0-1,-1 1,1 0,0 0,0 1,0-1,-7 4,-354 111,-109 30,5-25,-518 62,973-181,-48 8,-1-4,-121-2,153-10,32 5,-1 1,1 0,-1 0,1 0,-1-1,1 1,0 0,-1-1,1 1,-1 0,1-1,0 1,-1 0,1-1,0 1,0-1,-1 1,1 0,0-1,0 1,-1-1,1 1,0-1,0 1,0-1,0 1,0-1,0 0,2-3,-1 1,1 0,0 0,0 0,1 0,-1 0,1 1,-1-1,1 1,0-1,4-2,75-57,164-93,106-30,-195 111,-62 30,162-100,-228 119,-29 25,0 0,1 0,-1 0,0 0,0 0,0-1,0 1,0 0,0 0,1 0,-1-1,0 1,0 0,0 0,0 0,0-1,0 1,0 0,0 0,0-1,0 1,0 0,0 0,0 0,0-1,0 1,0 0,0 0,-1 0,1-1,0 1,0 0,0 0,0 0,0-1,0 1,-1 0,1 0,0 0,0 0,0 0,0-1,-1 1,1 0,0 0,0 0,0 0,-1 0,1 0,0 0,0 0,0 0,-1 0,1 0,0 0,0 0,0 0,-1 0,1 0,-11 0,0 2,0-1,0 1,-14 5,-515 179,343-110,134-53,-404 146,353-136,106-33,9-3,25-13,651-260,-166 78,-469 179,63-39,-70 29,-34 29,-1-1,0 1,0 0,1 0,-1-1,0 1,0 0,0 0,1-1,-1 1,0 0,0-1,0 1,0 0,0-1,0 1,0 0,0-1,0 1,0 0,0-1,0 1,0 0,0-1,0 1,0-1,0 1,0 0,0 0,0-1,-1 1,1 0,0-1,0 1,0 0,-1-1,1 1,0 0,0 0,-1-1,1 1,0 0,0 0,-1 0,1 0,0-1,-1 1,1 0,-8-1,0 0,0 1,0 0,0 0,0 1,0 0,-9 2,-141 31,3 7,-154 62,238-78,-243 86,-542 169,809-268,-78 9,115-20,0 0,0-1,0 0,0-1,0 0,-15-3,24 3,-1 1,0-1,1 0,-1 1,1-1,-1 0,1 0,0 0,-1 0,1 0,0 0,-1 0,1-1,0 1,0 0,0-1,0 1,0 0,1-1,-1 1,0-1,1 0,-1 1,1-1,-1 0,1 1,0-1,0 0,0 1,0-1,0 0,0 1,0-1,0 0,1 1,-1-1,1 0,-1 1,1-1,0 1,-1-1,1 1,2-3,3-8,2 0,-1 1,1 0,1 0,0 1,1 0,12-10,23-17,87-54,14 7,4 6,3 7,163-52,490-115,-593 180,-415 100,-45-2,-509 85,-744 102,1424-218,36-3,1-1,-1-3,1-1,-55-5,93 4,-1 0,1 0,-1-1,0 1,1 0,-1-1,1 1,-1-1,1 0,-1 1,1-1,-1 0,1 0,0 0,0 0,-3-2,4 2,0 1,0-1,0 1,0-1,0 0,0 1,0-1,0 0,0 1,0-1,0 0,0 1,1-1,-1 1,0-1,0 0,1 1,-1-1,0 1,1-1,-1 1,1-1,-1 1,0-1,1 1,-1-1,2 1,7-7,0 0,1 1,16-8,-22 12,92-44,3 5,191-54,233-24,136 4,-450 90,245 3,-440 25,-25 4,-46 11,-729 167,598-145,-458 89,616-124,42-11,64-16,715-148,20 55,-50 45,-650 67,-109 2,1 1,-1 0,0 1,0-1,0 0,1 1,-1-1,0 1,0 0,0 0,3 1,-4-1,-1-1,0 0,0 1,1-1,-1 0,0 1,0-1,0 0,0 1,1-1,-1 1,0-1,0 1,0-1,0 0,0 1,0-1,0 1,0-1,0 1,0-1,0 0,0 1,-1-1,1 1,0-1,0 0,0 1,0-1,-1 1,1-1,0 0,0 1,-1-1,-6 7,0 0,0-1,-1 0,-11 7,12-8,-129 82,-238 110,217-119,-1048 494,368-180,807-378,1 1,-43 30,71-44,0-1,0 1,0 0,0 0,0 0,0 0,0-1,0 1,1 0,-1 1,0-1,0 0,1 0,-1 0,1 0,-1 1,1-1,0 0,-1 2,2-3,-1 1,1 0,-1 0,1-1,-1 1,1 0,0-1,-1 1,1 0,0-1,0 1,-1-1,1 1,0-1,0 1,0-1,0 0,-1 0,1 1,0-1,0 0,0 0,0 0,2 0,27 2,1-2,56-6,193-25,100-11,1626-67,1 102,-1875 7,170 6,-258 0,-44-6,0 0,0 0,1 0,-1 1,0-1,0 0,0 0,1 0,-1 0,0 0,0 0,0 1,0-1,1 0,-1 0,0 0,0 0,0 1,0-1,0 0,0 0,0 0,1 1,-1-1,0 0,0 0,0 1,0-1,0 0,0 0,0 0,0 1,0-1,0 0,0 0,0 0,-1 1,1-1,0 0,0 0,0 0,0 1,0-1,0 0,0 0,0 0,-1 1,1-1,0 0,0 0,0 0,0 0,-1 0,1 0,0 1,0-1,0 0,-1 0,1 0,0 0,0 0,0 0,-1 0,1 0,0 0,0 0,-1 0,-77 25,-133 27,-116 24,140-33,-1992 425,1836-411,107-30,216-25,0 0,0-2,-32-2,52 2,0 0,-1 0,1 0,-1 0,1 0,0 0,-1 0,1 0,0 0,-1-1,1 1,0 0,-1 0,1 0,0 0,0-1,-1 1,1 0,0 0,-1 0,1-1,0 1,0 0,0-1,-1 1,1 0,0 0,0-1,0 1,0 0,-1-1,1 1,0 0,0-1,0 1,0 0,0-1,0 1,0-1,0 1,0 0,0-1,0 1,20-18,37-10,0 2,99-30,-105 39,183-57,2 10,3 11,434-39,-641 89,0 2,35 4,-41 5,-26-8,1 1,-1-1,0 0,0 0,0 1,1-1,-1 0,0 1,0-1,0 0,0 1,1-1,-1 0,0 1,0-1,0 0,0 1,0-1,0 0,0 1,0-1,0 0,0 1,0-1,0 1,0-1,0 0,-1 1,1-1,0 0,0 1,0-1,0 0,-1 0,1 1,0-1,0 0,-1 0,1 1,0-1,-1 0,-9 7,0 0,-1-1,1-1,-2 0,-22 7,-218 68,-313 55,545-131,-846 152,718-140,145-15,-1-1,0 0,0 0,0 0,0 0,0 0,0-1,1 0,-1 0,0 0,0 0,1 0,-5-3,7 3,1 1,0-1,-1 1,1-1,0 1,0-1,-1 1,1-1,0 1,0-1,0 1,0-1,0 0,0 1,0-1,0 1,0-1,0 1,0-1,0 0,0 1,0-1,1 1,-1-1,0 1,0-1,1 1,-1-1,23-25,26-13,2 2,109-58,-42 28,-44 21,396-265,-448 294,-1-1,-1-1,-1 0,21-29,-32 37,0-1,-1 0,0-1,-1 1,-1-1,0-1,-1 1,0-1,-1 1,2-17,1-33,-4 24,3 1,17-74,42-57,-62 165,0 0,0 0,-1-1,0 1,1-1,-2 1,1-1,0 0,-1 1,0-1,0 0,-1 1,1-1,-1 1,0-1,0 0,0 1,-1 0,-2-7,0 7,-1-1,1 1,0 0,-1 1,0-1,0 1,0 0,0 0,-1 0,1 1,-1 0,1 0,-1 0,0 0,-10 0,-65-11,-1 4,-84 2,16 0,128 6,-45-3,0-2,-75-18,80 1,61 22,-1 1,0-1,1 0,-1 0,1 1,-1-1,1 0,0 0,-1 0,1-1,0 1,0 0,0 0,0-1,0 1,0 0,0-1,0 1,1-1,-1 1,0-1,1 0,-1 1,1-1,0 0,-1 1,1-1,0 0,0 1,0-3,2 2,-1 0,0 0,1 0,-1 0,1 0,0 0,-1 1,1-1,0 1,0-1,0 1,0 0,0 0,0 0,1 0,-1 0,0 0,3 0,32-9,1 2,0 2,0 1,47 0,-64 4,1185-11,-864 16,-255-5,100 6,-159 0,-28-5,1 0,-1 0,0 0,0 0,0 0,0 0,0 0,1 0,-1 1,0-1,0 0,0 0,0 0,0 0,0 0,0 0,0 0,1 1,-1-1,0 0,0 0,0 0,0 0,0 0,0 1,0-1,0 0,0 0,0 0,0 0,0 0,0 1,0-1,0 0,0 0,0 0,0 0,0 0,0 1,0-1,0 0,0 0,-1 0,1 0,0 0,0 1,0-1,0 0,0 0,0 0,0 0,0 0,-1 0,1 0,0 0,0 0,0 1,0-1,0 0,-1 0,1 0,0 0,0 0,0 0,-54 17,-388 82,-3-18,-690 34,599-103,491-13,-67-10,109 10,-1 1,1-1,-1 0,1 0,0 0,-1-1,1 1,0-1,0 1,-4-4,6 5,1-1,0 1,-1 0,1-1,0 1,0-1,-1 1,1-1,0 1,0-1,0 1,0-1,0 1,-1-1,1 0,0 1,0-1,0 1,0-1,1 1,-1-1,0 1,0-1,0 1,0-1,0 1,1-1,-1 1,0-1,0 1,1-1,-1 1,0 0,1-1,-1 1,1-1,0 1,7-7,0 2,1-1,0 1,0 0,16-5,111-39,172-37,-289 81,2368-532,-2262 512,-95 22,-30 3,0 0,0 0,0 0,0 1,0-1,0 0,0 0,0 0,0 1,0-1,0 0,0 0,0 1,0-1,0 0,0 0,0 0,0 1,0-1,0 0,0 0,0 0,0 1,-1-1,1 0,0 0,0 0,0 0,0 1,-1-1,1 0,0 0,0 0,0 0,0 0,-1 0,1 1,0-1,0 0,0 0,-1 0,1 0,0 0,0 0,-1 0,1 0,0 0,0 0,0 0,-1 0,1 0,-61 25,-81 21,-2-6,-176 25,-316 13,-977-5,1586-74,31-1,33 0,33-1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3.88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55,'-11'11,"-14"26,-15 40,-22 29,-11 18,-6 0,12-10,17-37,16-52,27-53,35-45,36-53,28-38,11-25,-13 19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7.14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1397,'-11'18,"-1"0,-1-1,-16 19,15-21,2 0,0 1,-14 25,24-36,-1 0,1 0,0 0,1 0,-1 0,1 0,0 0,-1 8,3-11,-1 0,0 0,0 0,1-1,-1 1,1 0,-1 0,1 0,0 0,-1-1,1 1,0 0,0-1,1 1,-1-1,0 1,0-1,1 0,-1 1,1-1,-1 0,1 0,0 0,-1 0,1 0,0 0,2 0,8 2,-1 0,0-1,1-1,0 0,-1 0,1-2,12 0,164-18,249-56,-284 45,471-99,-309 62,-94 25,-201 38,1 2,-1 0,1 1,26 3,-47-2,1 0,0 0,0 0,-1 0,1 0,0 0,-1 0,1 1,0-1,0 0,-1 0,1 1,0-1,-1 0,1 1,-1-1,1 1,0-1,-1 1,1-1,-1 1,0-1,1 1,-1 0,1-1,-1 1,0 0,1-1,-1 2,0 0,-1 0,1-1,-1 1,0 0,0-1,1 1,-1-1,0 1,0-1,-1 1,1-1,0 0,0 0,-1 1,-1 0,-30 23,-2-1,-38 20,-203 105,-324 146,-46 23,29 20,456-234,158-102,0 0,1 1,-1-1,0 1,1 0,-1-1,1 1,-3 5,5-8,0 0,0 1,0-1,0 0,0 1,0-1,0 1,0-1,0 0,0 1,0-1,1 1,-1-1,0 0,0 1,0-1,0 0,1 1,-1-1,0 0,0 1,1-1,-1 0,0 0,0 1,1-1,-1 0,0 0,1 0,-1 1,0-1,1 0,-1 0,0 0,1 0,-1 0,1 0,-1 0,0 1,1-1,-1 0,1 0,-1-1,0 1,1 0,-1 0,0 0,1 0,-1 0,1 0,27-4,0-1,0-2,28-9,221-69,967-281,62-39,-1236 384,-61 20,-13 5,-91 41,62-30,-454 220,376-180,-60 35,154-82,1 2,0 1,1 0,-22 20,36-30,0-1,0 1,0 0,0 0,1 0,-1 0,0 0,0 0,0 0,1 0,-1 0,1 0,-1 0,1 0,-1 0,1 0,0 1,-1-1,1 0,0 0,0 1,0-1,0 0,0 0,0 1,0-1,1 0,-1 0,0 0,1 1,-1-1,1 0,-1 0,1 0,-1 0,1 0,0 0,-1 0,1 0,0 0,0 0,0 0,0-1,0 1,1 1,8 2,0-1,0 0,0 0,1-1,-1 0,0-1,1 0,15-1,98-3,239-38,637-155,-325 55,-520 117,-119 24,-35 0,-1 0,0 0,0 0,0 0,0 1,0-1,1 0,-1 0,0 0,0 0,0 1,0-1,0 0,0 0,0 0,0 0,0 1,1-1,-1 0,0 0,0 0,0 1,0-1,0 0,0 0,0 0,0 1,0-1,0 0,-1 0,1 0,0 0,0 1,0-1,0 0,0 0,0 0,0 0,0 1,0-1,-1 0,1 0,0 0,0 0,0 0,0 1,-1-1,1 0,0 0,0 0,0 0,0 0,-1 0,1 0,0 0,0 0,0 0,-1 0,1 0,0 0,0 0,0 0,-1 0,1 0,-61 26,55-24,-185 70,-676 277,729-279,104-46,25-11,25-9,25-10,405-117,3-36,-430 152,874-385,-789 336,-95 47,-28 12,-57 21,-1437 570,1392-547,117-46,1 1,-1-1,0 0,0 0,1-1,-1 1,0-1,0 0,0 0,0 0,0-1,-6-1,9 2,1-1,-1 1,0-1,0 1,1-1,-1 1,0-1,1 0,-1 1,1-1,-1 0,1 1,-1-1,1 0,-1 0,1 0,0 1,0-1,-1 0,1-2,3-29,17-21,2 1,43-75,-58 112,128-219,9-19,-137 241,3-6,-1 0,-1 0,8-26,-15 40,0 0,0 1,0-1,-1 0,1 0,-1 0,0 0,0 0,-1 0,1 0,-1 0,1 0,-1 0,-1 0,1 1,0-1,-1 0,0 1,0-1,0 1,0-1,-4-3,0 2,0 1,-1 0,1 0,-1 0,0 1,0 0,0 0,0 1,0 0,-1 0,1 1,-1 0,-7-1,-34-2,-1 3,-62 4,-112 21,173-18,-182 22,-728 76,773-93,173-11,0 0,0-1,0 0,0-2,-19-4,31 6,0 0,0 0,0-1,0 1,0-1,0 1,1-1,-1 0,1 0,0 0,-1 0,1 0,0-1,0 1,0-1,0 1,1-1,-1 0,1 1,0-1,-1 0,1 0,1 0,-1 0,0 0,1 0,-1 0,1-1,0 1,1-6,1-4,1 0,0 1,1-1,0 1,1 0,1 0,0 1,14-21,9-10,2 1,56-58,21-5,209-157,154-60,386-174,-1204 638,-24-16,-786 194,-7-60,900-205,241-51,-1 0,1 2,-23 9,46-16,0 0,0 0,0 0,-1 1,1-1,0 0,0 0,0 0,-1 0,1 0,0 0,0 0,0 1,0-1,-1 0,1 0,0 0,0 0,0 1,0-1,0 0,0 0,-1 0,1 1,0-1,0 0,0 0,0 0,0 1,0-1,0 0,0 0,0 0,0 1,0-1,0 0,0 0,0 1,0-1,0 0,1 0,-1 0,0 1,0-1,0 0,0 0,0 0,0 0,0 1,1-1,-1 0,0 0,0 0,0 0,0 0,1 0,-1 1,0-1,0 0,0 0,1 0,-1 0,0 0,0 0,1 0,-1 0,0 0,0 0,1 0,38 6,137-1,982-17,-482 2,-526 12,-110 7,-39-9,0 0,-1 0,1 1,-1-1,1 0,0 0,-1 1,1-1,-1 1,1-1,-1 0,1 1,-1-1,1 1,-1-1,0 1,1-1,-1 1,0-1,1 1,-1-1,0 1,0 0,1-1,-1 1,0 0,0-1,0 2,-2 1,0 0,0 0,-1 0,1-1,-1 1,0-1,1 1,-1-1,0 0,0 0,-1 0,1 0,0-1,-1 1,-6 1,-149 52,-103 17,-821 155,501-114,562-108,-54 11,72-15,10-1,46-6,163-25,137-26,115-22,1082-150,-1395 220,-134 14,-39 6,-121 25,-122 18,233-49,-650 147,466-96,-241 101,391-132,0 2,2 3,1 3,-103 77,141-93,0 2,-29 33,43-43,-1-1,1 1,1 0,-1 1,2 0,-1 0,1 0,-3 14,6-20,0-1,1 0,-1 1,1-1,0 0,0 1,0-1,0 0,1 1,-1-1,1 0,0 1,0-1,0 0,0 0,1 0,-1 0,1 0,0 0,-1 0,6 4,-2-2,1 0,1-1,-1 1,1-1,0-1,0 1,0-1,0-1,10 3,40 9,1-4,1-1,0-4,75-1,-85-3,302 4,87-6,323-6,653 1,-995 16,-131 14,-203-7,-80-15,-1-1,0 0,0 1,0 0,0 0,0 0,0 0,0 1,3 3,-6-5,-1-1,1 1,0 0,-1 0,1-1,-1 1,1 0,-1 0,0 0,1 0,-1 0,0-1,0 1,1 0,-1 0,0 0,0 0,0 0,0 0,0 0,0 0,-1 0,1 0,0 0,0 0,-1 0,1-1,0 1,-2 2,0 0,-1 1,0-1,0 0,0 0,0 0,-1 0,1-1,-1 1,-5 2,-30 14,0-2,-78 21,-222 52,-443 91,-782 200,1283-299,133-28,131-43,37-11,122-30,2129-483,-2095 468,-170 44,0 0,0-1,0 0,0 0,0-1,0 0,-1 0,0 0,6-4,-11 7,0-1,0 1,0-1,0 1,0 0,0-1,0 1,-1 0,1-1,0 1,0-1,0 1,0 0,-1-1,1 1,0 0,0-1,0 1,-1 0,1 0,0-1,-1 1,1 0,0 0,-1-1,1 1,0 0,-1 0,1 0,0 0,-1 0,1-1,-1 1,1 0,0 0,-1 0,1 0,0 0,-1 0,-44-7,-50 2,-177 11,-105 36,347-38,-781 114,314-43,350-57,115-19,32 1,0 0,-1 0,1 0,0 0,0 0,0 0,0 0,-1 0,1 0,0 0,0 0,0 0,0 0,-1 0,1 0,0 0,0 0,0 0,0-1,0 1,-1 0,1 0,0 0,0 0,0 0,0 0,0-1,0 1,0 0,-1 0,1 0,0 0,0-1,0 1,0 0,0 0,0 0,0-1,0 1,0 0,0 0,0 0,0 0,0-1,0 1,0 0,0 0,1 0,-1 0,0-1,0 1,0 0,0 0,0 0,0 0,0 0,0-1,1 1,-1 0,0 0,0 0,0 0,0 0,0 0,1 0,-1 0,0-1,0 1,15-7,0 0,0 1,32-8,680-132,-658 135,960-103,-1013 113,-1 1,0 0,1 1,27 6,-42-7,0 0,0 0,0 1,0-1,0 0,0 1,-1-1,1 0,0 1,0-1,0 1,0 0,-1-1,1 1,0-1,-1 1,1 0,0 0,-1-1,1 1,-1 0,1 0,-1 0,1 0,-1 0,0 0,1-1,-1 1,0 0,0 0,0 0,0 0,0 0,0 0,0 0,0 0,0 0,0 0,0 0,-1 0,1 0,0 0,-1 0,1 0,-1-1,0 3,-4 4,-1 1,1-1,-1 0,0 0,-1 0,0-1,0 0,0-1,-14 8,-89 46,80-45,-508 232,410-190,-24 18,114-47,38-27,0 0,0 0,-1 0,1 0,0 1,-1-1,1 0,0 0,0 0,0 1,-1-1,1 0,0 0,0 1,0-1,-1 0,1 0,0 1,0-1,0 0,0 1,0-1,0 0,0 1,0-1,0 0,0 0,0 1,0-1,0 0,0 1,0-1,0 0,0 1,0-1,0 0,0 1,0-1,0 0,1 0,-1 1,0-1,0 0,0 0,1 1,-1-1,0 0,1 1,5-1,1 1,-1-1,1 0,0-1,-1 1,1-1,-1 0,10-4,78-20,-2-5,154-72,167-123,-346 183,100-80,-147 105,0-1,-2-1,0 0,-1-2,-1 0,-1 0,-1-2,16-35,-26 49,0-1,-1 1,0 0,0-1,-1 0,0 1,-1-1,0 0,-1 0,0 0,-1 0,0 0,-2-12,1 17,0 0,0 0,-1 0,1 0,-1 0,0 0,0 0,-1 1,1 0,-1 0,0 0,0 0,-1 0,1 1,-1 0,1 0,-1 0,0 1,0-1,-1 1,1 0,0 1,-1-1,-10-1,-7 1,0 0,1 1,-1 1,-44 7,-182 40,-97 39,249-60,-1727 417,1445-380,337-58,-1-2,1-2,-81-8,115 6,1 0,-1-1,1 0,0-1,-1 1,1-1,-12-7,18 9,-1-1,0 1,0 0,1-1,-1 1,1-1,0 0,-1 1,1-1,0 0,0 0,0 0,0 0,0 1,0-2,1 1,-1 0,1 0,-1-3,2-2,1 0,-1 0,1 0,1 0,-1 1,1-1,1 1,-1 0,1 0,0 0,0 0,1 0,-1 1,12-9,25-26,3 2,48-33,589-360,-184 126,-440 267,77-67,-128 100,0 1,-1-2,1 1,-1-1,0 0,-1 0,1 0,-1 0,0-1,-1 0,0 0,0 0,3-9,-6 15,0-1,0 0,0 1,-1-1,1 0,0 1,-1-1,1 0,-1 1,1-1,-1 1,0-1,0 1,0-1,0 1,0 0,0-1,0 1,0 0,0 0,0 0,-3-2,-1 0,-1 0,0 0,0 1,0-1,0 1,0 1,0-1,-11 0,-26-2,-1 3,-85 7,-179 34,-314 85,413-71,202-52,0 0,0 0,0 0,0 1,1 0,-1 1,1-1,0 1,-8 7,14-11,0 1,0-1,0 0,-1 1,1-1,0 1,0-1,1 0,-1 1,0-1,0 1,0-1,0 0,0 1,0-1,0 1,1-1,-1 0,0 1,0-1,1 0,-1 1,0-1,0 0,1 0,-1 1,0-1,1 0,-1 0,0 1,1-1,-1 0,0 0,1 0,-1 0,1 0,-1 1,0-1,1 0,-1 0,1 0,-1 0,0 0,1 0,51 5,96-12,261-47,-293 36,-43 6,220-38,-253 40,-30 3,-17 6,-1 0,0 1,0 0,0 0,-15 3,-348 54,-9 31,181-40,-197 40,267-63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24575,'5'6'0,"-1"1"0,0-1 0,0 1 0,0-1 0,-1 1 0,0 0 0,-1 1 0,1-1 0,-2 0 0,1 1 0,-1-1 0,1 12 0,0-4 0,26 255 0,-21-164 0,25 117 0,-14-137 0,8 28 0,-5 1 0,9 161 0,-7 65 0,17 167 0,-41 1 0,-2-206 0,2-164 0,-2-21 0,5 0 0,26 177 0,-18-235-18,-5-26-656,14 49 1,-13-69-6153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24575,'683'25'0,"95"17"0,5-42 0,-317-3 0,222 3-1365,-630 0-5461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24575,'5'6'0,"-1"1"0,0-1 0,0 1 0,0-1 0,-1 1 0,0 0 0,-1 1 0,1-1 0,-2 0 0,1 1 0,-1-1 0,1 12 0,0-4 0,26 255 0,-21-164 0,25 117 0,-14-137 0,8 28 0,-5 1 0,9 161 0,-7 65 0,17 167 0,-41 1 0,-2-206 0,2-164 0,-2-21 0,5 0 0,26 177 0,-18-235-18,-5-26-656,14 49 1,-13-69-6153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4:41.08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2162 443,'-1'9,"0"1,-1-1,0 0,-1 0,0 0,-1 0,1-1,-2 1,-7 11,-3 8,-41 83,-290 515,337-612,-43 60,47-68,1-1,-1 1,0-1,-1 0,0 0,1-1,-1 0,-12 7,17-11,0 0,0 1,1-1,-1 0,0 1,0-1,0 0,0 0,0 0,0 0,0 0,0 0,0 0,0 0,0-1,0 1,1 0,-1 0,0-1,0 1,0 0,0-1,0 1,1-1,-1 1,0-1,1 0,-1 1,0-1,1 0,-1 1,0-1,1 0,-1 0,1 0,0 0,-1 1,1-1,0 0,-1-1,-2-8,0 0,0 0,1 0,1-1,-1 1,1-15,5-78,-4 99,15-123,5 1,51-168,-3 12,-51 174,-16 104,-1-1,1 1,-1 0,1-1,-1 1,-1 0,1-1,-1 1,-1-6,2 9,-1 1,1 0,0-1,0 1,-1 0,1 0,0-1,-1 1,1 0,0 0,-1 0,1-1,-1 1,1 0,0 0,-1 0,1 0,-1 0,1 0,0 0,-1 0,1 0,-1 0,1 0,-1 0,1 0,0 0,-1 0,1 0,-1 1,1-1,0 0,-1 1,-26 19,-97 115,22-20,-39 24,-315 239,-200 70,561-385,-5 3,79-48,21-17,0-1,0 0,0 0,0 0,0 0,0 0,0 0,0 1,0-1,0 0,0 0,0 0,0 0,0 0,0 0,0 1,0-1,0 0,0 0,0 0,0 0,0 0,0 1,0-1,0 0,0 0,0 0,0 0,0 0,1 0,-1 0,0 0,0 1,0-1,0 0,0 0,0 0,0 0,0 0,1 0,-1 0,0 0,0 0,0 0,0 0,0 0,1 0,-1 0,0 0,0 0,0 0,0 0,0 0,0 0,1 0,-1 0,0 0,0 0,0 0,0 0,0 0,0 0,0-1,1 1,-1 0,0 0,0 0,0 0,0 0,44-15,-43 15,1137-493,-456 169,-621 290,-1-2,-3-3,-1-3,68-64,-105 88,16-14,0 1,2 2,2 2,45-25,-81 49,1 1,0 0,0 0,0 1,0-1,0 1,0 0,0 0,0 0,1 1,-1 0,0-1,1 1,-1 1,0-1,0 1,1-1,-1 1,4 2,-5-1,0 1,0-1,0 1,-1 0,1 0,-1 0,0 0,0 1,0-1,0 0,0 1,-1-1,0 1,1 0,-2 0,1-1,0 1,-1 0,1 0,-1 0,0-1,-1 7,1 22,-2 1,-1-1,-2 0,-14 53,-53 125,43-129,19-55,-119 379,124-385,1 1,1 1,1-1,1 0,1 30,0-46,1-1,-1 0,1 1,-1-1,1 0,0 0,1 0,-1 0,1 0,0 0,0 0,0 0,0-1,1 1,-1-1,1 1,0-1,0 0,0 0,1 0,-1-1,1 1,-1-1,8 4,-1-4,0 0,-1-1,1 1,0-2,0 0,0 0,0 0,0-2,-1 1,18-5,31-10,108-47,152-82,1341-567,-1400 624,-245 83,1 1,-1 0,1 1,0 1,-1 0,1 1,19 1,-33 0,-1 0,1 0,0 1,0-1,-1 0,1 0,0 1,0-1,-1 1,1-1,0 0,-1 1,1-1,0 1,-1-1,1 1,-1 0,1-1,-1 1,1 0,-1-1,1 1,-1 0,0-1,1 1,-1 0,0 0,0 0,1-1,-1 1,0 1,-1 1,1 0,-1 0,0 0,0 0,0 0,0-1,0 1,-1 0,1-1,-1 1,-2 2,-23 27,-2-2,-33 28,-572 470,274-236,253-204,-135 144,211-191,30-40,0 0,1 0,-1 0,1 0,-1 0,1 0,-1 0,1 0,-1 0,1 0,0 0,0 0,-1 0,1 0,0 0,0 0,0 0,0 1,1 0,-1-1,1 0,0-1,-1 1,1-1,0 0,0 1,0-1,0 0,-1 1,1-1,0 0,0 0,0 0,0 0,0 0,0 0,-1 0,1 0,0 0,0 0,0 0,0 0,1-1,50-15,138-68,105-53,1351-596,-1327 600,-265 111,5-4,0 3,2 3,101-20,-159 39,1 0,0 0,0 1,0-1,0 1,0 0,0 0,0 1,0-1,0 1,0 0,0 0,0 0,-1 0,1 1,0-1,4 4,-7-4,0 0,0 0,0 1,-1-1,1 0,0 1,-1-1,1 0,-1 1,1-1,-1 1,0-1,1 1,-1-1,0 1,0-1,0 3,-1 2,0 0,0 0,-1 0,0 0,-4 11,-29 49,-3-2,-3-1,-62 73,90-119,-646 740,536-624,121-131,-39 41,1 3,-63 94,102-138,-1 0,1 0,0 0,-1 0,1 0,0 0,0 0,0 1,1-1,-1 0,1 1,-1-1,1 1,0-1,-1 0,1 1,1-1,-1 4,2-5,-1 0,1 0,0 0,0 0,-1-1,1 1,0 0,0-1,0 1,0-1,0 0,0 0,0 0,0 0,-1 0,1 0,0 0,0-1,0 1,0-1,0 1,2-2,45-11,-1-2,73-33,-84 32,160-69,295-175,-488 258,0 0,0 0,-1 0,1-1,0 1,-1-1,1 0,-1 0,0 0,4-5,-15 9,0 1,0 0,0 0,1 1,-1 0,-7 5,-163 68,-104 38,-1286 413,1265-451,246-64,-94 9,142-20,0-1,0 0,0-1,1 0,-11-3,18 4,-1 0,0-1,0 0,0 1,0-1,1 0,-1 0,0 0,1 0,-1 0,1 0,-1-1,1 1,0 0,0-1,-1 1,-1-4,3 3,-1 0,1 1,-1-1,1 0,0 0,0 0,0 0,0 0,0 0,0 0,0 0,0 0,1 0,-1 0,1 0,0 0,0-2,3-4,1 0,-1 0,1 1,11-14,12-9,1 2,1 1,41-29,344-208,32 27,45-27,-345 170,-141 90,-1 0,1-1,-1 0,0 0,-1 0,1 0,-1-1,8-11,-12 16,0 0,1 0,-1 0,0 0,0 0,1 0,-1 0,0 0,0 0,0-1,0 1,0 0,-1 0,1 0,0 0,0 0,-1 0,1 0,0 0,-1 0,1 1,-2-3,0 1,0 0,0 1,0-1,0 1,-1-1,1 1,0 0,-1 0,1-1,-1 2,1-1,-5-1,-11-1,-1 0,1 1,-1 1,1 0,-23 4,-108 15,126-14,-520 98,-126 18,640-116,-2-2,-43-2,70 1,1-1,0-1,-1 1,1 0,0-1,0 0,-1 0,1 0,0 0,0 0,0-1,0 1,0-1,1 0,-1 1,0-2,1 1,-5-4,6 3,1 1,-1-1,1 1,-1-1,1 0,0 1,0-1,0 1,0-1,1 0,-1 1,1-1,-1 1,1-1,0 1,0-1,0 1,1 0,-1-1,0 1,1 0,-1 0,4-3,12-17,1 0,1 2,1 0,31-24,104-68,-88 66,-23 15,1 2,-2-2,-2-2,0-2,54-61,-89 88,0 1,-1-1,-1 0,8-15,-11 22,-1 0,1 0,-1 0,1 0,-1-1,1 1,-1 0,0 0,0-1,1 1,-1 0,0-1,0 1,0 0,-1-1,1 1,0 0,0 0,-1-1,1 1,0 0,-1 0,0 0,1-1,-1 1,0 0,1 0,-1 0,0 0,0 0,0 0,0 0,0 1,0-1,0 0,0 0,0 1,0-1,0 1,-2-1,-5-1,0 2,0-1,1 1,-1 0,0 1,0 0,0 0,1 1,-11 3,-295 97,238-75,-378 142,-128 45,4-32,532-170,-1-2,-59 6,99-15,0-1,-1 0,1 0,0-1,0 1,-1-1,-7-3,13 4,0-1,0 1,0-1,0 1,0-1,0 1,0-1,0 1,0-1,0 0,0 0,1 1,-1-1,0 0,1 0,-1 0,0 0,1 0,-1 0,1 0,0 0,-1 0,1 0,0 0,-1 0,1-2,1-2,1-1,0 0,0 1,1-1,-1 1,1 0,0-1,1 2,-1-1,1 0,0 1,0-1,0 1,7-4,36-34,74-50,87-44,271-132,254-78,-273 133,-397 184,-27 13,-1-1,-1-2,37-26,-66 39,-21 10,-256 95,-686 162,667-203,-405 29,675-85,1-1,0-1,-27-3,46 3,-1 0,0 0,0 0,1-1,-1 1,0 0,1-1,-1 1,1-1,-1 0,0 1,1-1,-1 0,1 0,0 0,-1 0,1 0,0-1,0 1,-1 0,1 0,0-1,0 1,1-1,-1 1,0-1,0 1,1-1,-1 0,1 1,-1-1,1 0,0 1,-1-1,1-2,1-2,1 1,0-1,0 1,0-1,0 1,1 0,0 0,0 0,0 0,6-6,27-32,2 1,87-73,107-62,120-59,-187 128,-150 99,0-2,-1 0,19-19,-25 13,-8 17,0-1,-1 1,1 0,0-1,0 1,-1-1,1 1,0 0,-1-1,1 1,-1 0,1-1,0 1,-1 0,1 0,-1-1,1 1,-1 0,1 0,-1 0,1-1,-1 1,1 0,-1 0,1 0,-1 0,1 0,-2 0,-11 2,1-1,-1 2,0-1,1 2,-16 5,-415 152,48-34,-118 40,329-94,175-69,0 0,1 0,-1 1,1 0,0 0,-13 13,21-18,0 1,-1-1,1 1,-1-1,1 1,0-1,0 1,-1 0,1-1,0 1,0-1,0 1,-1 0,1-1,0 1,0-1,0 1,0 0,0-1,0 1,0 0,1-1,-1 1,0-1,0 1,0 0,1-1,-1 1,0-1,0 1,1-1,-1 1,1-1,-1 1,1 0,3 2,-1-1,1 0,0 0,0 0,0-1,0 1,0-1,0 0,7 1,43 6,68 1,1135-8,-882-7,-310 5,40 0,124-16,-214 15,-1-1,0 0,0-1,24-9,-37 12,0 1,0-1,0 1,0-1,0 1,0-1,0 1,-1-1,1 0,0 0,0 0,-1 1,1-1,0 0,-1 0,1 0,0-1,-1 1,0 0,0 1,-1-1,1 1,0-1,0 1,0-1,-1 0,1 1,0-1,-1 1,1-1,0 1,-1-1,1 1,0 0,-1-1,1 1,-1-1,1 1,-1 0,1 0,-1-1,1 1,-1 0,0 0,1-1,-1 1,-12-3,0 0,0 0,0 2,1 0,-2 0,-13 1,-56 4,-1 3,-105 23,-163 55,267-63,-487 142,519-145,-56 27,105-45,0 1,1 0,-1 0,0 1,1-1,0 1,-1 0,-4 5,8-8,0 0,0 1,0-1,0 0,0 1,0-1,0 1,0-1,0 0,1 1,-1-1,0 0,0 1,0-1,0 0,0 1,1-1,-1 0,0 1,0-1,1 0,-1 1,0-1,0 0,1 0,-1 0,0 1,1-1,-1 0,0 0,1 0,-1 1,0-1,1 0,-1 0,0 0,1 0,-1 0,1 0,-1 0,0 0,1 0,-1 0,0 0,1 0,-1 0,1 0,-1-1,17 1,0 0,0-2,20-4,180-40,249-68,244-53,-548 141,-115 29,-46-3,0 0,-1 0,1 1,0-1,0 0,0 0,-1 1,1-1,0 1,-1-1,1 1,0-1,-1 1,1-1,-1 1,1-1,-1 1,1 0,-1-1,1 1,-1 0,0-1,1 1,-1 0,0 0,1-1,-1 2,-1 3,-1-1,0 1,1-1,-1 0,-1 0,1 1,-1-2,0 1,1 0,-2 0,1-1,0 0,-1 0,-4 4,-64 54,-83 54,37-29,-211 172,23 25,275-250,2 2,-30 46,53-73,1 0,0 0,1 0,0 1,0 0,1-1,0 1,1 0,-1 1,0 11,3-18,1 1,0 0,-1 0,1 0,0 0,1-1,-1 1,1 0,0-1,-1 1,2-1,-1 0,0 0,1 0,-1 0,1 0,0 0,0-1,0 1,0-1,0 0,1 0,-1 0,1 0,-1-1,8 3,11 3,1 0,-1-2,1 0,0-2,0 0,26-2,49-1,105-14,109-27,-282 37,1-1,1319-163,-1275 162,-29 4,-1-2,0-2,0-2,59-19,-96 24,0 0,-1 0,1 0,-1-1,0-1,0 1,-1-1,0 0,9-9,-12 11,0-1,-1 0,1 0,-1 0,0 0,0 0,-1-1,1 1,-1 0,0-1,0 1,0-1,-1 1,1-1,-1 0,0 1,-2-10,-1-1,-1-1,0 1,-1-1,-14-27,-40-66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2.3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6.6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24575,'3'60'0,"2"0"0,15 59 0,3 38 0,-8 211 0,-10-155 0,2-141 0,4-1 0,3 0 0,39 119 0,-52-187 0,13 50 0,-3 2 0,-1-1 0,2 92 0,-14 170 0,-3-139 0,5 833 0,-4-956 0,-1 1 0,-20 83 0,12-73 0,-6 78 0,16 147-632,3-256-101,1 23-6093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8.2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24575,'47'2'0,"-1"2"0,51 12 0,12 2 0,388 13 0,8-32 0,-178-3 0,596 4 0,-856 5 0,0 2 0,-1 4 0,99 27 0,-54-11 0,23 5-87,-37-7-339,1-4 0,133 10 0,-172-29-6400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9.9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0 24575,'6'0'0,"-1"1"0,1 0 0,-1-1 0,1 2 0,-1-1 0,0 1 0,1 0 0,-1 0 0,0 0 0,0 1 0,0-1 0,-1 1 0,1 0 0,-1 1 0,1-1 0,-1 1 0,5 6 0,4 6 0,0 0 0,-2 1 0,14 25 0,-20-34 0,11 24 0,0 1 0,-2 0 0,-2 1 0,-1 1 0,-2 0 0,-1 0 0,4 48 0,0 261 0,-6-63 0,62 199 0,-48-358 0,6 177 0,-23 124 0,-5-374 0,-2-1 0,-2 0 0,-2-1 0,-17 57 0,-5-13 0,-45 97 0,14-53-105,-51 123 334,93-207-601,2 0 0,3 2-1,-8 59 1,14-48-6454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9:00.51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2105 1,'-2'25,"0"-1,-2 1,-1 0,-13 39,10-33,-185 555,37-125,146-432,-9 36,18-62,0 0,0 1,1-1,0 0,0 0,0 1,0-1,0 0,0 1,1-1,0 0,0 0,0 1,2 4,-2-7,0 0,0 0,0 0,0 0,0 0,0 0,1 0,-1 0,0-1,0 1,1 0,-1-1,0 1,1-1,-1 0,1 1,-1-1,1 0,-1 0,1 0,-1 0,0 0,1 0,-1 0,1-1,-1 1,1 0,-1-1,0 1,1-1,1-1,48-27,-48 28,49-37,-2-3,59-60,82-101,-100 103,-133 141,12-12,1 0,1 2,-36 55,55-62,9-25,0 1,0-1,0 1,0-1,1 1,-1-1,0 1,0-1,0 1,0-1,1 0,-1 1,0-1,1 1,-1-1,0 0,1 1,-1-1,0 0,1 1,-1-1,0 0,1 0,-1 1,1-1,-1 0,1 0,-1 0,1 0,5 1,0-1,-1 0,1 0,0-1,0 1,0-2,6-1,67-19,86-36,-81 26,565-193,11 43,-614 171,45-9,-85 19,0 1,1 0,-1-1,1 2,-1-1,0 1,1 0,-1 0,0 1,10 4,-14-6,-1 1,1 0,0 0,-1 0,1 0,-1 0,0 1,1-1,-1 0,0 1,0-1,0 1,0-1,0 1,0 0,0-1,-1 1,1 0,0-1,-1 1,0 0,1 0,-1 0,0-1,0 1,0 0,0 3,-1 3,-1 0,0 0,0-1,0 1,-5 8,-9 17,-26 42,26-51,2 1,1 0,-14 39,26-61,0 1,0-1,0 0,0 1,1 0,-1-1,1 1,0-1,0 1,0-1,1 1,-1-1,1 1,0-1,0 1,0-1,3 7,-1-7,-1 0,1-1,0 1,0 0,0-1,0 1,0-1,1 0,-1 0,1-1,-1 1,1-1,-1 1,1-1,0 0,0 0,6 0,11 1,1 0,0-2,0 0,-1-2,38-7,121-34,-176 42,863-319,-438 147,-418 168,1 1,-1 0,1 1,14-2,-26 5,1 0,-1 0,0 0,0 0,0 0,1 0,-1 0,0 0,0 0,1 0,-1 0,0 0,0 0,0 0,1 0,-1 0,0 0,0 1,0-1,1 0,-1 0,0 0,0 0,0 1,0-1,1 0,-1 0,0 0,0 1,0-1,0 0,0 0,0 0,0 1,0-1,0 0,1 0,-1 1,0-1,0 0,0 0,0 0,0 1,-1-1,1 0,0 0,0 1,0-1,0 0,0 0,0 0,0 1,0-1,0 0,-1 0,1 0,0 1,0-1,0 0,0 0,-1 0,-29 32,-97 69,-170 103,150-107,-366 245,310-199,185-129,0 1,1 1,0 0,-22 29,38-42,-1-1,0 1,1-1,-1 1,1-1,0 1,0 0,0-1,0 1,0 0,1 0,-1 0,1 0,0 4,0-6,0 1,1-1,-1 0,1 0,-1 1,1-1,0 0,-1 0,1 0,0 0,0 1,0-1,0 0,0-1,0 1,0 0,0 0,0 0,0-1,1 1,1 1,7 0,-1 1,1-1,0-1,0 0,0 0,20-1,74-9,0-4,123-31,207-62,538-207,-854 265,-107 39,-33 12,-122 38,-254 111,271-100,-645 272,663-283,94-39,25-11,44-21,0 3,91-33,136-31,-209 68,255-66,-310 85,1 1,-1 0,28 1,-24 9,-21-6,1-1,-1 1,0-1,1 1,-1 0,0-1,0 1,0-1,1 1,-1 0,0-1,0 1,0 0,0-1,0 1,0 0,0-1,0 1,-1 0,1-1,0 1,0-1,0 1,-1 0,1-1,0 1,-1 0,-6 8,0-1,0 0,0 0,-1-1,0 1,-1-2,-12 9,-73 47,-168 82,-127 31,94-43,226-97,70-35,-1 0,0 0,0 0,0 1,0-1,0 0,1 0,-1 0,0 0,0 0,0 0,0 0,0 0,0 1,0-1,1 0,-1 0,0 0,0 0,0 0,0 1,0-1,0 0,0 0,0 0,0 0,0 0,0 1,0-1,0 0,0 0,0 0,0 0,0 1,0-1,0 0,0 0,0 0,0 0,0 0,0 1,-1-1,1 0,0 0,0 0,0 0,0 0,0 0,0 0,0 1,-1-1,47-9,565-204,-468 157,-72 28,479-192,-486 193,65-40,-125 65,1-1,-1 1,0-1,0 0,0 0,0-1,-1 1,1-1,-1 0,3-5,-6 9,1-1,-1 1,0-1,0 0,0 1,0-1,0 0,0 1,0-1,0 1,0-1,0 0,-1 1,1-1,0 1,0-1,-1 0,1 1,0-1,-1 1,1-1,0 1,-1-1,1 1,-1-1,1 1,-1 0,1-1,-1 1,1-1,-1 1,1 0,-1 0,0-1,1 1,-1 0,1 0,-1 0,0 0,1-1,-2 1,-14-2,-1 0,1 1,-1 1,-26 3,-201 30,-615 151,-29 6,170-81,644-101,59-10,40-8,372-87,-368 90,1262-199,6 128,-1269 77,-51 2,-87 1,-181 2,-1927 5,2176-9,-412-12,452 12,-77-12,78 12,0 0,1 0,-1 0,1 0,-1 0,0 0,1-1,-1 1,1 0,-1 0,1-1,-1 1,1 0,-1-1,1 1,-1-1,1 1,-1 0,1-1,-1 1,1-1,0 1,-1-1,1 1,0-1,0 0,-1 1,1-1,0 1,0-2,1 1,0-1,0 1,1-1,-1 1,1-1,0 1,-1 0,1 0,0 0,-1 0,1 0,0 0,0 1,0-1,2 0,73-24,96-18,-101 26,596-127,-530 117,-106 16,-47 7,-73 5,-146 11,-131 2,-113-1,-2644 12,3066-28,104-7,776-47,-808 57,6-1,0 0,0 2,-1 1,1 0,32 9,-49-9,1 0,-1 0,0 0,0 1,0 0,0 0,0 0,-1 1,1-1,-1 1,0 0,0 1,0-1,-1 1,1-1,-1 1,0 0,-1 0,1 0,-1 1,0-1,0 1,-1-1,0 1,0 0,1 7,2 44,-5 81,-2-93,3 1,1-1,13 76,-12-114,0 1,1-1,0 0,0 0,0-1,1 1,0-1,0 0,1 0,0 0,0 0,0-1,1 0,-1 0,1 0,0-1,1 0,7 4,12 5,1-2,0-1,41 9,-60-17,84 21,189 20,100-24,-292-16,2050 6,-2019-12,-518 1,10 2,-1899 0,2188-1,99 1,0 0,0 0,0 0,0 0,-1 0,1 0,0 1,0-1,0 0,0 0,-1 0,1 0,0 0,0 0,0 0,0 0,-1 0,1 0,0 0,0 0,0 0,0 0,-1 0,1 0,0 0,0 0,0 0,0 0,-1 0,1 0,0-1,0 1,0 0,0 0,0 0,-1 0,1 0,0 0,0 0,0-1,0 1,0 0,0 0,0 0,0 0,-1 0,1-1,0 1,0 0,0 0,0 0,0 0,0-1,0 1,0 0,0 0,0 0,0-1,0 1,0 0,0 0,1 0,19-8,471-92,-415 87,356-48,439-5,435 51,-1146 16,-33-1,318 5,-415-4,6 0,47 7,-77-7,1 0,-1 0,0 1,0 0,0 0,0 1,0-1,0 1,0 1,-1-1,1 1,-1 0,7 6,-10-7,0 0,-1 0,1 0,-1 0,1 0,-1 0,0 0,0 1,0-1,-1 0,1 0,-1 1,1-1,-1 1,0-1,-1 0,1 1,-1-1,0 5,0-5,0-1,0 1,1 0,-1 0,1 0,0 0,0-1,0 1,0 0,1 0,-1 0,1 0,0 0,0-1,0 1,0 0,0-1,0 1,1-1,-1 1,1-1,0 0,-1 1,1-1,0 0,1 0,-1 0,0-1,0 1,1 0,3 1,8 4,0-1,0 0,0-1,1-1,30 6,87 3,-100-10,1174 11,-1163-14,53-3,-88 3,12-1,-29-1,-3 0,-2-2,1 0,-1 0,2-2,-1 1,0-2,1 0,0 0,1-1,-1 0,2-1,-1-1,1 1,-12-16,-36-44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6:01.09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481 12,'0'0,"0"0,0-1,0 1,0-1,0 1,0-1,0 1,0 0,0-1,0 1,0-1,0 1,0 0,0-1,1 1,-1-1,0 1,0 0,0-1,1 1,-1 0,0-1,0 1,1 0,-1 0,0-1,1 1,-1 0,0 0,1-1,-1 1,0 0,1 0,-1 0,1 0,-1-1,0 1,1 0,-1 0,1 0,0 1,0-1,0 0,0 1,0-1,0 1,0-1,0 1,0-1,0 1,-1 0,1 0,0-1,0 1,-1 0,1 0,-1 0,1 0,0 1,6 15,-1 0,-1 0,-1 0,-1 1,0 0,-1-1,-1 1,-1 19,2 1,0 182,-26 219,6-178,17-257,1 0,0 0,0 0,0 0,0 0,1 0,0 0,0 0,1 5,-2-9,1 1,-1-1,0 0,0 1,1-1,-1 0,0 1,1-1,-1 0,1 0,-1 0,0 1,1-1,-1 0,1 0,-1 0,0 0,1 0,-1 0,1 0,-1 0,1 0,-1 0,0 0,1 0,-1 0,1 0,-1 0,0 0,1 0,-1 0,1-1,-1 1,0 0,1 0,-1 0,0-1,1 1,-1 0,0-1,1 1,-1 0,0-1,1 1,8-11,0 0,-1 0,13-22,-16 24,369-676,-212 377,-129 256,-26 47,-17 32,-101 176,54-104,-52 96,-219 383,299-530,-164 296,179-316,2-1,-12 39,19-25,6-40,-1 1,0-1,0 0,1 0,-1 1,0-1,1 0,-1 0,1 1,0-1,-1 0,1 0,0 0,0 0,0 0,0 0,0 0,1 1,2-1,0 0,0 1,0-1,0-1,0 1,0-1,1 1,-1-1,0 0,0-1,0 1,1-1,-1 0,0 0,5-2,67-19,138-62,-136 50,373-143,690-175,-909 303,-219 47,0 0,0 1,0 0,0 1,0 0,0 1,25 5,-37-6,0 0,-1 1,1-1,0 0,0 1,0-1,0 1,0 0,0-1,0 1,-1 0,1-1,0 1,-1 0,1 0,0-1,-1 1,1 0,-1 0,1 0,-1 0,0 0,1 0,-1 2,0-1,0 0,0 1,-1-1,1 0,-1 0,1 0,-1 0,0 0,0 0,0 0,0 0,0 0,-3 3,-10 11,-1 0,0-1,-1 0,-28 19,-73 48,-203 105,-156 43,-15 9,380-175,109-63,1 0,-1 0,1 0,-1 0,1 1,-1-1,1 0,0 0,-1 1,1-1,0 1,0-1,0 1,0 0,-1 2,2-3,1-1,-1 1,0 0,1-1,-1 1,0-1,1 1,-1-1,1 0,-1 1,1-1,-1 1,1-1,-1 0,1 1,-1-1,1 0,-1 0,1 1,0-1,-1 0,1 0,0 0,-1 0,1 0,-1 0,1 0,0 0,0 0,16 0,-1-1,28-5,71-17,155-51,111-63,-320 114,696-275,108-39,-715 276,-183 75,-45 26,12-5,-47 19,47-25,1 4,-89 60,149-90,1-1,1 1,-1 1,0-1,1 0,0 1,0 0,-3 4,6-8,0 0,0 1,-1-1,1 0,0 0,0 1,0-1,0 0,0 0,0 1,0-1,0 0,0 0,0 1,0-1,0 0,0 0,1 1,-1-1,0 0,0 0,0 1,0-1,0 0,0 0,0 0,1 1,-1-1,0 0,0 0,0 0,1 1,-1-1,0 0,0 0,0 0,1 0,-1 0,0 0,0 0,1 0,-1 1,0-1,1 0,27-2,21-12,-1-1,51-25,-50 20,376-166,181-70,-586 248,2-1,0 1,1 0,0 2,0 1,1 0,-1 2,26 0,-47 2,0 1,0 0,-1 0,1 0,0 1,0-1,-1 0,1 1,0-1,-1 1,1-1,0 1,-1 0,1 0,-1 0,1 0,-1 0,1 0,-1 0,0 0,0 0,1 1,-1-1,0 0,0 1,0-1,-1 1,1 0,0-1,0 1,-1-1,1 1,0 3,-2 1,1-1,-1 1,0 0,0 0,-1-1,0 1,0-1,0 1,0-1,-4 6,-12 20,-1-1,-2-1,-1 0,-1-2,-43 40,-152 113,-264 146,-17-40,395-235,62-41,41-10,1 0,0 0,0 0,-1 0,1 0,0 0,0 0,-1 0,1 0,0 0,0-1,-1 1,1 0,0 0,0 0,-1 0,1 0,0 0,0 0,0-1,-1 1,1 0,0 0,0 0,0 0,0-1,-1 1,1 0,0 0,0-1,0 1,0 0,0 0,0-1,0 1,0 0,-1 0,1-1,0 1,0 0,14-18,164-116,-17 15,-139 101,-2-1,0 0,-1-1,27-37,-39 38,-7 18,0 1,0 0,0-1,0 1,-1 0,1-1,0 1,0 0,-1-1,1 1,0 0,-1 0,1-1,0 1,-1 0,1 0,0 0,-1-1,1 1,-1 0,1 0,0 0,-1 0,1 0,-1 0,1 0,0 0,-1 0,1 0,-1 0,1 0,0 0,-1 0,-16 4,1 0,0 1,-22 10,-303 124,-146 57,-430 106,-13-41,735-208,161-44,-58 22,92-31,0 0,-1 0,1 0,-1 0,1 1,0-1,-1 0,1 0,0 0,-1 0,1 0,0 1,-1-1,1 0,0 0,-1 1,1-1,0 0,-1 0,1 1,0-1,0 0,-1 1,1-1,0 0,0 1,0-1,0 0,-1 1,1-1,0 1,0-1,0 0,0 1,0-1,0 1,0-1,0 0,0 1,0-1,1 1,26 7,135-4,123-19,102-26,85-23,509-97,-182 28,-185 37,-66 10,-99 16,-132 11,-292 54,0-1,-1-1,1-1,39-21,-62 28,0 0,-1 0,1 0,-1 0,1 0,-1 0,0-1,1 1,-1 0,0-1,0 1,0-1,0 0,0 1,0-1,0 0,0-2,-1 3,0 0,0 0,0-1,-1 1,1 0,0 0,0-1,-1 1,1 0,-1 0,1 0,-1 0,0 0,1 0,-1 0,0 0,0 0,0 0,0 0,1 0,-4-1,-7-5,-1 0,0 1,-1 1,1 0,-1 1,0 0,-18-3,-105-15,-250-9,-1424 18,1707 15,0 4,-138 27,215-27,1 1,-31 13,49-18,1 1,-1 0,1 1,0-1,1 1,-1 1,0-1,1 1,0 0,0 0,1 0,-5 6,8-8,0-1,-1 0,1 1,0-1,1 1,-1 0,0-1,1 1,-1 0,1-1,0 1,0 0,0-1,0 1,0 0,1-1,-1 1,1 0,0-1,-1 1,1-1,1 1,-1-1,3 5,1 0,1 1,0-1,0-1,1 1,0-1,11 8,14 7,1-1,0-2,2-2,0 0,1-3,0-1,49 10,30 0,129 9,-117-22,0-4,161-16,-211 3,-1-4,0-2,-1-4,142-54,-198 64,-1 0,0-2,0 0,-1-1,17-13,-31 21,1-1,-1 1,0-1,0 1,0-1,0 0,0 0,-1 0,0 0,0-1,2-6,-3 8,-1 0,1 0,-1 0,0-1,0 1,0 0,-1 0,1 0,-1-1,1 1,-1 0,0 0,-1 0,1 0,0 0,-1 1,1-1,-5-4,0-1,0 1,-1 0,0 0,0 1,-1 0,0 0,0 1,0 0,-14-5,-10-4,-48-13,3 6,0 3,-120-11,-167 9,286 17,-375-7,-2512 66,2801-49,125-8,38 0,8-2,60-8,-9 2,374-66,-363 60,0-4,-2-3,0-3,70-36,-129 57,1-1,-1 0,0 0,0-1,-1 0,0 0,10-11,-16 16,0 0,-1 0,1 0,0 0,-1 0,1-1,-1 1,1 0,-1 0,1-1,-1 1,0 0,0 0,0-1,1 1,-1 0,-1-1,1 1,0 0,0-1,0 1,-1 0,1 0,0-1,-1 1,1 0,-1 0,0 0,1-1,-1 1,0 0,0 0,0 0,0 0,0 0,0 1,0-1,0 0,0 0,0 1,0-1,0 0,0 1,-2-1,-7-4,-1 1,1 1,-1 0,-13-3,-50-6,-1 3,1 3,-1 4,0 3,-94 12,66 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03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24575,'2'4'0,"0"0"0,1 0 0,-1 0 0,1-1 0,0 1 0,-1-1 0,2 1 0,-1-1 0,0 0 0,1 0 0,-1 0 0,1-1 0,6 4 0,10 9 0,653 494 0,-489-383 0,256 227 0,-325-254 0,-52-47 0,-2 3 0,55 64 0,-101-101 0,387 432 0,-337-385 0,78 73 0,-60-60 0,97 114 0,-115-111 0,-39-48 0,0-1 0,2-1 0,34 28 0,-19-25 0,0 3 0,-3 1 0,-1 2 0,46 61 0,107 140 0,-20-29 0,-130-156 0,1-3 0,4-1 0,1-2 0,2-3 0,3-1 0,85 56 0,44 26 0,-37-25 0,-96-65 0,-2 2 0,-1 2 0,54 64 0,-8-8 0,17 19 0,-57-60 0,1-2 0,66 51 0,-38-42 0,4-4 0,2-4 0,96 45 0,-158-90-455,1-1 0,52 12 0,-23-12-6371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1:30.61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1,'-2'0,"1"0,-1 0,0 1,1-1,-1 1,1-1,-1 1,1-1,-1 1,1 0,-1 0,1 0,0 0,0 0,-1 0,1 0,0 0,0 0,0 1,0-1,0 0,0 1,0-1,0 2,-15 45,13-37,-39 119,25-84,2 1,-12 65,26-107,0-1,0 1,1-1,0 1,0 0,0-1,0 1,1 0,-1-1,1 1,0-1,1 1,-1-1,1 0,0 1,0-1,0 0,1 0,-1 0,1-1,0 1,0 0,0-1,1 0,-1 0,1 0,-1 0,1-1,0 1,0-1,1 0,-1 0,0-1,9 3,10 1,0-1,1-1,-1-1,1-1,33-3,-40 1,1 1,67 0,-78 0,0 0,0 1,-1 1,1-1,0 1,-1 0,0 0,1 1,6 3,-12-4,1-1,-1 0,1 0,-1 1,1-1,-1 0,0 1,0-1,0 1,0 0,0-1,0 1,0 0,0 0,-1 0,1-1,-1 1,1 0,-1 0,0 0,0 0,0 0,0 0,0 0,0 0,-1 2,0 4,-2 0,1 0,-1-1,-7 15,-10 14,13-25,1 1,0 0,0 0,1 0,-5 21,9-31,1 1,0-1,0 1,0-1,0 0,0 1,0-1,1 1,-1-1,1 0,0 1,-1-1,1 0,0 1,1-1,-1 0,0 0,0 0,1 0,0 0,-1 0,1-1,0 1,0-1,0 1,0-1,0 1,0-1,0 0,0 0,0 0,1 0,-1 0,0-1,1 1,-1-1,1 0,-1 1,3-1,11 1,0 0,-1-1,1-1,29-4,110-27,176-61,114-25,-366 103,152-8,-215 23,0 1,-1 0,1 1,22 6,-37-8,1 0,-1 1,1-1,0 0,-1 1,1-1,-1 1,1 0,-1-1,1 1,-1 0,0 0,1 0,-1 0,0 0,1 0,-1 0,0 0,0 1,0-1,0 0,0 1,-1-1,1 1,0-1,-1 1,1-1,-1 1,1-1,-1 1,0-1,1 1,-1 0,0-1,0 1,0 0,-1-1,1 1,0 0,0-1,-1 1,1-1,-1 1,0-1,1 1,-1-1,0 1,-1 0,-5 9,0-1,-1 0,0-1,-19 16,21-19,-6 5,-31 32,41-41,0 1,-1 0,1 0,1 0,-1 0,0 0,1 0,-1 0,1 1,0-1,0 0,0 1,0 4,1-7,1 1,-1-1,0 1,1-1,-1 1,0-1,1 0,0 1,-1-1,1 0,0 1,0-1,0 0,0 0,0 0,0 0,0 0,0 0,0 0,0 0,1 0,-1-1,0 1,1 0,-1-1,0 1,1-1,-1 1,1-1,2 0,4 2,0-1,0 0,1-1,13-1,13-3,-1-1,0-2,0-2,52-20,136-70,-139 60,176-78,-249 112,21-8,-56 31,-29 18,-130 90,150-100,1 2,2 1,-31 35,56-57,0 0,1 0,0 0,0 1,0-1,1 1,0 0,1 0,0 1,0-1,1 1,-2 14,4-20,0 0,0 0,0 0,1 0,-1-1,1 1,0 0,0 0,0-1,0 1,0-1,0 1,1-1,0 1,-1-1,4 4,-1-3,0 0,1 0,-1 0,1 0,-1-1,1 1,0-1,0 0,0-1,0 1,9 0,8 2,1-2,-1-1,1-1,0-1,-1-1,1 0,-1-2,34-10,14-9,89-42,198-110,-213 99,3 6,164-52,-285 114,65-17,-85 24,0 0,0 0,0 0,0 1,0 0,-1 0,1 1,0 0,0 0,0 0,0 1,5 2,-9-3,-1-1,1 1,-1 0,1 0,-1 0,0 0,0 1,1-1,-1 0,0 0,0 1,0-1,0 1,0-1,-1 1,1-1,0 1,-1-1,1 1,-1 0,0-1,1 1,-1 0,0-1,0 1,0 0,0 0,0-1,0 1,-1 2,-1 5,-1 0,0-1,0 1,-9 14,-111 179,56-99,60-92,0 0,1 0,1 0,-8 21,13-31,-1 0,1 0,0 0,-1 0,1 0,0 0,0 1,0-1,0 0,0 0,0 0,0 0,0 0,1 0,-1 0,0 0,1 0,-1 0,1 0,-1 0,1 0,-1 0,1 0,-1 0,1 0,0-1,0 1,-1 0,1-1,0 1,0 0,0-1,0 1,0-1,0 1,0-1,0 1,0-1,0 0,0 0,2 1,7-1,0-1,0 0,-1-1,1 0,0 0,-1-1,18-8,128-55,208-122,-178 86,975-446,-1106 523,-54 25,0 0,0 0,-1 0,1-1,0 1,0 0,0 0,0 0,0 0,0 0,0 0,-1 0,1 0,0-1,0 1,0 0,0 0,0 0,0 0,0 0,0-1,0 1,0 0,0 0,0 0,0 0,0 0,0-1,0 1,0 0,0 0,0 0,0 0,0 0,0-1,0 1,0 0,0 0,0 0,0 0,0 0,0-1,1 1,-1 0,0 0,0 0,0 0,0 0,0 0,0 0,0 0,1-1,-1 1,0 0,0 0,0 0,0 0,0 0,1 0,-1 0,0 0,0 0,-37 4,-893 222,17 79,655-203,209-81,-60 36,105-55,0 0,0 0,0 1,1 0,-1 0,1 0,-1 0,1 0,0 1,0-1,0 1,-4 8,7-12,0 1,0 0,0-1,0 1,0-1,0 1,0 0,0-1,0 1,0-1,1 1,-1 0,0-1,0 1,1-1,-1 1,0-1,1 1,-1-1,0 1,1-1,-1 1,1-1,-1 0,1 1,-1-1,1 0,-1 1,1-1,0 0,36 8,12-11,0-1,-1-2,63-17,-72 15,394-96,-195 44,-208 56,-30 4,0 1,0-1,0 0,0 0,1 0,-1 1,0-1,0 0,0 0,0 0,0 1,0-1,0 0,0 0,0 1,0-1,0 0,0 0,0 1,0-1,0 0,0 0,0 0,0 1,0-1,-1 0,1 0,0 0,0 1,0-1,0 0,0 0,0 0,-1 0,1 1,0-1,0 0,0 0,-1 0,1 0,0 0,0 0,0 1,-1-1,1 0,0 0,0 0,-1 0,1 0,0 0,-53 30,-202 92,-300 159,546-275,-10 5,1 0,-32 27,45-34,1 0,0 0,1 0,-1 1,1 0,0-1,0 1,0 0,1 0,0 1,0-1,0 0,0 1,1-1,-1 10,1-7,1 7,-1 0,0-1,-1 1,-1 0,-1-1,0 1,0-1,-1 0,-1 0,-1-1,-9 16,-11 7,-1-2,-1-1,-2-2,-1-1,-41 31,-300 194,251-179,87-49,35-27,-1 0,1 1,0-1,0 0,0 0,-1 0,1 0,0 0,0 0,0 0,-1 1,1-1,0 0,0 0,0 0,0 0,0 1,-1-1,1 0,0 0,0 0,0 0,0 1,0-1,0 0,0 0,0 1,0-1,0 0,0 0,0 0,0 1,0-1,0 0,0 0,0 0,0 1,0-1,0 0,0 0,0 1,0-1,1 0,-1 0,0 0,0 0,0 1,0-1,0 0,1 0,-1 0,0 0,0 0,0 1,0-1,1 0,-1 0,0 0,0 0,0 0,1 0,-1 0,10 0,0-2,-1 1,1-1,-1 0,11-5,516-211,-462 184,-38 18,66-30,155-93,-250 134,0 1,0-1,-1-1,1 1,-1-1,0 0,-1-1,0 1,7-12,-11 17,-1 0,1 0,-1 0,0 0,1 0,-1 0,0-1,0 1,0 0,0 0,0 0,0 0,0 0,0 0,-1-1,1 1,0 0,-1 0,1 0,0 0,-1 0,1 0,-1 0,0 0,1 0,-2-1,-1 0,0 0,0 0,-1 0,1 0,-1 0,1 1,-1-1,1 1,-1 0,0 0,-7 0,-19-2,0 1,-1 2,-46 6,-114 22,0 8,-222 74,233-47,135-37,44-25,1-1,-1 1,0-1,1 1,-1-1,0 1,1 0,-1-1,1 1,-1 0,1-1,-1 1,1 0,-1 0,1 0,0-1,-1 1,1 0,0 0,0 0,0 0,0-1,0 1,0 0,0 2,0-2,1 0,0 0,0 0,0 0,0 0,0-1,0 1,0 0,0 0,0-1,0 1,1 0,-1-1,0 1,0-1,0 0,1 1,1-1,49 7,145-14,648-105,-262 28,-520 76,145-14,-201 23,-34 5,-451 71,33-12,-1976 122,2160-184,233-3,0-1,0-1,-34-8,59 9,1 1,-1-1,1 0,0 0,0 0,-1 0,1 0,0 0,0-1,0 1,-3-4,4 4,1 0,-1 1,1-1,0 0,-1 0,1 0,0 0,-1 1,1-1,0 0,0 0,0 0,0 0,0 0,0 0,0 1,0-1,0 0,0 0,1 0,-1 0,0 0,1 1,-1-1,0 0,1-1,6-6,0 0,1 0,0 1,0 0,0 0,1 1,0 0,10-5,48-27,1 3,122-43,163-34,-349 111,786-217,-621 163,-123 33,-46 22,1 0,-1 0,1-1,-1 1,1 0,-1-1,1 1,-1 0,1-1,-1 1,1 0,-1-1,0 1,1-1,-1 1,0-1,1 1,-1-1,0 1,0-1,0 1,1-1,-1 1,0-1,0 1,0-1,0 0,0 1,0-1,0 1,0-1,0-1,-5 0,0 0,0 0,0 0,0 1,0 0,0 0,0 0,0 0,-1 1,1 0,0 0,-9 1,-335 22,234-13,-823 64,904-71,26-2,12-2,47-7,49-9,18-1,-1-5,157-54,-257 71,0-1,0-1,20-13,-36 21,1-1,-1 0,0 0,0 1,0-1,0 0,0 0,0 0,0 0,0-1,0 1,0 0,-1 0,1 0,0-1,-1 1,1 0,-1-1,1-2,-1 3,0 0,-1 0,1 1,0-1,-1 0,1 0,-1 0,1 0,-1 1,0-1,1 0,-1 0,0 1,1-1,-1 0,0 1,0-1,0 1,0-1,1 1,-1 0,-1-1,-10-3,0 0,0 1,-25-3,-151-11,-240 8,269 10,11-2,-581 7,685-5,-76 13,117-14,-1 1,1-1,-1 1,1 0,-1-1,1 2,0-1,0 0,0 1,-1-1,1 1,0 0,1 0,-1 0,0 1,1-1,-1 1,1-1,-4 5,6-5,0-1,0 0,0 0,0 1,0-1,0 0,0 0,0 1,0-1,1 0,-1 0,1 1,-1-1,0 0,1 0,0 0,-1 0,1 0,0 0,0 1,4 3,-1 0,0-1,1 0,0 0,10 6,26 13,85 32,172 49,125 12,113 6,1009 180,9-72,-1151-188,106-12,-397-32,-94-3,-21-3,-38-12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34.0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0 24575,'0'3782'0,"0"-3753"-455,-1 0 0,-9 48 0,-4-21-6371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2:21.75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1210 7,'-1'-1,"-1"0,1 1,-1-1,1 0,-1 1,1-1,-1 1,1-1,-1 1,0-1,1 1,-1 0,0 0,1 0,-1 0,1 0,-1 1,0-1,1 0,-1 1,1-1,-1 1,1-1,-1 1,1 0,-1 0,1 0,-1 0,1 0,0 0,0 0,0 0,0 0,-2 2,-45 52,45-50,-25 35,1 1,3 2,-31 71,-35 145,90-257,-3 8,0 0,1 1,0-1,-1 21,3-30,0 1,0-1,0 0,0 1,0-1,0 0,1 1,-1-1,0 0,1 1,-1-1,1 0,0 0,-1 1,1-1,0 0,0 0,0 0,0 0,0 0,0 0,0 0,0 0,0-1,0 1,0 0,1-1,-1 1,0 0,0-1,1 0,-1 1,0-1,1 0,-1 0,0 1,1-1,-1 0,1 0,-1-1,0 1,1 0,-1 0,0-1,1 1,1-2,19-5,-1-2,0-1,0 0,-1-1,-1-2,27-21,-19 15,-21 15,37-28,-41 31,0-1,0 0,0 0,0 0,0 0,0 0,0 0,-1-1,1 1,-1 0,0-1,2-4,-7 4,-12 7,-73 29,2 3,1 5,-92 58,173-96,0 1,0 0,0 0,0 1,-6 7,11-11,-1-1,1 1,-1-1,1 1,-1-1,1 1,0 0,-1-1,1 1,0-1,0 1,-1 0,1-1,0 1,0 0,0-1,0 1,0 0,0 0,0-1,0 1,0 0,0-1,0 1,0 0,1-1,-1 1,0 0,0-1,1 1,-1-1,0 1,1 0,-1-1,1 1,-1-1,1 1,-1-1,1 1,-1-1,1 0,-1 1,1-1,0 0,-1 1,1-1,0 0,-1 0,1 1,0-1,-1 0,1 0,0 0,-1 0,1 0,1 0,7 1,-1-1,1 1,0-1,-1-1,1 0,0 0,16-5,67-26,-34 9,-2-2,0-3,-2-2,-1-3,-2-2,89-78,-125 97,0 0,0-1,-2-1,0 0,19-38,-28 49,-1 1,0-1,-1 0,0 0,0 0,0 0,-1-1,0 1,0 0,-1 0,0-1,0 1,-1 0,0-1,0 1,-1 0,1 0,-2 0,1 0,-1 0,-4-8,1 7,0 0,-1 0,1 1,-1 0,-1 0,1 1,-1 0,0 0,-1 1,1 0,-1 0,0 1,0 0,-1 1,1 0,-1 0,1 1,-15-2,0 2,0 1,0 0,0 2,0 1,0 0,-36 10,30-5,0 2,0 1,1 1,0 2,1 1,1 0,-47 35,59-37,1 0,1 0,0 1,1 1,1 0,0 1,1 0,0 0,1 1,1 0,0 1,2 0,0 0,-7 31,11-39,1 1,0-1,0 0,1 1,1-1,-1 0,1 1,1-1,0 0,0 0,1 0,0 0,0-1,8 15,-4-13,-1-1,1 0,0 0,1-1,0 0,1 0,-1-1,1 0,1-1,-1 0,21 9,-10-6,1-1,0-1,1-1,0-1,27 3,112 1,-128-8,143-2,1-7,179-34,346-90,-635 118,162-37,274-46,-489 94,0 2,0 0,0 1,22 2,-36-2,1 0,-1 0,1 0,-1 0,1 0,-1 0,0 0,1 0,-1 0,1 1,-1-1,1 0,-1 0,0 0,1 1,-1-1,0 0,1 1,-1-1,0 0,1 1,-1-1,0 0,0 1,1-1,-1 0,0 1,0-1,0 1,0-1,1 1,-14 15,-17 3,0-1,-2-1,-48 19,26-13,24-10,-94 42,3 4,-155 103,268-156,-55 43,59-46,0 0,0 1,1-1,0 1,-1 0,2 0,-1 0,0 1,1-1,0 1,-3 8,4-12,1 0,0 1,0-1,0 0,0 0,1 1,-1-1,0 0,0 0,1 1,-1-1,1 0,-1 0,1 0,0 0,-1 0,1 0,0 0,0 0,-1 0,1 0,0 0,0 0,0 0,0-1,0 1,0 0,1-1,-1 1,0-1,0 1,0-1,2 1,8 2,1 0,-1-1,1 0,-1 0,1-1,0-1,19-1,97-16,-122 16,132-27,-2-6,174-67,265-136,-147 56,-381 166,-47 15,0 0,0 0,0-1,0 1,0 0,1 0,-1 0,0 0,0 0,0 0,0 0,0 0,0 0,1-1,-1 1,0 0,0 0,0 0,0 0,1 0,-1 0,0 0,0 0,0 0,0 0,0 0,1 0,-1 0,0 1,0-1,0 0,0 0,0 0,1 0,-1 0,0 0,0 0,0 0,0 0,0 0,0 1,1-1,-1 0,0 0,0 0,0 0,0 0,0 0,0 1,0-1,0 0,0 0,0 0,0 0,0 1,0-1,0 0,0 0,0 0,-20 16,-30 12,-2-2,-68 24,67-28,-206 81,-565 251,633-247,177-98,0 0,1 1,1 0,-1 1,2 0,-12 14,22-24,0 0,0 0,0 1,0-1,0 0,0 1,1-1,-1 0,0 1,1-1,-1 1,1 0,0-1,-1 1,1-1,0 1,0-1,0 1,0 0,0-1,1 1,-1-1,0 1,1-1,-1 1,1-1,-1 1,1-1,0 1,0-1,-1 0,1 1,0-1,0 0,0 0,1 0,-1 0,0 0,0 0,1 0,1 1,10 4,0 0,1-1,-1-1,1 0,0-1,1-1,21 2,38 1,122-7,88-23,55-24,553-154,-846 190,53-16,123-18,-184 45,-24 7,-15-2,0-1,-1 0,1 1,-1-1,1 0,-1 0,1 0,-1 0,0-1,0 1,0 0,0-1,0 1,-1-1,1 0,-4 2,-62 36,-2-2,-1-4,-78 25,83-33,-145 52,-58 24,255-95,0 0,1 0,0 1,-13 10,25-17,1 0,-1 1,1-1,-1 0,1 1,-1-1,1 0,-1 1,1-1,0 1,-1-1,1 1,-1-1,1 1,0-1,0 1,-1 0,1-1,0 1,0-1,0 1,-1-1,1 1,0 0,0-1,0 1,0 0,0-1,0 1,1-1,-1 1,0 0,0-1,0 1,1-1,-1 1,0 0,0-1,1 1,-1-1,0 1,1-1,-1 1,1-1,-1 0,1 1,-1-1,1 1,-1-1,1 0,-1 1,1-1,-1 0,1 0,0 0,-1 1,1-1,-1 0,2 0,9 3,-1 0,0-1,1-1,0 0,0 0,-1-1,14-1,87-13,-70 8,166-31,214-69,-367 89,43-11,-88 26,-1 1,1-1,0 1,-1 1,1 0,0 0,14 2,-23-2,1 0,-1 0,1 0,-1 0,1 1,-1-1,1 0,-1 0,0 0,1 0,-1 1,1-1,-1 0,0 0,1 1,-1-1,0 0,1 1,-1-1,0 0,0 1,1-1,-1 0,0 1,0-1,0 1,1-1,-1 1,0-1,0 1,-7 17,-28 32,-74 83,30-40,46-54,2 2,-48 85,76-122,1 0,0 0,0 0,1 0,-1 0,1 0,0 1,0-1,0 0,0 1,1-1,0 1,0-1,0 1,0-1,1 1,0-1,0 0,0 1,0-1,1 0,0 0,-1 0,6 7,-2-5,1-1,-1-1,1 1,0-1,1 0,-1 0,1-1,-1 0,1 0,0 0,0-1,1 0,-1-1,10 2,12 1,1-2,-1-1,1-1,-1-1,1-1,-1-2,58-16,-65 14,-1-1,0-1,0 0,0-2,-1-1,-1 0,0-1,0-2,-1 1,-1-2,18-19,-29 27,0-1,-1 1,0-1,0 0,-1 0,0-1,0 0,-1 1,0-1,-1 0,0 0,0-1,-1 1,0 0,-1 0,0-1,0 1,-3-14,1 15,0 0,0 0,-1 1,0-1,0 1,-1 0,0 0,0 0,-1 0,0 1,0 0,0 0,-1 0,0 1,0-1,0 1,-1 1,0-1,1 1,-2 1,-14-7,-9 1,-2 1,1 1,-1 2,0 1,-55 1,54 2,-167-1,-1 9,-382 64,416-40,162-30,-3 1,1-1,-1 1,0-1,0-1,-9 0,18 0,0 0,-1 0,1 0,0-1,0 1,-1 0,1 0,0 0,0 0,0 0,0-1,-1 1,1 0,0 0,0 0,0-1,0 1,0 0,-1 0,1-1,0 1,0 0,0 0,0-1,0 1,0 0,0 0,0-1,0 1,0 0,0 0,0-1,0 1,0 0,0 0,0-1,1 1,-1 0,0 0,0 0,0-1,0 1,0 0,0 0,1 0,-1-1,0 1,0 0,0 0,1-1,26-24,254-162,-195 136,-1-4,101-88,-178 137,-1-1,0 0,-1 0,1 0,-1-1,8-15,-13 22,-1 1,0-1,1 0,-1 1,0-1,0 0,0 1,0-1,0 0,0 1,0-1,0 0,0 1,0-1,0 0,0 1,0-1,0 1,-1-1,1 0,0 1,0-1,-1 0,1 1,0-1,-1 1,0-1,-1 0,1 0,-1 0,0 0,1 0,-1 1,0-1,0 1,0-1,0 1,1 0,-1-1,0 1,-2 1,-19 0,0 2,1 0,-41 12,-166 60,-84 45,-1894 769,2123-858,81-32,10-3,43-21,470-206,5-1,-29-28,-475 247,0 0,-1-1,0-2,19-18,-37 32,0 0,0 0,-1 0,1 0,-1 0,1 0,-1 0,0 0,0 0,0-1,0 1,0 0,0-1,-1 1,1-1,-1 1,0-5,0 5,-1 0,1 0,-1 1,0-1,1 1,-1-1,0 1,0-1,0 1,0-1,-1 1,1 0,0 0,-1-1,1 1,0 0,-1 0,1 0,-3 0,-10-5,0 1,0 1,-1 0,1 1,-17-1,-199-14,-1157 20,891 7,270-5,-272-1,474-4,0-1,-34-7,56 9,0 0,0 0,1 0,-1-1,0 1,0-1,1 1,-1-1,0 0,1 1,-1-1,1 0,-1 0,1 0,0 0,-1-1,1 1,0 0,0 0,0-1,-1 1,2-1,-1 1,0-1,-1-2,2 2,1 0,-1-1,1 1,0 0,0 1,-1-1,1 0,1 0,-1 0,0 0,0 1,1-1,-1 1,1-1,-1 1,1-1,0 1,-1 0,1 0,2-1,24-14,0 1,1 2,50-17,-10 5,69-28,148-61,-236 91,-2-2,-1-3,67-50,-101 68,0 0,-1-1,-1-1,0 0,11-16,-21 27,1-1,-1 0,1 0,-1 0,0 0,0 0,0 0,0-1,0 1,-1 0,1 0,0-1,-1 1,0 0,0-1,0 1,0 0,0-1,0 1,0 0,-1-1,1 1,-1 0,0-1,1 1,-1 0,0 0,-1 0,1 0,0 0,-3-3,-1 1,-1-1,0 2,0-1,0 1,0-1,0 2,-1-1,0 1,1 0,-11-2,-26-4,-1 3,0 1,0 1,-86 8,-180 41,32 21,230-51,1 1,0 3,-66 39,103-53,0 0,1 0,0 1,0 1,0-1,-8 12,16-18,0 0,0 0,0 0,0 0,0 0,1 1,-1-1,0 0,1 0,-1 1,1-1,-1 0,1 1,0-1,0 1,-1-1,1 1,0-1,0 0,0 1,1-1,-1 1,0-1,0 0,1 1,-1-1,1 0,-1 1,1-1,0 0,0 1,-1-1,1 0,0 0,0 0,0 0,0 0,0 0,0 0,2 1,4 2,0 0,1-1,-1 0,1 0,-1-1,11 3,36 6,1-3,79 3,122-10,-72-2,180 16,-268-7,166 37,-242-40,-1 1,1 0,-1 2,0 0,28 17,-39-20,0 1,0 0,-1 1,1-1,-1 1,-1 1,0 0,0 0,0 0,-1 0,0 1,-1 0,7 16,-3 2,-2 1,0 0,-2 1,2 40,-9 119,1-135,-6 94,-1 102,10-242,-1-1,1 0,0 1,0-1,1 0,0 0,0 1,0-1,1-1,0 1,0 0,0-1,1 1,0-1,0 0,0 0,0-1,1 1,0-1,0 0,0 0,1-1,-1 1,1-1,0-1,0 1,0-1,0 0,0 0,12 2,9-1,-1 0,1-1,0-2,0-1,-1-1,35-7,43-13,-1-4,168-66,-262 89,1 0,-1-1,0-1,0 0,0 0,-1-1,9-6,-17 12,0-1,1 1,-1 0,0-1,1 1,-1-1,0 1,0-1,1 1,-1-1,0 1,0-1,0 1,0 0,0-1,0 0,1 1,-1-1,0 1,0-1,-1 1,1-1,0 1,0-1,0 1,0-1,0 1,0 0,-1-1,1 1,0-1,0 1,-1-1,1 1,-1-1,-1 0,0-1,1 1,-2 0,1 0,0 0,0 0,0 0,0 1,-1-1,1 1,-3-1,-19-2,-1 2,1 1,0 0,-44 8,-112 28,81-12,2 4,-130 56,202-72,0 0,-38 27,59-36,-1 0,1 0,0 0,0 1,1-1,-1 1,1 0,0 0,0 0,0 1,0-1,1 1,-1-1,1 1,1 0,-1 0,1 0,-1 0,1 0,0 6,2-7,-1 0,1 0,0 0,1 0,-1 0,1-1,-1 1,1 0,0-1,1 0,-1 1,0-1,1 0,0 0,0 0,0 0,0-1,0 1,0-1,1 0,-1 0,8 3,9 4,-1-1,1-1,30 6,28 2,0-4,0-3,1-4,0-3,-1-3,80-13,474-103,-607 113,339-85,101-20,-343 87,230-12,-336 34,305 5,-314-3,0 0,0 0,-1 0,1 1,-1 0,1 0,-1 0,7 4,-12-5,0 0,0 0,1 0,-1 0,0 0,0 0,0 1,0-1,0 0,-1 0,1 1,0-1,-1 0,1 1,0-1,-1 1,0-1,1 1,-1-1,0 1,0-1,0 1,0-1,0 1,0-1,0 1,0-1,-1 1,1-1,-1 1,1-1,-1 1,1-1,-1 0,0 1,0-1,0 0,-1 2,-6 9,5-9,1 1,0-1,-1 1,1-1,1 1,-1 0,0 0,-1 5,3-8,0-1,0 1,0 0,0-1,1 1,-1-1,0 1,0-1,0 1,0 0,0-1,1 1,-1-1,0 1,1-1,-1 1,0-1,1 1,-1-1,0 0,1 1,-1-1,1 1,-1-1,2 1,27 3,-4-7,0-2,-1-1,0-1,0 0,-1-2,42-23,-40 21,148-72,-4-8,-3-7,267-211,-417 296,2-1,-2-1,19-19,-32 31,-1 0,1 0,-1 0,0-1,0 1,0 0,0-1,0 0,-1 1,0-1,1 0,-1 0,-1 0,1 1,-1-1,1 0,-1 0,-1-5,1 6,-1 1,0-1,0 1,0 0,0 0,0-1,-1 1,1 0,-1 0,0 0,1 0,-1 1,0-1,0 0,0 1,0-1,0 1,0 0,-1-1,1 1,0 0,-5-1,-3-1,-1 1,1-1,-1 2,-15-2,-37 3,0 3,-95 16,50-4,-222 16,-458-16,771-15,1 0,0-2,0 0,0-1,1 0,-1-1,-16-7,29 9,0 1,0-1,0 0,1 0,-1 1,1-2,-1 1,1 0,0 0,0-1,0 1,0-1,0 0,1 0,-1 1,-1-6,2 3,0 1,1-1,0 1,-1-1,1 1,1-1,-1 0,1 1,0-1,0 1,0-1,1 1,-1 0,5-8,7-13,1 0,1 1,2 1,0 0,39-38,116-92,-158 142,263-207,-252 199,39-36,-62 53,0 0,-1 0,1-1,0 1,-1 0,1 0,-1-1,0 1,0-1,0 1,0-1,0-2,-1 4,0 0,0 0,0 0,0 0,0 0,0 0,0 0,-1 0,1 0,0 0,-1 0,1 0,-1 0,1 0,-1 0,1 0,-1 1,1-1,-1 0,0 0,0 1,0-2,-5-1,1 1,0-1,0 1,-1 0,0 1,1-1,-1 1,0 0,1 1,-8-1,-28 1,-79 9,-450 90,-9 35,374-84,-852 191,880-204,130-32,46-5,1 0,0 0,-1 0,1 1,-1-1,1 0,-1 0,1 0,-1 0,1 0,-1-1,1 1,-1 0,1 0,-1 0,1 0,0 0,-1-1,1 1,-1 0,1 0,0-1,-1 1,1 0,0-1,-1 1,1 0,0-1,-1 1,1 0,0-1,0 1,-1-1,4-3,0 0,0 1,1-1,-1 1,1 0,0 0,-1 0,1 1,1-1,7-3,99-53,134-51,133-31,61-25,-405 152,41-25,-72 38,-1-1,0 1,1-1,-1 0,0 1,0-1,0 0,0 0,0-1,0 1,2-4,-4 5,0 0,0 1,0-1,0 1,0-1,0 0,0 1,0-1,0 1,0-1,0 0,0 1,0-1,-1 1,1-1,0 1,0-1,-1 1,1-1,0 1,-1-1,1 1,0-1,-1 1,1-1,-1 1,1 0,-1-1,1 1,-1 0,1-1,-1 1,0 0,-8-4,0 1,0 1,-1 0,1 0,-1 1,-11-1,-43 0,-72 6,-165 27,-1022 208,52-8,1251-228,-72 10,-140 3,744-50,-135 2,-361 31,0 1,1 0,-1 1,0 0,24 7,-35-7,0 1,0 0,0 0,-1 1,1 0,0 0,-1 0,0 0,0 0,0 1,0 0,0 0,-1 0,0 0,1 1,-2-1,1 1,0 0,2 8,15 42,14 66,5 18,-28-105,1-1,2 0,1-1,2-1,0 0,3-2,0 0,33 36,-25-39,0-1,2-1,0-1,1-2,2-2,0 0,1-2,1-2,0-1,1-2,0-1,1-2,0-2,0-1,45 1,-6-2,-1-3,1-4,-1-2,0-4,0-4,-1-2,89-31,-142 38,0-2,34-18,-30 6,-25 20,1 1,-1-1,1 1,-1-1,0 0,1 1,-1-1,0 0,1 1,-1-1,0 0,0 0,0 1,0-1,0 0,0 1,0-1,0 0,0 0,0 1,0-1,0 0,-1 0,-1-2,0 1,0 0,0 0,-1 0,1 0,-1 1,1-1,-1 0,0 1,0 0,1 0,-1 0,0 0,0 0,-4 0,-26-6,-1 1,0 2,0 1,0 2,0 2,0 0,0 3,-53 11,-16 10,-149 56,233-74,0 0,-1-2,0 0,-27 3,37-8,1 0,0 0,-1-1,1 0,0 0,-1-1,1-1,0 1,0-2,1 1,-15-9,-45-27,-80-61,147 99,0 0,-1 0,1 0,0 0,0 0,0 0,0 0,0 0,0-1,1 1,-1 0,0-1,0 1,0-3,1 4,0-1,0 0,0 1,0-1,0 1,1-1,-1 1,0-1,0 0,0 1,1-1,-1 1,0-1,1 1,-1-1,0 1,1 0,-1-1,1 1,-1-1,1 1,-1 0,1-1,-1 1,1 0,0-1,7-2,0 1,0-1,0 1,0 1,10-1,135-12,201 8,-207 6,803 24,-653-1,344 72,-509-66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24.6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24575,'3259'0'-1365,"-3203"0"-5461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07.66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1,'0'11,"0"15,0 14,-10 11,-5-3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18.2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0,'5'5,"1"-1,0 0,0-1,0 1,0-1,1-1,-1 1,1-1,0 0,0 0,-1-1,13 1,4 2,359 80,32 6,-282-68,161 7,-80-25,-1-8,414-64,-471 40,1 6,201-1,-209 26,171 25,207 14,5-42,-243-3,-215 1,-46 0,0 1,0 1,-1 1,1 2,0 0,-1 2,36 11,-58-15,-1 0,0 0,0 1,0-1,0 1,0 0,0 0,0 0,0 0,0 0,-1 0,1 1,-1-1,0 1,0 0,0 0,0 0,0 0,-1 0,1 0,-1 0,0 1,0-1,0 0,0 1,-1-1,1 1,-1-1,0 4,-1-1,-1 0,1 0,-1-1,0 1,0 0,-1-1,0 0,0 1,0-1,0 0,-1-1,0 1,0-1,0 1,-1-1,-5 4,-15 8,-1-1,0 0,-1-3,-1 0,-56 16,75-25,-277 83,-5-13,-305 37,-344 84,479-87,364-88,-143 36,214-47,0 0,1 2,0 1,1 1,0 1,-31 23,52-33,-1 0,1-1,0 1,-1 0,2 1,-1-1,0 0,1 1,-1-1,1 1,-2 6,3-9,1 1,0-1,0 1,0 0,0-1,0 1,1 0,-1-1,0 1,1 0,-1-1,1 1,-1-1,1 1,0-1,0 1,0-1,0 0,0 1,0-1,0 0,0 0,0 0,1 0,-1 0,0 0,1 0,-1 0,1 0,-1-1,1 1,2 0,10 5,1 0,0-1,0 0,0-2,20 3,92 6,-114-11,1026 10,-699-16,337 1,-648 4,-10 1,0-1,0-1,0 0,23-6,-37 6,0-1,-1 1,1-1,0 0,-1 0,1-1,-1 1,0-1,0 0,0 0,0-1,0 1,-1-1,0 1,1-1,-1 0,-1-1,1 1,-1 0,4-9,9-26,38-86,-44 110,0 0,0 0,2 1,0 0,24-23,75-48,-5 4,-97 72,-10 6,-16 11,-9 9,0 1,1 2,-40 39,-63 81,76-79,-65 57,59-69,-3-2,-2-4,-2-2,-2-3,-114 47,147-73,-1-1,1-1,-1-2,-1-2,-38 2,-187-6,174-4,-773-4,830 6,-1-1,1-2,0-1,0-2,0-1,1-1,0-2,0 0,-34-19,-18-12,2 4,1-4,3-4,-107-80,38 17,-22-18,151 109,1-1,0 0,1-1,1-1,1 0,-10-23,13 23,-1 2,-1-1,0 1,-2 1,1 0,-2 1,-29-26,16 20,-1 2,-1 1,-1 1,-1 2,0 0,-1 3,-66-20,92 32,-1-1,0 1,1 0,-1 1,0 0,1 0,-1 0,0 1,0 0,1 0,-1 1,1-1,-8 4,9-2,0 0,1 0,-1 0,1 1,-1 0,1 0,1 0,-1 0,0 0,1 1,0 0,0-1,0 1,1 0,0 1,-3 6,-3 15,1 0,0 1,2 0,-2 50,8 121,1-131,0 55,10 244,-9-339,1 0,1 0,1 0,2-1,0 1,2-2,1 0,1 0,1-1,20 28,-22-37,1-1,0-1,1 0,0-1,1 0,1-1,0-1,0 0,1-1,0-1,1 0,0-1,1-1,0-1,36 8,-14-8,1-1,1-3,-1-1,60-7,161-37,-137 26,-87 14,1-2,45-13,-78 17,0-1,-1 0,1-1,-1 1,0-1,0 0,0 0,0-1,-1 0,1 1,6-8,-9 8,0 0,0 0,0-1,-1 1,1 0,-1-1,1 1,-1-1,0 1,-1-1,1 1,-1-1,1 0,-1 1,0-1,0 0,-1 1,1-1,-2-5,-1-3,-2 0,1 0,-1 1,-1 0,0 0,0 0,-16-19,-64-63,76 83,-60-54,-3 2,-3 4,-2 4,-138-73,170 102,1-2,-45-36,70 47,1-1,0-1,2-1,0 0,1-1,-18-30,-44-68,-124-142,190 245,-5-6,12 12,-1 1,-1 1,1-1,-1 1,0 0,-1 0,0 1,-14-9,22 15,-1-1,0 1,0 0,0-1,0 1,0 0,0 0,0-1,0 1,0 0,0 0,0 0,0 0,0 1,0-1,0 0,0 0,0 0,0 1,0-1,0 1,1-1,-1 1,0-1,0 1,-1 0,1 1,-1 0,0 0,1 0,0 0,-1 0,1 0,0 1,0-1,0 1,0 2,-9 64,10-62,-5 93,4 0,4 0,5 0,5-1,31 128,-29-178,2 0,2-2,2 0,2-1,2-1,2-2,2-1,1 0,60 60,-66-81,1-1,1-1,1-1,0-1,1-2,1-1,0-1,33 10,41 6,113 19,-102-25,-102-20,640 109,497-93,-766-24,-269 6,173-8,-255 4,1-2,-1-1,-1-1,1-2,-1-1,45-22,-7-8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4:48.4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5072 24575,'10'-1'0,"0"0"0,0-1 0,0-1 0,0 1 0,0-2 0,-1 1 0,18-10 0,-8 3 0,32-15 0,-1-2 0,-1-3 0,-2-2 0,47-41 0,164-164 0,-147 129 0,24-18 0,302-306 0,-368 346 0,83-138 0,-48 66 0,218-259 0,-299 392 0,0 1 0,2 1 0,0 1 0,39-25 0,120-63 0,-19 12 0,-122 66 0,-2-1 0,50-53 0,-52 47 0,-13 11 0,0-2 0,27-42 0,6-8 0,-18 30 0,110-140 0,-34 46 0,2-4 0,199-271 0,-270 355 0,3 3 0,2 2 0,3 3 0,96-76 0,-60 51 0,35-26 0,-30 34 0,-53 38 0,2 1 0,0 3 0,3 1 0,89-39 0,20 19 0,-110 37 0,0-2 0,0-2 0,68-36 0,15-23-682,230-178-1,-305 206-6143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6:24.60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524 35,'76'5,"1"2,130 31,17 3,268-5,8-29,-368-6,1375-3,-460 0,-1012 0,0-2,58-12,-14 1,-78 14,0 1,0-1,0 1,0 0,0-1,0 1,0 0,1 0,-1 0,0 0,0 0,0 0,0 0,0 0,0 0,0 0,0 1,0-1,0 0,0 1,0-1,0 1,0-1,0 1,0-1,0 1,0 0,-1-1,1 1,1 1,-3 1,0 0,1-1,-1 1,0 0,-1-1,1 1,0 0,-1-1,0 0,1 1,-1-1,0 0,-2 2,-283 303,180-201,-152 195,258-299,-17 22,-22 42,36-60,2 0,-1 0,1 0,-1 1,2-1,-1 1,1-1,0 1,0-1,1 1,0 0,1 11,-1-14,1-1,0 0,1 1,-1-1,1 0,-1 0,1 0,0 0,0 0,0 0,0 0,1-1,-1 1,1-1,-1 0,1 1,0-1,5 2,1 1,1-1,0 0,0-1,0 0,14 3,4-2,1-1,-1-2,1 0,0-2,-1-1,1-1,-1-2,0-1,0-1,-1-1,0-1,0-2,-1 0,-1-2,0-1,31-23,-23 13,0-1,-2-2,-2-1,0-2,-2 0,-1-2,-2-1,-1-1,-1 0,32-73,-46 86,0 0,4-23,-10 38,-1 0,0 0,0-1,-1 1,0 0,0 0,0 0,-1 0,0-1,0 1,-2-7,2 12,1 0,0 0,-1 0,1 0,-1 0,1 0,-1 0,0 0,1 0,-1 1,0-1,1 0,-1 0,0 1,0-1,0 0,0 1,0-1,0 1,0-1,0 1,0-1,0 1,0 0,0 0,0-1,0 1,0 0,0 0,0 0,0 0,0 0,-1 0,1 0,0 1,0-1,0 0,0 1,0-1,0 1,-1 0,-5 2,1 1,0 0,0 1,-11 9,-12 15,1 0,1 3,2 0,-26 43,-70 146,118-214,-26 66,29-72,-1 1,0 0,1 0,-1-1,1 1,-1 0,1 0,0 0,0 0,0 0,0 0,0 0,0 0,0-1,1 1,-1 0,1 0,-1 0,1 0,0-1,0 1,0 0,0-1,0 1,0 0,0-1,0 0,1 1,-1-1,1 0,1 2,0-2,1-1,-1 0,0 1,1-1,-1-1,0 1,0 0,1-1,-1 1,0-1,0 0,0 0,0-1,0 1,0 0,0-1,4-3,30-20,-1-3,-1 0,-2-3,50-57,-1-5,77-114,-113 139,-4-2,58-129,-69 114,-29 79,-1 0,1 0,-2 0,1 0,0 0,-1-1,0 1,-1 0,0 0,-2-11,3 16,-1 0,1 0,0 0,-1 0,1 0,-1 0,0 0,1 0,-1 0,0 0,0 0,1 0,-1 1,0-1,0 0,0 1,0-1,0 1,0-1,0 1,0-1,0 1,0 0,0-1,-1 1,1 0,0 0,0 0,0 0,0 0,-3 0,-31 11,33-11,-40 22,1 1,2 3,0 1,-43 39,25-21,22-16,2 2,1 0,1 3,-40 54,-82 156,-4 6,140-228,-1-1,-1-1,-1 0,-1-2,0 0,-1-1,-32 18,-19 4,-85 34,74-36,40-18,-1-2,-1-2,0-2,-1-2,0-2,-1-2,-93 1,-497-11,154-1,440 2,-1-2,1-1,-1-3,2-1,-1-3,2-1,-1-2,2-2,-65-36,24 9,-2 4,-1 4,-3 4,-123-29,-71 23,87 16,107 4,1-4,-93-38,111 37,-31-16,-123-67,98 44,105 52,2-1,-1-1,1 0,1-1,0-1,1-1,1-1,0 0,1 0,1-2,0 0,1 0,2-1,-1 0,2-1,1 0,0-1,2 0,0 0,2 0,0-1,-1-29,4 48,1 1,0 0,0-1,1 1,-1 0,0 0,1-1,-1 1,1 0,0 0,0 0,1-3,-1 5,-1-1,1 1,-1 0,1-1,0 1,-1 0,1 0,0 0,-1-1,1 1,0 0,-1 0,1 0,0 0,0 0,-1 0,1 0,0 1,-1-1,1 0,0 0,-1 1,1-1,0 0,-1 0,1 1,-1-1,1 1,-1-1,1 1,-1-1,1 1,-1-1,1 1,-1-1,1 1,-1-1,0 1,0 0,1-1,-1 2,13 15,-1 1,0 0,10 25,0-2,-2-4,259 452,35-19,-302-454,1 0,0-1,2 0,0-1,0 0,1-2,1 0,0 0,1-2,0 0,0-1,1-1,0-1,1 0,-1-2,1 0,35 3,82 2,273-17,-163-3,1436 5,-909 7,-748-1,10-1,0 0,-1-3,58-10,-85 11,1 0,-1 0,0-1,0 0,0-1,0 1,0-2,-1 1,0-1,0 0,0-1,0 1,-1-1,0-1,0 1,-1-1,0 0,0 0,0-1,4-10,-4 4,-1 0,0-1,-1 1,0-1,1-30,-7-77,2 92,0 11,-1 0,0 0,-2 1,0-1,-1 1,-11-29,12 38,-1 0,0 0,-1 0,0 1,0 0,0 0,-1 0,-1 1,1 0,-1 0,0 1,-1 0,1 1,-10-5,-6-1,1 2,-2 1,1 1,-1 1,0 1,-38-3,-162 4,162 4,-91 1,-623-14,712 9,-463-29,15 29,1000 4,-224 3,653-3,-888 0,64-4,-86 4,0-1,0 0,0-1,-1 0,1 0,-1 0,1 0,-1-1,0 0,0 0,0 0,7-7,-11 10,0-1,0 0,0 0,0 0,0 0,0 0,-1 0,1 0,0 0,-1 0,1 0,-1-1,1 1,-1 0,1 0,-1-1,0 1,1 0,-1-1,0 1,0 0,0-1,0 1,0 0,-1 0,1-1,0 1,-1 0,1-1,0 1,-1 0,0 0,1 0,-1 0,0-1,0 0,-3-1,1 0,0 0,0 1,-1-1,0 1,1 0,-1 0,0 0,0 0,0 1,-5-2,-33-6,0 2,0 2,0 2,-67 2,30 1,-971 52,998-48,-137 15,33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43.1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24575,'95'5'0,"0"4"0,175 42 0,88 9 0,300-51 0,-392-13 0,2030 4-1365,-2240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6:04.2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24575,'0'3715'-1365,"0"-3659"-5461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7:53.09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1,'-2'28,"-2"0,0 1,-2-1,-2-1,0 1,-20 42,11-28,-15 63,29-92,-14 79,16-85,0 0,1 0,0 0,0 0,1-1,0 1,0 0,0 0,1 0,4 9,-4-13,-1-1,1 1,0-1,1 1,-1-1,0 0,1 0,-1 0,1 0,0 0,-1 0,1-1,0 0,0 1,0-1,0 0,0 0,0-1,0 1,1-1,-1 1,0-1,0 0,1 0,-1-1,0 1,6-2,9-1,-1-1,1-1,26-12,-8 1,-2-2,0-1,-1-2,-1-1,-1-2,-2 0,49-53,-43 38,-2-1,-1-2,-3-1,-1-1,25-57,-132 247,-60 160,116-250,4 1,2 1,-16 97,32-149,0 0,1 0,-1 0,1 0,1 0,-1 0,1 0,0 0,0 0,1 0,0 0,0-1,5 11,-5-13,0 0,1-1,-1 1,1-1,0 1,0-1,0 0,0 0,0 0,0-1,1 1,-1-1,0 0,1 1,0-2,-1 1,1 0,-1-1,1 1,0-1,-1 0,1 0,5-2,9 0,-1-1,0-1,0 0,0-2,-1 0,23-11,93-57,-129 72,273-200,-267 195,35-21,-44 28,0 0,1-1,-1 1,0 0,0 0,1 0,-1-1,0 1,0 0,1 0,-1 0,0 0,1 0,-1 0,0 0,1 0,-1 0,0 0,1 0,-1 0,0 0,1 0,-1 0,0 0,1 0,-1 0,0 0,0 0,1 1,-1-1,0 0,1 0,-1 0,0 1,0-1,1 0,-1 0,0 0,0 1,0-1,1 0,-1 1,0-1,0 0,0 0,0 1,0-1,0 0,0 1,0-1,1 0,-1 1,0-1,0 0,0 1,0-1,-1 0,1 1,0-1,0 0,0 1,-3 15,-1-1,0 1,-9 18,-5 18,7-19,-26 102,33-116,1 0,0 0,2 0,0 1,2 19,-1-34,1 0,0 0,0 0,0 0,0 0,1 0,-1 0,1-1,1 1,-1-1,1 1,-1-1,1 0,0 0,1 0,-1 0,1-1,0 0,0 1,0-1,0 0,0-1,0 1,1-1,0 0,-1 0,1 0,0-1,0 0,0 1,6-1,7 1,0-2,0 0,0-1,0 0,0-2,0 0,28-9,42-18,111-54,65-22,-250 101,0 1,1 1,-1 0,1 1,-1 0,1 1,0 1,-1 0,17 3,-26-2,1 0,-1 1,1 0,-1 0,0 1,0-1,0 1,0 0,-1 0,1 1,-1-1,0 1,0 0,0 0,0 1,-1-1,0 1,0 0,0-1,0 1,-1 1,0-1,0 0,0 0,1 10,3 7,-2-4,1 0,0 0,1 0,14 26,-17-39,1 0,-1 1,1-2,0 1,1 0,-1-1,1 1,0-1,0-1,0 1,1-1,-1 0,1 0,0 0,0-1,0 0,11 3,-1-4,0 0,0-1,0 0,0-2,0 0,0-1,0 0,-1-1,30-12,-39 14,624-252,-575 230,-1-4,90-61,-135 83,-1-1,0 1,-1-2,10-12,-16 19,0 0,0 0,0 0,0 0,0-1,0 1,-1 0,1 0,-1-1,1 1,-1-1,1 1,-1 0,0-1,0 1,0-1,0 1,0-1,0 1,0-1,0 1,0-1,-1 1,1 0,0-1,-1 1,0 0,1-1,-1 1,0 0,1-1,-1 1,0 0,0 0,0 0,0 0,0 0,0 0,-3-1,-4-3,0 1,0 0,-1 1,0 0,1 0,-1 1,0 0,0 0,-14 0,-98 0,87 3,-669 30,177-5,474-24,26-1,23-1,9-1,398-28,778-87,-1025 89,-2-7,-2-6,150-61,-197 62,134-32,-234 69,36-10,-40 12,0-1,0 1,0-1,0 0,0 0,0 0,0 0,-1 0,1-1,0 1,-1 0,1-1,-1 1,0-1,2-2,-3 4,0-1,0 1,0-1,0 0,-1 1,1-1,0 1,0-1,-1 0,1 1,0-1,-1 1,1-1,0 1,-1-1,1 1,-1-1,1 1,-1 0,1-1,-1 1,1 0,-1-1,1 1,-1 0,0 0,1-1,-1 1,1 0,-1 0,0 0,1 0,-1 0,0 0,0 0,-35-7,-1 1,1 1,-1 3,-56 2,19 0,-1398-1,665 4,-396-3,1185-1,1 2,0-1,-1 2,1 0,-19 6,23 1,22 0,38 1,108 5,188-6,-200-8,1780 3,-1360-6,-377-2,283-44,-392 40,124 2,-3 2,-9-24,-134 17,0 3,95-3,-145 11,-1 0,1 0,-1 1,1-1,-1 1,0 0,1 0,-1 1,0-1,0 1,0 0,0 0,0 0,0 1,5 4,-7-5,-1 1,1-1,-1 0,1 1,-1-1,0 1,0 0,0-1,-1 1,1 0,-1-1,1 1,-1 0,0 0,0 0,0-1,0 1,-1 0,1 0,-1 0,0-1,0 1,0 0,0-1,-2 5,-14 25,0-2,-2 0,-1-1,-2-1,-35 37,16-19,-8 10,-4-2,-1-2,-92 68,107-93,-1-2,-1-1,0-2,-2-2,-1-2,-77 21,37-23,-1-3,0-4,0-3,-167-12,208-3,44 9,-1 0,1 0,-1 0,1 0,0-1,-1 1,1 0,-1 0,1-1,-1 1,1 0,0-1,-1 1,1 0,0-1,-1 1,1-1,0 1,0 0,-1-1,1 1,0-1,0 1,0-1,0 1,-1-2,2 1,-1 0,1 0,0 0,-1 0,1 0,0 0,-1 0,1 1,0-1,0 0,0 0,0 0,0 1,0-1,0 1,0-1,1 0,13-6,-1 1,1 1,0 0,0 1,0 1,28-3,103-1,-114 6,361 2,-333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7:56.9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5607 0 24575,'-11'1'0,"-1"0"0,0 1 0,1 0 0,-1 1 0,1 0 0,0 1 0,0 0 0,-18 10 0,1 2 0,-51 38 0,32-16 0,2 1 0,1 3 0,3 2 0,1 1 0,2 2 0,-43 70 0,26-32 0,-5-3 0,-2-3 0,-5-2 0,-118 106 0,147-149 0,1 1 0,2 2 0,2 1 0,-36 53 0,-155 227 0,166-247 0,-3-2 0,-84 72 0,30-29 0,84-78 0,-2-2 0,-1-1 0,-1-2 0,-48 31 0,-470 276 0,26 42 0,348-238 0,97-78 0,2 3 0,-107 113 0,86-65 0,-5-4 0,-4-5 0,-5-4 0,-147 96 0,-37 9 0,84-55 0,105-64 0,-2 2 0,78-65 0,1 2 0,1 1 0,1 2 0,1 1 0,2 2 0,1 0 0,-27 42 0,20-24 0,-34 48 0,-85 161 0,150-253-97,0 0-1,0 1 1,1-1-1,0 1 1,0-1-1,0 1 1,1 0-1,0 0 1,0-1-1,0 1 1,1 0-1,0 0 0,1 12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0:02.12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753 215,'100'0,"542"11,-471 0,288 56,-308-32,241 41,-352-71,1-2,0-2,0-1,-1-3,1-1,-1-2,56-15,-93 19,-7 3,-21 2,-38 9,-89 15,-284 14,299-32,-93 18,82-7,85-11,48 0,22 0,30 4,37 0,0-3,137 0,-131-9,1313 6,-760-9,-619 2,0 0,0-1,0 0,0-1,-1-1,1 0,0-1,-1 0,0-1,0 0,0-1,-1-1,0 0,0-1,-1 0,12-11,-2-1,-2-2,0 0,-2-1,0-1,-2-1,0 0,-2-1,-1 0,-1-1,-1-1,9-39,-17 61,-1 0,0-1,0 1,-1 0,0 0,0-1,0 1,-1 0,0-1,0 1,0 0,-1 0,0 0,-3-6,2 7,0 0,-1 1,1 0,-1-1,0 1,0 1,-1-1,1 1,-1-1,1 1,-1 1,0-1,0 1,-1-1,1 1,-8-1,-33-7,-1 1,-1 3,1 2,-1 2,-48 5,37-3,-794 19,709-6,-188 42,99-12,-13-5,-367 11,239-52,-185 4,9 48,520-45,0 1,0 1,0 1,1 2,0 1,-41 21,65-28,0 0,0 0,0 0,1 0,-1 1,1 0,0 0,0 0,0 0,1 1,0 0,-1-1,2 1,-1 0,0 1,1-1,0 0,0 1,1-1,0 1,0-1,0 1,0 0,1-1,0 1,0 0,1 0,-1-1,1 1,0-1,1 1,0-1,-1 1,2-1,-1 0,5 8,3 4,1 0,0-1,1 0,1 0,1-2,0 0,1 0,0-1,30 19,18 5,91 41,-61-32,-24-12,2-2,1-3,1-4,1-3,1-3,95 11,-34-17,0-7,1-6,0-6,-1-5,146-33,-79 11,1 8,248 3,458 27,-874-4,0-2,65-10,-100 11,30-10,-25 2,-22-3,-26-1,0 2,-69-8,76 13,-1139-198,856 135,-561-114,784 165,-700-147,677 131,111 27,22 6,43 9,230 46,410 24,1523-45,-2113-36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05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24575,'1807'0'0,"-1745"4"0,1 2 0,74 16 0,79 9 0,29-30 0,29 1 0,-106 27 0,-11-2 0,-82-21 0,0 4 0,-1 3 0,93 29 0,-114-24-455,1-3 0,97 14 0,-95-23-6371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193 252 24575,'-1'0'-8191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204 252 24575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1:27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1768 310,'0'7,"0"1,-1-1,1 0,-2 0,1 0,-1 0,0-1,0 1,-4 6,-5 17,-138 305,-32-5,99-184,-375 747,436-848,2 1,-25 95,42-136,1 1,0-1,1 1,-1-1,1 1,0-1,1 1,-1-1,2 8,-1-12,0 1,0 0,0 0,0 0,0 0,0-1,1 1,-1 0,1-1,-1 0,1 1,-1-1,1 0,0 1,0-1,-1 0,1 0,0-1,0 1,0 0,0-1,0 1,0-1,0 1,1-1,-1 0,3 0,9 0,0-1,0 0,0-1,0 0,-1-1,27-10,88-43,23-29,252-187,-363 243,371-296,-303 227,142-165,-228 234,-22 29,0 0,0 0,0 0,1 0,-1 0,0 0,0 0,0 0,0 0,0 0,0-1,1 1,-1 0,0 0,0 0,0 0,0 0,0 0,0 0,0-1,0 1,0 0,0 0,0 0,1 0,-1 0,0-1,0 1,0 0,0 0,0 0,0 0,0-1,0 1,0 0,0 0,0 0,-1 0,1 0,0-1,0 1,0 0,0 0,0 0,0 0,0 0,0-1,0 1,0 0,-1 0,1 0,0 0,0 0,0 0,0 0,0 0,0 0,-1 0,1-1,0 1,0 0,0 0,0 0,0 0,-1 0,1 0,0 0,0 0,0 0,-49 32,-14 17,-87 91,-48 76,175-190,-119 136,6 7,-151 247,230-308,49-77,8-30,1-1,-1 0,0 0,0 1,0-1,1 0,-1 0,0 1,0-1,1 0,-1 0,0 0,1 0,-1 0,0 1,1-1,-1 0,0 0,1 0,-1 0,0 0,0 0,1 0,-1 0,0 0,1 0,-1 0,0 0,1 0,-1 0,0-1,1 1,-1 0,0 0,1 0,-1 0,0-1,0 1,1 0,-1 0,0 0,0-1,1 1,8-7,-1 0,1 0,13-15,63-84,120-192,-123 173,398-636,-425 671,-38 67,-17 23,0 0,0 0,0 0,0 0,0 0,0 0,0 0,0 0,0 1,0-1,0 0,0 0,0 0,0 0,0 0,0 0,0 0,0 0,0 1,0-1,0 0,0 0,0 0,0 0,0 0,0 0,0 0,0 0,0 0,1 0,-1 0,0 0,0 0,0 1,0-1,0 0,0 0,0 0,0 0,0 0,0 0,1 0,-1 0,0 0,0 0,-21 50,-87 180,-88 201,137-286,-40 157,92-280,-14 69,20-86,1 0,-1 0,1 1,0-1,0 0,1 0,-1 0,1 0,0 0,1 0,-1 0,1-1,0 1,3 5,-3-7,0-1,0 0,0 0,1 0,-1 0,1 0,-1 0,1-1,0 1,0-1,-1 0,1 0,0 0,0 0,0 0,0-1,0 1,0-1,0 0,0 0,1 0,-1 0,0-1,6-1,10-2,-1-1,1-1,18-8,-25 9,84-36,135-80,85-78,509-412,-783 575,-25 21,0 0,0 1,1 0,1 2,40-21,-59 33,1-1,0 1,-1 0,1-1,0 1,0 0,-1-1,1 1,0 0,0 0,-1 0,1-1,0 1,0 0,-1 0,1 0,0 0,0 1,0-1,-1 0,1 0,0 0,0 1,-1-1,1 0,0 1,-1-1,1 0,0 1,-1-1,1 1,-1-1,1 1,-1 0,1-1,-1 1,1-1,-1 1,1 0,-1-1,0 1,1 0,-1 0,0-1,0 1,1 0,-1 0,0-1,0 1,0 2,-2 7,1 0,-2 1,0-1,0 0,-1 0,-8 16,-211 379,115-222,86-145,-71 124,-80 194,170-350,-1 3,1 0,0 0,0 0,-3 19,6-28,0 1,0-1,0 1,0-1,0 1,0-1,0 0,0 1,0-1,0 1,0-1,1 1,-1-1,0 1,0-1,0 0,1 1,-1-1,0 1,0-1,1 0,-1 1,0-1,1 0,-1 1,1-1,-1 0,0 0,1 1,-1-1,1 0,-1 0,0 0,1 0,-1 1,1-1,0 0,2-1,0 1,0-1,0 0,0 0,0 0,-1 0,1 0,0-1,-1 1,5-4,190-144,-99 71,1281-961,-1250 954,-125 82,1 1,-1-1,1 1,0 0,0 0,0 0,0 1,0 0,0 0,1 0,-1 1,6-1,-10 1,0 1,0-1,0 0,0 1,-1-1,1 0,0 1,0-1,0 1,0 0,-1-1,1 1,0 0,-1-1,1 1,0 0,-1 0,1-1,-1 1,1 0,-1 0,1 0,-1 1,1 2,0 0,-1-1,0 1,0-1,0 1,0 0,0-1,-1 1,-1 5,-10 28,-2-1,-1-1,-2 0,-1-1,-25 34,3-1,-102 173,-117 205,36-1,208-402,15-42,0 1,0-1,0 0,0 1,-1-1,1 0,0 1,0-1,0 0,0 1,0-1,0 0,0 1,0-1,0 0,0 1,0-1,0 0,0 1,1-1,-1 0,0 1,0-1,0 0,0 1,1-1,-1 0,0 0,0 1,0-1,1 0,-1 0,0 1,1-1,-1 0,0 0,0 0,1 1,-1-1,0 0,1 0,-1 0,1 0,5-2,-1-1,1 0,-1 0,0-1,0 0,0 0,-1 0,8-7,224-258,-220 250,133-175,191-327,-291 429,-46 74,-3 18,-1 0,1 0,-1 0,1-1,-1 1,1 0,-1 0,1 0,-1 0,1 0,-1 0,1 0,-1 0,1 0,-1 0,1 0,-1 0,1 1,-1-1,1 0,-1 0,1 0,0 1,-1-1,1 0,-1 0,0 1,-26 18,1 1,0 0,2 2,0 1,-25 33,23-28,-68 76,5 4,-120 191,194-275,2 2,0-1,-9 30,21-50,-1 0,1 0,0 1,0-1,1 0,0 8,0-12,0 1,0-1,0 0,0 0,1 1,-1-1,0 0,1 0,-1 0,1 0,0 1,-1-1,1 0,0 0,0 0,-1 0,1 0,2 1,0-1,1 0,-1 0,0 0,1-1,-1 0,0 1,1-1,-1 0,0-1,1 1,-1 0,0-1,1 0,-1 0,0 0,0 0,0-1,5-2,40-21,-1-2,-2-2,77-64,311-322,-320 298,-103 109,-20 23,-37 45,-574 815,609-856,-29 42,3 2,3 2,-30 77,63-136,0 0,0 0,1 1,0-1,0 0,1 9,0-13,0 0,0 0,0-1,1 1,-1 0,1 0,-1 0,1 0,0-1,0 1,-1 0,1-1,1 1,-1 0,2 2,1-2,1 1,-1-1,0 0,0-1,1 1,-1-1,1 0,0 0,-1 0,1-1,0 1,-1-1,1 0,0 0,0-1,5-1,27-3,-1-2,68-21,77-38,-157 56,415-182,-336 138,-4-3,111-84,-173 112,-1-1,-2-1,-1-3,-1 0,27-40,-46 55,-1 0,0-1,-1 0,-2 0,0-1,-1-1,-1 0,-1 0,-1 0,-1 0,0-1,-1-29,-3 42,0 1,-1 0,0-1,0 1,-1 0,-1 0,1 0,-1 0,-1 0,0 1,-6-12,3 11,0 0,-1 1,0 0,0 0,-1 0,1 1,-2 1,1-1,-17-7,-46-22,-128-46,-97-9,55 27,-320-40,-260 35,152 78,509 5,0 7,-171 45,260-47,-106 44,142-47,0 1,2 2,0 2,-40 31,61-41,0-1,2 2,-1-1,1 2,1-1,0 1,1 1,0 0,1 0,1 1,-7 17,10-19,1-1,1 1,0 0,0 0,1 0,1 1,0-1,1 0,0 0,1 0,0 0,2 0,7 20,-4-12,2-1,1 0,0-1,1 0,1-1,1-1,1 1,0-2,32 29,-23-27,1 0,1-2,0-1,1-1,1-1,44 16,1-9,1-3,1-3,0-3,0-4,83-2,29-7,0-9,-1-7,-2-9,0-8,-2-7,260-98,-341 101,-2-4,-2-4,-2-4,-3-4,87-69,-130 85,-2-2,-2-3,-2-1,40-54,-56 62,-1-1,-2-2,-2 0,-1-1,-3-1,16-54,-27 72,0-1,-2 0,0 0,-2 0,-1 0,-1 0,-1 0,-1 0,-2 0,0 0,-15-45,15 57,-1 0,-1 0,-1 0,0 0,0 1,-1 1,0-1,-1 1,-1 0,0 1,0 1,-1-1,0 1,0 1,-1 0,0 1,-1 0,0 1,0 0,0 1,-1 1,-16-4,8 4,0 2,1 0,-1 1,0 2,0 0,1 1,-1 1,1 1,0 1,0 1,-32 14,1 3,1 3,1 2,-61 45,12 1,4 4,4 3,-115 133,98-84,-178 278,170-202,99-170,1-1,2 2,-16 63,27-90,1-1,1 1,0-1,0 1,1-1,0 1,1-1,0 1,3 12,-3-19,0 0,1 1,-1-1,1 0,0-1,-1 1,1 0,1 0,-1-1,0 1,1-1,-1 0,1 0,0 0,-1 0,1 0,0 0,0-1,1 1,-1-1,0 0,0 0,1 0,-1-1,0 1,1-1,-1 0,5 0,9-1,0 0,0-1,0-1,0-1,-1 0,24-10,34-16,-1-3,120-74,128-115,-201 131,109-106,-196 165,-1-2,-2-1,-1-1,-2-1,-2-1,-1-2,32-73,-47 91,-2-1,0 0,-2 0,-1-1,0 1,-2-1,-1-45,-2 51,-2 0,0 0,-1 0,0 1,-2-1,0 1,-1 0,0 1,-2 0,-18-28,10 22,0 1,-2 0,-1 1,0 1,-1 1,-1 1,-35-21,20 18,0 1,-2 1,0 3,-56-16,14 13,-1 3,0 4,-1 4,-121 4,124 5,-1 3,1 4,0 4,1 3,-95 32,135-34,1 2,0 2,2 2,-68 47,79-48,1 2,2 0,0 2,1 0,1 2,1 0,-21 38,23-33,2 1,1 1,2 0,1 1,2 0,0 1,3 0,1 0,1 1,2-1,2 1,0-1,9 47,-4-51,1 0,2 0,1-1,2 0,1-1,0 0,2-1,2 0,0-2,2 0,0 0,2-2,1 0,0-1,34 25,-18-19,2-2,0-2,2-2,1-1,0-2,81 24,-64-28,1-2,0-3,0-3,104-1,-68-11,0-4,0-4,-1-4,-1-5,0-3,126-54,-159 54,-1-3,-1-2,-2-3,-1-2,57-47,-86 59,-1-2,-1 0,-1-1,-1-2,-2 0,-1-1,-1-1,-1-1,-2-1,-1 0,13-41,-18 37,-1 1,-2-1,-2-1,-1 1,-1-1,-3 0,0 1,-3-1,-1 1,-16-67,6 54,-3 2,-1 0,-2 1,-3 1,-1 0,-2 2,-44-55,27 46,-1 3,-2 1,-3 2,-104-75,82 75,-2 2,-1 4,-113-44,59 40,-2 5,-1 6,-2 6,-244-19,235 38,-1 6,-145 17,192-4,-1 5,2 4,-168 58,211-58,2 1,0 3,2 2,-78 56,98-61,2 2,1 0,1 2,1 1,1 0,1 2,1 0,-24 49,27-41,3 1,1 1,1 0,2 0,2 1,2 0,1 0,2 1,2 0,7 75,1-62,2 0,2-1,3-1,2 0,2-1,2-1,44 78,-44-94,2-1,1 0,1-2,42 41,-54-59,1 0,1-1,0-1,0 0,1-1,0 0,1-1,-1-1,2-1,-1 0,1-1,18 3,-29-7,0-1,1 0,-1 0,0-1,0 1,0-1,0-1,1 1,-2-1,1-1,0 1,0-1,-1 1,1-2,-1 1,0-1,0 1,0-1,-1-1,1 1,-1-1,0 1,0-1,-1 0,1-1,-1 1,3-8,5-10,-1-1,-1 0,-1 0,-1-1,4-33,-5 22,-2-1,-1 0,-2 0,-2 0,-1 0,-2 0,-1 1,-2 0,-16-48,14 57,-1 1,-1 1,-2 0,0 0,-2 1,-1 1,0 1,-2 0,0 1,-2 1,0 1,-1 0,-24-15,8 11,-1 1,-1 3,-1 1,0 1,-2 3,-61-14,17 11,-1 4,-111-2,114 13,0 3,0 5,0 2,-151 38,184-32,2 1,0 3,1 3,1 1,0 2,2 2,2 2,0 2,-46 43,54-38,1 2,2 1,2 1,1 2,2 0,2 2,-23 55,33-63,1 1,2 0,1 1,3 0,0 1,3 0,1 0,1 0,7 77,-1-90,2-1,1 1,1 0,1-1,2-1,0 0,1 0,1 0,1-2,1 0,1 0,1-1,1-1,0-1,2 0,0-1,26 17,15 6,1-3,2-3,2-3,134 46,-14-19,367 65,205-43,-346-68,-346-15,1-2,0-4,-2-2,72-22,-119 28,0 0,0-2,-1 0,0-1,0 0,0-1,-2-1,28-23,-34 24,0 0,-1 0,0 0,0-1,-1 0,-1 0,1-1,-2 1,1-1,-2 0,1 0,-2-1,4-21,-5 9,0-1,-1 1,-1-1,-1 1,-2 0,0 0,-2 0,0 1,-2-1,-12-26,-2 4,-2 2,-1 1,-2 2,-33-40,51 70,-1 0,1 0,-2 1,1 0,-1 1,-1 0,0 1,0 0,0 1,-1 0,0 1,-1 0,1 1,-1 1,0 0,0 1,0 1,-1 0,1 0,0 2,-1 0,-28 3,7 2,-1 1,1 2,1 1,0 2,0 2,1 1,-32 18,6 2,2 2,-98 81,130-96,0 2,2 1,1 1,1 1,1 1,-23 37,40-57,0 0,1 0,0 0,0 1,0-1,1 1,0 0,0-1,1 1,0 0,1 0,0 0,0 0,0 0,1 0,0 0,4 11,-1-10,0 1,1-1,0 0,1 0,0 0,0-1,1 0,0 0,0-1,1 0,0 0,15 10,6 1,1-2,1-1,0-2,1-1,0-1,1-1,0-2,42 4,58 6,1-6,0-7,0-4,0-7,-1-6,0-5,-1-6,-1-6,213-76,-276 79,0-3,114-68,-159 82,0-1,0-1,-2-1,0-1,-1 0,-1-2,-1-1,-1 0,0-1,17-35,-21 29,-1-1,-1 0,-2-1,-2 0,0 0,-2 0,2-58,-7 44,-2 1,-1 0,-3 1,-1-1,-16-48,13 59,-2 1,-1 0,-2 1,-1 0,-1 2,-2 0,0 0,-37-38,36 46,-1 1,-1 0,-1 2,-1 1,0 0,-1 2,-1 1,0 1,-1 1,-43-13,29 16,-1 1,0 3,0 1,0 2,-1 2,1 2,0 1,0 3,0 1,-59 18,11 4,2 3,1 4,-135 77,131-58,1 3,3 5,-104 97,138-110,3 3,1 2,3 2,3 2,-63 113,95-150,0 0,2 1,1 0,0 0,2 1,1 0,0 0,2 1,1-1,1 29,2-41,0 1,1-1,0 0,1-1,1 1,0 0,0-1,1 0,0 0,1 0,0-1,1 1,0-1,1-1,0 0,0 0,1 0,0-1,0-1,1 1,0-1,12 5,-2-2,2 0,0-1,0-2,0 0,43 7,128 2,-15-16,0-8,-1-7,292-65,-351 54,0-5,-3-5,191-87,-255 97,-1-3,-2-2,-1-2,47-42,-65 48,-2 0,-1-2,-1-1,-2 0,-1-2,35-67,-44 70,-2 0,0 0,-2-1,-1 0,-2-1,-1 1,-1-1,-2 0,-1 0,-1-1,-2 1,-1 0,-2 0,0 1,-2-1,-2 1,-1 1,-1 0,-1 0,-21-35,25 51,-1 0,0 1,-1 0,0 0,-1 1,-1 1,1 0,-2 0,1 1,-1 1,0 0,-1 0,0 2,0 0,-1 0,0 1,-18-3,-13-2,-1 1,0 3,-56-1,-3 7,-137 18,-197 61,253-29,2 7,3 9,-247 126,296-121,3 6,4 5,4 6,-220 205,273-222,4 3,-67 97,92-110,2 1,-36 81,58-106,1 0,3 1,1 1,1 0,-5 51,13-71,1 0,1 1,0-1,1 0,2 0,0 0,0 0,2-1,0 1,2-1,0 0,11 20,-9-23,0-1,2 0,0-1,0 0,1 0,1-1,0-1,1 0,0-1,0 0,1-1,0-1,28 11,-4-5,0-2,0-2,1-1,61 5,179-5,327-43,-1-32,-170 16,-320 38,342-45,-433 53,1 0,0-1,45-15,-66 19,0-1,-1 0,1 0,0-1,-1 0,1 1,-1-1,0-1,0 1,0-1,-1 1,1-1,-1 0,0-1,0 1,0 0,0-1,-1 0,2-5,-2 3,-1 0,0 1,-1-1,0 0,0 0,0 1,-1-1,-2-10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2:27.1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654 389,'-4'108,"-4"0,-31 149,-70 203,0-7,87-306,20-135,1 0,0 0,1-1,2 21,-2-32,0 1,0 0,0-1,0 1,1-1,-1 1,0 0,0-1,1 1,-1-1,0 1,1-1,-1 1,0-1,1 1,-1-1,1 1,-1-1,1 0,-1 1,1-1,-1 0,1 1,-1-1,1 0,-1 0,1 1,0-1,-1 0,1 0,-1 0,1 0,0 0,-1 0,1 0,0 0,-1 0,1 0,-1 0,1 0,0 0,-1-1,1 1,-1 0,1 0,-1-1,1 1,-1 0,1-1,-1 1,1-1,0 1,16-14,-1 0,-1-1,0 0,-1-1,16-24,-6 9,288-403,-193 260,154-220,-222 326,-49 66,-1 1,0-1,1 0,-1 1,1-1,-1 1,1-1,0 1,0 0,-1 0,1 0,0 0,0 0,4-1,0 10,-7 16,-9 29,-20 57,-5 18,-4 112,39-235,-1 5,0 0,1 0,0 0,3 17,-3-25,0-1,0 1,1-1,-1 1,0-1,1 0,0 1,-1-1,1 0,0 1,-1-1,1 0,0 0,0 0,0 0,0 0,0 0,0 0,1 0,-1 0,0 0,0 0,1-1,-1 1,0-1,1 1,-1-1,1 1,-1-1,0 0,1 0,-1 0,1 0,-1 0,1 0,-1 0,1 0,-1 0,3-1,5-3,1 0,-2 0,1 0,-1-1,1-1,-1 1,12-12,164-146,-57 47,981-815,-1067 901,46-27,-81 53,0 0,0 1,1 0,0 0,0 1,-1 0,1 0,11-1,-16 3,0 0,0 0,-1 1,1-1,0 0,0 1,-1-1,1 1,0 0,-1 0,1 0,-1 0,1 0,-1 0,1 0,-1 0,0 0,0 1,1-1,-1 0,0 1,0-1,0 1,-1-1,1 1,0 0,-1-1,1 1,0 0,-1 0,0-1,0 1,1 0,-1 0,0 3,1 10,-1 0,0 1,-1-1,-1 0,0 1,-5 14,-33 105,34-116,-243 638,100-283,144-363,1-1,0 1,1 1,-4 21,7-33,0 1,0-1,0 1,0-1,0 0,0 1,1-1,-1 1,0-1,0 0,0 1,0-1,0 0,1 1,-1-1,0 0,0 1,0-1,1 0,-1 1,0-1,1 0,-1 1,0-1,0 0,1 0,-1 0,1 1,-1-1,0 0,1 0,-1 0,0 0,1 1,21-9,8-13,-2-1,0-1,-2-2,26-30,-14 16,12-13,358-357,-387 389,79-71,-91 84,0 0,0 0,0 2,1-1,0 1,0 0,1 1,17-5,-26 9,-1-1,1 1,-1 0,1-1,-1 1,1 0,0 0,-1 0,1 1,-1-1,1 0,-1 0,1 1,-1-1,1 1,-1-1,0 1,1 0,-1 0,0-1,1 1,-1 0,0 0,0 0,0 0,0 1,0-1,0 0,0 0,0 1,0-1,-1 0,1 1,-1-1,1 0,-1 1,1 1,1 10,0-1,-1 1,-1 0,0-1,-1 1,0 0,-4 13,-9 46,-3-1,-3-1,-32 72,-103 205,-133 212,269-523,38-63,7-13,76-97,6 4,211-202,306-180,-607 502,119-81,-123 86,0 1,0 0,0 1,1 0,0 1,0 1,24-4,-37 8,1-1,-1 1,1 0,0 0,-1 0,1 0,-1 1,1-1,0 1,-1-1,1 1,-1 0,1 0,-1 0,5 3,-6-3,0 1,1-1,-1 0,0 1,0-1,0 1,0 0,0-1,-1 1,1 0,0-1,-1 1,1 0,-1 0,0 0,0-1,1 4,-2 6,0-1,-1 0,0 0,-1-1,1 1,-2 0,-5 11,-8 15,-2-1,-2-1,-33 44,-95 100,-44 24,-8-9,-308 227,462-385,-60 33,60-47,46-20,0-1,0 1,0-1,0 0,0 1,0-1,0 0,0 0,0 0,0 0,0 0,0 0,0 0,0 0,0-1,0 1,0 0,0-1,0 1,0 0,-2-2,3 1,0 0,-1 1,1-1,-1 0,1 0,0 0,0 0,0 0,0 0,-1-1,1 1,1 0,-1 0,0 0,0 0,0 0,0 0,1 0,-1 0,0 0,2-1,20-43,16-11,1 1,3 2,75-73,172-130,389-238,-329 252,-212 138,-101 70,-36 34,1 0,-1-1,1 1,-1 0,0-1,1 1,-1-1,1 1,-1-1,0 1,1-1,-1 1,0-1,0 1,1-1,-1 1,0-1,0 0,0 1,0-1,0 1,0-1,0 0,0 1,0-1,0 1,0-1,0-1,-6 2,1-1,0 1,-1 0,1 1,0-1,-1 1,1 0,0 0,0 1,0-1,-7 4,-354 111,-109 30,5-25,-518 62,973-181,-48 8,-1-4,-121-2,153-10,32 5,-1 1,1 0,-1 0,1 0,-1-1,1 1,0 0,-1-1,1 1,-1 0,1-1,0 1,-1 0,1-1,0 1,0-1,-1 1,1 0,0-1,0 1,-1-1,1 1,0-1,0 1,0-1,0 1,0-1,0 0,2-3,-1 1,1 0,0 0,0 0,1 0,-1 0,1 1,-1-1,1 1,0-1,4-2,75-57,164-93,106-30,-195 111,-62 30,162-100,-228 119,-29 25,0 0,1 0,-1 0,0 0,0 0,0-1,0 1,0 0,0 0,1 0,-1-1,0 1,0 0,0 0,0 0,0-1,0 1,0 0,0 0,0-1,0 1,0 0,0 0,0 0,0-1,0 1,0 0,0 0,-1 0,1-1,0 1,0 0,0 0,0 0,0-1,0 1,-1 0,1 0,0 0,0 0,0 0,0-1,-1 1,1 0,0 0,0 0,0 0,-1 0,1 0,0 0,0 0,0 0,-1 0,1 0,0 0,0 0,0 0,-1 0,1 0,-11 0,0 2,0-1,0 1,-14 5,-515 179,343-110,134-53,-404 146,353-136,106-33,9-3,25-13,651-260,-166 78,-469 179,63-39,-70 29,-34 29,-1-1,0 1,0 0,1 0,-1-1,0 1,0 0,0 0,1-1,-1 1,0 0,0-1,0 1,0 0,0-1,0 1,0 0,0-1,0 1,0 0,0-1,0 1,0 0,0-1,0 1,0-1,0 1,0 0,0 0,0-1,-1 1,1 0,0-1,0 1,0 0,-1-1,1 1,0 0,0 0,-1-1,1 1,0 0,0 0,-1 0,1 0,0-1,-1 1,1 0,-8-1,0 0,0 1,0 0,0 0,0 1,0 0,-9 2,-141 31,3 7,-154 62,238-78,-243 86,-542 169,809-268,-78 9,115-20,0 0,0-1,0 0,0-1,0 0,-15-3,24 3,-1 1,0-1,1 0,-1 1,1-1,-1 0,1 0,0 0,-1 0,1 0,0 0,-1 0,1-1,0 1,0 0,0-1,0 1,0 0,1-1,-1 1,0-1,1 0,-1 1,1-1,-1 0,1 1,0-1,0 0,0 1,0-1,0 0,0 1,0-1,0 0,1 1,-1-1,1 0,-1 1,1-1,0 1,-1-1,1 1,2-3,3-8,2 0,-1 1,1 0,1 0,0 1,1 0,12-10,23-17,87-54,14 7,4 6,3 7,163-52,490-115,-593 180,-415 100,-45-2,-509 85,-744 102,1424-218,36-3,1-1,-1-3,1-1,-55-5,93 4,-1 0,1 0,-1-1,0 1,1 0,-1-1,1 1,-1-1,1 0,-1 1,1-1,-1 0,1 0,0 0,0 0,-3-2,4 2,0 1,0-1,0 1,0-1,0 0,0 1,0-1,0 0,0 1,0-1,0 0,0 1,1-1,-1 1,0-1,0 0,1 1,-1-1,0 1,1-1,-1 1,1-1,-1 1,0-1,1 1,-1-1,2 1,7-7,0 0,1 1,16-8,-22 12,92-44,3 5,191-54,233-24,136 4,-450 90,245 3,-440 25,-25 4,-46 11,-729 167,598-145,-458 89,616-124,42-11,64-16,715-148,20 55,-50 45,-650 67,-109 2,1 1,-1 0,0 1,0-1,0 0,1 1,-1-1,0 1,0 0,0 0,3 1,-4-1,-1-1,0 0,0 1,1-1,-1 0,0 1,0-1,0 0,0 1,1-1,-1 1,0-1,0 1,0-1,0 0,0 1,0-1,0 1,0-1,0 1,0-1,0 0,0 1,-1-1,1 1,0-1,0 0,0 1,0-1,-1 1,1-1,0 0,0 1,-1-1,-6 7,0 0,0-1,-1 0,-11 7,12-8,-129 82,-238 110,217-119,-1048 494,368-180,807-378,1 1,-43 30,71-44,0-1,0 1,0 0,0 0,0 0,0 0,0-1,0 1,1 0,-1 1,0-1,0 0,1 0,-1 0,1 0,-1 1,1-1,0 0,-1 2,2-3,-1 1,1 0,-1 0,1-1,-1 1,1 0,0-1,-1 1,1 0,0-1,0 1,-1-1,1 1,0-1,0 1,0-1,0 0,-1 0,1 1,0-1,0 0,0 0,0 0,2 0,27 2,1-2,56-6,193-25,100-11,1626-67,1 102,-1875 7,170 6,-258 0,-44-6,0 0,0 0,1 0,-1 1,0-1,0 0,0 0,1 0,-1 0,0 0,0 0,0 1,0-1,1 0,-1 0,0 0,0 0,0 1,0-1,0 0,0 0,0 0,1 1,-1-1,0 0,0 0,0 1,0-1,0 0,0 0,0 0,0 1,0-1,0 0,0 0,0 0,-1 1,1-1,0 0,0 0,0 0,0 1,0-1,0 0,0 0,0 0,-1 1,1-1,0 0,0 0,0 0,0 0,-1 0,1 0,0 1,0-1,0 0,-1 0,1 0,0 0,0 0,0 0,-1 0,1 0,0 0,0 0,-1 0,-77 25,-133 27,-116 24,140-33,-1992 425,1836-411,107-30,216-25,0 0,0-2,-32-2,52 2,0 0,-1 0,1 0,-1 0,1 0,0 0,-1 0,1 0,0 0,-1-1,1 1,0 0,-1 0,1 0,0 0,0-1,-1 1,1 0,0 0,-1 0,1-1,0 1,0 0,0-1,-1 1,1 0,0 0,0-1,0 1,0 0,-1-1,1 1,0 0,0-1,0 1,0 0,0-1,0 1,0-1,0 1,0 0,0-1,0 1,20-18,37-10,0 2,99-30,-105 39,183-57,2 10,3 11,434-39,-641 89,0 2,35 4,-41 5,-26-8,1 1,-1-1,0 0,0 0,0 1,1-1,-1 0,0 1,0-1,0 0,0 1,1-1,-1 0,0 1,0-1,0 0,0 1,0-1,0 0,0 1,0-1,0 0,0 1,0-1,0 1,0-1,0 0,-1 1,1-1,0 0,0 1,0-1,0 0,-1 0,1 1,0-1,0 0,-1 0,1 1,0-1,-1 0,-9 7,0 0,-1-1,1-1,-2 0,-22 7,-218 68,-313 55,545-131,-846 152,718-140,145-15,-1-1,0 0,0 0,0 0,0 0,0 0,0-1,1 0,-1 0,0 0,0 0,1 0,-5-3,7 3,1 1,0-1,-1 1,1-1,0 1,0-1,-1 1,1-1,0 1,0-1,0 1,0-1,0 0,0 1,0-1,0 1,0-1,0 1,0-1,0 0,0 1,0-1,1 1,-1-1,0 1,0-1,1 1,-1-1,23-25,26-13,2 2,109-58,-42 28,-44 21,396-265,-448 294,-1-1,-1-1,-1 0,21-29,-32 37,0-1,-1 0,0-1,-1 1,-1-1,0-1,-1 1,0-1,-1 1,2-17,1-33,-4 24,3 1,17-74,42-57,-62 165,0 0,0 0,-1-1,0 1,1-1,-2 1,1-1,0 0,-1 1,0-1,0 0,-1 1,1-1,-1 1,0-1,0 0,0 1,-1 0,-2-7,0 7,-1-1,1 1,0 0,-1 1,0-1,0 1,0 0,0 0,-1 0,1 1,-1 0,1 0,-1 0,0 0,-10 0,-65-11,-1 4,-84 2,16 0,128 6,-45-3,0-2,-75-18,80 1,61 22,-1 1,0-1,1 0,-1 0,1 1,-1-1,1 0,0 0,-1 0,1-1,0 1,0 0,0 0,0-1,0 1,0 0,0-1,0 1,1-1,-1 1,0-1,1 0,-1 1,1-1,0 0,-1 1,1-1,0 0,0 1,0-3,2 2,-1 0,0 0,1 0,-1 0,1 0,0 0,-1 1,1-1,0 1,0-1,0 1,0 0,0 0,0 0,1 0,-1 0,0 0,3 0,32-9,1 2,0 2,0 1,47 0,-64 4,1185-11,-864 16,-255-5,100 6,-159 0,-28-5,1 0,-1 0,0 0,0 0,0 0,0 0,0 0,1 0,-1 1,0-1,0 0,0 0,0 0,0 0,0 0,0 0,0 0,1 1,-1-1,0 0,0 0,0 0,0 0,0 0,0 1,0-1,0 0,0 0,0 0,0 0,0 0,0 1,0-1,0 0,0 0,0 0,0 0,0 0,0 1,0-1,0 0,0 0,-1 0,1 0,0 0,0 1,0-1,0 0,0 0,0 0,0 0,0 0,-1 0,1 0,0 0,0 0,0 1,0-1,0 0,-1 0,1 0,0 0,0 0,0 0,-54 17,-388 82,-3-18,-690 34,599-103,491-13,-67-10,109 10,-1 1,1-1,-1 0,1 0,0 0,-1-1,1 1,0-1,0 1,-4-4,6 5,1-1,0 1,-1 0,1-1,0 1,0-1,-1 1,1-1,0 1,0-1,0 1,0-1,0 1,-1-1,1 0,0 1,0-1,0 1,0-1,1 1,-1-1,0 1,0-1,0 1,0-1,0 1,1-1,-1 1,0-1,0 1,1-1,-1 1,0 0,1-1,-1 1,1-1,0 1,7-7,0 2,1-1,0 1,0 0,16-5,111-39,172-37,-289 81,2368-532,-2262 512,-95 22,-30 3,0 0,0 0,0 0,0 1,0-1,0 0,0 0,0 0,0 1,0-1,0 0,0 0,0 1,0-1,0 0,0 0,0 0,0 1,0-1,0 0,0 0,0 0,0 1,-1-1,1 0,0 0,0 0,0 0,0 1,-1-1,1 0,0 0,0 0,0 0,0 0,-1 0,1 1,0-1,0 0,0 0,-1 0,1 0,0 0,0 0,-1 0,1 0,0 0,0 0,0 0,-1 0,1 0,-61 25,-81 21,-2-6,-176 25,-316 13,-977-5,1586-74,31-1,33 0,33-1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3.88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55,'-11'11,"-14"26,-15 40,-22 29,-11 18,-6 0,12-10,17-37,16-52,27-53,35-45,36-53,28-38,11-25,-13 19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7.14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1397,'-11'18,"-1"0,-1-1,-16 19,15-21,2 0,0 1,-14 25,24-36,-1 0,1 0,0 0,1 0,-1 0,1 0,0 0,-1 8,3-11,-1 0,0 0,0 0,1-1,-1 1,1 0,-1 0,1 0,0 0,-1-1,1 1,0 0,0-1,1 1,-1-1,0 1,0-1,1 0,-1 1,1-1,-1 0,1 0,0 0,-1 0,1 0,0 0,2 0,8 2,-1 0,0-1,1-1,0 0,-1 0,1-2,12 0,164-18,249-56,-284 45,471-99,-309 62,-94 25,-201 38,1 2,-1 0,1 1,26 3,-47-2,1 0,0 0,0 0,-1 0,1 0,0 0,-1 0,1 1,0-1,0 0,-1 0,1 1,0-1,-1 0,1 1,-1-1,1 1,0-1,-1 1,1-1,-1 1,0-1,1 1,-1 0,1-1,-1 1,0 0,1-1,-1 2,0 0,-1 0,1-1,-1 1,0 0,0-1,1 1,-1-1,0 1,0-1,-1 1,1-1,0 0,0 0,-1 1,-1 0,-30 23,-2-1,-38 20,-203 105,-324 146,-46 23,29 20,456-234,158-102,0 0,1 1,-1-1,0 1,1 0,-1-1,1 1,-3 5,5-8,0 0,0 1,0-1,0 0,0 1,0-1,0 1,0-1,0 0,0 1,0-1,1 1,-1-1,0 0,0 1,0-1,0 0,1 1,-1-1,0 0,0 1,1-1,-1 0,0 0,0 1,1-1,-1 0,0 0,1 0,-1 1,0-1,1 0,-1 0,0 0,1 0,-1 0,1 0,-1 0,0 1,1-1,-1 0,1 0,-1-1,0 1,1 0,-1 0,0 0,1 0,-1 0,1 0,27-4,0-1,0-2,28-9,221-69,967-281,62-39,-1236 384,-61 20,-13 5,-91 41,62-30,-454 220,376-180,-60 35,154-82,1 2,0 1,1 0,-22 20,36-30,0-1,0 1,0 0,0 0,1 0,-1 0,0 0,0 0,0 0,1 0,-1 0,1 0,-1 0,1 0,-1 0,1 0,0 1,-1-1,1 0,0 0,0 1,0-1,0 0,0 0,0 1,0-1,1 0,-1 0,0 0,1 1,-1-1,1 0,-1 0,1 0,-1 0,1 0,0 0,-1 0,1 0,0 0,0 0,0 0,0-1,0 1,1 1,8 2,0-1,0 0,0 0,1-1,-1 0,0-1,1 0,15-1,98-3,239-38,637-155,-325 55,-520 117,-119 24,-35 0,-1 0,0 0,0 0,0 0,0 1,0-1,1 0,-1 0,0 0,0 0,0 1,0-1,0 0,0 0,0 0,0 0,0 1,1-1,-1 0,0 0,0 0,0 1,0-1,0 0,0 0,0 0,0 1,0-1,0 0,-1 0,1 0,0 0,0 1,0-1,0 0,0 0,0 0,0 0,0 1,0-1,-1 0,1 0,0 0,0 0,0 0,0 1,-1-1,1 0,0 0,0 0,0 0,0 0,-1 0,1 0,0 0,0 0,0 0,-1 0,1 0,0 0,0 0,0 0,-1 0,1 0,-61 26,55-24,-185 70,-676 277,729-279,104-46,25-11,25-9,25-10,405-117,3-36,-430 152,874-385,-789 336,-95 47,-28 12,-57 21,-1437 570,1392-547,117-46,1 1,-1-1,0 0,0 0,1-1,-1 1,0-1,0 0,0 0,0 0,0-1,-6-1,9 2,1-1,-1 1,0-1,0 1,1-1,-1 1,0-1,1 0,-1 1,1-1,-1 0,1 1,-1-1,1 0,-1 0,1 0,0 1,0-1,-1 0,1-2,3-29,17-21,2 1,43-75,-58 112,128-219,9-19,-137 241,3-6,-1 0,-1 0,8-26,-15 40,0 0,0 1,0-1,-1 0,1 0,-1 0,0 0,0 0,-1 0,1 0,-1 0,1 0,-1 0,-1 0,1 1,0-1,-1 0,0 1,0-1,0 1,0-1,-4-3,0 2,0 1,-1 0,1 0,-1 0,0 1,0 0,0 0,0 1,0 0,-1 0,1 1,-1 0,-7-1,-34-2,-1 3,-62 4,-112 21,173-18,-182 22,-728 76,773-93,173-11,0 0,0-1,0 0,0-2,-19-4,31 6,0 0,0 0,0-1,0 1,0-1,0 1,1-1,-1 0,1 0,0 0,-1 0,1 0,0-1,0 1,0-1,0 1,1-1,-1 0,1 1,0-1,-1 0,1 0,1 0,-1 0,0 0,1 0,-1 0,1-1,0 1,1-6,1-4,1 0,0 1,1-1,0 1,1 0,1 0,0 1,14-21,9-10,2 1,56-58,21-5,209-157,154-60,386-174,-1204 638,-24-16,-786 194,-7-60,900-205,241-51,-1 0,1 2,-23 9,46-16,0 0,0 0,0 0,-1 1,1-1,0 0,0 0,0 0,-1 0,1 0,0 0,0 0,0 1,0-1,-1 0,1 0,0 0,0 0,0 1,0-1,0 0,0 0,-1 0,1 1,0-1,0 0,0 0,0 0,0 1,0-1,0 0,0 0,0 0,0 1,0-1,0 0,0 0,0 1,0-1,0 0,1 0,-1 0,0 1,0-1,0 0,0 0,0 0,0 0,0 1,1-1,-1 0,0 0,0 0,0 0,0 0,1 0,-1 1,0-1,0 0,0 0,1 0,-1 0,0 0,0 0,1 0,-1 0,0 0,0 0,1 0,38 6,137-1,982-17,-482 2,-526 12,-110 7,-39-9,0 0,-1 0,1 1,-1-1,1 0,0 0,-1 1,1-1,-1 1,1-1,-1 0,1 1,-1-1,1 1,-1-1,0 1,1-1,-1 1,0-1,1 1,-1-1,0 1,0 0,1-1,-1 1,0 0,0-1,0 2,-2 1,0 0,0 0,-1 0,1-1,-1 1,0-1,1 1,-1-1,0 0,0 0,-1 0,1 0,0-1,-1 1,-6 1,-149 52,-103 17,-821 155,501-114,562-108,-54 11,72-15,10-1,46-6,163-25,137-26,115-22,1082-150,-1395 220,-134 14,-39 6,-121 25,-122 18,233-49,-650 147,466-96,-241 101,391-132,0 2,2 3,1 3,-103 77,141-93,0 2,-29 33,43-43,-1-1,1 1,1 0,-1 1,2 0,-1 0,1 0,-3 14,6-20,0-1,1 0,-1 1,1-1,0 0,0 1,0-1,0 0,1 1,-1-1,1 0,0 1,0-1,0 0,0 0,1 0,-1 0,1 0,0 0,-1 0,6 4,-2-2,1 0,1-1,-1 1,1-1,0-1,0 1,0-1,0-1,10 3,40 9,1-4,1-1,0-4,75-1,-85-3,302 4,87-6,323-6,653 1,-995 16,-131 14,-203-7,-80-15,-1-1,0 0,0 1,0 0,0 0,0 0,0 0,0 1,3 3,-6-5,-1-1,1 1,0 0,-1 0,1-1,-1 1,1 0,-1 0,0 0,1 0,-1 0,0-1,0 1,1 0,-1 0,0 0,0 0,0 0,0 0,0 0,0 0,-1 0,1 0,0 0,0 0,-1 0,1-1,0 1,-2 2,0 0,-1 1,0-1,0 0,0 0,0 0,-1 0,1-1,-1 1,-5 2,-30 14,0-2,-78 21,-222 52,-443 91,-782 200,1283-299,133-28,131-43,37-11,122-30,2129-483,-2095 468,-170 44,0 0,0-1,0 0,0 0,0-1,0 0,-1 0,0 0,6-4,-11 7,0-1,0 1,0-1,0 1,0 0,0-1,0 1,-1 0,1-1,0 1,0-1,0 1,0 0,-1-1,1 1,0 0,0-1,0 1,-1 0,1 0,0-1,-1 1,1 0,0 0,-1-1,1 1,0 0,-1 0,1 0,0 0,-1 0,1-1,-1 1,1 0,0 0,-1 0,1 0,0 0,-1 0,-44-7,-50 2,-177 11,-105 36,347-38,-781 114,314-43,350-57,115-19,32 1,0 0,-1 0,1 0,0 0,0 0,0 0,0 0,-1 0,1 0,0 0,0 0,0 0,0 0,-1 0,1 0,0 0,0 0,0 0,0-1,0 1,-1 0,1 0,0 0,0 0,0 0,0 0,0-1,0 1,0 0,-1 0,1 0,0 0,0-1,0 1,0 0,0 0,0 0,0-1,0 1,0 0,0 0,0 0,0 0,0-1,0 1,0 0,0 0,1 0,-1 0,0-1,0 1,0 0,0 0,0 0,0 0,0 0,0-1,1 1,-1 0,0 0,0 0,0 0,0 0,0 0,1 0,-1 0,0-1,0 1,15-7,0 0,0 1,32-8,680-132,-658 135,960-103,-1013 113,-1 1,0 0,1 1,27 6,-42-7,0 0,0 0,0 1,0-1,0 0,0 1,-1-1,1 0,0 1,0-1,0 1,0 0,-1-1,1 1,0-1,-1 1,1 0,0 0,-1-1,1 1,-1 0,1 0,-1 0,1 0,-1 0,0 0,1-1,-1 1,0 0,0 0,0 0,0 0,0 0,0 0,0 0,0 0,0 0,0 0,0 0,-1 0,1 0,0 0,-1 0,1 0,-1-1,0 3,-4 4,-1 1,1-1,-1 0,0 0,-1 0,0-1,0 0,0-1,-14 8,-89 46,80-45,-508 232,410-190,-24 18,114-47,38-27,0 0,0 0,-1 0,1 0,0 1,-1-1,1 0,0 0,0 0,0 1,-1-1,1 0,0 0,0 1,0-1,-1 0,1 0,0 1,0-1,0 0,0 1,0-1,0 0,0 1,0-1,0 0,0 0,0 1,0-1,0 0,0 1,0-1,0 0,0 1,0-1,0 0,0 1,0-1,0 0,1 0,-1 1,0-1,0 0,0 0,1 1,-1-1,0 0,1 1,5-1,1 1,-1-1,1 0,0-1,-1 1,1-1,-1 0,10-4,78-20,-2-5,154-72,167-123,-346 183,100-80,-147 105,0-1,-2-1,0 0,-1-2,-1 0,-1 0,-1-2,16-35,-26 49,0-1,-1 1,0 0,0-1,-1 0,0 1,-1-1,0 0,-1 0,0 0,-1 0,0 0,-2-12,1 17,0 0,0 0,-1 0,1 0,-1 0,0 0,0 0,-1 1,1 0,-1 0,0 0,0 0,-1 0,1 1,-1 0,1 0,-1 0,0 1,0-1,-1 1,1 0,0 1,-1-1,-10-1,-7 1,0 0,1 1,-1 1,-44 7,-182 40,-97 39,249-60,-1727 417,1445-380,337-58,-1-2,1-2,-81-8,115 6,1 0,-1-1,1 0,0-1,-1 1,1-1,-12-7,18 9,-1-1,0 1,0 0,1-1,-1 1,1-1,0 0,-1 1,1-1,0 0,0 0,0 0,0 0,0 1,0-2,1 1,-1 0,1 0,-1-3,2-2,1 0,-1 0,1 0,1 0,-1 1,1-1,1 1,-1 0,1 0,0 0,0 0,1 0,-1 1,12-9,25-26,3 2,48-33,589-360,-184 126,-440 267,77-67,-128 100,0 1,-1-2,1 1,-1-1,0 0,-1 0,1 0,-1 0,0-1,-1 0,0 0,0 0,3-9,-6 15,0-1,0 0,0 1,-1-1,1 0,0 1,-1-1,1 0,-1 1,1-1,-1 1,0-1,0 1,0-1,0 1,0 0,0-1,0 1,0 0,0 0,0 0,-3-2,-1 0,-1 0,0 0,0 1,0-1,0 1,0 1,0-1,-11 0,-26-2,-1 3,-85 7,-179 34,-314 85,413-71,202-52,0 0,0 0,0 0,0 1,1 0,-1 1,1-1,0 1,-8 7,14-11,0 1,0-1,0 0,-1 1,1-1,0 1,0-1,1 0,-1 1,0-1,0 1,0-1,0 0,0 1,0-1,0 1,1-1,-1 0,0 1,0-1,1 0,-1 1,0-1,0 0,1 0,-1 1,0-1,1 0,-1 0,0 1,1-1,-1 0,0 0,1 0,-1 0,1 0,-1 1,0-1,1 0,-1 0,1 0,-1 0,0 0,1 0,51 5,96-12,261-47,-293 36,-43 6,220-38,-253 40,-30 3,-17 6,-1 0,0 1,0 0,0 0,-15 3,-348 54,-9 31,181-40,-197 40,267-63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193 252 24575,'-1'0'-8191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24575,'683'25'0,"95"17"0,5-42 0,-317-3 0,222 3-1365,-630 0-5461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24575,'5'6'0,"-1"1"0,0-1 0,0 1 0,0-1 0,-1 1 0,0 0 0,-1 1 0,1-1 0,-2 0 0,1 1 0,-1-1 0,1 12 0,0-4 0,26 255 0,-21-164 0,25 117 0,-14-137 0,8 28 0,-5 1 0,9 161 0,-7 65 0,17 167 0,-41 1 0,-2-206 0,2-164 0,-2-21 0,5 0 0,26 177 0,-18-235-18,-5-26-656,14 49 1,-13-69-6153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4:41.08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2162 443,'-1'9,"0"1,-1-1,0 0,-1 0,0 0,-1 0,1-1,-2 1,-7 11,-3 8,-41 83,-290 515,337-612,-43 60,47-68,1-1,-1 1,0-1,-1 0,0 0,1-1,-1 0,-12 7,17-11,0 0,0 1,1-1,-1 0,0 1,0-1,0 0,0 0,0 0,0 0,0 0,0 0,0 0,0 0,0-1,0 1,1 0,-1 0,0-1,0 1,0 0,0-1,0 1,1-1,-1 1,0-1,1 0,-1 1,0-1,1 0,-1 1,0-1,1 0,-1 0,1 0,0 0,-1 1,1-1,0 0,-1-1,-2-8,0 0,0 0,1 0,1-1,-1 1,1-15,5-78,-4 99,15-123,5 1,51-168,-3 12,-51 174,-16 104,-1-1,1 1,-1 0,1-1,-1 1,-1 0,1-1,-1 1,-1-6,2 9,-1 1,1 0,0-1,0 1,-1 0,1 0,0-1,-1 1,1 0,0 0,-1 0,1-1,-1 1,1 0,0 0,-1 0,1 0,-1 0,1 0,0 0,-1 0,1 0,-1 0,1 0,-1 0,1 0,0 0,-1 0,1 0,-1 1,1-1,0 0,-1 1,-26 19,-97 115,22-20,-39 24,-315 239,-200 70,561-385,-5 3,79-48,21-17,0-1,0 0,0 0,0 0,0 0,0 0,0 0,0 1,0-1,0 0,0 0,0 0,0 0,0 0,0 0,0 1,0-1,0 0,0 0,0 0,0 0,0 0,0 1,0-1,0 0,0 0,0 0,0 0,0 0,1 0,-1 0,0 0,0 1,0-1,0 0,0 0,0 0,0 0,0 0,1 0,-1 0,0 0,0 0,0 0,0 0,0 0,1 0,-1 0,0 0,0 0,0 0,0 0,0 0,0 0,1 0,-1 0,0 0,0 0,0 0,0 0,0 0,0 0,0-1,1 1,-1 0,0 0,0 0,0 0,0 0,44-15,-43 15,1137-493,-456 169,-621 290,-1-2,-3-3,-1-3,68-64,-105 88,16-14,0 1,2 2,2 2,45-25,-81 49,1 1,0 0,0 0,0 1,0-1,0 1,0 0,0 0,0 0,1 1,-1 0,0-1,1 1,-1 1,0-1,0 1,1-1,-1 1,4 2,-5-1,0 1,0-1,0 1,-1 0,1 0,-1 0,0 0,0 1,0-1,0 0,0 1,-1-1,0 1,1 0,-2 0,1-1,0 1,-1 0,1 0,-1 0,0-1,-1 7,1 22,-2 1,-1-1,-2 0,-14 53,-53 125,43-129,19-55,-119 379,124-385,1 1,1 1,1-1,1 0,1 30,0-46,1-1,-1 0,1 1,-1-1,1 0,0 0,1 0,-1 0,1 0,0 0,0 0,0 0,0-1,1 1,-1-1,1 1,0-1,0 0,0 0,1 0,-1-1,1 1,-1-1,8 4,-1-4,0 0,-1-1,1 1,0-2,0 0,0 0,0 0,0-2,-1 1,18-5,31-10,108-47,152-82,1341-567,-1400 624,-245 83,1 1,-1 0,1 1,0 1,-1 0,1 1,19 1,-33 0,-1 0,1 0,0 1,0-1,-1 0,1 0,0 1,0-1,-1 1,1-1,0 0,-1 1,1-1,0 1,-1-1,1 1,-1 0,1-1,-1 1,1 0,-1-1,1 1,-1 0,0-1,1 1,-1 0,0 0,0 0,1-1,-1 1,0 1,-1 1,1 0,-1 0,0 0,0 0,0 0,0-1,0 1,-1 0,1-1,-1 1,-2 2,-23 27,-2-2,-33 28,-572 470,274-236,253-204,-135 144,211-191,30-40,0 0,1 0,-1 0,1 0,-1 0,1 0,-1 0,1 0,-1 0,1 0,0 0,0 0,-1 0,1 0,0 0,0 0,0 0,0 1,1 0,-1-1,1 0,0-1,-1 1,1-1,0 0,0 1,0-1,0 0,-1 1,1-1,0 0,0 0,0 0,0 0,0 0,0 0,-1 0,1 0,0 0,0 0,0 0,0 0,1-1,50-15,138-68,105-53,1351-596,-1327 600,-265 111,5-4,0 3,2 3,101-20,-159 39,1 0,0 0,0 1,0-1,0 1,0 0,0 0,0 1,0-1,0 1,0 0,0 0,0 0,-1 0,1 1,0-1,4 4,-7-4,0 0,0 0,0 1,-1-1,1 0,0 1,-1-1,1 0,-1 1,1-1,-1 1,0-1,1 1,-1-1,0 1,0-1,0 3,-1 2,0 0,0 0,-1 0,0 0,-4 11,-29 49,-3-2,-3-1,-62 73,90-119,-646 740,536-624,121-131,-39 41,1 3,-63 94,102-138,-1 0,1 0,0 0,-1 0,1 0,0 0,0 0,0 1,1-1,-1 0,1 1,-1-1,1 1,0-1,-1 0,1 1,1-1,-1 4,2-5,-1 0,1 0,0 0,0 0,-1-1,1 1,0 0,0-1,0 1,0-1,0 0,0 0,0 0,0 0,-1 0,1 0,0 0,0-1,0 1,0-1,0 1,2-2,45-11,-1-2,73-33,-84 32,160-69,295-175,-488 258,0 0,0 0,-1 0,1-1,0 1,-1-1,1 0,-1 0,0 0,4-5,-15 9,0 1,0 0,0 0,1 1,-1 0,-7 5,-163 68,-104 38,-1286 413,1265-451,246-64,-94 9,142-20,0-1,0 0,0-1,1 0,-11-3,18 4,-1 0,0-1,0 0,0 1,0-1,1 0,-1 0,0 0,1 0,-1 0,1 0,-1-1,1 1,0 0,0-1,-1 1,-1-4,3 3,-1 0,1 1,-1-1,1 0,0 0,0 0,0 0,0 0,0 0,0 0,0 0,0 0,1 0,-1 0,1 0,0 0,0-2,3-4,1 0,-1 0,1 1,11-14,12-9,1 2,1 1,41-29,344-208,32 27,45-27,-345 170,-141 90,-1 0,1-1,-1 0,0 0,-1 0,1 0,-1-1,8-11,-12 16,0 0,1 0,-1 0,0 0,0 0,1 0,-1 0,0 0,0 0,0-1,0 1,0 0,-1 0,1 0,0 0,0 0,-1 0,1 0,0 0,-1 0,1 1,-2-3,0 1,0 0,0 1,0-1,0 1,-1-1,1 1,0 0,-1 0,1-1,-1 2,1-1,-5-1,-11-1,-1 0,1 1,-1 1,1 0,-23 4,-108 15,126-14,-520 98,-126 18,640-116,-2-2,-43-2,70 1,1-1,0-1,-1 1,1 0,0-1,0 0,-1 0,1 0,0 0,0 0,0-1,0 1,0-1,1 0,-1 1,0-2,1 1,-5-4,6 3,1 1,-1-1,1 1,-1-1,1 0,0 1,0-1,0 1,0-1,1 0,-1 1,1-1,-1 1,1-1,0 1,0-1,0 1,1 0,-1-1,0 1,1 0,-1 0,4-3,12-17,1 0,1 2,1 0,31-24,104-68,-88 66,-23 15,1 2,-2-2,-2-2,0-2,54-61,-89 88,0 1,-1-1,-1 0,8-15,-11 22,-1 0,1 0,-1 0,1 0,-1-1,1 1,-1 0,0 0,0-1,1 1,-1 0,0-1,0 1,0 0,-1-1,1 1,0 0,0 0,-1-1,1 1,0 0,-1 0,0 0,1-1,-1 1,0 0,1 0,-1 0,0 0,0 0,0 0,0 0,0 1,0-1,0 0,0 0,0 1,0-1,0 1,-2-1,-5-1,0 2,0-1,1 1,-1 0,0 1,0 0,0 0,1 1,-11 3,-295 97,238-75,-378 142,-128 45,4-32,532-170,-1-2,-59 6,99-15,0-1,-1 0,1 0,0-1,0 1,-1-1,-7-3,13 4,0-1,0 1,0-1,0 1,0-1,0 1,0-1,0 1,0-1,0 0,0 0,1 1,-1-1,0 0,1 0,-1 0,0 0,1 0,-1 0,1 0,0 0,-1 0,1 0,0 0,-1 0,1-2,1-2,1-1,0 0,0 1,1-1,-1 1,1 0,0-1,1 2,-1-1,1 0,0 1,0-1,0 1,7-4,36-34,74-50,87-44,271-132,254-78,-273 133,-397 184,-27 13,-1-1,-1-2,37-26,-66 39,-21 10,-256 95,-686 162,667-203,-405 29,675-85,1-1,0-1,-27-3,46 3,-1 0,0 0,0 0,1-1,-1 1,0 0,1-1,-1 1,1-1,-1 0,0 1,1-1,-1 0,1 0,0 0,-1 0,1 0,0-1,0 1,-1 0,1 0,0-1,0 1,1-1,-1 1,0-1,0 1,1-1,-1 0,1 1,-1-1,1 0,0 1,-1-1,1-2,1-2,1 1,0-1,0 1,0-1,0 1,1 0,0 0,0 0,0 0,6-6,27-32,2 1,87-73,107-62,120-59,-187 128,-150 99,0-2,-1 0,19-19,-25 13,-8 17,0-1,-1 1,1 0,0-1,0 1,-1-1,1 1,0 0,-1-1,1 1,-1 0,1-1,0 1,-1 0,1 0,-1-1,1 1,-1 0,1 0,-1 0,1-1,-1 1,1 0,-1 0,1 0,-1 0,1 0,-2 0,-11 2,1-1,-1 2,0-1,1 2,-16 5,-415 152,48-34,-118 40,329-94,175-69,0 0,1 0,-1 1,1 0,0 0,-13 13,21-18,0 1,-1-1,1 1,-1-1,1 1,0-1,0 1,-1 0,1-1,0 1,0-1,0 1,-1 0,1-1,0 1,0-1,0 1,0 0,0-1,0 1,0 0,1-1,-1 1,0-1,0 1,0 0,1-1,-1 1,0-1,0 1,1-1,-1 1,1-1,-1 1,1 0,3 2,-1-1,1 0,0 0,0 0,0-1,0 1,0-1,0 0,7 1,43 6,68 1,1135-8,-882-7,-310 5,40 0,124-16,-214 15,-1-1,0 0,0-1,24-9,-37 12,0 1,0-1,0 1,0-1,0 1,0-1,0 1,-1-1,1 0,0 0,0 0,-1 1,1-1,0 0,-1 0,1 0,0-1,-1 1,0 0,0 1,-1-1,1 1,0-1,0 1,0-1,-1 0,1 1,0-1,-1 1,1-1,0 1,-1-1,1 1,0 0,-1-1,1 1,-1-1,1 1,-1 0,1 0,-1-1,1 1,-1 0,0 0,1-1,-1 1,-12-3,0 0,0 0,0 2,1 0,-2 0,-13 1,-56 4,-1 3,-105 23,-163 55,267-63,-487 142,519-145,-56 27,105-45,0 1,1 0,-1 0,0 1,1-1,0 1,-1 0,-4 5,8-8,0 0,0 1,0-1,0 0,0 1,0-1,0 1,0-1,0 0,1 1,-1-1,0 0,0 1,0-1,0 0,0 1,1-1,-1 0,0 1,0-1,1 0,-1 1,0-1,0 0,1 0,-1 0,0 1,1-1,-1 0,0 0,1 0,-1 1,0-1,1 0,-1 0,0 0,1 0,-1 0,1 0,-1 0,0 0,1 0,-1 0,0 0,1 0,-1 0,1 0,-1-1,17 1,0 0,0-2,20-4,180-40,249-68,244-53,-548 141,-115 29,-46-3,0 0,-1 0,1 1,0-1,0 0,0 0,-1 1,1-1,0 1,-1-1,1 1,0-1,-1 1,1-1,-1 1,1-1,-1 1,1 0,-1-1,1 1,-1 0,0-1,1 1,-1 0,0 0,1-1,-1 2,-1 3,-1-1,0 1,1-1,-1 0,-1 0,1 1,-1-2,0 1,1 0,-2 0,1-1,0 0,-1 0,-4 4,-64 54,-83 54,37-29,-211 172,23 25,275-250,2 2,-30 46,53-73,1 0,0 0,1 0,0 1,0 0,1-1,0 1,1 0,-1 1,0 11,3-18,1 1,0 0,-1 0,1 0,0 0,1-1,-1 1,1 0,0-1,-1 1,2-1,-1 0,0 0,1 0,-1 0,1 0,0 0,0-1,0 1,0-1,0 0,1 0,-1 0,1 0,-1-1,8 3,11 3,1 0,-1-2,1 0,0-2,0 0,26-2,49-1,105-14,109-27,-282 37,1-1,1319-163,-1275 162,-29 4,-1-2,0-2,0-2,59-19,-96 24,0 0,-1 0,1 0,-1-1,0-1,0 1,-1-1,0 0,9-9,-12 11,0-1,-1 0,1 0,-1 0,0 0,0 0,-1-1,1 1,-1 0,0-1,0 1,0-1,-1 1,1-1,-1 0,0 1,-2-10,-1-1,-1-1,0 1,-1-1,-14-27,-40-66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2.3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6.6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24575,'3'60'0,"2"0"0,15 59 0,3 38 0,-8 211 0,-10-155 0,2-141 0,4-1 0,3 0 0,39 119 0,-52-187 0,13 50 0,-3 2 0,-1-1 0,2 92 0,-14 170 0,-3-139 0,5 833 0,-4-956 0,-1 1 0,-20 83 0,12-73 0,-6 78 0,16 147-632,3-256-101,1 23-6093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8.2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24575,'47'2'0,"-1"2"0,51 12 0,12 2 0,388 13 0,8-32 0,-178-3 0,596 4 0,-856 5 0,0 2 0,-1 4 0,99 27 0,-54-11 0,23 5-87,-37-7-339,1-4 0,133 10 0,-172-29-6400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9.9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0 24575,'6'0'0,"-1"1"0,1 0 0,-1-1 0,1 2 0,-1-1 0,0 1 0,1 0 0,-1 0 0,0 0 0,0 1 0,0-1 0,-1 1 0,1 0 0,-1 1 0,1-1 0,-1 1 0,5 6 0,4 6 0,0 0 0,-2 1 0,14 25 0,-20-34 0,11 24 0,0 1 0,-2 0 0,-2 1 0,-1 1 0,-2 0 0,-1 0 0,4 48 0,0 261 0,-6-63 0,62 199 0,-48-358 0,6 177 0,-23 124 0,-5-374 0,-2-1 0,-2 0 0,-2-1 0,-17 57 0,-5-13 0,-45 97 0,14-53-105,-51 123 334,93-207-601,2 0 0,3 2-1,-8 59 1,14-48-6454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9:00.51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2105 1,'-2'25,"0"-1,-2 1,-1 0,-13 39,10-33,-185 555,37-125,146-432,-9 36,18-62,0 0,0 1,1-1,0 0,0 0,0 1,0-1,0 0,0 1,1-1,0 0,0 0,0 1,2 4,-2-7,0 0,0 0,0 0,0 0,0 0,0 0,1 0,-1 0,0-1,0 1,1 0,-1-1,0 1,1-1,-1 0,1 1,-1-1,1 0,-1 0,1 0,-1 0,0 0,1 0,-1 0,1-1,-1 1,1 0,-1-1,0 1,1-1,1-1,48-27,-48 28,49-37,-2-3,59-60,82-101,-100 103,-133 141,12-12,1 0,1 2,-36 55,55-62,9-25,0 1,0-1,0 1,0-1,1 1,-1-1,0 1,0-1,0 1,0-1,1 0,-1 1,0-1,1 1,-1-1,0 0,1 1,-1-1,0 0,1 1,-1-1,0 0,1 0,-1 1,1-1,-1 0,1 0,-1 0,1 0,5 1,0-1,-1 0,1 0,0-1,0 1,0-2,6-1,67-19,86-36,-81 26,565-193,11 43,-614 171,45-9,-85 19,0 1,1 0,-1-1,1 2,-1-1,0 1,1 0,-1 0,0 1,10 4,-14-6,-1 1,1 0,0 0,-1 0,1 0,-1 0,0 1,1-1,-1 0,0 1,0-1,0 1,0-1,0 1,0 0,0-1,-1 1,1 0,0-1,-1 1,0 0,1 0,-1 0,0-1,0 1,0 0,0 3,-1 3,-1 0,0 0,0-1,0 1,-5 8,-9 17,-26 42,26-51,2 1,1 0,-14 39,26-61,0 1,0-1,0 0,0 1,1 0,-1-1,1 1,0-1,0 1,0-1,1 1,-1-1,1 1,0-1,0 1,0-1,3 7,-1-7,-1 0,1-1,0 1,0 0,0-1,0 1,0-1,1 0,-1 0,1-1,-1 1,1-1,-1 1,1-1,0 0,0 0,6 0,11 1,1 0,0-2,0 0,-1-2,38-7,121-34,-176 42,863-319,-438 147,-418 168,1 1,-1 0,1 1,14-2,-26 5,1 0,-1 0,0 0,0 0,0 0,1 0,-1 0,0 0,0 0,1 0,-1 0,0 0,0 0,0 0,1 0,-1 0,0 0,0 1,0-1,1 0,-1 0,0 0,0 0,0 1,0-1,1 0,-1 0,0 0,0 1,0-1,0 0,0 0,0 0,0 1,0-1,0 0,1 0,-1 1,0-1,0 0,0 0,0 0,0 1,-1-1,1 0,0 0,0 1,0-1,0 0,0 0,0 0,0 1,0-1,0 0,-1 0,1 0,0 1,0-1,0 0,0 0,-1 0,-29 32,-97 69,-170 103,150-107,-366 245,310-199,185-129,0 1,1 1,0 0,-22 29,38-42,-1-1,0 1,1-1,-1 1,1-1,0 1,0 0,0-1,0 1,0 0,1 0,-1 0,1 0,0 4,0-6,0 1,1-1,-1 0,1 0,-1 1,1-1,0 0,-1 0,1 0,0 0,0 1,0-1,0 0,0-1,0 1,0 0,0 0,0 0,0-1,1 1,1 1,7 0,-1 1,1-1,0-1,0 0,0 0,20-1,74-9,0-4,123-31,207-62,538-207,-854 265,-107 39,-33 12,-122 38,-254 111,271-100,-645 272,663-283,94-39,25-11,44-21,0 3,91-33,136-31,-209 68,255-66,-310 85,1 1,-1 0,28 1,-24 9,-21-6,1-1,-1 1,0-1,1 1,-1 0,0-1,0 1,0-1,1 1,-1 0,0-1,0 1,0 0,0-1,0 1,0 0,0-1,0 1,-1 0,1-1,0 1,0-1,0 1,-1 0,1-1,0 1,-1 0,-6 8,0-1,0 0,0 0,-1-1,0 1,-1-2,-12 9,-73 47,-168 82,-127 31,94-43,226-97,70-35,-1 0,0 0,0 0,0 1,0-1,0 0,1 0,-1 0,0 0,0 0,0 0,0 0,0 0,0 1,0-1,1 0,-1 0,0 0,0 0,0 0,0 1,0-1,0 0,0 0,0 0,0 0,0 0,0 1,0-1,0 0,0 0,0 0,0 0,0 1,0-1,0 0,0 0,0 0,0 0,0 0,0 1,-1-1,1 0,0 0,0 0,0 0,0 0,0 0,0 0,0 1,-1-1,47-9,565-204,-468 157,-72 28,479-192,-486 193,65-40,-125 65,1-1,-1 1,0-1,0 0,0 0,0-1,-1 1,1-1,-1 0,3-5,-6 9,1-1,-1 1,0-1,0 0,0 1,0-1,0 0,0 1,0-1,0 1,0-1,0 0,-1 1,1-1,0 1,0-1,-1 0,1 1,0-1,-1 1,1-1,0 1,-1-1,1 1,-1-1,1 1,-1 0,1-1,-1 1,1-1,-1 1,1 0,-1 0,0-1,1 1,-1 0,1 0,-1 0,0 0,1-1,-2 1,-14-2,-1 0,1 1,-1 1,-26 3,-201 30,-615 151,-29 6,170-81,644-101,59-10,40-8,372-87,-368 90,1262-199,6 128,-1269 77,-51 2,-87 1,-181 2,-1927 5,2176-9,-412-12,452 12,-77-12,78 12,0 0,1 0,-1 0,1 0,-1 0,0 0,1-1,-1 1,1 0,-1 0,1-1,-1 1,1 0,-1-1,1 1,-1-1,1 1,-1 0,1-1,-1 1,1-1,0 1,-1-1,1 1,0-1,0 0,-1 1,1-1,0 1,0-2,1 1,0-1,0 1,1-1,-1 1,1-1,0 1,-1 0,1 0,0 0,-1 0,1 0,0 0,0 1,0-1,2 0,73-24,96-18,-101 26,596-127,-530 117,-106 16,-47 7,-73 5,-146 11,-131 2,-113-1,-2644 12,3066-28,104-7,776-47,-808 57,6-1,0 0,0 2,-1 1,1 0,32 9,-49-9,1 0,-1 0,0 0,0 1,0 0,0 0,0 0,-1 1,1-1,-1 1,0 0,0 1,0-1,-1 1,1-1,-1 1,0 0,-1 0,1 0,-1 1,0-1,0 1,-1-1,0 1,0 0,1 7,2 44,-5 81,-2-93,3 1,1-1,13 76,-12-114,0 1,1-1,0 0,0 0,0-1,1 1,0-1,0 0,1 0,0 0,0 0,0-1,1 0,-1 0,1 0,0-1,1 0,7 4,12 5,1-2,0-1,41 9,-60-17,84 21,189 20,100-24,-292-16,2050 6,-2019-12,-518 1,10 2,-1899 0,2188-1,99 1,0 0,0 0,0 0,0 0,-1 0,1 0,0 1,0-1,0 0,0 0,-1 0,1 0,0 0,0 0,0 0,0 0,-1 0,1 0,0 0,0 0,0 0,0 0,-1 0,1 0,0 0,0 0,0 0,0 0,-1 0,1 0,0-1,0 1,0 0,0 0,0 0,-1 0,1 0,0 0,0 0,0-1,0 1,0 0,0 0,0 0,0 0,-1 0,1-1,0 1,0 0,0 0,0 0,0 0,0-1,0 1,0 0,0 0,0 0,0-1,0 1,0 0,0 0,1 0,19-8,471-92,-415 87,356-48,439-5,435 51,-1146 16,-33-1,318 5,-415-4,6 0,47 7,-77-7,1 0,-1 0,0 1,0 0,0 0,0 1,0-1,0 1,0 1,-1-1,1 1,-1 0,7 6,-10-7,0 0,-1 0,1 0,-1 0,1 0,-1 0,0 0,0 1,0-1,-1 0,1 0,-1 1,1-1,-1 1,0-1,-1 0,1 1,-1-1,0 5,0-5,0-1,0 1,1 0,-1 0,1 0,0 0,0-1,0 1,0 0,1 0,-1 0,1 0,0 0,0-1,0 1,0 0,0-1,0 1,1-1,-1 1,1-1,0 0,-1 1,1-1,0 0,1 0,-1 0,0-1,0 1,1 0,3 1,8 4,0-1,0 0,0-1,1-1,30 6,87 3,-100-10,1174 11,-1163-14,53-3,-88 3,12-1,-29-1,-3 0,-2-2,1 0,-1 0,2-2,-1 1,0-2,1 0,0 0,1-1,-1 0,2-1,-1-1,1 1,-12-16,-36-44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204 252 24575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204 252 24575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03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24575,'2'4'0,"0"0"0,1 0 0,-1 0 0,1-1 0,0 1 0,-1-1 0,2 1 0,-1-1 0,0 0 0,1 0 0,-1 0 0,1-1 0,6 4 0,10 9 0,653 494 0,-489-383 0,256 227 0,-325-254 0,-52-47 0,-2 3 0,55 64 0,-101-101 0,387 432 0,-337-385 0,78 73 0,-60-60 0,97 114 0,-115-111 0,-39-48 0,0-1 0,2-1 0,34 28 0,-19-25 0,0 3 0,-3 1 0,-1 2 0,46 61 0,107 140 0,-20-29 0,-130-156 0,1-3 0,4-1 0,1-2 0,2-3 0,3-1 0,85 56 0,44 26 0,-37-25 0,-96-65 0,-2 2 0,-1 2 0,54 64 0,-8-8 0,17 19 0,-57-60 0,1-2 0,66 51 0,-38-42 0,4-4 0,2-4 0,96 45 0,-158-90-455,1-1 0,52 12 0,-23-12-6371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1:30.61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1,'-2'0,"1"0,-1 0,0 1,1-1,-1 1,1-1,-1 1,1-1,-1 1,1 0,-1 0,1 0,0 0,0 0,-1 0,1 0,0 0,0 0,0 1,0-1,0 0,0 1,0-1,0 2,-15 45,13-37,-39 119,25-84,2 1,-12 65,26-107,0-1,0 1,1-1,0 1,0 0,0-1,0 1,1 0,-1-1,1 1,0-1,1 1,-1-1,1 0,0 1,0-1,0 0,1 0,-1 0,1-1,0 1,0 0,0-1,1 0,-1 0,1 0,-1 0,1-1,0 1,0-1,1 0,-1 0,0-1,9 3,10 1,0-1,1-1,-1-1,1-1,33-3,-40 1,1 1,67 0,-78 0,0 0,0 1,-1 1,1-1,0 1,-1 0,0 0,1 1,6 3,-12-4,1-1,-1 0,1 0,-1 1,1-1,-1 0,0 1,0-1,0 1,0 0,0-1,0 1,0 0,0 0,-1 0,1-1,-1 1,1 0,-1 0,0 0,0 0,0 0,0 0,0 0,0 0,-1 2,0 4,-2 0,1 0,-1-1,-7 15,-10 14,13-25,1 1,0 0,0 0,1 0,-5 21,9-31,1 1,0-1,0 1,0-1,0 0,0 1,0-1,1 1,-1-1,1 0,0 1,-1-1,1 0,0 1,1-1,-1 0,0 0,0 0,1 0,0 0,-1 0,1-1,0 1,0-1,0 1,0-1,0 1,0-1,0 0,0 0,0 0,1 0,-1 0,0-1,1 1,-1-1,1 0,-1 1,3-1,11 1,0 0,-1-1,1-1,29-4,110-27,176-61,114-25,-366 103,152-8,-215 23,0 1,-1 0,1 1,22 6,-37-8,1 0,-1 1,1-1,0 0,-1 1,1-1,-1 1,1 0,-1-1,1 1,-1 0,0 0,1 0,-1 0,0 0,1 0,-1 0,0 0,0 1,0-1,0 0,0 1,-1-1,1 1,0-1,-1 1,1-1,-1 1,1-1,-1 1,0-1,1 1,-1 0,0-1,0 1,0 0,-1-1,1 1,0 0,0-1,-1 1,1-1,-1 1,0-1,1 1,-1-1,0 1,-1 0,-5 9,0-1,-1 0,0-1,-19 16,21-19,-6 5,-31 32,41-41,0 1,-1 0,1 0,1 0,-1 0,0 0,1 0,-1 0,1 1,0-1,0 0,0 1,0 4,1-7,1 1,-1-1,0 1,1-1,-1 1,0-1,1 0,0 1,-1-1,1 0,0 1,0-1,0 0,0 0,0 0,0 0,0 0,0 0,0 0,0 0,1 0,-1-1,0 1,1 0,-1-1,0 1,1-1,-1 1,1-1,2 0,4 2,0-1,0 0,1-1,13-1,13-3,-1-1,0-2,0-2,52-20,136-70,-139 60,176-78,-249 112,21-8,-56 31,-29 18,-130 90,150-100,1 2,2 1,-31 35,56-57,0 0,1 0,0 0,0 1,0-1,1 1,0 0,1 0,0 1,0-1,1 1,-2 14,4-20,0 0,0 0,0 0,1 0,-1-1,1 1,0 0,0 0,0-1,0 1,0-1,0 1,1-1,0 1,-1-1,4 4,-1-3,0 0,1 0,-1 0,1 0,-1-1,1 1,0-1,0 0,0-1,0 1,9 0,8 2,1-2,-1-1,1-1,0-1,-1-1,1 0,-1-2,34-10,14-9,89-42,198-110,-213 99,3 6,164-52,-285 114,65-17,-85 24,0 0,0 0,0 0,0 1,0 0,-1 0,1 1,0 0,0 0,0 0,0 1,5 2,-9-3,-1-1,1 1,-1 0,1 0,-1 0,0 0,0 1,1-1,-1 0,0 0,0 1,0-1,0 1,0-1,-1 1,1-1,0 1,-1-1,1 1,-1 0,0-1,1 1,-1 0,0-1,0 1,0 0,0 0,0-1,0 1,-1 2,-1 5,-1 0,0-1,0 1,-9 14,-111 179,56-99,60-92,0 0,1 0,1 0,-8 21,13-31,-1 0,1 0,0 0,-1 0,1 0,0 0,0 1,0-1,0 0,0 0,0 0,0 0,0 0,1 0,-1 0,0 0,1 0,-1 0,1 0,-1 0,1 0,-1 0,1 0,-1 0,1 0,0-1,0 1,-1 0,1-1,0 1,0 0,0-1,0 1,0-1,0 1,0-1,0 1,0-1,0 0,0 0,2 1,7-1,0-1,0 0,-1-1,1 0,0 0,-1-1,18-8,128-55,208-122,-178 86,975-446,-1106 523,-54 25,0 0,0 0,-1 0,1-1,0 1,0 0,0 0,0 0,0 0,0 0,0 0,-1 0,1 0,0-1,0 1,0 0,0 0,0 0,0 0,0 0,0-1,0 1,0 0,0 0,0 0,0 0,0 0,0-1,0 1,0 0,0 0,0 0,0 0,0 0,0-1,0 1,0 0,0 0,0 0,0 0,0 0,0-1,1 1,-1 0,0 0,0 0,0 0,0 0,0 0,0 0,0 0,1-1,-1 1,0 0,0 0,0 0,0 0,0 0,1 0,-1 0,0 0,0 0,-37 4,-893 222,17 79,655-203,209-81,-60 36,105-55,0 0,0 0,0 1,1 0,-1 0,1 0,-1 0,1 0,0 1,0-1,0 1,-4 8,7-12,0 1,0 0,0-1,0 1,0-1,0 1,0 0,0-1,0 1,0-1,1 1,-1 0,0-1,0 1,1-1,-1 1,0-1,1 1,-1-1,0 1,1-1,-1 1,1-1,-1 0,1 1,-1-1,1 0,-1 1,1-1,0 0,36 8,12-11,0-1,-1-2,63-17,-72 15,394-96,-195 44,-208 56,-30 4,0 1,0-1,0 0,0 0,1 0,-1 1,0-1,0 0,0 0,0 0,0 1,0-1,0 0,0 0,0 1,0-1,0 0,0 0,0 1,0-1,0 0,0 0,0 0,0 1,0-1,-1 0,1 0,0 0,0 1,0-1,0 0,0 0,0 0,-1 0,1 1,0-1,0 0,0 0,-1 0,1 0,0 0,0 0,0 1,-1-1,1 0,0 0,0 0,-1 0,1 0,0 0,-53 30,-202 92,-300 159,546-275,-10 5,1 0,-32 27,45-34,1 0,0 0,1 0,-1 1,1 0,0-1,0 1,0 0,1 0,0 1,0-1,0 0,0 1,1-1,-1 10,1-7,1 7,-1 0,0-1,-1 1,-1 0,-1-1,0 1,0-1,-1 0,-1 0,-1-1,-9 16,-11 7,-1-2,-1-1,-2-2,-1-1,-41 31,-300 194,251-179,87-49,35-27,-1 0,1 1,0-1,0 0,0 0,-1 0,1 0,0 0,0 0,0 0,-1 1,1-1,0 0,0 0,0 0,0 0,0 1,-1-1,1 0,0 0,0 0,0 0,0 1,0-1,0 0,0 0,0 1,0-1,0 0,0 0,0 0,0 1,0-1,0 0,0 0,0 0,0 1,0-1,0 0,0 0,0 1,0-1,1 0,-1 0,0 0,0 0,0 1,0-1,0 0,1 0,-1 0,0 0,0 0,0 1,0-1,1 0,-1 0,0 0,0 0,0 0,1 0,-1 0,10 0,0-2,-1 1,1-1,-1 0,11-5,516-211,-462 184,-38 18,66-30,155-93,-250 134,0 1,0-1,-1-1,1 1,-1-1,0 0,-1-1,0 1,7-12,-11 17,-1 0,1 0,-1 0,0 0,1 0,-1 0,0-1,0 1,0 0,0 0,0 0,0 0,0 0,0 0,-1-1,1 1,0 0,-1 0,1 0,0 0,-1 0,1 0,-1 0,0 0,1 0,-2-1,-1 0,0 0,0 0,-1 0,1 0,-1 0,1 1,-1-1,1 1,-1 0,0 0,-7 0,-19-2,0 1,-1 2,-46 6,-114 22,0 8,-222 74,233-47,135-37,44-25,1-1,-1 1,0-1,1 1,-1-1,0 1,1 0,-1-1,1 1,-1 0,1-1,-1 1,1 0,-1 0,1 0,0-1,-1 1,1 0,0 0,0 0,0 0,0-1,0 1,0 0,0 2,0-2,1 0,0 0,0 0,0 0,0 0,0-1,0 1,0 0,0 0,0-1,0 1,1 0,-1-1,0 1,0-1,0 0,1 1,1-1,49 7,145-14,648-105,-262 28,-520 76,145-14,-201 23,-34 5,-451 71,33-12,-1976 122,2160-184,233-3,0-1,0-1,-34-8,59 9,1 1,-1-1,1 0,0 0,0 0,-1 0,1 0,0 0,0-1,0 1,-3-4,4 4,1 0,-1 1,1-1,0 0,-1 0,1 0,0 0,-1 1,1-1,0 0,0 0,0 0,0 0,0 0,0 0,0 1,0-1,0 0,0 0,1 0,-1 0,0 0,1 1,-1-1,0 0,1-1,6-6,0 0,1 0,0 1,0 0,0 0,1 1,0 0,10-5,48-27,1 3,122-43,163-34,-349 111,786-217,-621 163,-123 33,-46 22,1 0,-1 0,1-1,-1 1,1 0,-1-1,1 1,-1 0,1-1,-1 1,1 0,-1-1,0 1,1-1,-1 1,0-1,1 1,-1-1,0 1,0-1,0 1,1-1,-1 1,0-1,0 1,0-1,0 0,0 1,0-1,0 1,0-1,0-1,-5 0,0 0,0 0,0 0,0 1,0 0,0 0,0 0,0 0,-1 1,1 0,0 0,-9 1,-335 22,234-13,-823 64,904-71,26-2,12-2,47-7,49-9,18-1,-1-5,157-54,-257 71,0-1,0-1,20-13,-36 21,1-1,-1 0,0 0,0 1,0-1,0 0,0 0,0 0,0 0,0-1,0 1,0 0,-1 0,1 0,0-1,-1 1,1 0,-1-1,1-2,-1 3,0 0,-1 0,1 1,0-1,-1 0,1 0,-1 0,1 0,-1 1,0-1,1 0,-1 0,0 1,1-1,-1 0,0 1,0-1,0 1,0-1,1 1,-1 0,-1-1,-10-3,0 0,0 1,-25-3,-151-11,-240 8,269 10,11-2,-581 7,685-5,-76 13,117-14,-1 1,1-1,-1 1,1 0,-1-1,1 2,0-1,0 0,0 1,-1-1,1 1,0 0,1 0,-1 0,0 1,1-1,-1 1,1-1,-4 5,6-5,0-1,0 0,0 0,0 1,0-1,0 0,0 0,0 1,0-1,1 0,-1 0,1 1,-1-1,0 0,1 0,0 0,-1 0,1 0,0 0,0 1,4 3,-1 0,0-1,1 0,0 0,10 6,26 13,85 32,172 49,125 12,113 6,1009 180,9-72,-1151-188,106-12,-397-32,-94-3,-21-3,-38-12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34.0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0 24575,'0'3782'0,"0"-3753"-455,-1 0 0,-9 48 0,-4-21-6371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2:21.75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1210 7,'-1'-1,"-1"0,1 1,-1-1,1 0,-1 1,1-1,-1 1,1-1,-1 1,0-1,1 1,-1 0,0 0,1 0,-1 0,1 0,-1 1,0-1,1 0,-1 1,1-1,-1 1,1-1,-1 1,1 0,-1 0,1 0,-1 0,1 0,0 0,0 0,0 0,0 0,-2 2,-45 52,45-50,-25 35,1 1,3 2,-31 71,-35 145,90-257,-3 8,0 0,1 1,0-1,-1 21,3-30,0 1,0-1,0 0,0 1,0-1,0 0,1 1,-1-1,0 0,1 1,-1-1,1 0,0 0,-1 1,1-1,0 0,0 0,0 0,0 0,0 0,0 0,0 0,0 0,0-1,0 1,0 0,1-1,-1 1,0 0,0-1,1 0,-1 1,0-1,1 0,-1 0,0 1,1-1,-1 0,1 0,-1-1,0 1,1 0,-1 0,0-1,1 1,1-2,19-5,-1-2,0-1,0 0,-1-1,-1-2,27-21,-19 15,-21 15,37-28,-41 31,0-1,0 0,0 0,0 0,0 0,0 0,0 0,-1-1,1 1,-1 0,0-1,2-4,-7 4,-12 7,-73 29,2 3,1 5,-92 58,173-96,0 1,0 0,0 0,0 1,-6 7,11-11,-1-1,1 1,-1-1,1 1,-1-1,1 1,0 0,-1-1,1 1,0-1,0 1,-1 0,1-1,0 1,0 0,0-1,0 1,0 0,0 0,0-1,0 1,0 0,0-1,0 1,0 0,1-1,-1 1,0 0,0-1,1 1,-1-1,0 1,1 0,-1-1,1 1,-1-1,1 1,-1-1,1 1,-1-1,1 0,-1 1,1-1,0 0,-1 1,1-1,0 0,-1 0,1 1,0-1,-1 0,1 0,0 0,-1 0,1 0,1 0,7 1,-1-1,1 1,0-1,-1-1,1 0,0 0,16-5,67-26,-34 9,-2-2,0-3,-2-2,-1-3,-2-2,89-78,-125 97,0 0,0-1,-2-1,0 0,19-38,-28 49,-1 1,0-1,-1 0,0 0,0 0,0 0,-1-1,0 1,0 0,-1 0,0-1,0 1,-1 0,0-1,0 1,-1 0,1 0,-2 0,1 0,-1 0,-4-8,1 7,0 0,-1 0,1 1,-1 0,-1 0,1 1,-1 0,0 0,-1 1,1 0,-1 0,0 1,0 0,-1 1,1 0,-1 0,1 1,-15-2,0 2,0 1,0 0,0 2,0 1,0 0,-36 10,30-5,0 2,0 1,1 1,0 2,1 1,1 0,-47 35,59-37,1 0,1 0,0 1,1 1,1 0,0 1,1 0,0 0,1 1,1 0,0 1,2 0,0 0,-7 31,11-39,1 1,0-1,0 0,1 1,1-1,-1 0,1 1,1-1,0 0,0 0,1 0,0 0,0-1,8 15,-4-13,-1-1,1 0,0 0,1-1,0 0,1 0,-1-1,1 0,1-1,-1 0,21 9,-10-6,1-1,0-1,1-1,0-1,27 3,112 1,-128-8,143-2,1-7,179-34,346-90,-635 118,162-37,274-46,-489 94,0 2,0 0,0 1,22 2,-36-2,1 0,-1 0,1 0,-1 0,1 0,-1 0,0 0,1 0,-1 0,1 1,-1-1,1 0,-1 0,0 0,1 1,-1-1,0 0,1 1,-1-1,0 0,1 1,-1-1,0 0,0 1,1-1,-1 0,0 1,0-1,0 1,0-1,1 1,-14 15,-17 3,0-1,-2-1,-48 19,26-13,24-10,-94 42,3 4,-155 103,268-156,-55 43,59-46,0 0,0 1,1-1,0 1,-1 0,2 0,-1 0,0 1,1-1,0 1,-3 8,4-12,1 0,0 1,0-1,0 0,0 0,1 1,-1-1,0 0,0 0,1 1,-1-1,1 0,-1 0,1 0,0 0,-1 0,1 0,0 0,0 0,-1 0,1 0,0 0,0 0,0 0,0-1,0 1,0 0,1-1,-1 1,0-1,0 1,0-1,2 1,8 2,1 0,-1-1,1 0,-1 0,1-1,0-1,19-1,97-16,-122 16,132-27,-2-6,174-67,265-136,-147 56,-381 166,-47 15,0 0,0 0,0-1,0 1,0 0,1 0,-1 0,0 0,0 0,0 0,0 0,0 0,0 0,1-1,-1 1,0 0,0 0,0 0,0 0,1 0,-1 0,0 0,0 0,0 0,0 0,0 0,1 0,-1 0,0 1,0-1,0 0,0 0,0 0,1 0,-1 0,0 0,0 0,0 0,0 0,0 0,0 1,1-1,-1 0,0 0,0 0,0 0,0 0,0 0,0 1,0-1,0 0,0 0,0 0,0 0,0 1,0-1,0 0,0 0,0 0,-20 16,-30 12,-2-2,-68 24,67-28,-206 81,-565 251,633-247,177-98,0 0,1 1,1 0,-1 1,2 0,-12 14,22-24,0 0,0 0,0 1,0-1,0 0,0 1,1-1,-1 0,0 1,1-1,-1 1,1 0,0-1,-1 1,1-1,0 1,0-1,0 1,0 0,0-1,1 1,-1-1,0 1,1-1,-1 1,1-1,-1 1,1-1,0 1,0-1,-1 0,1 1,0-1,0 0,0 0,1 0,-1 0,0 0,0 0,1 0,1 1,10 4,0 0,1-1,-1-1,1 0,0-1,1-1,21 2,38 1,122-7,88-23,55-24,553-154,-846 190,53-16,123-18,-184 45,-24 7,-15-2,0-1,-1 0,1 1,-1-1,1 0,-1 0,1 0,-1 0,0-1,0 1,0 0,0-1,0 1,-1-1,1 0,-4 2,-62 36,-2-2,-1-4,-78 25,83-33,-145 52,-58 24,255-95,0 0,1 0,0 1,-13 10,25-17,1 0,-1 1,1-1,-1 0,1 1,-1-1,1 0,-1 1,1-1,0 1,-1-1,1 1,-1-1,1 1,0-1,0 1,-1 0,1-1,0 1,0-1,0 1,-1-1,1 1,0 0,0-1,0 1,0 0,0-1,0 1,1-1,-1 1,0 0,0-1,0 1,1-1,-1 1,0 0,0-1,1 1,-1-1,0 1,1-1,-1 1,1-1,-1 0,1 1,-1-1,1 1,-1-1,1 0,-1 1,1-1,-1 0,1 0,0 0,-1 1,1-1,-1 0,2 0,9 3,-1 0,0-1,1-1,0 0,0 0,-1-1,14-1,87-13,-70 8,166-31,214-69,-367 89,43-11,-88 26,-1 1,1-1,0 1,-1 1,1 0,0 0,14 2,-23-2,1 0,-1 0,1 0,-1 0,1 1,-1-1,1 0,-1 0,0 0,1 0,-1 1,1-1,-1 0,0 0,1 1,-1-1,0 0,1 1,-1-1,0 0,0 1,1-1,-1 0,0 1,0-1,0 1,1-1,-1 1,0-1,0 1,-7 17,-28 32,-74 83,30-40,46-54,2 2,-48 85,76-122,1 0,0 0,0 0,1 0,-1 0,1 0,0 1,0-1,0 0,0 1,1-1,0 1,0-1,0 1,0-1,1 1,0-1,0 0,0 1,0-1,1 0,0 0,-1 0,6 7,-2-5,1-1,-1-1,1 1,0-1,1 0,-1 0,1-1,-1 0,1 0,0 0,0-1,1 0,-1-1,10 2,12 1,1-2,-1-1,1-1,-1-1,1-1,-1-2,58-16,-65 14,-1-1,0-1,0 0,0-2,-1-1,-1 0,0-1,0-2,-1 1,-1-2,18-19,-29 27,0-1,-1 1,0-1,0 0,-1 0,0-1,0 0,-1 1,0-1,-1 0,0 0,0-1,-1 1,0 0,-1 0,0-1,0 1,-3-14,1 15,0 0,0 0,-1 1,0-1,0 1,-1 0,0 0,0 0,-1 0,0 1,0 0,0 0,-1 0,0 1,0-1,0 1,-1 1,0-1,1 1,-2 1,-14-7,-9 1,-2 1,1 1,-1 2,0 1,-55 1,54 2,-167-1,-1 9,-382 64,416-40,162-30,-3 1,1-1,-1 1,0-1,0-1,-9 0,18 0,0 0,-1 0,1 0,0-1,0 1,-1 0,1 0,0 0,0 0,0 0,0-1,-1 1,1 0,0 0,0 0,0-1,0 1,0 0,-1 0,1-1,0 1,0 0,0 0,0-1,0 1,0 0,0 0,0-1,0 1,0 0,0 0,0-1,0 1,0 0,0 0,0-1,1 1,-1 0,0 0,0 0,0-1,0 1,0 0,0 0,1 0,-1-1,0 1,0 0,0 0,1-1,26-24,254-162,-195 136,-1-4,101-88,-178 137,-1-1,0 0,-1 0,1 0,-1-1,8-15,-13 22,-1 1,0-1,1 0,-1 1,0-1,0 0,0 1,0-1,0 0,0 1,0-1,0 0,0 1,0-1,0 0,0 1,0-1,0 1,-1-1,1 0,0 1,0-1,-1 0,1 1,0-1,-1 1,0-1,-1 0,1 0,-1 0,0 0,1 0,-1 1,0-1,0 1,0-1,0 1,1 0,-1-1,0 1,-2 1,-19 0,0 2,1 0,-41 12,-166 60,-84 45,-1894 769,2123-858,81-32,10-3,43-21,470-206,5-1,-29-28,-475 247,0 0,-1-1,0-2,19-18,-37 32,0 0,0 0,-1 0,1 0,-1 0,1 0,-1 0,0 0,0 0,0-1,0 1,0 0,0-1,-1 1,1-1,-1 1,0-5,0 5,-1 0,1 0,-1 1,0-1,1 1,-1-1,0 1,0-1,0 1,0-1,-1 1,1 0,0 0,-1-1,1 1,0 0,-1 0,1 0,-3 0,-10-5,0 1,0 1,-1 0,1 1,-17-1,-199-14,-1157 20,891 7,270-5,-272-1,474-4,0-1,-34-7,56 9,0 0,0 0,1 0,-1-1,0 1,0-1,1 1,-1-1,0 0,1 1,-1-1,1 0,-1 0,1 0,0 0,-1-1,1 1,0 0,0 0,0-1,-1 1,2-1,-1 1,0-1,-1-2,2 2,1 0,-1-1,1 1,0 0,0 1,-1-1,1 0,1 0,-1 0,0 0,0 1,1-1,-1 1,1-1,-1 1,1-1,0 1,-1 0,1 0,2-1,24-14,0 1,1 2,50-17,-10 5,69-28,148-61,-236 91,-2-2,-1-3,67-50,-101 68,0 0,-1-1,-1-1,0 0,11-16,-21 27,1-1,-1 0,1 0,-1 0,0 0,0 0,0 0,0-1,0 1,-1 0,1 0,0-1,-1 1,0 0,0-1,0 1,0 0,0-1,0 1,0 0,-1-1,1 1,-1 0,0-1,1 1,-1 0,0 0,-1 0,1 0,0 0,-3-3,-1 1,-1-1,0 2,0-1,0 1,0-1,0 2,-1-1,0 1,1 0,-11-2,-26-4,-1 3,0 1,0 1,-86 8,-180 41,32 21,230-51,1 1,0 3,-66 39,103-53,0 0,1 0,0 1,0 1,0-1,-8 12,16-18,0 0,0 0,0 0,0 0,0 0,1 1,-1-1,0 0,1 0,-1 1,1-1,-1 0,1 1,0-1,0 1,-1-1,1 1,0-1,0 0,0 1,1-1,-1 1,0-1,0 0,1 1,-1-1,1 0,-1 1,1-1,0 0,0 1,-1-1,1 0,0 0,0 0,0 0,0 0,0 0,0 0,2 1,4 2,0 0,1-1,-1 0,1 0,-1-1,11 3,36 6,1-3,79 3,122-10,-72-2,180 16,-268-7,166 37,-242-40,-1 1,1 0,-1 2,0 0,28 17,-39-20,0 1,0 0,-1 1,1-1,-1 1,-1 1,0 0,0 0,0 0,-1 0,0 1,-1 0,7 16,-3 2,-2 1,0 0,-2 1,2 40,-9 119,1-135,-6 94,-1 102,10-242,-1-1,1 0,0 1,0-1,1 0,0 0,0 1,0-1,1-1,0 1,0 0,0-1,1 1,0-1,0 0,0 0,0-1,1 1,0-1,0 0,0 0,1-1,-1 1,1-1,0-1,0 1,0-1,0 0,0 0,12 2,9-1,-1 0,1-1,0-2,0-1,-1-1,35-7,43-13,-1-4,168-66,-262 89,1 0,-1-1,0-1,0 0,0 0,-1-1,9-6,-17 12,0-1,1 1,-1 0,0-1,1 1,-1-1,0 1,0-1,1 1,-1-1,0 1,0-1,0 1,0 0,0-1,0 0,1 1,-1-1,0 1,0-1,-1 1,1-1,0 1,0-1,0 1,0-1,0 1,0 0,-1-1,1 1,0-1,0 1,-1-1,1 1,-1-1,-1 0,0-1,1 1,-2 0,1 0,0 0,0 0,0 0,0 1,-1-1,1 1,-3-1,-19-2,-1 2,1 1,0 0,-44 8,-112 28,81-12,2 4,-130 56,202-72,0 0,-38 27,59-36,-1 0,1 0,0 0,0 1,1-1,-1 1,1 0,0 0,0 0,0 1,0-1,1 1,-1-1,1 1,1 0,-1 0,1 0,-1 0,1 0,0 6,2-7,-1 0,1 0,0 0,1 0,-1 0,1-1,-1 1,1 0,0-1,1 0,-1 1,0-1,1 0,0 0,0 0,0 0,0-1,0 1,0-1,1 0,-1 0,8 3,9 4,-1-1,1-1,30 6,28 2,0-4,0-3,1-4,0-3,-1-3,80-13,474-103,-607 113,339-85,101-20,-343 87,230-12,-336 34,305 5,-314-3,0 0,0 0,-1 0,1 1,-1 0,1 0,-1 0,7 4,-12-5,0 0,0 0,1 0,-1 0,0 0,0 0,0 1,0-1,0 0,-1 0,1 1,0-1,-1 0,1 1,0-1,-1 1,0-1,1 1,-1-1,0 1,0-1,0 1,0-1,0 1,0-1,0 1,0-1,-1 1,1-1,-1 1,1-1,-1 1,1-1,-1 0,0 1,0-1,0 0,-1 2,-6 9,5-9,1 1,0-1,-1 1,1-1,1 1,-1 0,0 0,-1 5,3-8,0-1,0 1,0 0,0-1,1 1,-1-1,0 1,0-1,0 1,0 0,0-1,1 1,-1-1,0 1,1-1,-1 1,0-1,1 1,-1-1,0 0,1 1,-1-1,1 1,-1-1,2 1,27 3,-4-7,0-2,-1-1,0-1,0 0,-1-2,42-23,-40 21,148-72,-4-8,-3-7,267-211,-417 296,2-1,-2-1,19-19,-32 31,-1 0,1 0,-1 0,0-1,0 1,0 0,0-1,0 0,-1 1,0-1,1 0,-1 0,-1 0,1 1,-1-1,1 0,-1 0,-1-5,1 6,-1 1,0-1,0 1,0 0,0 0,0-1,-1 1,1 0,-1 0,0 0,1 0,-1 1,0-1,0 0,0 1,0-1,0 1,0 0,-1-1,1 1,0 0,-5-1,-3-1,-1 1,1-1,-1 2,-15-2,-37 3,0 3,-95 16,50-4,-222 16,-458-16,771-15,1 0,0-2,0 0,0-1,1 0,-1-1,-16-7,29 9,0 1,0-1,0 0,1 0,-1 1,1-2,-1 1,1 0,0 0,0-1,0 1,0-1,0 0,1 0,-1 1,-1-6,2 3,0 1,1-1,0 1,-1-1,1 1,1-1,-1 0,1 1,0-1,0 1,0-1,1 1,-1 0,5-8,7-13,1 0,1 1,2 1,0 0,39-38,116-92,-158 142,263-207,-252 199,39-36,-62 53,0 0,-1 0,1-1,0 1,-1 0,1 0,-1-1,0 1,0-1,0 1,0-1,0-2,-1 4,0 0,0 0,0 0,0 0,0 0,0 0,0 0,-1 0,1 0,0 0,-1 0,1 0,-1 0,1 0,-1 0,1 0,-1 1,1-1,-1 0,0 0,0 1,0-2,-5-1,1 1,0-1,0 1,-1 0,0 1,1-1,-1 1,0 0,1 1,-8-1,-28 1,-79 9,-450 90,-9 35,374-84,-852 191,880-204,130-32,46-5,1 0,0 0,-1 0,1 1,-1-1,1 0,-1 0,1 0,-1 0,1 0,-1-1,1 1,-1 0,1 0,-1 0,1 0,0 0,-1-1,1 1,-1 0,1 0,0-1,-1 1,1 0,0-1,-1 1,1 0,0-1,-1 1,1 0,0-1,0 1,-1-1,4-3,0 0,0 1,1-1,-1 1,1 0,0 0,-1 0,1 1,1-1,7-3,99-53,134-51,133-31,61-25,-405 152,41-25,-72 38,-1-1,0 1,1-1,-1 0,0 1,0-1,0 0,0 0,0-1,0 1,2-4,-4 5,0 0,0 1,0-1,0 1,0-1,0 0,0 1,0-1,0 1,0-1,0 0,0 1,0-1,-1 1,1-1,0 1,0-1,-1 1,1-1,0 1,-1-1,1 1,0-1,-1 1,1-1,-1 1,1 0,-1-1,1 1,-1 0,1-1,-1 1,0 0,-8-4,0 1,0 1,-1 0,1 0,-1 1,-11-1,-43 0,-72 6,-165 27,-1022 208,52-8,1251-228,-72 10,-140 3,744-50,-135 2,-361 31,0 1,1 0,-1 1,0 0,24 7,-35-7,0 1,0 0,0 0,-1 1,1 0,0 0,-1 0,0 0,0 0,0 1,0 0,0 0,-1 0,0 0,1 1,-2-1,1 1,0 0,2 8,15 42,14 66,5 18,-28-105,1-1,2 0,1-1,2-1,0 0,3-2,0 0,33 36,-25-39,0-1,2-1,0-1,1-2,2-2,0 0,1-2,1-2,0-1,1-2,0-1,1-2,0-2,0-1,45 1,-6-2,-1-3,1-4,-1-2,0-4,0-4,-1-2,89-31,-142 38,0-2,34-18,-30 6,-25 20,1 1,-1-1,1 1,-1-1,0 0,1 1,-1-1,0 0,1 1,-1-1,0 0,0 0,0 1,0-1,0 0,0 1,0-1,0 0,0 0,0 1,0-1,0 0,-1 0,-1-2,0 1,0 0,0 0,-1 0,1 0,-1 1,1-1,-1 0,0 1,0 0,1 0,-1 0,0 0,0 0,-4 0,-26-6,-1 1,0 2,0 1,0 2,0 2,0 0,0 3,-53 11,-16 10,-149 56,233-74,0 0,-1-2,0 0,-27 3,37-8,1 0,0 0,-1-1,1 0,0 0,-1-1,1-1,0 1,0-2,1 1,-15-9,-45-27,-80-61,147 99,0 0,-1 0,1 0,0 0,0 0,0 0,0 0,0 0,0-1,1 1,-1 0,0-1,0 1,0-3,1 4,0-1,0 0,0 1,0-1,0 1,1-1,-1 1,0-1,0 0,0 1,1-1,-1 1,0-1,1 1,-1-1,0 1,1 0,-1-1,1 1,-1-1,1 1,-1 0,1-1,-1 1,1 0,0-1,7-2,0 1,0-1,0 1,0 1,10-1,135-12,201 8,-207 6,803 24,-653-1,344 72,-509-66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24.6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24575,'3259'0'-1365,"-3203"0"-5461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07.66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1,'0'11,"0"15,0 14,-10 11,-5-3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18.2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0,'5'5,"1"-1,0 0,0-1,0 1,0-1,1-1,-1 1,1-1,0 0,0 0,-1-1,13 1,4 2,359 80,32 6,-282-68,161 7,-80-25,-1-8,414-64,-471 40,1 6,201-1,-209 26,171 25,207 14,5-42,-243-3,-215 1,-46 0,0 1,0 1,-1 1,1 2,0 0,-1 2,36 11,-58-15,-1 0,0 0,0 1,0-1,0 1,0 0,0 0,0 0,0 0,0 0,-1 0,1 1,-1-1,0 1,0 0,0 0,0 0,0 0,-1 0,1 0,-1 0,0 1,0-1,0 0,0 1,-1-1,1 1,-1-1,0 4,-1-1,-1 0,1 0,-1-1,0 1,0 0,-1-1,0 0,0 1,0-1,0 0,-1-1,0 1,0-1,0 1,-1-1,-5 4,-15 8,-1-1,0 0,-1-3,-1 0,-56 16,75-25,-277 83,-5-13,-305 37,-344 84,479-87,364-88,-143 36,214-47,0 0,1 2,0 1,1 1,0 1,-31 23,52-33,-1 0,1-1,0 1,-1 0,2 1,-1-1,0 0,1 1,-1-1,1 1,-2 6,3-9,1 1,0-1,0 1,0 0,0-1,0 1,1 0,-1-1,0 1,1 0,-1-1,1 1,-1-1,1 1,0-1,0 1,0-1,0 0,0 1,0-1,0 0,0 0,0 0,1 0,-1 0,0 0,1 0,-1 0,1 0,-1-1,1 1,2 0,10 5,1 0,0-1,0 0,0-2,20 3,92 6,-114-11,1026 10,-699-16,337 1,-648 4,-10 1,0-1,0-1,0 0,23-6,-37 6,0-1,-1 1,1-1,0 0,-1 0,1-1,-1 1,0-1,0 0,0 0,0-1,0 1,-1-1,0 1,1-1,-1 0,-1-1,1 1,-1 0,4-9,9-26,38-86,-44 110,0 0,0 0,2 1,0 0,24-23,75-48,-5 4,-97 72,-10 6,-16 11,-9 9,0 1,1 2,-40 39,-63 81,76-79,-65 57,59-69,-3-2,-2-4,-2-2,-2-3,-114 47,147-73,-1-1,1-1,-1-2,-1-2,-38 2,-187-6,174-4,-773-4,830 6,-1-1,1-2,0-1,0-2,0-1,1-1,0-2,0 0,-34-19,-18-12,2 4,1-4,3-4,-107-80,38 17,-22-18,151 109,1-1,0 0,1-1,1-1,1 0,-10-23,13 23,-1 2,-1-1,0 1,-2 1,1 0,-2 1,-29-26,16 20,-1 2,-1 1,-1 1,-1 2,0 0,-1 3,-66-20,92 32,-1-1,0 1,1 0,-1 1,0 0,1 0,-1 0,0 1,0 0,1 0,-1 1,1-1,-8 4,9-2,0 0,1 0,-1 0,1 1,-1 0,1 0,1 0,-1 0,0 0,1 1,0 0,0-1,0 1,1 0,0 1,-3 6,-3 15,1 0,0 1,2 0,-2 50,8 121,1-131,0 55,10 244,-9-339,1 0,1 0,1 0,2-1,0 1,2-2,1 0,1 0,1-1,20 28,-22-37,1-1,0-1,1 0,0-1,1 0,1-1,0-1,0 0,1-1,0-1,1 0,0-1,1-1,0-1,36 8,-14-8,1-1,1-3,-1-1,60-7,161-37,-137 26,-87 14,1-2,45-13,-78 17,0-1,-1 0,1-1,-1 1,0-1,0 0,0 0,0-1,-1 0,1 1,6-8,-9 8,0 0,0 0,0-1,-1 1,1 0,-1-1,1 1,-1-1,0 1,-1-1,1 1,-1-1,1 0,-1 1,0-1,0 0,-1 1,1-1,-2-5,-1-3,-2 0,1 0,-1 1,-1 0,0 0,0 0,-16-19,-64-63,76 83,-60-54,-3 2,-3 4,-2 4,-138-73,170 102,1-2,-45-36,70 47,1-1,0-1,2-1,0 0,1-1,-18-30,-44-68,-124-142,190 245,-5-6,12 12,-1 1,-1 1,1-1,-1 1,0 0,-1 0,0 1,-14-9,22 15,-1-1,0 1,0 0,0-1,0 1,0 0,0 0,0-1,0 1,0 0,0 0,0 0,0 0,0 1,0-1,0 0,0 0,0 0,0 1,0-1,0 1,1-1,-1 1,0-1,0 1,-1 0,1 1,-1 0,0 0,1 0,0 0,-1 0,1 0,0 1,0-1,0 1,0 2,-9 64,10-62,-5 93,4 0,4 0,5 0,5-1,31 128,-29-178,2 0,2-2,2 0,2-1,2-1,2-2,2-1,1 0,60 60,-66-81,1-1,1-1,1-1,0-1,1-2,1-1,0-1,33 10,41 6,113 19,-102-25,-102-20,640 109,497-93,-766-24,-269 6,173-8,-255 4,1-2,-1-1,-1-1,1-2,-1-1,45-22,-7-8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4:48.4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5072 24575,'10'-1'0,"0"0"0,0-1 0,0-1 0,0 1 0,0-2 0,-1 1 0,18-10 0,-8 3 0,32-15 0,-1-2 0,-1-3 0,-2-2 0,47-41 0,164-164 0,-147 129 0,24-18 0,302-306 0,-368 346 0,83-138 0,-48 66 0,218-259 0,-299 392 0,0 1 0,2 1 0,0 1 0,39-25 0,120-63 0,-19 12 0,-122 66 0,-2-1 0,50-53 0,-52 47 0,-13 11 0,0-2 0,27-42 0,6-8 0,-18 30 0,110-140 0,-34 46 0,2-4 0,199-271 0,-270 355 0,3 3 0,2 2 0,3 3 0,96-76 0,-60 51 0,35-26 0,-30 34 0,-53 38 0,2 1 0,0 3 0,3 1 0,89-39 0,20 19 0,-110 37 0,0-2 0,0-2 0,68-36 0,15-23-682,230-178-1,-305 206-6143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6:24.60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524 35,'76'5,"1"2,130 31,17 3,268-5,8-29,-368-6,1375-3,-460 0,-1012 0,0-2,58-12,-14 1,-78 14,0 1,0-1,0 1,0 0,0-1,0 1,0 0,1 0,-1 0,0 0,0 0,0 0,0 0,0 0,0 0,0 0,0 1,0-1,0 0,0 1,0-1,0 1,0-1,0 1,0-1,0 1,0 0,-1-1,1 1,1 1,-3 1,0 0,1-1,-1 1,0 0,-1-1,1 1,0 0,-1-1,0 0,1 1,-1-1,0 0,-2 2,-283 303,180-201,-152 195,258-299,-17 22,-22 42,36-60,2 0,-1 0,1 0,-1 1,2-1,-1 1,1-1,0 1,0-1,1 1,0 0,1 11,-1-14,1-1,0 0,1 1,-1-1,1 0,-1 0,1 0,0 0,0 0,0 0,0 0,1-1,-1 1,1-1,-1 0,1 1,0-1,5 2,1 1,1-1,0 0,0-1,0 0,14 3,4-2,1-1,-1-2,1 0,0-2,-1-1,1-1,-1-2,0-1,0-1,-1-1,0-1,0-2,-1 0,-1-2,0-1,31-23,-23 13,0-1,-2-2,-2-1,0-2,-2 0,-1-2,-2-1,-1-1,-1 0,32-73,-46 86,0 0,4-23,-10 38,-1 0,0 0,0-1,-1 1,0 0,0 0,0 0,-1 0,0-1,0 1,-2-7,2 12,1 0,0 0,-1 0,1 0,-1 0,1 0,-1 0,0 0,1 0,-1 1,0-1,1 0,-1 0,0 1,0-1,0 0,0 1,0-1,0 1,0-1,0 1,0-1,0 1,0 0,0 0,0-1,0 1,0 0,0 0,0 0,0 0,0 0,-1 0,1 0,0 1,0-1,0 0,0 1,0-1,0 1,-1 0,-5 2,1 1,0 0,0 1,-11 9,-12 15,1 0,1 3,2 0,-26 43,-70 146,118-214,-26 66,29-72,-1 1,0 0,1 0,-1-1,1 1,-1 0,1 0,0 0,0 0,0 0,0 0,0 0,0 0,0-1,1 1,-1 0,1 0,-1 0,1 0,0-1,0 1,0 0,0-1,0 1,0 0,0-1,0 0,1 1,-1-1,1 0,1 2,0-2,1-1,-1 0,0 1,1-1,-1-1,0 1,0 0,1-1,-1 1,0-1,0 0,0 0,0-1,0 1,0 0,0-1,4-3,30-20,-1-3,-1 0,-2-3,50-57,-1-5,77-114,-113 139,-4-2,58-129,-69 114,-29 79,-1 0,1 0,-2 0,1 0,0 0,-1-1,0 1,-1 0,0 0,-2-11,3 16,-1 0,1 0,0 0,-1 0,1 0,-1 0,0 0,1 0,-1 0,0 0,0 0,1 0,-1 1,0-1,0 0,0 1,0-1,0 1,0-1,0 1,0-1,0 1,0 0,0-1,-1 1,1 0,0 0,0 0,0 0,0 0,-3 0,-31 11,33-11,-40 22,1 1,2 3,0 1,-43 39,25-21,22-16,2 2,1 0,1 3,-40 54,-82 156,-4 6,140-228,-1-1,-1-1,-1 0,-1-2,0 0,-1-1,-32 18,-19 4,-85 34,74-36,40-18,-1-2,-1-2,0-2,-1-2,0-2,-1-2,-93 1,-497-11,154-1,440 2,-1-2,1-1,-1-3,2-1,-1-3,2-1,-1-2,2-2,-65-36,24 9,-2 4,-1 4,-3 4,-123-29,-71 23,87 16,107 4,1-4,-93-38,111 37,-31-16,-123-67,98 44,105 52,2-1,-1-1,1 0,1-1,0-1,1-1,1-1,0 0,1 0,1-2,0 0,1 0,2-1,-1 0,2-1,1 0,0-1,2 0,0 0,2 0,0-1,-1-29,4 48,1 1,0 0,0-1,1 1,-1 0,0 0,1-1,-1 1,1 0,0 0,0 0,1-3,-1 5,-1-1,1 1,-1 0,1-1,0 1,-1 0,1 0,0 0,-1-1,1 1,0 0,-1 0,1 0,0 0,0 0,-1 0,1 0,0 1,-1-1,1 0,0 0,-1 1,1-1,0 0,-1 0,1 1,-1-1,1 1,-1-1,1 1,-1-1,1 1,-1-1,1 1,-1-1,1 1,-1-1,0 1,0 0,1-1,-1 2,13 15,-1 1,0 0,10 25,0-2,-2-4,259 452,35-19,-302-454,1 0,0-1,2 0,0-1,0 0,1-2,1 0,0 0,1-2,0 0,0-1,1-1,0-1,1 0,-1-2,1 0,35 3,82 2,273-17,-163-3,1436 5,-909 7,-748-1,10-1,0 0,-1-3,58-10,-85 11,1 0,-1 0,0-1,0 0,0-1,0 1,0-2,-1 1,0-1,0 0,0-1,0 1,-1-1,0-1,0 1,-1-1,0 0,0 0,0-1,4-10,-4 4,-1 0,0-1,-1 1,0-1,1-30,-7-77,2 92,0 11,-1 0,0 0,-2 1,0-1,-1 1,-11-29,12 38,-1 0,0 0,-1 0,0 1,0 0,0 0,-1 0,-1 1,1 0,-1 0,0 1,-1 0,1 1,-10-5,-6-1,1 2,-2 1,1 1,-1 1,0 1,-38-3,-162 4,162 4,-91 1,-623-14,712 9,-463-29,15 29,1000 4,-224 3,653-3,-888 0,64-4,-86 4,0-1,0 0,0-1,-1 0,1 0,-1 0,1 0,-1-1,0 0,0 0,0 0,7-7,-11 10,0-1,0 0,0 0,0 0,0 0,0 0,-1 0,1 0,0 0,-1 0,1 0,-1-1,1 1,-1 0,1 0,-1-1,0 1,1 0,-1-1,0 1,0 0,0-1,0 1,0 0,-1 0,1-1,0 1,-1 0,1-1,0 1,-1 0,0 0,1 0,-1 0,0-1,0 0,-3-1,1 0,0 0,0 1,-1-1,0 1,1 0,-1 0,0 0,0 0,0 1,-5-2,-33-6,0 2,0 2,0 2,-67 2,30 1,-971 52,998-48,-137 15,33 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43.1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24575,'95'5'0,"0"4"0,175 42 0,88 9 0,300-51 0,-392-13 0,2030 4-1365,-2240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1:27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1768 310,'0'7,"0"1,-1-1,1 0,-2 0,1 0,-1 0,0-1,0 1,-4 6,-5 17,-138 305,-32-5,99-184,-375 747,436-848,2 1,-25 95,42-136,1 1,0-1,1 1,-1-1,1 1,0-1,1 1,-1-1,2 8,-1-12,0 1,0 0,0 0,0 0,0 0,0-1,1 1,-1 0,1-1,-1 0,1 1,-1-1,1 0,0 1,0-1,-1 0,1 0,0-1,0 1,0 0,0-1,0 1,0-1,0 1,1-1,-1 0,3 0,9 0,0-1,0 0,0-1,0 0,-1-1,27-10,88-43,23-29,252-187,-363 243,371-296,-303 227,142-165,-228 234,-22 29,0 0,0 0,0 0,1 0,-1 0,0 0,0 0,0 0,0 0,0 0,0-1,1 1,-1 0,0 0,0 0,0 0,0 0,0 0,0 0,0-1,0 1,0 0,0 0,0 0,1 0,-1 0,0-1,0 1,0 0,0 0,0 0,0 0,0-1,0 1,0 0,0 0,0 0,-1 0,1 0,0-1,0 1,0 0,0 0,0 0,0 0,0 0,0-1,0 1,0 0,-1 0,1 0,0 0,0 0,0 0,0 0,0 0,0 0,-1 0,1-1,0 1,0 0,0 0,0 0,0 0,-1 0,1 0,0 0,0 0,0 0,-49 32,-14 17,-87 91,-48 76,175-190,-119 136,6 7,-151 247,230-308,49-77,8-30,1-1,-1 0,0 0,0 1,0-1,1 0,-1 0,0 1,0-1,1 0,-1 0,0 0,1 0,-1 0,0 1,1-1,-1 0,0 0,1 0,-1 0,0 0,0 0,1 0,-1 0,0 0,1 0,-1 0,0 0,1 0,-1 0,0-1,1 1,-1 0,0 0,1 0,-1 0,0-1,0 1,1 0,-1 0,0 0,0-1,1 1,8-7,-1 0,1 0,13-15,63-84,120-192,-123 173,398-636,-425 671,-38 67,-17 23,0 0,0 0,0 0,0 0,0 0,0 0,0 0,0 0,0 1,0-1,0 0,0 0,0 0,0 0,0 0,0 0,0 0,0 0,0 1,0-1,0 0,0 0,0 0,0 0,0 0,0 0,0 0,0 0,0 0,1 0,-1 0,0 0,0 0,0 1,0-1,0 0,0 0,0 0,0 0,0 0,0 0,1 0,-1 0,0 0,0 0,-21 50,-87 180,-88 201,137-286,-40 157,92-280,-14 69,20-86,1 0,-1 0,1 1,0-1,0 0,1 0,-1 0,1 0,0 0,1 0,-1 0,1-1,0 1,3 5,-3-7,0-1,0 0,0 0,1 0,-1 0,1 0,-1 0,1-1,0 1,0-1,-1 0,1 0,0 0,0 0,0 0,0-1,0 1,0-1,0 0,0 0,1 0,-1 0,0-1,6-1,10-2,-1-1,1-1,18-8,-25 9,84-36,135-80,85-78,509-412,-783 575,-25 21,0 0,0 1,1 0,1 2,40-21,-59 33,1-1,0 1,-1 0,1-1,0 1,0 0,-1-1,1 1,0 0,0 0,-1 0,1-1,0 1,0 0,-1 0,1 0,0 0,0 1,0-1,-1 0,1 0,0 0,0 1,-1-1,1 0,0 1,-1-1,1 0,0 1,-1-1,1 1,-1-1,1 1,-1 0,1-1,-1 1,1-1,-1 1,1 0,-1-1,0 1,1 0,-1 0,0-1,0 1,1 0,-1 0,0-1,0 1,0 2,-2 7,1 0,-2 1,0-1,0 0,-1 0,-8 16,-211 379,115-222,86-145,-71 124,-80 194,170-350,-1 3,1 0,0 0,0 0,-3 19,6-28,0 1,0-1,0 1,0-1,0 1,0-1,0 0,0 1,0-1,0 1,0-1,1 1,-1-1,0 1,0-1,0 0,1 1,-1-1,0 1,0-1,1 0,-1 1,0-1,1 0,-1 1,1-1,-1 0,0 0,1 1,-1-1,1 0,-1 0,0 0,1 0,-1 1,1-1,0 0,2-1,0 1,0-1,0 0,0 0,0 0,-1 0,1 0,0-1,-1 1,5-4,190-144,-99 71,1281-961,-1250 954,-125 82,1 1,-1-1,1 1,0 0,0 0,0 0,0 1,0 0,0 0,1 0,-1 1,6-1,-10 1,0 1,0-1,0 0,0 1,-1-1,1 0,0 1,0-1,0 1,0 0,-1-1,1 1,0 0,-1-1,1 1,0 0,-1 0,1-1,-1 1,1 0,-1 0,1 0,-1 1,1 2,0 0,-1-1,0 1,0-1,0 1,0 0,0-1,-1 1,-1 5,-10 28,-2-1,-1-1,-2 0,-1-1,-25 34,3-1,-102 173,-117 205,36-1,208-402,15-42,0 1,0-1,0 0,0 1,-1-1,1 0,0 1,0-1,0 0,0 1,0-1,0 0,0 1,0-1,0 0,0 1,0-1,0 0,0 1,1-1,-1 0,0 1,0-1,0 0,0 1,1-1,-1 0,0 0,0 1,0-1,1 0,-1 0,0 1,1-1,-1 0,0 0,0 0,1 1,-1-1,0 0,1 0,-1 0,1 0,5-2,-1-1,1 0,-1 0,0-1,0 0,0 0,-1 0,8-7,224-258,-220 250,133-175,191-327,-291 429,-46 74,-3 18,-1 0,1 0,-1 0,1-1,-1 1,1 0,-1 0,1 0,-1 0,1 0,-1 0,1 0,-1 0,1 0,-1 0,1 0,-1 0,1 1,-1-1,1 0,-1 0,1 0,0 1,-1-1,1 0,-1 0,0 1,-26 18,1 1,0 0,2 2,0 1,-25 33,23-28,-68 76,5 4,-120 191,194-275,2 2,0-1,-9 30,21-50,-1 0,1 0,0 1,0-1,1 0,0 8,0-12,0 1,0-1,0 0,0 0,1 1,-1-1,0 0,1 0,-1 0,1 0,0 1,-1-1,1 0,0 0,0 0,-1 0,1 0,2 1,0-1,1 0,-1 0,0 0,1-1,-1 0,0 1,1-1,-1 0,0-1,1 1,-1 0,0-1,1 0,-1 0,0 0,0 0,0-1,5-2,40-21,-1-2,-2-2,77-64,311-322,-320 298,-103 109,-20 23,-37 45,-574 815,609-856,-29 42,3 2,3 2,-30 77,63-136,0 0,0 0,1 1,0-1,0 0,1 9,0-13,0 0,0 0,0-1,1 1,-1 0,1 0,-1 0,1 0,0-1,0 1,-1 0,1-1,1 1,-1 0,2 2,1-2,1 1,-1-1,0 0,0-1,1 1,-1-1,1 0,0 0,-1 0,1-1,0 1,-1-1,1 0,0 0,0-1,5-1,27-3,-1-2,68-21,77-38,-157 56,415-182,-336 138,-4-3,111-84,-173 112,-1-1,-2-1,-1-3,-1 0,27-40,-46 55,-1 0,0-1,-1 0,-2 0,0-1,-1-1,-1 0,-1 0,-1 0,-1 0,0-1,-1-29,-3 42,0 1,-1 0,0-1,0 1,-1 0,-1 0,1 0,-1 0,-1 0,0 1,-6-12,3 11,0 0,-1 1,0 0,0 0,-1 0,1 1,-2 1,1-1,-17-7,-46-22,-128-46,-97-9,55 27,-320-40,-260 35,152 78,509 5,0 7,-171 45,260-47,-106 44,142-47,0 1,2 2,0 2,-40 31,61-41,0-1,2 2,-1-1,1 2,1-1,0 1,1 1,0 0,1 0,1 1,-7 17,10-19,1-1,1 1,0 0,0 0,1 0,1 1,0-1,1 0,0 0,1 0,0 0,2 0,7 20,-4-12,2-1,1 0,0-1,1 0,1-1,1-1,1 1,0-2,32 29,-23-27,1 0,1-2,0-1,1-1,1-1,44 16,1-9,1-3,1-3,0-3,0-4,83-2,29-7,0-9,-1-7,-2-9,0-8,-2-7,260-98,-341 101,-2-4,-2-4,-2-4,-3-4,87-69,-130 85,-2-2,-2-3,-2-1,40-54,-56 62,-1-1,-2-2,-2 0,-1-1,-3-1,16-54,-27 72,0-1,-2 0,0 0,-2 0,-1 0,-1 0,-1 0,-1 0,-2 0,0 0,-15-45,15 57,-1 0,-1 0,-1 0,0 0,0 1,-1 1,0-1,-1 1,-1 0,0 1,0 1,-1-1,0 1,0 1,-1 0,0 1,-1 0,0 1,0 0,0 1,-1 1,-16-4,8 4,0 2,1 0,-1 1,0 2,0 0,1 1,-1 1,1 1,0 1,0 1,-32 14,1 3,1 3,1 2,-61 45,12 1,4 4,4 3,-115 133,98-84,-178 278,170-202,99-170,1-1,2 2,-16 63,27-90,1-1,1 1,0-1,0 1,1-1,0 1,1-1,0 1,3 12,-3-19,0 0,1 1,-1-1,1 0,0-1,-1 1,1 0,1 0,-1-1,0 1,1-1,-1 0,1 0,0 0,-1 0,1 0,0 0,0-1,1 1,-1-1,0 0,0 0,1 0,-1-1,0 1,1-1,-1 0,5 0,9-1,0 0,0-1,0-1,0-1,-1 0,24-10,34-16,-1-3,120-74,128-115,-201 131,109-106,-196 165,-1-2,-2-1,-1-1,-2-1,-2-1,-1-2,32-73,-47 91,-2-1,0 0,-2 0,-1-1,0 1,-2-1,-1-45,-2 51,-2 0,0 0,-1 0,0 1,-2-1,0 1,-1 0,0 1,-2 0,-18-28,10 22,0 1,-2 0,-1 1,0 1,-1 1,-1 1,-35-21,20 18,0 1,-2 1,0 3,-56-16,14 13,-1 3,0 4,-1 4,-121 4,124 5,-1 3,1 4,0 4,1 3,-95 32,135-34,1 2,0 2,2 2,-68 47,79-48,1 2,2 0,0 2,1 0,1 2,1 0,-21 38,23-33,2 1,1 1,2 0,1 1,2 0,0 1,3 0,1 0,1 1,2-1,2 1,0-1,9 47,-4-51,1 0,2 0,1-1,2 0,1-1,0 0,2-1,2 0,0-2,2 0,0 0,2-2,1 0,0-1,34 25,-18-19,2-2,0-2,2-2,1-1,0-2,81 24,-64-28,1-2,0-3,0-3,104-1,-68-11,0-4,0-4,-1-4,-1-5,0-3,126-54,-159 54,-1-3,-1-2,-2-3,-1-2,57-47,-86 59,-1-2,-1 0,-1-1,-1-2,-2 0,-1-1,-1-1,-1-1,-2-1,-1 0,13-41,-18 37,-1 1,-2-1,-2-1,-1 1,-1-1,-3 0,0 1,-3-1,-1 1,-16-67,6 54,-3 2,-1 0,-2 1,-3 1,-1 0,-2 2,-44-55,27 46,-1 3,-2 1,-3 2,-104-75,82 75,-2 2,-1 4,-113-44,59 40,-2 5,-1 6,-2 6,-244-19,235 38,-1 6,-145 17,192-4,-1 5,2 4,-168 58,211-58,2 1,0 3,2 2,-78 56,98-61,2 2,1 0,1 2,1 1,1 0,1 2,1 0,-24 49,27-41,3 1,1 1,1 0,2 0,2 1,2 0,1 0,2 1,2 0,7 75,1-62,2 0,2-1,3-1,2 0,2-1,2-1,44 78,-44-94,2-1,1 0,1-2,42 41,-54-59,1 0,1-1,0-1,0 0,1-1,0 0,1-1,-1-1,2-1,-1 0,1-1,18 3,-29-7,0-1,1 0,-1 0,0-1,0 1,0-1,0-1,1 1,-2-1,1-1,0 1,0-1,-1 1,1-2,-1 1,0-1,0 1,0-1,-1-1,1 1,-1-1,0 1,0-1,-1 0,1-1,-1 1,3-8,5-10,-1-1,-1 0,-1 0,-1-1,4-33,-5 22,-2-1,-1 0,-2 0,-2 0,-1 0,-2 0,-1 1,-2 0,-16-48,14 57,-1 1,-1 1,-2 0,0 0,-2 1,-1 1,0 1,-2 0,0 1,-2 1,0 1,-1 0,-24-15,8 11,-1 1,-1 3,-1 1,0 1,-2 3,-61-14,17 11,-1 4,-111-2,114 13,0 3,0 5,0 2,-151 38,184-32,2 1,0 3,1 3,1 1,0 2,2 2,2 2,0 2,-46 43,54-38,1 2,2 1,2 1,1 2,2 0,2 2,-23 55,33-63,1 1,2 0,1 1,3 0,0 1,3 0,1 0,1 0,7 77,-1-90,2-1,1 1,1 0,1-1,2-1,0 0,1 0,1 0,1-2,1 0,1 0,1-1,1-1,0-1,2 0,0-1,26 17,15 6,1-3,2-3,2-3,134 46,-14-19,367 65,205-43,-346-68,-346-15,1-2,0-4,-2-2,72-22,-119 28,0 0,0-2,-1 0,0-1,0 0,0-1,-2-1,28-23,-34 24,0 0,-1 0,0 0,0-1,-1 0,-1 0,1-1,-2 1,1-1,-2 0,1 0,-2-1,4-21,-5 9,0-1,-1 1,-1-1,-1 1,-2 0,0 0,-2 0,0 1,-2-1,-12-26,-2 4,-2 2,-1 1,-2 2,-33-40,51 70,-1 0,1 0,-2 1,1 0,-1 1,-1 0,0 1,0 0,0 1,-1 0,0 1,-1 0,1 1,-1 1,0 0,0 1,0 1,-1 0,1 0,0 2,-1 0,-28 3,7 2,-1 1,1 2,1 1,0 2,0 2,1 1,-32 18,6 2,2 2,-98 81,130-96,0 2,2 1,1 1,1 1,1 1,-23 37,40-57,0 0,1 0,0 0,0 1,0-1,1 1,0 0,0-1,1 1,0 0,1 0,0 0,0 0,0 0,1 0,0 0,4 11,-1-10,0 1,1-1,0 0,1 0,0 0,0-1,1 0,0 0,0-1,1 0,0 0,15 10,6 1,1-2,1-1,0-2,1-1,0-1,1-1,0-2,42 4,58 6,1-6,0-7,0-4,0-7,-1-6,0-5,-1-6,-1-6,213-76,-276 79,0-3,114-68,-159 82,0-1,0-1,-2-1,0-1,-1 0,-1-2,-1-1,-1 0,0-1,17-35,-21 29,-1-1,-1 0,-2-1,-2 0,0 0,-2 0,2-58,-7 44,-2 1,-1 0,-3 1,-1-1,-16-48,13 59,-2 1,-1 0,-2 1,-1 0,-1 2,-2 0,0 0,-37-38,36 46,-1 1,-1 0,-1 2,-1 1,0 0,-1 2,-1 1,0 1,-1 1,-43-13,29 16,-1 1,0 3,0 1,0 2,-1 2,1 2,0 1,0 3,0 1,-59 18,11 4,2 3,1 4,-135 77,131-58,1 3,3 5,-104 97,138-110,3 3,1 2,3 2,3 2,-63 113,95-150,0 0,2 1,1 0,0 0,2 1,1 0,0 0,2 1,1-1,1 29,2-41,0 1,1-1,0 0,1-1,1 1,0 0,0-1,1 0,0 0,1 0,0-1,1 1,0-1,1-1,0 0,0 0,1 0,0-1,0-1,1 1,0-1,12 5,-2-2,2 0,0-1,0-2,0 0,43 7,128 2,-15-16,0-8,-1-7,292-65,-351 54,0-5,-3-5,191-87,-255 97,-1-3,-2-2,-1-2,47-42,-65 48,-2 0,-1-2,-1-1,-2 0,-1-2,35-67,-44 70,-2 0,0 0,-2-1,-1 0,-2-1,-1 1,-1-1,-2 0,-1 0,-1-1,-2 1,-1 0,-2 0,0 1,-2-1,-2 1,-1 1,-1 0,-1 0,-21-35,25 51,-1 0,0 1,-1 0,0 0,-1 1,-1 1,1 0,-2 0,1 1,-1 1,0 0,-1 0,0 2,0 0,-1 0,0 1,-18-3,-13-2,-1 1,0 3,-56-1,-3 7,-137 18,-197 61,253-29,2 7,3 9,-247 126,296-121,3 6,4 5,4 6,-220 205,273-222,4 3,-67 97,92-110,2 1,-36 81,58-106,1 0,3 1,1 1,1 0,-5 51,13-71,1 0,1 1,0-1,1 0,2 0,0 0,0 0,2-1,0 1,2-1,0 0,11 20,-9-23,0-1,2 0,0-1,0 0,1 0,1-1,0-1,1 0,0-1,0 0,1-1,0-1,28 11,-4-5,0-2,0-2,1-1,61 5,179-5,327-43,-1-32,-170 16,-320 38,342-45,-433 53,1 0,0-1,45-15,-66 19,0-1,-1 0,1 0,0-1,-1 0,1 1,-1-1,0-1,0 1,0-1,-1 1,1-1,-1 0,0-1,0 1,0 0,0-1,-1 0,2-5,-2 3,-1 0,0 1,-1-1,0 0,0 0,0 1,-1-1,-2-10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7:53.09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1,'-2'28,"-2"0,0 1,-2-1,-2-1,0 1,-20 42,11-28,-15 63,29-92,-14 79,16-85,0 0,1 0,0 0,0 0,1-1,0 1,0 0,0 0,1 0,4 9,-4-13,-1-1,1 1,0-1,1 1,-1-1,0 0,1 0,-1 0,1 0,0 0,-1 0,1-1,0 0,0 1,0-1,0 0,0 0,0-1,0 1,1-1,-1 1,0-1,0 0,1 0,-1-1,0 1,6-2,9-1,-1-1,1-1,26-12,-8 1,-2-2,0-1,-1-2,-1-1,-1-2,-2 0,49-53,-43 38,-2-1,-1-2,-3-1,-1-1,25-57,-132 247,-60 160,116-250,4 1,2 1,-16 97,32-149,0 0,1 0,-1 0,1 0,1 0,-1 0,1 0,0 0,0 0,1 0,0 0,0-1,5 11,-5-13,0 0,1-1,-1 1,1-1,0 1,0-1,0 0,0 0,0 0,0-1,1 1,-1-1,0 0,1 1,0-2,-1 1,1 0,-1-1,1 1,0-1,-1 0,1 0,5-2,9 0,-1-1,0-1,0 0,0-2,-1 0,23-11,93-57,-129 72,273-200,-267 195,35-21,-44 28,0 0,1-1,-1 1,0 0,0 0,1 0,-1-1,0 1,0 0,1 0,-1 0,0 0,1 0,-1 0,0 0,1 0,-1 0,0 0,1 0,-1 0,0 0,1 0,-1 0,0 0,1 0,-1 0,0 0,0 0,1 1,-1-1,0 0,1 0,-1 0,0 1,0-1,1 0,-1 0,0 0,0 1,0-1,1 0,-1 1,0-1,0 0,0 0,0 1,0-1,0 0,0 1,0-1,1 0,-1 1,0-1,0 0,0 1,0-1,-1 0,1 1,0-1,0 0,0 1,-3 15,-1-1,0 1,-9 18,-5 18,7-19,-26 102,33-116,1 0,0 0,2 0,0 1,2 19,-1-34,1 0,0 0,0 0,0 0,0 0,1 0,-1 0,1-1,1 1,-1-1,1 1,-1-1,1 0,0 0,1 0,-1 0,1-1,0 0,0 1,0-1,0 0,0-1,0 1,1-1,0 0,-1 0,1 0,0-1,0 0,0 1,6-1,7 1,0-2,0 0,0-1,0 0,0-2,0 0,28-9,42-18,111-54,65-22,-250 101,0 1,1 1,-1 0,1 1,-1 0,1 1,0 1,-1 0,17 3,-26-2,1 0,-1 1,1 0,-1 0,0 1,0-1,0 1,0 0,-1 0,1 1,-1-1,0 1,0 0,0 0,0 1,-1-1,0 1,0 0,0-1,0 1,-1 1,0-1,0 0,0 0,1 10,3 7,-2-4,1 0,0 0,1 0,14 26,-17-39,1 0,-1 1,1-2,0 1,1 0,-1-1,1 1,0-1,0-1,0 1,1-1,-1 0,1 0,0 0,0-1,0 0,11 3,-1-4,0 0,0-1,0 0,0-2,0 0,0-1,0 0,-1-1,30-12,-39 14,624-252,-575 230,-1-4,90-61,-135 83,-1-1,0 1,-1-2,10-12,-16 19,0 0,0 0,0 0,0 0,0-1,0 1,-1 0,1 0,-1-1,1 1,-1-1,1 1,-1 0,0-1,0 1,0-1,0 1,0-1,0 1,0-1,0 1,0-1,-1 1,1 0,0-1,-1 1,0 0,1-1,-1 1,0 0,1-1,-1 1,0 0,0 0,0 0,0 0,0 0,0 0,-3-1,-4-3,0 1,0 0,-1 1,0 0,1 0,-1 1,0 0,0 0,-14 0,-98 0,87 3,-669 30,177-5,474-24,26-1,23-1,9-1,398-28,778-87,-1025 89,-2-7,-2-6,150-61,-197 62,134-32,-234 69,36-10,-40 12,0-1,0 1,0-1,0 0,0 0,0 0,0 0,-1 0,1-1,0 1,-1 0,1-1,-1 1,0-1,2-2,-3 4,0-1,0 1,0-1,0 0,-1 1,1-1,0 1,0-1,-1 0,1 1,0-1,-1 1,1-1,0 1,-1-1,1 1,-1-1,1 1,-1 0,1-1,-1 1,1 0,-1-1,1 1,-1 0,0 0,1-1,-1 1,1 0,-1 0,0 0,1 0,-1 0,0 0,0 0,-35-7,-1 1,1 1,-1 3,-56 2,19 0,-1398-1,665 4,-396-3,1185-1,1 2,0-1,-1 2,1 0,-19 6,23 1,22 0,38 1,108 5,188-6,-200-8,1780 3,-1360-6,-377-2,283-44,-392 40,124 2,-3 2,-9-24,-134 17,0 3,95-3,-145 11,-1 0,1 0,-1 1,1-1,-1 1,0 0,1 0,-1 1,0-1,0 1,0 0,0 0,0 0,0 1,5 4,-7-5,-1 1,1-1,-1 0,1 1,-1-1,0 1,0 0,0-1,-1 1,1 0,-1-1,1 1,-1 0,0 0,0 0,0-1,0 1,-1 0,1 0,-1 0,0-1,0 1,0 0,0-1,-2 5,-14 25,0-2,-2 0,-1-1,-2-1,-35 37,16-19,-8 10,-4-2,-1-2,-92 68,107-93,-1-2,-1-1,0-2,-2-2,-1-2,-77 21,37-23,-1-3,0-4,0-3,-167-12,208-3,44 9,-1 0,1 0,-1 0,1 0,0-1,-1 1,1 0,-1 0,1-1,-1 1,1 0,0-1,-1 1,1 0,0-1,-1 1,1-1,0 1,0 0,-1-1,1 1,0-1,0 1,0-1,0 1,-1-2,2 1,-1 0,1 0,0 0,-1 0,1 0,0 0,-1 0,1 1,0-1,0 0,0 0,0 0,0 1,0-1,0 1,0-1,1 0,13-6,-1 1,1 1,0 0,0 1,0 1,28-3,103-1,-114 6,361 2,-333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7:56.9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5607 0 24575,'-11'1'0,"-1"0"0,0 1 0,1 0 0,-1 1 0,1 0 0,0 1 0,0 0 0,-18 10 0,1 2 0,-51 38 0,32-16 0,2 1 0,1 3 0,3 2 0,1 1 0,2 2 0,-43 70 0,26-32 0,-5-3 0,-2-3 0,-5-2 0,-118 106 0,147-149 0,1 1 0,2 2 0,2 1 0,-36 53 0,-155 227 0,166-247 0,-3-2 0,-84 72 0,30-29 0,84-78 0,-2-2 0,-1-1 0,-1-2 0,-48 31 0,-470 276 0,26 42 0,348-238 0,97-78 0,2 3 0,-107 113 0,86-65 0,-5-4 0,-4-5 0,-5-4 0,-147 96 0,-37 9 0,84-55 0,105-64 0,-2 2 0,78-65 0,1 2 0,1 1 0,1 2 0,1 1 0,2 2 0,1 0 0,-27 42 0,20-24 0,-34 48 0,-85 161 0,150-253-97,0 0-1,0 1 1,1-1-1,0 1 1,0-1-1,0 1 1,1 0-1,0 0 1,0-1-1,0 1 1,1 0-1,0 0 0,1 12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0:02.12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753 215,'100'0,"542"11,-471 0,288 56,-308-32,241 41,-352-71,1-2,0-2,0-1,-1-3,1-1,-1-2,56-15,-93 19,-7 3,-21 2,-38 9,-89 15,-284 14,299-32,-93 18,82-7,85-11,48 0,22 0,30 4,37 0,0-3,137 0,-131-9,1313 6,-760-9,-619 2,0 0,0-1,0 0,0-1,-1-1,1 0,0-1,-1 0,0-1,0 0,0-1,-1-1,0 0,0-1,-1 0,12-11,-2-1,-2-2,0 0,-2-1,0-1,-2-1,0 0,-2-1,-1 0,-1-1,-1-1,9-39,-17 61,-1 0,0-1,0 1,-1 0,0 0,0-1,0 1,-1 0,0-1,0 1,0 0,-1 0,0 0,-3-6,2 7,0 0,-1 1,1 0,-1-1,0 1,0 1,-1-1,1 1,-1-1,1 1,-1 1,0-1,0 1,-1-1,1 1,-8-1,-33-7,-1 1,-1 3,1 2,-1 2,-48 5,37-3,-794 19,709-6,-188 42,99-12,-13-5,-367 11,239-52,-185 4,9 48,520-45,0 1,0 1,0 1,1 2,0 1,-41 21,65-28,0 0,0 0,0 0,1 0,-1 1,1 0,0 0,0 0,0 0,1 1,0 0,-1-1,2 1,-1 0,0 1,1-1,0 0,0 1,1-1,0 1,0-1,0 1,0 0,1-1,0 1,0 0,1 0,-1-1,1 1,0-1,1 1,0-1,-1 1,2-1,-1 0,5 8,3 4,1 0,0-1,1 0,1 0,1-2,0 0,1 0,0-1,30 19,18 5,91 41,-61-32,-24-12,2-2,1-3,1-4,1-3,1-3,95 11,-34-17,0-7,1-6,0-6,-1-5,146-33,-79 11,1 8,248 3,458 27,-874-4,0-2,65-10,-100 11,30-10,-25 2,-22-3,-26-1,0 2,-69-8,76 13,-1139-198,856 135,-561-114,784 165,-700-147,677 131,111 27,22 6,43 9,230 46,410 24,1523-45,-2113-36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05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24575,'1807'0'0,"-1745"4"0,1 2 0,74 16 0,79 9 0,29-30 0,29 1 0,-106 27 0,-11-2 0,-82-21 0,0 4 0,-1 3 0,93 29 0,-114-24-455,1-3 0,97 14 0,-95-23-6371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1:14.84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0,'4880'0,"-4864"1,-16 1,-30 5,12-3,-1495 243,1256-212,-326 2,-885-43,1428 4,0-3,1-1,-67-19,10 2,93 22,-5 0,1 0,0-1,0 1,0-2,0 1,0-1,0 0,1 0,-10-7,17 6,9 3,105 5,161 27,122 42,1 2,592 51,-259-79,0-46,-315-3,-400 2,1 0,-1-2,1 0,24-6,-18-3,-28 8,-23 5,-327 67,59-10,-137 12,-708 26,683-102,149-1,174 4,0-6,1-5,0-6,1-7,-158-50,210 44,2-3,-105-64,46 22,114 67,1-2,1-1,0 0,1-2,0 0,1-1,-26-29,43 42,0 1,0-1,0 1,1-1,-1 1,1-1,-1 0,1 0,0 0,0 0,0 0,1 0,-1 0,0 0,1 0,0-1,0 1,1-5,-1 6,1 0,1-1,-1 1,0 0,0 0,1 0,0-1,-1 2,1-1,0 0,0 0,0 0,0 1,0-1,0 1,0 0,0 0,3-1,14-5,0 1,0 1,0 1,37-3,-42 5,741-54,8 44,-81 46,-190-5,333-20,-775-7,-1 3,0 2,0 2,-1 2,58 22,-35-12,96 18,3 2,-112-22,-25-8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1:18.0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24575,'72'3'0,"131"25"0,9 0 0,66-21 0,-45-3 0,-155 4 0,-1 4 0,116 31 0,-110-21 0,168 19 0,290-36 0,-270-10 0,371 5 0,-591-1-273,-1-2 0,0-2 0,1-3 0,91-26 0,-66 8-6553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193 252 24575,'-1'0'-8191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204 252 24575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1:27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1768 310,'0'7,"0"1,-1-1,1 0,-2 0,1 0,-1 0,0-1,0 1,-4 6,-5 17,-138 305,-32-5,99-184,-375 747,436-848,2 1,-25 95,42-136,1 1,0-1,1 1,-1-1,1 1,0-1,1 1,-1-1,2 8,-1-12,0 1,0 0,0 0,0 0,0 0,0-1,1 1,-1 0,1-1,-1 0,1 1,-1-1,1 0,0 1,0-1,-1 0,1 0,0-1,0 1,0 0,0-1,0 1,0-1,0 1,1-1,-1 0,3 0,9 0,0-1,0 0,0-1,0 0,-1-1,27-10,88-43,23-29,252-187,-363 243,371-296,-303 227,142-165,-228 234,-22 29,0 0,0 0,0 0,1 0,-1 0,0 0,0 0,0 0,0 0,0 0,0-1,1 1,-1 0,0 0,0 0,0 0,0 0,0 0,0 0,0-1,0 1,0 0,0 0,0 0,1 0,-1 0,0-1,0 1,0 0,0 0,0 0,0 0,0-1,0 1,0 0,0 0,0 0,-1 0,1 0,0-1,0 1,0 0,0 0,0 0,0 0,0 0,0-1,0 1,0 0,-1 0,1 0,0 0,0 0,0 0,0 0,0 0,0 0,-1 0,1-1,0 1,0 0,0 0,0 0,0 0,-1 0,1 0,0 0,0 0,0 0,-49 32,-14 17,-87 91,-48 76,175-190,-119 136,6 7,-151 247,230-308,49-77,8-30,1-1,-1 0,0 0,0 1,0-1,1 0,-1 0,0 1,0-1,1 0,-1 0,0 0,1 0,-1 0,0 1,1-1,-1 0,0 0,1 0,-1 0,0 0,0 0,1 0,-1 0,0 0,1 0,-1 0,0 0,1 0,-1 0,0-1,1 1,-1 0,0 0,1 0,-1 0,0-1,0 1,1 0,-1 0,0 0,0-1,1 1,8-7,-1 0,1 0,13-15,63-84,120-192,-123 173,398-636,-425 671,-38 67,-17 23,0 0,0 0,0 0,0 0,0 0,0 0,0 0,0 0,0 1,0-1,0 0,0 0,0 0,0 0,0 0,0 0,0 0,0 0,0 1,0-1,0 0,0 0,0 0,0 0,0 0,0 0,0 0,0 0,0 0,1 0,-1 0,0 0,0 0,0 1,0-1,0 0,0 0,0 0,0 0,0 0,0 0,1 0,-1 0,0 0,0 0,-21 50,-87 180,-88 201,137-286,-40 157,92-280,-14 69,20-86,1 0,-1 0,1 1,0-1,0 0,1 0,-1 0,1 0,0 0,1 0,-1 0,1-1,0 1,3 5,-3-7,0-1,0 0,0 0,1 0,-1 0,1 0,-1 0,1-1,0 1,0-1,-1 0,1 0,0 0,0 0,0 0,0-1,0 1,0-1,0 0,0 0,1 0,-1 0,0-1,6-1,10-2,-1-1,1-1,18-8,-25 9,84-36,135-80,85-78,509-412,-783 575,-25 21,0 0,0 1,1 0,1 2,40-21,-59 33,1-1,0 1,-1 0,1-1,0 1,0 0,-1-1,1 1,0 0,0 0,-1 0,1-1,0 1,0 0,-1 0,1 0,0 0,0 1,0-1,-1 0,1 0,0 0,0 1,-1-1,1 0,0 1,-1-1,1 0,0 1,-1-1,1 1,-1-1,1 1,-1 0,1-1,-1 1,1-1,-1 1,1 0,-1-1,0 1,1 0,-1 0,0-1,0 1,1 0,-1 0,0-1,0 1,0 2,-2 7,1 0,-2 1,0-1,0 0,-1 0,-8 16,-211 379,115-222,86-145,-71 124,-80 194,170-350,-1 3,1 0,0 0,0 0,-3 19,6-28,0 1,0-1,0 1,0-1,0 1,0-1,0 0,0 1,0-1,0 1,0-1,1 1,-1-1,0 1,0-1,0 0,1 1,-1-1,0 1,0-1,1 0,-1 1,0-1,1 0,-1 1,1-1,-1 0,0 0,1 1,-1-1,1 0,-1 0,0 0,1 0,-1 1,1-1,0 0,2-1,0 1,0-1,0 0,0 0,0 0,-1 0,1 0,0-1,-1 1,5-4,190-144,-99 71,1281-961,-1250 954,-125 82,1 1,-1-1,1 1,0 0,0 0,0 0,0 1,0 0,0 0,1 0,-1 1,6-1,-10 1,0 1,0-1,0 0,0 1,-1-1,1 0,0 1,0-1,0 1,0 0,-1-1,1 1,0 0,-1-1,1 1,0 0,-1 0,1-1,-1 1,1 0,-1 0,1 0,-1 1,1 2,0 0,-1-1,0 1,0-1,0 1,0 0,0-1,-1 1,-1 5,-10 28,-2-1,-1-1,-2 0,-1-1,-25 34,3-1,-102 173,-117 205,36-1,208-402,15-42,0 1,0-1,0 0,0 1,-1-1,1 0,0 1,0-1,0 0,0 1,0-1,0 0,0 1,0-1,0 0,0 1,0-1,0 0,0 1,1-1,-1 0,0 1,0-1,0 0,0 1,1-1,-1 0,0 0,0 1,0-1,1 0,-1 0,0 1,1-1,-1 0,0 0,0 0,1 1,-1-1,0 0,1 0,-1 0,1 0,5-2,-1-1,1 0,-1 0,0-1,0 0,0 0,-1 0,8-7,224-258,-220 250,133-175,191-327,-291 429,-46 74,-3 18,-1 0,1 0,-1 0,1-1,-1 1,1 0,-1 0,1 0,-1 0,1 0,-1 0,1 0,-1 0,1 0,-1 0,1 0,-1 0,1 1,-1-1,1 0,-1 0,1 0,0 1,-1-1,1 0,-1 0,0 1,-26 18,1 1,0 0,2 2,0 1,-25 33,23-28,-68 76,5 4,-120 191,194-275,2 2,0-1,-9 30,21-50,-1 0,1 0,0 1,0-1,1 0,0 8,0-12,0 1,0-1,0 0,0 0,1 1,-1-1,0 0,1 0,-1 0,1 0,0 1,-1-1,1 0,0 0,0 0,-1 0,1 0,2 1,0-1,1 0,-1 0,0 0,1-1,-1 0,0 1,1-1,-1 0,0-1,1 1,-1 0,0-1,1 0,-1 0,0 0,0 0,0-1,5-2,40-21,-1-2,-2-2,77-64,311-322,-320 298,-103 109,-20 23,-37 45,-574 815,609-856,-29 42,3 2,3 2,-30 77,63-136,0 0,0 0,1 1,0-1,0 0,1 9,0-13,0 0,0 0,0-1,1 1,-1 0,1 0,-1 0,1 0,0-1,0 1,-1 0,1-1,1 1,-1 0,2 2,1-2,1 1,-1-1,0 0,0-1,1 1,-1-1,1 0,0 0,-1 0,1-1,0 1,-1-1,1 0,0 0,0-1,5-1,27-3,-1-2,68-21,77-38,-157 56,415-182,-336 138,-4-3,111-84,-173 112,-1-1,-2-1,-1-3,-1 0,27-40,-46 55,-1 0,0-1,-1 0,-2 0,0-1,-1-1,-1 0,-1 0,-1 0,-1 0,0-1,-1-29,-3 42,0 1,-1 0,0-1,0 1,-1 0,-1 0,1 0,-1 0,-1 0,0 1,-6-12,3 11,0 0,-1 1,0 0,0 0,-1 0,1 1,-2 1,1-1,-17-7,-46-22,-128-46,-97-9,55 27,-320-40,-260 35,152 78,509 5,0 7,-171 45,260-47,-106 44,142-47,0 1,2 2,0 2,-40 31,61-41,0-1,2 2,-1-1,1 2,1-1,0 1,1 1,0 0,1 0,1 1,-7 17,10-19,1-1,1 1,0 0,0 0,1 0,1 1,0-1,1 0,0 0,1 0,0 0,2 0,7 20,-4-12,2-1,1 0,0-1,1 0,1-1,1-1,1 1,0-2,32 29,-23-27,1 0,1-2,0-1,1-1,1-1,44 16,1-9,1-3,1-3,0-3,0-4,83-2,29-7,0-9,-1-7,-2-9,0-8,-2-7,260-98,-341 101,-2-4,-2-4,-2-4,-3-4,87-69,-130 85,-2-2,-2-3,-2-1,40-54,-56 62,-1-1,-2-2,-2 0,-1-1,-3-1,16-54,-27 72,0-1,-2 0,0 0,-2 0,-1 0,-1 0,-1 0,-1 0,-2 0,0 0,-15-45,15 57,-1 0,-1 0,-1 0,0 0,0 1,-1 1,0-1,-1 1,-1 0,0 1,0 1,-1-1,0 1,0 1,-1 0,0 1,-1 0,0 1,0 0,0 1,-1 1,-16-4,8 4,0 2,1 0,-1 1,0 2,0 0,1 1,-1 1,1 1,0 1,0 1,-32 14,1 3,1 3,1 2,-61 45,12 1,4 4,4 3,-115 133,98-84,-178 278,170-202,99-170,1-1,2 2,-16 63,27-90,1-1,1 1,0-1,0 1,1-1,0 1,1-1,0 1,3 12,-3-19,0 0,1 1,-1-1,1 0,0-1,-1 1,1 0,1 0,-1-1,0 1,1-1,-1 0,1 0,0 0,-1 0,1 0,0 0,0-1,1 1,-1-1,0 0,0 0,1 0,-1-1,0 1,1-1,-1 0,5 0,9-1,0 0,0-1,0-1,0-1,-1 0,24-10,34-16,-1-3,120-74,128-115,-201 131,109-106,-196 165,-1-2,-2-1,-1-1,-2-1,-2-1,-1-2,32-73,-47 91,-2-1,0 0,-2 0,-1-1,0 1,-2-1,-1-45,-2 51,-2 0,0 0,-1 0,0 1,-2-1,0 1,-1 0,0 1,-2 0,-18-28,10 22,0 1,-2 0,-1 1,0 1,-1 1,-1 1,-35-21,20 18,0 1,-2 1,0 3,-56-16,14 13,-1 3,0 4,-1 4,-121 4,124 5,-1 3,1 4,0 4,1 3,-95 32,135-34,1 2,0 2,2 2,-68 47,79-48,1 2,2 0,0 2,1 0,1 2,1 0,-21 38,23-33,2 1,1 1,2 0,1 1,2 0,0 1,3 0,1 0,1 1,2-1,2 1,0-1,9 47,-4-51,1 0,2 0,1-1,2 0,1-1,0 0,2-1,2 0,0-2,2 0,0 0,2-2,1 0,0-1,34 25,-18-19,2-2,0-2,2-2,1-1,0-2,81 24,-64-28,1-2,0-3,0-3,104-1,-68-11,0-4,0-4,-1-4,-1-5,0-3,126-54,-159 54,-1-3,-1-2,-2-3,-1-2,57-47,-86 59,-1-2,-1 0,-1-1,-1-2,-2 0,-1-1,-1-1,-1-1,-2-1,-1 0,13-41,-18 37,-1 1,-2-1,-2-1,-1 1,-1-1,-3 0,0 1,-3-1,-1 1,-16-67,6 54,-3 2,-1 0,-2 1,-3 1,-1 0,-2 2,-44-55,27 46,-1 3,-2 1,-3 2,-104-75,82 75,-2 2,-1 4,-113-44,59 40,-2 5,-1 6,-2 6,-244-19,235 38,-1 6,-145 17,192-4,-1 5,2 4,-168 58,211-58,2 1,0 3,2 2,-78 56,98-61,2 2,1 0,1 2,1 1,1 0,1 2,1 0,-24 49,27-41,3 1,1 1,1 0,2 0,2 1,2 0,1 0,2 1,2 0,7 75,1-62,2 0,2-1,3-1,2 0,2-1,2-1,44 78,-44-94,2-1,1 0,1-2,42 41,-54-59,1 0,1-1,0-1,0 0,1-1,0 0,1-1,-1-1,2-1,-1 0,1-1,18 3,-29-7,0-1,1 0,-1 0,0-1,0 1,0-1,0-1,1 1,-2-1,1-1,0 1,0-1,-1 1,1-2,-1 1,0-1,0 1,0-1,-1-1,1 1,-1-1,0 1,0-1,-1 0,1-1,-1 1,3-8,5-10,-1-1,-1 0,-1 0,-1-1,4-33,-5 22,-2-1,-1 0,-2 0,-2 0,-1 0,-2 0,-1 1,-2 0,-16-48,14 57,-1 1,-1 1,-2 0,0 0,-2 1,-1 1,0 1,-2 0,0 1,-2 1,0 1,-1 0,-24-15,8 11,-1 1,-1 3,-1 1,0 1,-2 3,-61-14,17 11,-1 4,-111-2,114 13,0 3,0 5,0 2,-151 38,184-32,2 1,0 3,1 3,1 1,0 2,2 2,2 2,0 2,-46 43,54-38,1 2,2 1,2 1,1 2,2 0,2 2,-23 55,33-63,1 1,2 0,1 1,3 0,0 1,3 0,1 0,1 0,7 77,-1-90,2-1,1 1,1 0,1-1,2-1,0 0,1 0,1 0,1-2,1 0,1 0,1-1,1-1,0-1,2 0,0-1,26 17,15 6,1-3,2-3,2-3,134 46,-14-19,367 65,205-43,-346-68,-346-15,1-2,0-4,-2-2,72-22,-119 28,0 0,0-2,-1 0,0-1,0 0,0-1,-2-1,28-23,-34 24,0 0,-1 0,0 0,0-1,-1 0,-1 0,1-1,-2 1,1-1,-2 0,1 0,-2-1,4-21,-5 9,0-1,-1 1,-1-1,-1 1,-2 0,0 0,-2 0,0 1,-2-1,-12-26,-2 4,-2 2,-1 1,-2 2,-33-40,51 70,-1 0,1 0,-2 1,1 0,-1 1,-1 0,0 1,0 0,0 1,-1 0,0 1,-1 0,1 1,-1 1,0 0,0 1,0 1,-1 0,1 0,0 2,-1 0,-28 3,7 2,-1 1,1 2,1 1,0 2,0 2,1 1,-32 18,6 2,2 2,-98 81,130-96,0 2,2 1,1 1,1 1,1 1,-23 37,40-57,0 0,1 0,0 0,0 1,0-1,1 1,0 0,0-1,1 1,0 0,1 0,0 0,0 0,0 0,1 0,0 0,4 11,-1-10,0 1,1-1,0 0,1 0,0 0,0-1,1 0,0 0,0-1,1 0,0 0,15 10,6 1,1-2,1-1,0-2,1-1,0-1,1-1,0-2,42 4,58 6,1-6,0-7,0-4,0-7,-1-6,0-5,-1-6,-1-6,213-76,-276 79,0-3,114-68,-159 82,0-1,0-1,-2-1,0-1,-1 0,-1-2,-1-1,-1 0,0-1,17-35,-21 29,-1-1,-1 0,-2-1,-2 0,0 0,-2 0,2-58,-7 44,-2 1,-1 0,-3 1,-1-1,-16-48,13 59,-2 1,-1 0,-2 1,-1 0,-1 2,-2 0,0 0,-37-38,36 46,-1 1,-1 0,-1 2,-1 1,0 0,-1 2,-1 1,0 1,-1 1,-43-13,29 16,-1 1,0 3,0 1,0 2,-1 2,1 2,0 1,0 3,0 1,-59 18,11 4,2 3,1 4,-135 77,131-58,1 3,3 5,-104 97,138-110,3 3,1 2,3 2,3 2,-63 113,95-150,0 0,2 1,1 0,0 0,2 1,1 0,0 0,2 1,1-1,1 29,2-41,0 1,1-1,0 0,1-1,1 1,0 0,0-1,1 0,0 0,1 0,0-1,1 1,0-1,1-1,0 0,0 0,1 0,0-1,0-1,1 1,0-1,12 5,-2-2,2 0,0-1,0-2,0 0,43 7,128 2,-15-16,0-8,-1-7,292-65,-351 54,0-5,-3-5,191-87,-255 97,-1-3,-2-2,-1-2,47-42,-65 48,-2 0,-1-2,-1-1,-2 0,-1-2,35-67,-44 70,-2 0,0 0,-2-1,-1 0,-2-1,-1 1,-1-1,-2 0,-1 0,-1-1,-2 1,-1 0,-2 0,0 1,-2-1,-2 1,-1 1,-1 0,-1 0,-21-35,25 51,-1 0,0 1,-1 0,0 0,-1 1,-1 1,1 0,-2 0,1 1,-1 1,0 0,-1 0,0 2,0 0,-1 0,0 1,-18-3,-13-2,-1 1,0 3,-56-1,-3 7,-137 18,-197 61,253-29,2 7,3 9,-247 126,296-121,3 6,4 5,4 6,-220 205,273-222,4 3,-67 97,92-110,2 1,-36 81,58-106,1 0,3 1,1 1,1 0,-5 51,13-71,1 0,1 1,0-1,1 0,2 0,0 0,0 0,2-1,0 1,2-1,0 0,11 20,-9-23,0-1,2 0,0-1,0 0,1 0,1-1,0-1,1 0,0-1,0 0,1-1,0-1,28 11,-4-5,0-2,0-2,1-1,61 5,179-5,327-43,-1-32,-170 16,-320 38,342-45,-433 53,1 0,0-1,45-15,-66 19,0-1,-1 0,1 0,0-1,-1 0,1 1,-1-1,0-1,0 1,0-1,-1 1,1-1,-1 0,0-1,0 1,0 0,0-1,-1 0,2-5,-2 3,-1 0,0 1,-1-1,0 0,0 0,0 1,-1-1,-2-10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2:27.1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654 389,'-4'108,"-4"0,-31 149,-70 203,0-7,87-306,20-135,1 0,0 0,1-1,2 21,-2-32,0 1,0 0,0-1,0 1,1-1,-1 1,0 0,0-1,1 1,-1-1,0 1,1-1,-1 1,0-1,1 1,-1-1,1 1,-1-1,1 0,-1 1,1-1,-1 0,1 1,-1-1,1 0,-1 0,1 1,0-1,-1 0,1 0,-1 0,1 0,0 0,-1 0,1 0,0 0,-1 0,1 0,-1 0,1 0,0 0,-1-1,1 1,-1 0,1 0,-1-1,1 1,-1 0,1-1,-1 1,1-1,0 1,16-14,-1 0,-1-1,0 0,-1-1,16-24,-6 9,288-403,-193 260,154-220,-222 326,-49 66,-1 1,0-1,1 0,-1 1,1-1,-1 1,1-1,0 1,0 0,-1 0,1 0,0 0,0 0,4-1,0 10,-7 16,-9 29,-20 57,-5 18,-4 112,39-235,-1 5,0 0,1 0,0 0,3 17,-3-25,0-1,0 1,1-1,-1 1,0-1,1 0,0 1,-1-1,1 0,0 1,-1-1,1 0,0 0,0 0,0 0,0 0,0 0,0 0,1 0,-1 0,0 0,0 0,1-1,-1 1,0-1,1 1,-1-1,1 1,-1-1,0 0,1 0,-1 0,1 0,-1 0,1 0,-1 0,1 0,-1 0,3-1,5-3,1 0,-2 0,1 0,-1-1,1-1,-1 1,12-12,164-146,-57 47,981-815,-1067 901,46-27,-81 53,0 0,0 1,1 0,0 0,0 1,-1 0,1 0,11-1,-16 3,0 0,0 0,-1 1,1-1,0 0,0 1,-1-1,1 1,0 0,-1 0,1 0,-1 0,1 0,-1 0,1 0,-1 0,0 0,0 1,1-1,-1 0,0 1,0-1,0 1,-1-1,1 1,0 0,-1-1,1 1,0 0,-1 0,0-1,0 1,1 0,-1 0,0 3,1 10,-1 0,0 1,-1-1,-1 0,0 1,-5 14,-33 105,34-116,-243 638,100-283,144-363,1-1,0 1,1 1,-4 21,7-33,0 1,0-1,0 1,0-1,0 0,0 1,1-1,-1 1,0-1,0 0,0 1,0-1,0 0,1 1,-1-1,0 0,0 1,0-1,1 0,-1 1,0-1,1 0,-1 1,0-1,0 0,1 0,-1 0,1 1,-1-1,0 0,1 0,-1 0,0 0,1 1,21-9,8-13,-2-1,0-1,-2-2,26-30,-14 16,12-13,358-357,-387 389,79-71,-91 84,0 0,0 0,0 2,1-1,0 1,0 0,1 1,17-5,-26 9,-1-1,1 1,-1 0,1-1,-1 1,1 0,0 0,-1 0,1 1,-1-1,1 0,-1 0,1 1,-1-1,1 1,-1-1,0 1,1 0,-1 0,0-1,1 1,-1 0,0 0,0 0,0 0,0 1,0-1,0 0,0 0,0 1,0-1,-1 0,1 1,-1-1,1 0,-1 1,1 1,1 10,0-1,-1 1,-1 0,0-1,-1 1,0 0,-4 13,-9 46,-3-1,-3-1,-32 72,-103 205,-133 212,269-523,38-63,7-13,76-97,6 4,211-202,306-180,-607 502,119-81,-123 86,0 1,0 0,0 1,1 0,0 1,0 1,24-4,-37 8,1-1,-1 1,1 0,0 0,-1 0,1 0,-1 1,1-1,0 1,-1-1,1 1,-1 0,1 0,-1 0,5 3,-6-3,0 1,1-1,-1 0,0 1,0-1,0 1,0 0,0-1,-1 1,1 0,0-1,-1 1,1 0,-1 0,0 0,0-1,1 4,-2 6,0-1,-1 0,0 0,-1-1,1 1,-2 0,-5 11,-8 15,-2-1,-2-1,-33 44,-95 100,-44 24,-8-9,-308 227,462-385,-60 33,60-47,46-20,0-1,0 1,0-1,0 0,0 1,0-1,0 0,0 0,0 0,0 0,0 0,0 0,0 0,0 0,0-1,0 1,0 0,0-1,0 1,0 0,-2-2,3 1,0 0,-1 1,1-1,-1 0,1 0,0 0,0 0,0 0,0 0,-1-1,1 1,1 0,-1 0,0 0,0 0,0 0,0 0,1 0,-1 0,0 0,2-1,20-43,16-11,1 1,3 2,75-73,172-130,389-238,-329 252,-212 138,-101 70,-36 34,1 0,-1-1,1 1,-1 0,0-1,1 1,-1-1,1 1,-1-1,0 1,1-1,-1 1,0-1,0 1,1-1,-1 1,0-1,0 0,0 1,0-1,0 1,0-1,0 0,0 1,0-1,0 1,0-1,0-1,-6 2,1-1,0 1,-1 0,1 1,0-1,-1 1,1 0,0 0,0 1,0-1,-7 4,-354 111,-109 30,5-25,-518 62,973-181,-48 8,-1-4,-121-2,153-10,32 5,-1 1,1 0,-1 0,1 0,-1-1,1 1,0 0,-1-1,1 1,-1 0,1-1,0 1,-1 0,1-1,0 1,0-1,-1 1,1 0,0-1,0 1,-1-1,1 1,0-1,0 1,0-1,0 1,0-1,0 0,2-3,-1 1,1 0,0 0,0 0,1 0,-1 0,1 1,-1-1,1 1,0-1,4-2,75-57,164-93,106-30,-195 111,-62 30,162-100,-228 119,-29 25,0 0,1 0,-1 0,0 0,0 0,0-1,0 1,0 0,0 0,1 0,-1-1,0 1,0 0,0 0,0 0,0-1,0 1,0 0,0 0,0-1,0 1,0 0,0 0,0 0,0-1,0 1,0 0,0 0,-1 0,1-1,0 1,0 0,0 0,0 0,0-1,0 1,-1 0,1 0,0 0,0 0,0 0,0-1,-1 1,1 0,0 0,0 0,0 0,-1 0,1 0,0 0,0 0,0 0,-1 0,1 0,0 0,0 0,0 0,-1 0,1 0,-11 0,0 2,0-1,0 1,-14 5,-515 179,343-110,134-53,-404 146,353-136,106-33,9-3,25-13,651-260,-166 78,-469 179,63-39,-70 29,-34 29,-1-1,0 1,0 0,1 0,-1-1,0 1,0 0,0 0,1-1,-1 1,0 0,0-1,0 1,0 0,0-1,0 1,0 0,0-1,0 1,0 0,0-1,0 1,0 0,0-1,0 1,0-1,0 1,0 0,0 0,0-1,-1 1,1 0,0-1,0 1,0 0,-1-1,1 1,0 0,0 0,-1-1,1 1,0 0,0 0,-1 0,1 0,0-1,-1 1,1 0,-8-1,0 0,0 1,0 0,0 0,0 1,0 0,-9 2,-141 31,3 7,-154 62,238-78,-243 86,-542 169,809-268,-78 9,115-20,0 0,0-1,0 0,0-1,0 0,-15-3,24 3,-1 1,0-1,1 0,-1 1,1-1,-1 0,1 0,0 0,-1 0,1 0,0 0,-1 0,1-1,0 1,0 0,0-1,0 1,0 0,1-1,-1 1,0-1,1 0,-1 1,1-1,-1 0,1 1,0-1,0 0,0 1,0-1,0 0,0 1,0-1,0 0,1 1,-1-1,1 0,-1 1,1-1,0 1,-1-1,1 1,2-3,3-8,2 0,-1 1,1 0,1 0,0 1,1 0,12-10,23-17,87-54,14 7,4 6,3 7,163-52,490-115,-593 180,-415 100,-45-2,-509 85,-744 102,1424-218,36-3,1-1,-1-3,1-1,-55-5,93 4,-1 0,1 0,-1-1,0 1,1 0,-1-1,1 1,-1-1,1 0,-1 1,1-1,-1 0,1 0,0 0,0 0,-3-2,4 2,0 1,0-1,0 1,0-1,0 0,0 1,0-1,0 0,0 1,0-1,0 0,0 1,1-1,-1 1,0-1,0 0,1 1,-1-1,0 1,1-1,-1 1,1-1,-1 1,0-1,1 1,-1-1,2 1,7-7,0 0,1 1,16-8,-22 12,92-44,3 5,191-54,233-24,136 4,-450 90,245 3,-440 25,-25 4,-46 11,-729 167,598-145,-458 89,616-124,42-11,64-16,715-148,20 55,-50 45,-650 67,-109 2,1 1,-1 0,0 1,0-1,0 0,1 1,-1-1,0 1,0 0,0 0,3 1,-4-1,-1-1,0 0,0 1,1-1,-1 0,0 1,0-1,0 0,0 1,1-1,-1 1,0-1,0 1,0-1,0 0,0 1,0-1,0 1,0-1,0 1,0-1,0 0,0 1,-1-1,1 1,0-1,0 0,0 1,0-1,-1 1,1-1,0 0,0 1,-1-1,-6 7,0 0,0-1,-1 0,-11 7,12-8,-129 82,-238 110,217-119,-1048 494,368-180,807-378,1 1,-43 30,71-44,0-1,0 1,0 0,0 0,0 0,0 0,0-1,0 1,1 0,-1 1,0-1,0 0,1 0,-1 0,1 0,-1 1,1-1,0 0,-1 2,2-3,-1 1,1 0,-1 0,1-1,-1 1,1 0,0-1,-1 1,1 0,0-1,0 1,-1-1,1 1,0-1,0 1,0-1,0 0,-1 0,1 1,0-1,0 0,0 0,0 0,2 0,27 2,1-2,56-6,193-25,100-11,1626-67,1 102,-1875 7,170 6,-258 0,-44-6,0 0,0 0,1 0,-1 1,0-1,0 0,0 0,1 0,-1 0,0 0,0 0,0 1,0-1,1 0,-1 0,0 0,0 0,0 1,0-1,0 0,0 0,0 0,1 1,-1-1,0 0,0 0,0 1,0-1,0 0,0 0,0 0,0 1,0-1,0 0,0 0,0 0,-1 1,1-1,0 0,0 0,0 0,0 1,0-1,0 0,0 0,0 0,-1 1,1-1,0 0,0 0,0 0,0 0,-1 0,1 0,0 1,0-1,0 0,-1 0,1 0,0 0,0 0,0 0,-1 0,1 0,0 0,0 0,-1 0,-77 25,-133 27,-116 24,140-33,-1992 425,1836-411,107-30,216-25,0 0,0-2,-32-2,52 2,0 0,-1 0,1 0,-1 0,1 0,0 0,-1 0,1 0,0 0,-1-1,1 1,0 0,-1 0,1 0,0 0,0-1,-1 1,1 0,0 0,-1 0,1-1,0 1,0 0,0-1,-1 1,1 0,0 0,0-1,0 1,0 0,-1-1,1 1,0 0,0-1,0 1,0 0,0-1,0 1,0-1,0 1,0 0,0-1,0 1,20-18,37-10,0 2,99-30,-105 39,183-57,2 10,3 11,434-39,-641 89,0 2,35 4,-41 5,-26-8,1 1,-1-1,0 0,0 0,0 1,1-1,-1 0,0 1,0-1,0 0,0 1,1-1,-1 0,0 1,0-1,0 0,0 1,0-1,0 0,0 1,0-1,0 0,0 1,0-1,0 1,0-1,0 0,-1 1,1-1,0 0,0 1,0-1,0 0,-1 0,1 1,0-1,0 0,-1 0,1 1,0-1,-1 0,-9 7,0 0,-1-1,1-1,-2 0,-22 7,-218 68,-313 55,545-131,-846 152,718-140,145-15,-1-1,0 0,0 0,0 0,0 0,0 0,0-1,1 0,-1 0,0 0,0 0,1 0,-5-3,7 3,1 1,0-1,-1 1,1-1,0 1,0-1,-1 1,1-1,0 1,0-1,0 1,0-1,0 0,0 1,0-1,0 1,0-1,0 1,0-1,0 0,0 1,0-1,1 1,-1-1,0 1,0-1,1 1,-1-1,23-25,26-13,2 2,109-58,-42 28,-44 21,396-265,-448 294,-1-1,-1-1,-1 0,21-29,-32 37,0-1,-1 0,0-1,-1 1,-1-1,0-1,-1 1,0-1,-1 1,2-17,1-33,-4 24,3 1,17-74,42-57,-62 165,0 0,0 0,-1-1,0 1,1-1,-2 1,1-1,0 0,-1 1,0-1,0 0,-1 1,1-1,-1 1,0-1,0 0,0 1,-1 0,-2-7,0 7,-1-1,1 1,0 0,-1 1,0-1,0 1,0 0,0 0,-1 0,1 1,-1 0,1 0,-1 0,0 0,-10 0,-65-11,-1 4,-84 2,16 0,128 6,-45-3,0-2,-75-18,80 1,61 22,-1 1,0-1,1 0,-1 0,1 1,-1-1,1 0,0 0,-1 0,1-1,0 1,0 0,0 0,0-1,0 1,0 0,0-1,0 1,1-1,-1 1,0-1,1 0,-1 1,1-1,0 0,-1 1,1-1,0 0,0 1,0-3,2 2,-1 0,0 0,1 0,-1 0,1 0,0 0,-1 1,1-1,0 1,0-1,0 1,0 0,0 0,0 0,1 0,-1 0,0 0,3 0,32-9,1 2,0 2,0 1,47 0,-64 4,1185-11,-864 16,-255-5,100 6,-159 0,-28-5,1 0,-1 0,0 0,0 0,0 0,0 0,0 0,1 0,-1 1,0-1,0 0,0 0,0 0,0 0,0 0,0 0,0 0,1 1,-1-1,0 0,0 0,0 0,0 0,0 0,0 1,0-1,0 0,0 0,0 0,0 0,0 0,0 1,0-1,0 0,0 0,0 0,0 0,0 0,0 1,0-1,0 0,0 0,-1 0,1 0,0 0,0 1,0-1,0 0,0 0,0 0,0 0,0 0,-1 0,1 0,0 0,0 0,0 1,0-1,0 0,-1 0,1 0,0 0,0 0,0 0,-54 17,-388 82,-3-18,-690 34,599-103,491-13,-67-10,109 10,-1 1,1-1,-1 0,1 0,0 0,-1-1,1 1,0-1,0 1,-4-4,6 5,1-1,0 1,-1 0,1-1,0 1,0-1,-1 1,1-1,0 1,0-1,0 1,0-1,0 1,-1-1,1 0,0 1,0-1,0 1,0-1,1 1,-1-1,0 1,0-1,0 1,0-1,0 1,1-1,-1 1,0-1,0 1,1-1,-1 1,0 0,1-1,-1 1,1-1,0 1,7-7,0 2,1-1,0 1,0 0,16-5,111-39,172-37,-289 81,2368-532,-2262 512,-95 22,-30 3,0 0,0 0,0 0,0 1,0-1,0 0,0 0,0 0,0 1,0-1,0 0,0 0,0 1,0-1,0 0,0 0,0 0,0 1,0-1,0 0,0 0,0 0,0 1,-1-1,1 0,0 0,0 0,0 0,0 1,-1-1,1 0,0 0,0 0,0 0,0 0,-1 0,1 1,0-1,0 0,0 0,-1 0,1 0,0 0,0 0,-1 0,1 0,0 0,0 0,0 0,-1 0,1 0,-61 25,-81 21,-2-6,-176 25,-316 13,-977-5,1586-74,31-1,33 0,33-1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2:27.1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654 389,'-4'108,"-4"0,-31 149,-70 203,0-7,87-306,20-135,1 0,0 0,1-1,2 21,-2-32,0 1,0 0,0-1,0 1,1-1,-1 1,0 0,0-1,1 1,-1-1,0 1,1-1,-1 1,0-1,1 1,-1-1,1 1,-1-1,1 0,-1 1,1-1,-1 0,1 1,-1-1,1 0,-1 0,1 1,0-1,-1 0,1 0,-1 0,1 0,0 0,-1 0,1 0,0 0,-1 0,1 0,-1 0,1 0,0 0,-1-1,1 1,-1 0,1 0,-1-1,1 1,-1 0,1-1,-1 1,1-1,0 1,16-14,-1 0,-1-1,0 0,-1-1,16-24,-6 9,288-403,-193 260,154-220,-222 326,-49 66,-1 1,0-1,1 0,-1 1,1-1,-1 1,1-1,0 1,0 0,-1 0,1 0,0 0,0 0,4-1,0 10,-7 16,-9 29,-20 57,-5 18,-4 112,39-235,-1 5,0 0,1 0,0 0,3 17,-3-25,0-1,0 1,1-1,-1 1,0-1,1 0,0 1,-1-1,1 0,0 1,-1-1,1 0,0 0,0 0,0 0,0 0,0 0,0 0,1 0,-1 0,0 0,0 0,1-1,-1 1,0-1,1 1,-1-1,1 1,-1-1,0 0,1 0,-1 0,1 0,-1 0,1 0,-1 0,1 0,-1 0,3-1,5-3,1 0,-2 0,1 0,-1-1,1-1,-1 1,12-12,164-146,-57 47,981-815,-1067 901,46-27,-81 53,0 0,0 1,1 0,0 0,0 1,-1 0,1 0,11-1,-16 3,0 0,0 0,-1 1,1-1,0 0,0 1,-1-1,1 1,0 0,-1 0,1 0,-1 0,1 0,-1 0,1 0,-1 0,0 0,0 1,1-1,-1 0,0 1,0-1,0 1,-1-1,1 1,0 0,-1-1,1 1,0 0,-1 0,0-1,0 1,1 0,-1 0,0 3,1 10,-1 0,0 1,-1-1,-1 0,0 1,-5 14,-33 105,34-116,-243 638,100-283,144-363,1-1,0 1,1 1,-4 21,7-33,0 1,0-1,0 1,0-1,0 0,0 1,1-1,-1 1,0-1,0 0,0 1,0-1,0 0,1 1,-1-1,0 0,0 1,0-1,1 0,-1 1,0-1,1 0,-1 1,0-1,0 0,1 0,-1 0,1 1,-1-1,0 0,1 0,-1 0,0 0,1 1,21-9,8-13,-2-1,0-1,-2-2,26-30,-14 16,12-13,358-357,-387 389,79-71,-91 84,0 0,0 0,0 2,1-1,0 1,0 0,1 1,17-5,-26 9,-1-1,1 1,-1 0,1-1,-1 1,1 0,0 0,-1 0,1 1,-1-1,1 0,-1 0,1 1,-1-1,1 1,-1-1,0 1,1 0,-1 0,0-1,1 1,-1 0,0 0,0 0,0 0,0 1,0-1,0 0,0 0,0 1,0-1,-1 0,1 1,-1-1,1 0,-1 1,1 1,1 10,0-1,-1 1,-1 0,0-1,-1 1,0 0,-4 13,-9 46,-3-1,-3-1,-32 72,-103 205,-133 212,269-523,38-63,7-13,76-97,6 4,211-202,306-180,-607 502,119-81,-123 86,0 1,0 0,0 1,1 0,0 1,0 1,24-4,-37 8,1-1,-1 1,1 0,0 0,-1 0,1 0,-1 1,1-1,0 1,-1-1,1 1,-1 0,1 0,-1 0,5 3,-6-3,0 1,1-1,-1 0,0 1,0-1,0 1,0 0,0-1,-1 1,1 0,0-1,-1 1,1 0,-1 0,0 0,0-1,1 4,-2 6,0-1,-1 0,0 0,-1-1,1 1,-2 0,-5 11,-8 15,-2-1,-2-1,-33 44,-95 100,-44 24,-8-9,-308 227,462-385,-60 33,60-47,46-20,0-1,0 1,0-1,0 0,0 1,0-1,0 0,0 0,0 0,0 0,0 0,0 0,0 0,0 0,0-1,0 1,0 0,0-1,0 1,0 0,-2-2,3 1,0 0,-1 1,1-1,-1 0,1 0,0 0,0 0,0 0,0 0,-1-1,1 1,1 0,-1 0,0 0,0 0,0 0,0 0,1 0,-1 0,0 0,2-1,20-43,16-11,1 1,3 2,75-73,172-130,389-238,-329 252,-212 138,-101 70,-36 34,1 0,-1-1,1 1,-1 0,0-1,1 1,-1-1,1 1,-1-1,0 1,1-1,-1 1,0-1,0 1,1-1,-1 1,0-1,0 0,0 1,0-1,0 1,0-1,0 0,0 1,0-1,0 1,0-1,0-1,-6 2,1-1,0 1,-1 0,1 1,0-1,-1 1,1 0,0 0,0 1,0-1,-7 4,-354 111,-109 30,5-25,-518 62,973-181,-48 8,-1-4,-121-2,153-10,32 5,-1 1,1 0,-1 0,1 0,-1-1,1 1,0 0,-1-1,1 1,-1 0,1-1,0 1,-1 0,1-1,0 1,0-1,-1 1,1 0,0-1,0 1,-1-1,1 1,0-1,0 1,0-1,0 1,0-1,0 0,2-3,-1 1,1 0,0 0,0 0,1 0,-1 0,1 1,-1-1,1 1,0-1,4-2,75-57,164-93,106-30,-195 111,-62 30,162-100,-228 119,-29 25,0 0,1 0,-1 0,0 0,0 0,0-1,0 1,0 0,0 0,1 0,-1-1,0 1,0 0,0 0,0 0,0-1,0 1,0 0,0 0,0-1,0 1,0 0,0 0,0 0,0-1,0 1,0 0,0 0,-1 0,1-1,0 1,0 0,0 0,0 0,0-1,0 1,-1 0,1 0,0 0,0 0,0 0,0-1,-1 1,1 0,0 0,0 0,0 0,-1 0,1 0,0 0,0 0,0 0,-1 0,1 0,0 0,0 0,0 0,-1 0,1 0,-11 0,0 2,0-1,0 1,-14 5,-515 179,343-110,134-53,-404 146,353-136,106-33,9-3,25-13,651-260,-166 78,-469 179,63-39,-70 29,-34 29,-1-1,0 1,0 0,1 0,-1-1,0 1,0 0,0 0,1-1,-1 1,0 0,0-1,0 1,0 0,0-1,0 1,0 0,0-1,0 1,0 0,0-1,0 1,0 0,0-1,0 1,0-1,0 1,0 0,0 0,0-1,-1 1,1 0,0-1,0 1,0 0,-1-1,1 1,0 0,0 0,-1-1,1 1,0 0,0 0,-1 0,1 0,0-1,-1 1,1 0,-8-1,0 0,0 1,0 0,0 0,0 1,0 0,-9 2,-141 31,3 7,-154 62,238-78,-243 86,-542 169,809-268,-78 9,115-20,0 0,0-1,0 0,0-1,0 0,-15-3,24 3,-1 1,0-1,1 0,-1 1,1-1,-1 0,1 0,0 0,-1 0,1 0,0 0,-1 0,1-1,0 1,0 0,0-1,0 1,0 0,1-1,-1 1,0-1,1 0,-1 1,1-1,-1 0,1 1,0-1,0 0,0 1,0-1,0 0,0 1,0-1,0 0,1 1,-1-1,1 0,-1 1,1-1,0 1,-1-1,1 1,2-3,3-8,2 0,-1 1,1 0,1 0,0 1,1 0,12-10,23-17,87-54,14 7,4 6,3 7,163-52,490-115,-593 180,-415 100,-45-2,-509 85,-744 102,1424-218,36-3,1-1,-1-3,1-1,-55-5,93 4,-1 0,1 0,-1-1,0 1,1 0,-1-1,1 1,-1-1,1 0,-1 1,1-1,-1 0,1 0,0 0,0 0,-3-2,4 2,0 1,0-1,0 1,0-1,0 0,0 1,0-1,0 0,0 1,0-1,0 0,0 1,1-1,-1 1,0-1,0 0,1 1,-1-1,0 1,1-1,-1 1,1-1,-1 1,0-1,1 1,-1-1,2 1,7-7,0 0,1 1,16-8,-22 12,92-44,3 5,191-54,233-24,136 4,-450 90,245 3,-440 25,-25 4,-46 11,-729 167,598-145,-458 89,616-124,42-11,64-16,715-148,20 55,-50 45,-650 67,-109 2,1 1,-1 0,0 1,0-1,0 0,1 1,-1-1,0 1,0 0,0 0,3 1,-4-1,-1-1,0 0,0 1,1-1,-1 0,0 1,0-1,0 0,0 1,1-1,-1 1,0-1,0 1,0-1,0 0,0 1,0-1,0 1,0-1,0 1,0-1,0 0,0 1,-1-1,1 1,0-1,0 0,0 1,0-1,-1 1,1-1,0 0,0 1,-1-1,-6 7,0 0,0-1,-1 0,-11 7,12-8,-129 82,-238 110,217-119,-1048 494,368-180,807-378,1 1,-43 30,71-44,0-1,0 1,0 0,0 0,0 0,0 0,0-1,0 1,1 0,-1 1,0-1,0 0,1 0,-1 0,1 0,-1 1,1-1,0 0,-1 2,2-3,-1 1,1 0,-1 0,1-1,-1 1,1 0,0-1,-1 1,1 0,0-1,0 1,-1-1,1 1,0-1,0 1,0-1,0 0,-1 0,1 1,0-1,0 0,0 0,0 0,2 0,27 2,1-2,56-6,193-25,100-11,1626-67,1 102,-1875 7,170 6,-258 0,-44-6,0 0,0 0,1 0,-1 1,0-1,0 0,0 0,1 0,-1 0,0 0,0 0,0 1,0-1,1 0,-1 0,0 0,0 0,0 1,0-1,0 0,0 0,0 0,1 1,-1-1,0 0,0 0,0 1,0-1,0 0,0 0,0 0,0 1,0-1,0 0,0 0,0 0,-1 1,1-1,0 0,0 0,0 0,0 1,0-1,0 0,0 0,0 0,-1 1,1-1,0 0,0 0,0 0,0 0,-1 0,1 0,0 1,0-1,0 0,-1 0,1 0,0 0,0 0,0 0,-1 0,1 0,0 0,0 0,-1 0,-77 25,-133 27,-116 24,140-33,-1992 425,1836-411,107-30,216-25,0 0,0-2,-32-2,52 2,0 0,-1 0,1 0,-1 0,1 0,0 0,-1 0,1 0,0 0,-1-1,1 1,0 0,-1 0,1 0,0 0,0-1,-1 1,1 0,0 0,-1 0,1-1,0 1,0 0,0-1,-1 1,1 0,0 0,0-1,0 1,0 0,-1-1,1 1,0 0,0-1,0 1,0 0,0-1,0 1,0-1,0 1,0 0,0-1,0 1,20-18,37-10,0 2,99-30,-105 39,183-57,2 10,3 11,434-39,-641 89,0 2,35 4,-41 5,-26-8,1 1,-1-1,0 0,0 0,0 1,1-1,-1 0,0 1,0-1,0 0,0 1,1-1,-1 0,0 1,0-1,0 0,0 1,0-1,0 0,0 1,0-1,0 0,0 1,0-1,0 1,0-1,0 0,-1 1,1-1,0 0,0 1,0-1,0 0,-1 0,1 1,0-1,0 0,-1 0,1 1,0-1,-1 0,-9 7,0 0,-1-1,1-1,-2 0,-22 7,-218 68,-313 55,545-131,-846 152,718-140,145-15,-1-1,0 0,0 0,0 0,0 0,0 0,0-1,1 0,-1 0,0 0,0 0,1 0,-5-3,7 3,1 1,0-1,-1 1,1-1,0 1,0-1,-1 1,1-1,0 1,0-1,0 1,0-1,0 0,0 1,0-1,0 1,0-1,0 1,0-1,0 0,0 1,0-1,1 1,-1-1,0 1,0-1,1 1,-1-1,23-25,26-13,2 2,109-58,-42 28,-44 21,396-265,-448 294,-1-1,-1-1,-1 0,21-29,-32 37,0-1,-1 0,0-1,-1 1,-1-1,0-1,-1 1,0-1,-1 1,2-17,1-33,-4 24,3 1,17-74,42-57,-62 165,0 0,0 0,-1-1,0 1,1-1,-2 1,1-1,0 0,-1 1,0-1,0 0,-1 1,1-1,-1 1,0-1,0 0,0 1,-1 0,-2-7,0 7,-1-1,1 1,0 0,-1 1,0-1,0 1,0 0,0 0,-1 0,1 1,-1 0,1 0,-1 0,0 0,-10 0,-65-11,-1 4,-84 2,16 0,128 6,-45-3,0-2,-75-18,80 1,61 22,-1 1,0-1,1 0,-1 0,1 1,-1-1,1 0,0 0,-1 0,1-1,0 1,0 0,0 0,0-1,0 1,0 0,0-1,0 1,1-1,-1 1,0-1,1 0,-1 1,1-1,0 0,-1 1,1-1,0 0,0 1,0-3,2 2,-1 0,0 0,1 0,-1 0,1 0,0 0,-1 1,1-1,0 1,0-1,0 1,0 0,0 0,0 0,1 0,-1 0,0 0,3 0,32-9,1 2,0 2,0 1,47 0,-64 4,1185-11,-864 16,-255-5,100 6,-159 0,-28-5,1 0,-1 0,0 0,0 0,0 0,0 0,0 0,1 0,-1 1,0-1,0 0,0 0,0 0,0 0,0 0,0 0,0 0,1 1,-1-1,0 0,0 0,0 0,0 0,0 0,0 1,0-1,0 0,0 0,0 0,0 0,0 0,0 1,0-1,0 0,0 0,0 0,0 0,0 0,0 1,0-1,0 0,0 0,-1 0,1 0,0 0,0 1,0-1,0 0,0 0,0 0,0 0,0 0,-1 0,1 0,0 0,0 0,0 1,0-1,0 0,-1 0,1 0,0 0,0 0,0 0,-54 17,-388 82,-3-18,-690 34,599-103,491-13,-67-10,109 10,-1 1,1-1,-1 0,1 0,0 0,-1-1,1 1,0-1,0 1,-4-4,6 5,1-1,0 1,-1 0,1-1,0 1,0-1,-1 1,1-1,0 1,0-1,0 1,0-1,0 1,-1-1,1 0,0 1,0-1,0 1,0-1,1 1,-1-1,0 1,0-1,0 1,0-1,0 1,1-1,-1 1,0-1,0 1,1-1,-1 1,0 0,1-1,-1 1,1-1,0 1,7-7,0 2,1-1,0 1,0 0,16-5,111-39,172-37,-289 81,2368-532,-2262 512,-95 22,-30 3,0 0,0 0,0 0,0 1,0-1,0 0,0 0,0 0,0 1,0-1,0 0,0 0,0 1,0-1,0 0,0 0,0 0,0 1,0-1,0 0,0 0,0 0,0 1,-1-1,1 0,0 0,0 0,0 0,0 1,-1-1,1 0,0 0,0 0,0 0,0 0,-1 0,1 1,0-1,0 0,0 0,-1 0,1 0,0 0,0 0,-1 0,1 0,0 0,0 0,0 0,-1 0,1 0,-61 25,-81 21,-2-6,-176 25,-316 13,-977-5,1586-74,31-1,33 0,33-1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3.88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55,'-11'11,"-14"26,-15 40,-22 29,-11 18,-6 0,12-10,17-37,16-52,27-53,35-45,36-53,28-38,11-25,-13 19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7.14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1397,'-11'18,"-1"0,-1-1,-16 19,15-21,2 0,0 1,-14 25,24-36,-1 0,1 0,0 0,1 0,-1 0,1 0,0 0,-1 8,3-11,-1 0,0 0,0 0,1-1,-1 1,1 0,-1 0,1 0,0 0,-1-1,1 1,0 0,0-1,1 1,-1-1,0 1,0-1,1 0,-1 1,1-1,-1 0,1 0,0 0,-1 0,1 0,0 0,2 0,8 2,-1 0,0-1,1-1,0 0,-1 0,1-2,12 0,164-18,249-56,-284 45,471-99,-309 62,-94 25,-201 38,1 2,-1 0,1 1,26 3,-47-2,1 0,0 0,0 0,-1 0,1 0,0 0,-1 0,1 1,0-1,0 0,-1 0,1 1,0-1,-1 0,1 1,-1-1,1 1,0-1,-1 1,1-1,-1 1,0-1,1 1,-1 0,1-1,-1 1,0 0,1-1,-1 2,0 0,-1 0,1-1,-1 1,0 0,0-1,1 1,-1-1,0 1,0-1,-1 1,1-1,0 0,0 0,-1 1,-1 0,-30 23,-2-1,-38 20,-203 105,-324 146,-46 23,29 20,456-234,158-102,0 0,1 1,-1-1,0 1,1 0,-1-1,1 1,-3 5,5-8,0 0,0 1,0-1,0 0,0 1,0-1,0 1,0-1,0 0,0 1,0-1,1 1,-1-1,0 0,0 1,0-1,0 0,1 1,-1-1,0 0,0 1,1-1,-1 0,0 0,0 1,1-1,-1 0,0 0,1 0,-1 1,0-1,1 0,-1 0,0 0,1 0,-1 0,1 0,-1 0,0 1,1-1,-1 0,1 0,-1-1,0 1,1 0,-1 0,0 0,1 0,-1 0,1 0,27-4,0-1,0-2,28-9,221-69,967-281,62-39,-1236 384,-61 20,-13 5,-91 41,62-30,-454 220,376-180,-60 35,154-82,1 2,0 1,1 0,-22 20,36-30,0-1,0 1,0 0,0 0,1 0,-1 0,0 0,0 0,0 0,1 0,-1 0,1 0,-1 0,1 0,-1 0,1 0,0 1,-1-1,1 0,0 0,0 1,0-1,0 0,0 0,0 1,0-1,1 0,-1 0,0 0,1 1,-1-1,1 0,-1 0,1 0,-1 0,1 0,0 0,-1 0,1 0,0 0,0 0,0 0,0-1,0 1,1 1,8 2,0-1,0 0,0 0,1-1,-1 0,0-1,1 0,15-1,98-3,239-38,637-155,-325 55,-520 117,-119 24,-35 0,-1 0,0 0,0 0,0 0,0 1,0-1,1 0,-1 0,0 0,0 0,0 1,0-1,0 0,0 0,0 0,0 0,0 1,1-1,-1 0,0 0,0 0,0 1,0-1,0 0,0 0,0 0,0 1,0-1,0 0,-1 0,1 0,0 0,0 1,0-1,0 0,0 0,0 0,0 0,0 1,0-1,-1 0,1 0,0 0,0 0,0 0,0 1,-1-1,1 0,0 0,0 0,0 0,0 0,-1 0,1 0,0 0,0 0,0 0,-1 0,1 0,0 0,0 0,0 0,-1 0,1 0,-61 26,55-24,-185 70,-676 277,729-279,104-46,25-11,25-9,25-10,405-117,3-36,-430 152,874-385,-789 336,-95 47,-28 12,-57 21,-1437 570,1392-547,117-46,1 1,-1-1,0 0,0 0,1-1,-1 1,0-1,0 0,0 0,0 0,0-1,-6-1,9 2,1-1,-1 1,0-1,0 1,1-1,-1 1,0-1,1 0,-1 1,1-1,-1 0,1 1,-1-1,1 0,-1 0,1 0,0 1,0-1,-1 0,1-2,3-29,17-21,2 1,43-75,-58 112,128-219,9-19,-137 241,3-6,-1 0,-1 0,8-26,-15 40,0 0,0 1,0-1,-1 0,1 0,-1 0,0 0,0 0,-1 0,1 0,-1 0,1 0,-1 0,-1 0,1 1,0-1,-1 0,0 1,0-1,0 1,0-1,-4-3,0 2,0 1,-1 0,1 0,-1 0,0 1,0 0,0 0,0 1,0 0,-1 0,1 1,-1 0,-7-1,-34-2,-1 3,-62 4,-112 21,173-18,-182 22,-728 76,773-93,173-11,0 0,0-1,0 0,0-2,-19-4,31 6,0 0,0 0,0-1,0 1,0-1,0 1,1-1,-1 0,1 0,0 0,-1 0,1 0,0-1,0 1,0-1,0 1,1-1,-1 0,1 1,0-1,-1 0,1 0,1 0,-1 0,0 0,1 0,-1 0,1-1,0 1,1-6,1-4,1 0,0 1,1-1,0 1,1 0,1 0,0 1,14-21,9-10,2 1,56-58,21-5,209-157,154-60,386-174,-1204 638,-24-16,-786 194,-7-60,900-205,241-51,-1 0,1 2,-23 9,46-16,0 0,0 0,0 0,-1 1,1-1,0 0,0 0,0 0,-1 0,1 0,0 0,0 0,0 1,0-1,-1 0,1 0,0 0,0 0,0 1,0-1,0 0,0 0,-1 0,1 1,0-1,0 0,0 0,0 0,0 1,0-1,0 0,0 0,0 0,0 1,0-1,0 0,0 0,0 1,0-1,0 0,1 0,-1 0,0 1,0-1,0 0,0 0,0 0,0 0,0 1,1-1,-1 0,0 0,0 0,0 0,0 0,1 0,-1 1,0-1,0 0,0 0,1 0,-1 0,0 0,0 0,1 0,-1 0,0 0,0 0,1 0,38 6,137-1,982-17,-482 2,-526 12,-110 7,-39-9,0 0,-1 0,1 1,-1-1,1 0,0 0,-1 1,1-1,-1 1,1-1,-1 0,1 1,-1-1,1 1,-1-1,0 1,1-1,-1 1,0-1,1 1,-1-1,0 1,0 0,1-1,-1 1,0 0,0-1,0 2,-2 1,0 0,0 0,-1 0,1-1,-1 1,0-1,1 1,-1-1,0 0,0 0,-1 0,1 0,0-1,-1 1,-6 1,-149 52,-103 17,-821 155,501-114,562-108,-54 11,72-15,10-1,46-6,163-25,137-26,115-22,1082-150,-1395 220,-134 14,-39 6,-121 25,-122 18,233-49,-650 147,466-96,-241 101,391-132,0 2,2 3,1 3,-103 77,141-93,0 2,-29 33,43-43,-1-1,1 1,1 0,-1 1,2 0,-1 0,1 0,-3 14,6-20,0-1,1 0,-1 1,1-1,0 0,0 1,0-1,0 0,1 1,-1-1,1 0,0 1,0-1,0 0,0 0,1 0,-1 0,1 0,0 0,-1 0,6 4,-2-2,1 0,1-1,-1 1,1-1,0-1,0 1,0-1,0-1,10 3,40 9,1-4,1-1,0-4,75-1,-85-3,302 4,87-6,323-6,653 1,-995 16,-131 14,-203-7,-80-15,-1-1,0 0,0 1,0 0,0 0,0 0,0 0,0 1,3 3,-6-5,-1-1,1 1,0 0,-1 0,1-1,-1 1,1 0,-1 0,0 0,1 0,-1 0,0-1,0 1,1 0,-1 0,0 0,0 0,0 0,0 0,0 0,0 0,-1 0,1 0,0 0,0 0,-1 0,1-1,0 1,-2 2,0 0,-1 1,0-1,0 0,0 0,0 0,-1 0,1-1,-1 1,-5 2,-30 14,0-2,-78 21,-222 52,-443 91,-782 200,1283-299,133-28,131-43,37-11,122-30,2129-483,-2095 468,-170 44,0 0,0-1,0 0,0 0,0-1,0 0,-1 0,0 0,6-4,-11 7,0-1,0 1,0-1,0 1,0 0,0-1,0 1,-1 0,1-1,0 1,0-1,0 1,0 0,-1-1,1 1,0 0,0-1,0 1,-1 0,1 0,0-1,-1 1,1 0,0 0,-1-1,1 1,0 0,-1 0,1 0,0 0,-1 0,1-1,-1 1,1 0,0 0,-1 0,1 0,0 0,-1 0,-44-7,-50 2,-177 11,-105 36,347-38,-781 114,314-43,350-57,115-19,32 1,0 0,-1 0,1 0,0 0,0 0,0 0,0 0,-1 0,1 0,0 0,0 0,0 0,0 0,-1 0,1 0,0 0,0 0,0 0,0-1,0 1,-1 0,1 0,0 0,0 0,0 0,0 0,0-1,0 1,0 0,-1 0,1 0,0 0,0-1,0 1,0 0,0 0,0 0,0-1,0 1,0 0,0 0,0 0,0 0,0-1,0 1,0 0,0 0,1 0,-1 0,0-1,0 1,0 0,0 0,0 0,0 0,0 0,0-1,1 1,-1 0,0 0,0 0,0 0,0 0,0 0,1 0,-1 0,0-1,0 1,15-7,0 0,0 1,32-8,680-132,-658 135,960-103,-1013 113,-1 1,0 0,1 1,27 6,-42-7,0 0,0 0,0 1,0-1,0 0,0 1,-1-1,1 0,0 1,0-1,0 1,0 0,-1-1,1 1,0-1,-1 1,1 0,0 0,-1-1,1 1,-1 0,1 0,-1 0,1 0,-1 0,0 0,1-1,-1 1,0 0,0 0,0 0,0 0,0 0,0 0,0 0,0 0,0 0,0 0,0 0,-1 0,1 0,0 0,-1 0,1 0,-1-1,0 3,-4 4,-1 1,1-1,-1 0,0 0,-1 0,0-1,0 0,0-1,-14 8,-89 46,80-45,-508 232,410-190,-24 18,114-47,38-27,0 0,0 0,-1 0,1 0,0 1,-1-1,1 0,0 0,0 0,0 1,-1-1,1 0,0 0,0 1,0-1,-1 0,1 0,0 1,0-1,0 0,0 1,0-1,0 0,0 1,0-1,0 0,0 0,0 1,0-1,0 0,0 1,0-1,0 0,0 1,0-1,0 0,0 1,0-1,0 0,1 0,-1 1,0-1,0 0,0 0,1 1,-1-1,0 0,1 1,5-1,1 1,-1-1,1 0,0-1,-1 1,1-1,-1 0,10-4,78-20,-2-5,154-72,167-123,-346 183,100-80,-147 105,0-1,-2-1,0 0,-1-2,-1 0,-1 0,-1-2,16-35,-26 49,0-1,-1 1,0 0,0-1,-1 0,0 1,-1-1,0 0,-1 0,0 0,-1 0,0 0,-2-12,1 17,0 0,0 0,-1 0,1 0,-1 0,0 0,0 0,-1 1,1 0,-1 0,0 0,0 0,-1 0,1 1,-1 0,1 0,-1 0,0 1,0-1,-1 1,1 0,0 1,-1-1,-10-1,-7 1,0 0,1 1,-1 1,-44 7,-182 40,-97 39,249-60,-1727 417,1445-380,337-58,-1-2,1-2,-81-8,115 6,1 0,-1-1,1 0,0-1,-1 1,1-1,-12-7,18 9,-1-1,0 1,0 0,1-1,-1 1,1-1,0 0,-1 1,1-1,0 0,0 0,0 0,0 0,0 1,0-2,1 1,-1 0,1 0,-1-3,2-2,1 0,-1 0,1 0,1 0,-1 1,1-1,1 1,-1 0,1 0,0 0,0 0,1 0,-1 1,12-9,25-26,3 2,48-33,589-360,-184 126,-440 267,77-67,-128 100,0 1,-1-2,1 1,-1-1,0 0,-1 0,1 0,-1 0,0-1,-1 0,0 0,0 0,3-9,-6 15,0-1,0 0,0 1,-1-1,1 0,0 1,-1-1,1 0,-1 1,1-1,-1 1,0-1,0 1,0-1,0 1,0 0,0-1,0 1,0 0,0 0,0 0,-3-2,-1 0,-1 0,0 0,0 1,0-1,0 1,0 1,0-1,-11 0,-26-2,-1 3,-85 7,-179 34,-314 85,413-71,202-52,0 0,0 0,0 0,0 1,1 0,-1 1,1-1,0 1,-8 7,14-11,0 1,0-1,0 0,-1 1,1-1,0 1,0-1,1 0,-1 1,0-1,0 1,0-1,0 0,0 1,0-1,0 1,1-1,-1 0,0 1,0-1,1 0,-1 1,0-1,0 0,1 0,-1 1,0-1,1 0,-1 0,0 1,1-1,-1 0,0 0,1 0,-1 0,1 0,-1 1,0-1,1 0,-1 0,1 0,-1 0,0 0,1 0,51 5,96-12,261-47,-293 36,-43 6,220-38,-253 40,-30 3,-17 6,-1 0,0 1,0 0,0 0,-15 3,-348 54,-9 31,181-40,-197 40,267-63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24575,'683'25'0,"95"17"0,5-42 0,-317-3 0,222 3-1365,-630 0-5461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24575,'5'6'0,"-1"1"0,0-1 0,0 1 0,0-1 0,-1 1 0,0 0 0,-1 1 0,1-1 0,-2 0 0,1 1 0,-1-1 0,1 12 0,0-4 0,26 255 0,-21-164 0,25 117 0,-14-137 0,8 28 0,-5 1 0,9 161 0,-7 65 0,17 167 0,-41 1 0,-2-206 0,2-164 0,-2-21 0,5 0 0,26 177 0,-18-235-18,-5-26-656,14 49 1,-13-69-6153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4:41.08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2162 443,'-1'9,"0"1,-1-1,0 0,-1 0,0 0,-1 0,1-1,-2 1,-7 11,-3 8,-41 83,-290 515,337-612,-43 60,47-68,1-1,-1 1,0-1,-1 0,0 0,1-1,-1 0,-12 7,17-11,0 0,0 1,1-1,-1 0,0 1,0-1,0 0,0 0,0 0,0 0,0 0,0 0,0 0,0 0,0-1,0 1,1 0,-1 0,0-1,0 1,0 0,0-1,0 1,1-1,-1 1,0-1,1 0,-1 1,0-1,1 0,-1 1,0-1,1 0,-1 0,1 0,0 0,-1 1,1-1,0 0,-1-1,-2-8,0 0,0 0,1 0,1-1,-1 1,1-15,5-78,-4 99,15-123,5 1,51-168,-3 12,-51 174,-16 104,-1-1,1 1,-1 0,1-1,-1 1,-1 0,1-1,-1 1,-1-6,2 9,-1 1,1 0,0-1,0 1,-1 0,1 0,0-1,-1 1,1 0,0 0,-1 0,1-1,-1 1,1 0,0 0,-1 0,1 0,-1 0,1 0,0 0,-1 0,1 0,-1 0,1 0,-1 0,1 0,0 0,-1 0,1 0,-1 1,1-1,0 0,-1 1,-26 19,-97 115,22-20,-39 24,-315 239,-200 70,561-385,-5 3,79-48,21-17,0-1,0 0,0 0,0 0,0 0,0 0,0 0,0 1,0-1,0 0,0 0,0 0,0 0,0 0,0 0,0 1,0-1,0 0,0 0,0 0,0 0,0 0,0 1,0-1,0 0,0 0,0 0,0 0,0 0,1 0,-1 0,0 0,0 1,0-1,0 0,0 0,0 0,0 0,0 0,1 0,-1 0,0 0,0 0,0 0,0 0,0 0,1 0,-1 0,0 0,0 0,0 0,0 0,0 0,0 0,1 0,-1 0,0 0,0 0,0 0,0 0,0 0,0 0,0-1,1 1,-1 0,0 0,0 0,0 0,0 0,44-15,-43 15,1137-493,-456 169,-621 290,-1-2,-3-3,-1-3,68-64,-105 88,16-14,0 1,2 2,2 2,45-25,-81 49,1 1,0 0,0 0,0 1,0-1,0 1,0 0,0 0,0 0,1 1,-1 0,0-1,1 1,-1 1,0-1,0 1,1-1,-1 1,4 2,-5-1,0 1,0-1,0 1,-1 0,1 0,-1 0,0 0,0 1,0-1,0 0,0 1,-1-1,0 1,1 0,-2 0,1-1,0 1,-1 0,1 0,-1 0,0-1,-1 7,1 22,-2 1,-1-1,-2 0,-14 53,-53 125,43-129,19-55,-119 379,124-385,1 1,1 1,1-1,1 0,1 30,0-46,1-1,-1 0,1 1,-1-1,1 0,0 0,1 0,-1 0,1 0,0 0,0 0,0 0,0-1,1 1,-1-1,1 1,0-1,0 0,0 0,1 0,-1-1,1 1,-1-1,8 4,-1-4,0 0,-1-1,1 1,0-2,0 0,0 0,0 0,0-2,-1 1,18-5,31-10,108-47,152-82,1341-567,-1400 624,-245 83,1 1,-1 0,1 1,0 1,-1 0,1 1,19 1,-33 0,-1 0,1 0,0 1,0-1,-1 0,1 0,0 1,0-1,-1 1,1-1,0 0,-1 1,1-1,0 1,-1-1,1 1,-1 0,1-1,-1 1,1 0,-1-1,1 1,-1 0,0-1,1 1,-1 0,0 0,0 0,1-1,-1 1,0 1,-1 1,1 0,-1 0,0 0,0 0,0 0,0-1,0 1,-1 0,1-1,-1 1,-2 2,-23 27,-2-2,-33 28,-572 470,274-236,253-204,-135 144,211-191,30-40,0 0,1 0,-1 0,1 0,-1 0,1 0,-1 0,1 0,-1 0,1 0,0 0,0 0,-1 0,1 0,0 0,0 0,0 0,0 1,1 0,-1-1,1 0,0-1,-1 1,1-1,0 0,0 1,0-1,0 0,-1 1,1-1,0 0,0 0,0 0,0 0,0 0,0 0,-1 0,1 0,0 0,0 0,0 0,0 0,1-1,50-15,138-68,105-53,1351-596,-1327 600,-265 111,5-4,0 3,2 3,101-20,-159 39,1 0,0 0,0 1,0-1,0 1,0 0,0 0,0 1,0-1,0 1,0 0,0 0,0 0,-1 0,1 1,0-1,4 4,-7-4,0 0,0 0,0 1,-1-1,1 0,0 1,-1-1,1 0,-1 1,1-1,-1 1,0-1,1 1,-1-1,0 1,0-1,0 3,-1 2,0 0,0 0,-1 0,0 0,-4 11,-29 49,-3-2,-3-1,-62 73,90-119,-646 740,536-624,121-131,-39 41,1 3,-63 94,102-138,-1 0,1 0,0 0,-1 0,1 0,0 0,0 0,0 1,1-1,-1 0,1 1,-1-1,1 1,0-1,-1 0,1 1,1-1,-1 4,2-5,-1 0,1 0,0 0,0 0,-1-1,1 1,0 0,0-1,0 1,0-1,0 0,0 0,0 0,0 0,-1 0,1 0,0 0,0-1,0 1,0-1,0 1,2-2,45-11,-1-2,73-33,-84 32,160-69,295-175,-488 258,0 0,0 0,-1 0,1-1,0 1,-1-1,1 0,-1 0,0 0,4-5,-15 9,0 1,0 0,0 0,1 1,-1 0,-7 5,-163 68,-104 38,-1286 413,1265-451,246-64,-94 9,142-20,0-1,0 0,0-1,1 0,-11-3,18 4,-1 0,0-1,0 0,0 1,0-1,1 0,-1 0,0 0,1 0,-1 0,1 0,-1-1,1 1,0 0,0-1,-1 1,-1-4,3 3,-1 0,1 1,-1-1,1 0,0 0,0 0,0 0,0 0,0 0,0 0,0 0,0 0,1 0,-1 0,1 0,0 0,0-2,3-4,1 0,-1 0,1 1,11-14,12-9,1 2,1 1,41-29,344-208,32 27,45-27,-345 170,-141 90,-1 0,1-1,-1 0,0 0,-1 0,1 0,-1-1,8-11,-12 16,0 0,1 0,-1 0,0 0,0 0,1 0,-1 0,0 0,0 0,0-1,0 1,0 0,-1 0,1 0,0 0,0 0,-1 0,1 0,0 0,-1 0,1 1,-2-3,0 1,0 0,0 1,0-1,0 1,-1-1,1 1,0 0,-1 0,1-1,-1 2,1-1,-5-1,-11-1,-1 0,1 1,-1 1,1 0,-23 4,-108 15,126-14,-520 98,-126 18,640-116,-2-2,-43-2,70 1,1-1,0-1,-1 1,1 0,0-1,0 0,-1 0,1 0,0 0,0 0,0-1,0 1,0-1,1 0,-1 1,0-2,1 1,-5-4,6 3,1 1,-1-1,1 1,-1-1,1 0,0 1,0-1,0 1,0-1,1 0,-1 1,1-1,-1 1,1-1,0 1,0-1,0 1,1 0,-1-1,0 1,1 0,-1 0,4-3,12-17,1 0,1 2,1 0,31-24,104-68,-88 66,-23 15,1 2,-2-2,-2-2,0-2,54-61,-89 88,0 1,-1-1,-1 0,8-15,-11 22,-1 0,1 0,-1 0,1 0,-1-1,1 1,-1 0,0 0,0-1,1 1,-1 0,0-1,0 1,0 0,-1-1,1 1,0 0,0 0,-1-1,1 1,0 0,-1 0,0 0,1-1,-1 1,0 0,1 0,-1 0,0 0,0 0,0 0,0 0,0 1,0-1,0 0,0 0,0 1,0-1,0 1,-2-1,-5-1,0 2,0-1,1 1,-1 0,0 1,0 0,0 0,1 1,-11 3,-295 97,238-75,-378 142,-128 45,4-32,532-170,-1-2,-59 6,99-15,0-1,-1 0,1 0,0-1,0 1,-1-1,-7-3,13 4,0-1,0 1,0-1,0 1,0-1,0 1,0-1,0 1,0-1,0 0,0 0,1 1,-1-1,0 0,1 0,-1 0,0 0,1 0,-1 0,1 0,0 0,-1 0,1 0,0 0,-1 0,1-2,1-2,1-1,0 0,0 1,1-1,-1 1,1 0,0-1,1 2,-1-1,1 0,0 1,0-1,0 1,7-4,36-34,74-50,87-44,271-132,254-78,-273 133,-397 184,-27 13,-1-1,-1-2,37-26,-66 39,-21 10,-256 95,-686 162,667-203,-405 29,675-85,1-1,0-1,-27-3,46 3,-1 0,0 0,0 0,1-1,-1 1,0 0,1-1,-1 1,1-1,-1 0,0 1,1-1,-1 0,1 0,0 0,-1 0,1 0,0-1,0 1,-1 0,1 0,0-1,0 1,1-1,-1 1,0-1,0 1,1-1,-1 0,1 1,-1-1,1 0,0 1,-1-1,1-2,1-2,1 1,0-1,0 1,0-1,0 1,1 0,0 0,0 0,0 0,6-6,27-32,2 1,87-73,107-62,120-59,-187 128,-150 99,0-2,-1 0,19-19,-25 13,-8 17,0-1,-1 1,1 0,0-1,0 1,-1-1,1 1,0 0,-1-1,1 1,-1 0,1-1,0 1,-1 0,1 0,-1-1,1 1,-1 0,1 0,-1 0,1-1,-1 1,1 0,-1 0,1 0,-1 0,1 0,-2 0,-11 2,1-1,-1 2,0-1,1 2,-16 5,-415 152,48-34,-118 40,329-94,175-69,0 0,1 0,-1 1,1 0,0 0,-13 13,21-18,0 1,-1-1,1 1,-1-1,1 1,0-1,0 1,-1 0,1-1,0 1,0-1,0 1,-1 0,1-1,0 1,0-1,0 1,0 0,0-1,0 1,0 0,1-1,-1 1,0-1,0 1,0 0,1-1,-1 1,0-1,0 1,1-1,-1 1,1-1,-1 1,1 0,3 2,-1-1,1 0,0 0,0 0,0-1,0 1,0-1,0 0,7 1,43 6,68 1,1135-8,-882-7,-310 5,40 0,124-16,-214 15,-1-1,0 0,0-1,24-9,-37 12,0 1,0-1,0 1,0-1,0 1,0-1,0 1,-1-1,1 0,0 0,0 0,-1 1,1-1,0 0,-1 0,1 0,0-1,-1 1,0 0,0 1,-1-1,1 1,0-1,0 1,0-1,-1 0,1 1,0-1,-1 1,1-1,0 1,-1-1,1 1,0 0,-1-1,1 1,-1-1,1 1,-1 0,1 0,-1-1,1 1,-1 0,0 0,1-1,-1 1,-12-3,0 0,0 0,0 2,1 0,-2 0,-13 1,-56 4,-1 3,-105 23,-163 55,267-63,-487 142,519-145,-56 27,105-45,0 1,1 0,-1 0,0 1,1-1,0 1,-1 0,-4 5,8-8,0 0,0 1,0-1,0 0,0 1,0-1,0 1,0-1,0 0,1 1,-1-1,0 0,0 1,0-1,0 0,0 1,1-1,-1 0,0 1,0-1,1 0,-1 1,0-1,0 0,1 0,-1 0,0 1,1-1,-1 0,0 0,1 0,-1 1,0-1,1 0,-1 0,0 0,1 0,-1 0,1 0,-1 0,0 0,1 0,-1 0,0 0,1 0,-1 0,1 0,-1-1,17 1,0 0,0-2,20-4,180-40,249-68,244-53,-548 141,-115 29,-46-3,0 0,-1 0,1 1,0-1,0 0,0 0,-1 1,1-1,0 1,-1-1,1 1,0-1,-1 1,1-1,-1 1,1-1,-1 1,1 0,-1-1,1 1,-1 0,0-1,1 1,-1 0,0 0,1-1,-1 2,-1 3,-1-1,0 1,1-1,-1 0,-1 0,1 1,-1-2,0 1,1 0,-2 0,1-1,0 0,-1 0,-4 4,-64 54,-83 54,37-29,-211 172,23 25,275-250,2 2,-30 46,53-73,1 0,0 0,1 0,0 1,0 0,1-1,0 1,1 0,-1 1,0 11,3-18,1 1,0 0,-1 0,1 0,0 0,1-1,-1 1,1 0,0-1,-1 1,2-1,-1 0,0 0,1 0,-1 0,1 0,0 0,0-1,0 1,0-1,0 0,1 0,-1 0,1 0,-1-1,8 3,11 3,1 0,-1-2,1 0,0-2,0 0,26-2,49-1,105-14,109-27,-282 37,1-1,1319-163,-1275 162,-29 4,-1-2,0-2,0-2,59-19,-96 24,0 0,-1 0,1 0,-1-1,0-1,0 1,-1-1,0 0,9-9,-12 11,0-1,-1 0,1 0,-1 0,0 0,0 0,-1-1,1 1,-1 0,0-1,0 1,0-1,-1 1,1-1,-1 0,0 1,-2-10,-1-1,-1-1,0 1,-1-1,-14-27,-40-66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2.3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6.6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24575,'3'60'0,"2"0"0,15 59 0,3 38 0,-8 211 0,-10-155 0,2-141 0,4-1 0,3 0 0,39 119 0,-52-187 0,13 50 0,-3 2 0,-1-1 0,2 92 0,-14 170 0,-3-139 0,5 833 0,-4-956 0,-1 1 0,-20 83 0,12-73 0,-6 78 0,16 147-632,3-256-101,1 23-6093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8.2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24575,'47'2'0,"-1"2"0,51 12 0,12 2 0,388 13 0,8-32 0,-178-3 0,596 4 0,-856 5 0,0 2 0,-1 4 0,99 27 0,-54-11 0,23 5-87,-37-7-339,1-4 0,133 10 0,-172-29-6400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3.88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55,'-11'11,"-14"26,-15 40,-22 29,-11 18,-6 0,12-10,17-37,16-52,27-53,35-45,36-53,28-38,11-25,-13 19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9.9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0 24575,'6'0'0,"-1"1"0,1 0 0,-1-1 0,1 2 0,-1-1 0,0 1 0,1 0 0,-1 0 0,0 0 0,0 1 0,0-1 0,-1 1 0,1 0 0,-1 1 0,1-1 0,-1 1 0,5 6 0,4 6 0,0 0 0,-2 1 0,14 25 0,-20-34 0,11 24 0,0 1 0,-2 0 0,-2 1 0,-1 1 0,-2 0 0,-1 0 0,4 48 0,0 261 0,-6-63 0,62 199 0,-48-358 0,6 177 0,-23 124 0,-5-374 0,-2-1 0,-2 0 0,-2-1 0,-17 57 0,-5-13 0,-45 97 0,14-53-105,-51 123 334,93-207-601,2 0 0,3 2-1,-8 59 1,14-48-6454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9:00.51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2105 1,'-2'25,"0"-1,-2 1,-1 0,-13 39,10-33,-185 555,37-125,146-432,-9 36,18-62,0 0,0 1,1-1,0 0,0 0,0 1,0-1,0 0,0 1,1-1,0 0,0 0,0 1,2 4,-2-7,0 0,0 0,0 0,0 0,0 0,0 0,1 0,-1 0,0-1,0 1,1 0,-1-1,0 1,1-1,-1 0,1 1,-1-1,1 0,-1 0,1 0,-1 0,0 0,1 0,-1 0,1-1,-1 1,1 0,-1-1,0 1,1-1,1-1,48-27,-48 28,49-37,-2-3,59-60,82-101,-100 103,-133 141,12-12,1 0,1 2,-36 55,55-62,9-25,0 1,0-1,0 1,0-1,1 1,-1-1,0 1,0-1,0 1,0-1,1 0,-1 1,0-1,1 1,-1-1,0 0,1 1,-1-1,0 0,1 1,-1-1,0 0,1 0,-1 1,1-1,-1 0,1 0,-1 0,1 0,5 1,0-1,-1 0,1 0,0-1,0 1,0-2,6-1,67-19,86-36,-81 26,565-193,11 43,-614 171,45-9,-85 19,0 1,1 0,-1-1,1 2,-1-1,0 1,1 0,-1 0,0 1,10 4,-14-6,-1 1,1 0,0 0,-1 0,1 0,-1 0,0 1,1-1,-1 0,0 1,0-1,0 1,0-1,0 1,0 0,0-1,-1 1,1 0,0-1,-1 1,0 0,1 0,-1 0,0-1,0 1,0 0,0 3,-1 3,-1 0,0 0,0-1,0 1,-5 8,-9 17,-26 42,26-51,2 1,1 0,-14 39,26-61,0 1,0-1,0 0,0 1,1 0,-1-1,1 1,0-1,0 1,0-1,1 1,-1-1,1 1,0-1,0 1,0-1,3 7,-1-7,-1 0,1-1,0 1,0 0,0-1,0 1,0-1,1 0,-1 0,1-1,-1 1,1-1,-1 1,1-1,0 0,0 0,6 0,11 1,1 0,0-2,0 0,-1-2,38-7,121-34,-176 42,863-319,-438 147,-418 168,1 1,-1 0,1 1,14-2,-26 5,1 0,-1 0,0 0,0 0,0 0,1 0,-1 0,0 0,0 0,1 0,-1 0,0 0,0 0,0 0,1 0,-1 0,0 0,0 1,0-1,1 0,-1 0,0 0,0 0,0 1,0-1,1 0,-1 0,0 0,0 1,0-1,0 0,0 0,0 0,0 1,0-1,0 0,1 0,-1 1,0-1,0 0,0 0,0 0,0 1,-1-1,1 0,0 0,0 1,0-1,0 0,0 0,0 0,0 1,0-1,0 0,-1 0,1 0,0 1,0-1,0 0,0 0,-1 0,-29 32,-97 69,-170 103,150-107,-366 245,310-199,185-129,0 1,1 1,0 0,-22 29,38-42,-1-1,0 1,1-1,-1 1,1-1,0 1,0 0,0-1,0 1,0 0,1 0,-1 0,1 0,0 4,0-6,0 1,1-1,-1 0,1 0,-1 1,1-1,0 0,-1 0,1 0,0 0,0 1,0-1,0 0,0-1,0 1,0 0,0 0,0 0,0-1,1 1,1 1,7 0,-1 1,1-1,0-1,0 0,0 0,20-1,74-9,0-4,123-31,207-62,538-207,-854 265,-107 39,-33 12,-122 38,-254 111,271-100,-645 272,663-283,94-39,25-11,44-21,0 3,91-33,136-31,-209 68,255-66,-310 85,1 1,-1 0,28 1,-24 9,-21-6,1-1,-1 1,0-1,1 1,-1 0,0-1,0 1,0-1,1 1,-1 0,0-1,0 1,0 0,0-1,0 1,0 0,0-1,0 1,-1 0,1-1,0 1,0-1,0 1,-1 0,1-1,0 1,-1 0,-6 8,0-1,0 0,0 0,-1-1,0 1,-1-2,-12 9,-73 47,-168 82,-127 31,94-43,226-97,70-35,-1 0,0 0,0 0,0 1,0-1,0 0,1 0,-1 0,0 0,0 0,0 0,0 0,0 0,0 1,0-1,1 0,-1 0,0 0,0 0,0 0,0 1,0-1,0 0,0 0,0 0,0 0,0 0,0 1,0-1,0 0,0 0,0 0,0 0,0 1,0-1,0 0,0 0,0 0,0 0,0 0,0 1,-1-1,1 0,0 0,0 0,0 0,0 0,0 0,0 0,0 1,-1-1,47-9,565-204,-468 157,-72 28,479-192,-486 193,65-40,-125 65,1-1,-1 1,0-1,0 0,0 0,0-1,-1 1,1-1,-1 0,3-5,-6 9,1-1,-1 1,0-1,0 0,0 1,0-1,0 0,0 1,0-1,0 1,0-1,0 0,-1 1,1-1,0 1,0-1,-1 0,1 1,0-1,-1 1,1-1,0 1,-1-1,1 1,-1-1,1 1,-1 0,1-1,-1 1,1-1,-1 1,1 0,-1 0,0-1,1 1,-1 0,1 0,-1 0,0 0,1-1,-2 1,-14-2,-1 0,1 1,-1 1,-26 3,-201 30,-615 151,-29 6,170-81,644-101,59-10,40-8,372-87,-368 90,1262-199,6 128,-1269 77,-51 2,-87 1,-181 2,-1927 5,2176-9,-412-12,452 12,-77-12,78 12,0 0,1 0,-1 0,1 0,-1 0,0 0,1-1,-1 1,1 0,-1 0,1-1,-1 1,1 0,-1-1,1 1,-1-1,1 1,-1 0,1-1,-1 1,1-1,0 1,-1-1,1 1,0-1,0 0,-1 1,1-1,0 1,0-2,1 1,0-1,0 1,1-1,-1 1,1-1,0 1,-1 0,1 0,0 0,-1 0,1 0,0 0,0 1,0-1,2 0,73-24,96-18,-101 26,596-127,-530 117,-106 16,-47 7,-73 5,-146 11,-131 2,-113-1,-2644 12,3066-28,104-7,776-47,-808 57,6-1,0 0,0 2,-1 1,1 0,32 9,-49-9,1 0,-1 0,0 0,0 1,0 0,0 0,0 0,-1 1,1-1,-1 1,0 0,0 1,0-1,-1 1,1-1,-1 1,0 0,-1 0,1 0,-1 1,0-1,0 1,-1-1,0 1,0 0,1 7,2 44,-5 81,-2-93,3 1,1-1,13 76,-12-114,0 1,1-1,0 0,0 0,0-1,1 1,0-1,0 0,1 0,0 0,0 0,0-1,1 0,-1 0,1 0,0-1,1 0,7 4,12 5,1-2,0-1,41 9,-60-17,84 21,189 20,100-24,-292-16,2050 6,-2019-12,-518 1,10 2,-1899 0,2188-1,99 1,0 0,0 0,0 0,0 0,-1 0,1 0,0 1,0-1,0 0,0 0,-1 0,1 0,0 0,0 0,0 0,0 0,-1 0,1 0,0 0,0 0,0 0,0 0,-1 0,1 0,0 0,0 0,0 0,0 0,-1 0,1 0,0-1,0 1,0 0,0 0,0 0,-1 0,1 0,0 0,0 0,0-1,0 1,0 0,0 0,0 0,0 0,-1 0,1-1,0 1,0 0,0 0,0 0,0 0,0-1,0 1,0 0,0 0,0 0,0-1,0 1,0 0,0 0,1 0,19-8,471-92,-415 87,356-48,439-5,435 51,-1146 16,-33-1,318 5,-415-4,6 0,47 7,-77-7,1 0,-1 0,0 1,0 0,0 0,0 1,0-1,0 1,0 1,-1-1,1 1,-1 0,7 6,-10-7,0 0,-1 0,1 0,-1 0,1 0,-1 0,0 0,0 1,0-1,-1 0,1 0,-1 1,1-1,-1 1,0-1,-1 0,1 1,-1-1,0 5,0-5,0-1,0 1,1 0,-1 0,1 0,0 0,0-1,0 1,0 0,1 0,-1 0,1 0,0 0,0-1,0 1,0 0,0-1,0 1,1-1,-1 1,1-1,0 0,-1 1,1-1,0 0,1 0,-1 0,0-1,0 1,1 0,3 1,8 4,0-1,0 0,0-1,1-1,30 6,87 3,-100-10,1174 11,-1163-14,53-3,-88 3,12-1,-29-1,-3 0,-2-2,1 0,-1 0,2-2,-1 1,0-2,1 0,0 0,1-1,-1 0,2-1,-1-1,1 1,-12-16,-36-44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03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24575,'2'4'0,"0"0"0,1 0 0,-1 0 0,1-1 0,0 1 0,-1-1 0,2 1 0,-1-1 0,0 0 0,1 0 0,-1 0 0,1-1 0,6 4 0,10 9 0,653 494 0,-489-383 0,256 227 0,-325-254 0,-52-47 0,-2 3 0,55 64 0,-101-101 0,387 432 0,-337-385 0,78 73 0,-60-60 0,97 114 0,-115-111 0,-39-48 0,0-1 0,2-1 0,34 28 0,-19-25 0,0 3 0,-3 1 0,-1 2 0,46 61 0,107 140 0,-20-29 0,-130-156 0,1-3 0,4-1 0,1-2 0,2-3 0,3-1 0,85 56 0,44 26 0,-37-25 0,-96-65 0,-2 2 0,-1 2 0,54 64 0,-8-8 0,17 19 0,-57-60 0,1-2 0,66 51 0,-38-42 0,4-4 0,2-4 0,96 45 0,-158-90-455,1-1 0,52 12 0,-23-12-6371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1:30.61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1,'-2'0,"1"0,-1 0,0 1,1-1,-1 1,1-1,-1 1,1-1,-1 1,1 0,-1 0,1 0,0 0,0 0,-1 0,1 0,0 0,0 0,0 1,0-1,0 0,0 1,0-1,0 2,-15 45,13-37,-39 119,25-84,2 1,-12 65,26-107,0-1,0 1,1-1,0 1,0 0,0-1,0 1,1 0,-1-1,1 1,0-1,1 1,-1-1,1 0,0 1,0-1,0 0,1 0,-1 0,1-1,0 1,0 0,0-1,1 0,-1 0,1 0,-1 0,1-1,0 1,0-1,1 0,-1 0,0-1,9 3,10 1,0-1,1-1,-1-1,1-1,33-3,-40 1,1 1,67 0,-78 0,0 0,0 1,-1 1,1-1,0 1,-1 0,0 0,1 1,6 3,-12-4,1-1,-1 0,1 0,-1 1,1-1,-1 0,0 1,0-1,0 1,0 0,0-1,0 1,0 0,0 0,-1 0,1-1,-1 1,1 0,-1 0,0 0,0 0,0 0,0 0,0 0,0 0,-1 2,0 4,-2 0,1 0,-1-1,-7 15,-10 14,13-25,1 1,0 0,0 0,1 0,-5 21,9-31,1 1,0-1,0 1,0-1,0 0,0 1,0-1,1 1,-1-1,1 0,0 1,-1-1,1 0,0 1,1-1,-1 0,0 0,0 0,1 0,0 0,-1 0,1-1,0 1,0-1,0 1,0-1,0 1,0-1,0 0,0 0,0 0,1 0,-1 0,0-1,1 1,-1-1,1 0,-1 1,3-1,11 1,0 0,-1-1,1-1,29-4,110-27,176-61,114-25,-366 103,152-8,-215 23,0 1,-1 0,1 1,22 6,-37-8,1 0,-1 1,1-1,0 0,-1 1,1-1,-1 1,1 0,-1-1,1 1,-1 0,0 0,1 0,-1 0,0 0,1 0,-1 0,0 0,0 1,0-1,0 0,0 1,-1-1,1 1,0-1,-1 1,1-1,-1 1,1-1,-1 1,0-1,1 1,-1 0,0-1,0 1,0 0,-1-1,1 1,0 0,0-1,-1 1,1-1,-1 1,0-1,1 1,-1-1,0 1,-1 0,-5 9,0-1,-1 0,0-1,-19 16,21-19,-6 5,-31 32,41-41,0 1,-1 0,1 0,1 0,-1 0,0 0,1 0,-1 0,1 1,0-1,0 0,0 1,0 4,1-7,1 1,-1-1,0 1,1-1,-1 1,0-1,1 0,0 1,-1-1,1 0,0 1,0-1,0 0,0 0,0 0,0 0,0 0,0 0,0 0,0 0,1 0,-1-1,0 1,1 0,-1-1,0 1,1-1,-1 1,1-1,2 0,4 2,0-1,0 0,1-1,13-1,13-3,-1-1,0-2,0-2,52-20,136-70,-139 60,176-78,-249 112,21-8,-56 31,-29 18,-130 90,150-100,1 2,2 1,-31 35,56-57,0 0,1 0,0 0,0 1,0-1,1 1,0 0,1 0,0 1,0-1,1 1,-2 14,4-20,0 0,0 0,0 0,1 0,-1-1,1 1,0 0,0 0,0-1,0 1,0-1,0 1,1-1,0 1,-1-1,4 4,-1-3,0 0,1 0,-1 0,1 0,-1-1,1 1,0-1,0 0,0-1,0 1,9 0,8 2,1-2,-1-1,1-1,0-1,-1-1,1 0,-1-2,34-10,14-9,89-42,198-110,-213 99,3 6,164-52,-285 114,65-17,-85 24,0 0,0 0,0 0,0 1,0 0,-1 0,1 1,0 0,0 0,0 0,0 1,5 2,-9-3,-1-1,1 1,-1 0,1 0,-1 0,0 0,0 1,1-1,-1 0,0 0,0 1,0-1,0 1,0-1,-1 1,1-1,0 1,-1-1,1 1,-1 0,0-1,1 1,-1 0,0-1,0 1,0 0,0 0,0-1,0 1,-1 2,-1 5,-1 0,0-1,0 1,-9 14,-111 179,56-99,60-92,0 0,1 0,1 0,-8 21,13-31,-1 0,1 0,0 0,-1 0,1 0,0 0,0 1,0-1,0 0,0 0,0 0,0 0,0 0,1 0,-1 0,0 0,1 0,-1 0,1 0,-1 0,1 0,-1 0,1 0,-1 0,1 0,0-1,0 1,-1 0,1-1,0 1,0 0,0-1,0 1,0-1,0 1,0-1,0 1,0-1,0 0,0 0,2 1,7-1,0-1,0 0,-1-1,1 0,0 0,-1-1,18-8,128-55,208-122,-178 86,975-446,-1106 523,-54 25,0 0,0 0,-1 0,1-1,0 1,0 0,0 0,0 0,0 0,0 0,0 0,-1 0,1 0,0-1,0 1,0 0,0 0,0 0,0 0,0 0,0-1,0 1,0 0,0 0,0 0,0 0,0 0,0-1,0 1,0 0,0 0,0 0,0 0,0 0,0-1,0 1,0 0,0 0,0 0,0 0,0 0,0-1,1 1,-1 0,0 0,0 0,0 0,0 0,0 0,0 0,0 0,1-1,-1 1,0 0,0 0,0 0,0 0,0 0,1 0,-1 0,0 0,0 0,-37 4,-893 222,17 79,655-203,209-81,-60 36,105-55,0 0,0 0,0 1,1 0,-1 0,1 0,-1 0,1 0,0 1,0-1,0 1,-4 8,7-12,0 1,0 0,0-1,0 1,0-1,0 1,0 0,0-1,0 1,0-1,1 1,-1 0,0-1,0 1,1-1,-1 1,0-1,1 1,-1-1,0 1,1-1,-1 1,1-1,-1 0,1 1,-1-1,1 0,-1 1,1-1,0 0,36 8,12-11,0-1,-1-2,63-17,-72 15,394-96,-195 44,-208 56,-30 4,0 1,0-1,0 0,0 0,1 0,-1 1,0-1,0 0,0 0,0 0,0 1,0-1,0 0,0 0,0 1,0-1,0 0,0 0,0 1,0-1,0 0,0 0,0 0,0 1,0-1,-1 0,1 0,0 0,0 1,0-1,0 0,0 0,0 0,-1 0,1 1,0-1,0 0,0 0,-1 0,1 0,0 0,0 0,0 1,-1-1,1 0,0 0,0 0,-1 0,1 0,0 0,-53 30,-202 92,-300 159,546-275,-10 5,1 0,-32 27,45-34,1 0,0 0,1 0,-1 1,1 0,0-1,0 1,0 0,1 0,0 1,0-1,0 0,0 1,1-1,-1 10,1-7,1 7,-1 0,0-1,-1 1,-1 0,-1-1,0 1,0-1,-1 0,-1 0,-1-1,-9 16,-11 7,-1-2,-1-1,-2-2,-1-1,-41 31,-300 194,251-179,87-49,35-27,-1 0,1 1,0-1,0 0,0 0,-1 0,1 0,0 0,0 0,0 0,-1 1,1-1,0 0,0 0,0 0,0 0,0 1,-1-1,1 0,0 0,0 0,0 0,0 1,0-1,0 0,0 0,0 1,0-1,0 0,0 0,0 0,0 1,0-1,0 0,0 0,0 0,0 1,0-1,0 0,0 0,0 1,0-1,1 0,-1 0,0 0,0 0,0 1,0-1,0 0,1 0,-1 0,0 0,0 0,0 1,0-1,1 0,-1 0,0 0,0 0,0 0,1 0,-1 0,10 0,0-2,-1 1,1-1,-1 0,11-5,516-211,-462 184,-38 18,66-30,155-93,-250 134,0 1,0-1,-1-1,1 1,-1-1,0 0,-1-1,0 1,7-12,-11 17,-1 0,1 0,-1 0,0 0,1 0,-1 0,0-1,0 1,0 0,0 0,0 0,0 0,0 0,0 0,-1-1,1 1,0 0,-1 0,1 0,0 0,-1 0,1 0,-1 0,0 0,1 0,-2-1,-1 0,0 0,0 0,-1 0,1 0,-1 0,1 1,-1-1,1 1,-1 0,0 0,-7 0,-19-2,0 1,-1 2,-46 6,-114 22,0 8,-222 74,233-47,135-37,44-25,1-1,-1 1,0-1,1 1,-1-1,0 1,1 0,-1-1,1 1,-1 0,1-1,-1 1,1 0,-1 0,1 0,0-1,-1 1,1 0,0 0,0 0,0 0,0-1,0 1,0 0,0 2,0-2,1 0,0 0,0 0,0 0,0 0,0-1,0 1,0 0,0 0,0-1,0 1,1 0,-1-1,0 1,0-1,0 0,1 1,1-1,49 7,145-14,648-105,-262 28,-520 76,145-14,-201 23,-34 5,-451 71,33-12,-1976 122,2160-184,233-3,0-1,0-1,-34-8,59 9,1 1,-1-1,1 0,0 0,0 0,-1 0,1 0,0 0,0-1,0 1,-3-4,4 4,1 0,-1 1,1-1,0 0,-1 0,1 0,0 0,-1 1,1-1,0 0,0 0,0 0,0 0,0 0,0 0,0 1,0-1,0 0,0 0,1 0,-1 0,0 0,1 1,-1-1,0 0,1-1,6-6,0 0,1 0,0 1,0 0,0 0,1 1,0 0,10-5,48-27,1 3,122-43,163-34,-349 111,786-217,-621 163,-123 33,-46 22,1 0,-1 0,1-1,-1 1,1 0,-1-1,1 1,-1 0,1-1,-1 1,1 0,-1-1,0 1,1-1,-1 1,0-1,1 1,-1-1,0 1,0-1,0 1,1-1,-1 1,0-1,0 1,0-1,0 0,0 1,0-1,0 1,0-1,0-1,-5 0,0 0,0 0,0 0,0 1,0 0,0 0,0 0,0 0,-1 1,1 0,0 0,-9 1,-335 22,234-13,-823 64,904-71,26-2,12-2,47-7,49-9,18-1,-1-5,157-54,-257 71,0-1,0-1,20-13,-36 21,1-1,-1 0,0 0,0 1,0-1,0 0,0 0,0 0,0 0,0-1,0 1,0 0,-1 0,1 0,0-1,-1 1,1 0,-1-1,1-2,-1 3,0 0,-1 0,1 1,0-1,-1 0,1 0,-1 0,1 0,-1 1,0-1,1 0,-1 0,0 1,1-1,-1 0,0 1,0-1,0 1,0-1,1 1,-1 0,-1-1,-10-3,0 0,0 1,-25-3,-151-11,-240 8,269 10,11-2,-581 7,685-5,-76 13,117-14,-1 1,1-1,-1 1,1 0,-1-1,1 2,0-1,0 0,0 1,-1-1,1 1,0 0,1 0,-1 0,0 1,1-1,-1 1,1-1,-4 5,6-5,0-1,0 0,0 0,0 1,0-1,0 0,0 0,0 1,0-1,1 0,-1 0,1 1,-1-1,0 0,1 0,0 0,-1 0,1 0,0 0,0 1,4 3,-1 0,0-1,1 0,0 0,10 6,26 13,85 32,172 49,125 12,113 6,1009 180,9-72,-1151-188,106-12,-397-32,-94-3,-21-3,-38-12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34.0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0 24575,'0'3782'0,"0"-3753"-455,-1 0 0,-9 48 0,-4-21-6371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2:21.75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1210 7,'-1'-1,"-1"0,1 1,-1-1,1 0,-1 1,1-1,-1 1,1-1,-1 1,0-1,1 1,-1 0,0 0,1 0,-1 0,1 0,-1 1,0-1,1 0,-1 1,1-1,-1 1,1-1,-1 1,1 0,-1 0,1 0,-1 0,1 0,0 0,0 0,0 0,0 0,-2 2,-45 52,45-50,-25 35,1 1,3 2,-31 71,-35 145,90-257,-3 8,0 0,1 1,0-1,-1 21,3-30,0 1,0-1,0 0,0 1,0-1,0 0,1 1,-1-1,0 0,1 1,-1-1,1 0,0 0,-1 1,1-1,0 0,0 0,0 0,0 0,0 0,0 0,0 0,0 0,0-1,0 1,0 0,1-1,-1 1,0 0,0-1,1 0,-1 1,0-1,1 0,-1 0,0 1,1-1,-1 0,1 0,-1-1,0 1,1 0,-1 0,0-1,1 1,1-2,19-5,-1-2,0-1,0 0,-1-1,-1-2,27-21,-19 15,-21 15,37-28,-41 31,0-1,0 0,0 0,0 0,0 0,0 0,0 0,-1-1,1 1,-1 0,0-1,2-4,-7 4,-12 7,-73 29,2 3,1 5,-92 58,173-96,0 1,0 0,0 0,0 1,-6 7,11-11,-1-1,1 1,-1-1,1 1,-1-1,1 1,0 0,-1-1,1 1,0-1,0 1,-1 0,1-1,0 1,0 0,0-1,0 1,0 0,0 0,0-1,0 1,0 0,0-1,0 1,0 0,1-1,-1 1,0 0,0-1,1 1,-1-1,0 1,1 0,-1-1,1 1,-1-1,1 1,-1-1,1 1,-1-1,1 0,-1 1,1-1,0 0,-1 1,1-1,0 0,-1 0,1 1,0-1,-1 0,1 0,0 0,-1 0,1 0,1 0,7 1,-1-1,1 1,0-1,-1-1,1 0,0 0,16-5,67-26,-34 9,-2-2,0-3,-2-2,-1-3,-2-2,89-78,-125 97,0 0,0-1,-2-1,0 0,19-38,-28 49,-1 1,0-1,-1 0,0 0,0 0,0 0,-1-1,0 1,0 0,-1 0,0-1,0 1,-1 0,0-1,0 1,-1 0,1 0,-2 0,1 0,-1 0,-4-8,1 7,0 0,-1 0,1 1,-1 0,-1 0,1 1,-1 0,0 0,-1 1,1 0,-1 0,0 1,0 0,-1 1,1 0,-1 0,1 1,-15-2,0 2,0 1,0 0,0 2,0 1,0 0,-36 10,30-5,0 2,0 1,1 1,0 2,1 1,1 0,-47 35,59-37,1 0,1 0,0 1,1 1,1 0,0 1,1 0,0 0,1 1,1 0,0 1,2 0,0 0,-7 31,11-39,1 1,0-1,0 0,1 1,1-1,-1 0,1 1,1-1,0 0,0 0,1 0,0 0,0-1,8 15,-4-13,-1-1,1 0,0 0,1-1,0 0,1 0,-1-1,1 0,1-1,-1 0,21 9,-10-6,1-1,0-1,1-1,0-1,27 3,112 1,-128-8,143-2,1-7,179-34,346-90,-635 118,162-37,274-46,-489 94,0 2,0 0,0 1,22 2,-36-2,1 0,-1 0,1 0,-1 0,1 0,-1 0,0 0,1 0,-1 0,1 1,-1-1,1 0,-1 0,0 0,1 1,-1-1,0 0,1 1,-1-1,0 0,1 1,-1-1,0 0,0 1,1-1,-1 0,0 1,0-1,0 1,0-1,1 1,-14 15,-17 3,0-1,-2-1,-48 19,26-13,24-10,-94 42,3 4,-155 103,268-156,-55 43,59-46,0 0,0 1,1-1,0 1,-1 0,2 0,-1 0,0 1,1-1,0 1,-3 8,4-12,1 0,0 1,0-1,0 0,0 0,1 1,-1-1,0 0,0 0,1 1,-1-1,1 0,-1 0,1 0,0 0,-1 0,1 0,0 0,0 0,-1 0,1 0,0 0,0 0,0 0,0-1,0 1,0 0,1-1,-1 1,0-1,0 1,0-1,2 1,8 2,1 0,-1-1,1 0,-1 0,1-1,0-1,19-1,97-16,-122 16,132-27,-2-6,174-67,265-136,-147 56,-381 166,-47 15,0 0,0 0,0-1,0 1,0 0,1 0,-1 0,0 0,0 0,0 0,0 0,0 0,0 0,1-1,-1 1,0 0,0 0,0 0,0 0,1 0,-1 0,0 0,0 0,0 0,0 0,0 0,1 0,-1 0,0 1,0-1,0 0,0 0,0 0,1 0,-1 0,0 0,0 0,0 0,0 0,0 0,0 1,1-1,-1 0,0 0,0 0,0 0,0 0,0 0,0 1,0-1,0 0,0 0,0 0,0 0,0 1,0-1,0 0,0 0,0 0,-20 16,-30 12,-2-2,-68 24,67-28,-206 81,-565 251,633-247,177-98,0 0,1 1,1 0,-1 1,2 0,-12 14,22-24,0 0,0 0,0 1,0-1,0 0,0 1,1-1,-1 0,0 1,1-1,-1 1,1 0,0-1,-1 1,1-1,0 1,0-1,0 1,0 0,0-1,1 1,-1-1,0 1,1-1,-1 1,1-1,-1 1,1-1,0 1,0-1,-1 0,1 1,0-1,0 0,0 0,1 0,-1 0,0 0,0 0,1 0,1 1,10 4,0 0,1-1,-1-1,1 0,0-1,1-1,21 2,38 1,122-7,88-23,55-24,553-154,-846 190,53-16,123-18,-184 45,-24 7,-15-2,0-1,-1 0,1 1,-1-1,1 0,-1 0,1 0,-1 0,0-1,0 1,0 0,0-1,0 1,-1-1,1 0,-4 2,-62 36,-2-2,-1-4,-78 25,83-33,-145 52,-58 24,255-95,0 0,1 0,0 1,-13 10,25-17,1 0,-1 1,1-1,-1 0,1 1,-1-1,1 0,-1 1,1-1,0 1,-1-1,1 1,-1-1,1 1,0-1,0 1,-1 0,1-1,0 1,0-1,0 1,-1-1,1 1,0 0,0-1,0 1,0 0,0-1,0 1,1-1,-1 1,0 0,0-1,0 1,1-1,-1 1,0 0,0-1,1 1,-1-1,0 1,1-1,-1 1,1-1,-1 0,1 1,-1-1,1 1,-1-1,1 0,-1 1,1-1,-1 0,1 0,0 0,-1 1,1-1,-1 0,2 0,9 3,-1 0,0-1,1-1,0 0,0 0,-1-1,14-1,87-13,-70 8,166-31,214-69,-367 89,43-11,-88 26,-1 1,1-1,0 1,-1 1,1 0,0 0,14 2,-23-2,1 0,-1 0,1 0,-1 0,1 1,-1-1,1 0,-1 0,0 0,1 0,-1 1,1-1,-1 0,0 0,1 1,-1-1,0 0,1 1,-1-1,0 0,0 1,1-1,-1 0,0 1,0-1,0 1,1-1,-1 1,0-1,0 1,-7 17,-28 32,-74 83,30-40,46-54,2 2,-48 85,76-122,1 0,0 0,0 0,1 0,-1 0,1 0,0 1,0-1,0 0,0 1,1-1,0 1,0-1,0 1,0-1,1 1,0-1,0 0,0 1,0-1,1 0,0 0,-1 0,6 7,-2-5,1-1,-1-1,1 1,0-1,1 0,-1 0,1-1,-1 0,1 0,0 0,0-1,1 0,-1-1,10 2,12 1,1-2,-1-1,1-1,-1-1,1-1,-1-2,58-16,-65 14,-1-1,0-1,0 0,0-2,-1-1,-1 0,0-1,0-2,-1 1,-1-2,18-19,-29 27,0-1,-1 1,0-1,0 0,-1 0,0-1,0 0,-1 1,0-1,-1 0,0 0,0-1,-1 1,0 0,-1 0,0-1,0 1,-3-14,1 15,0 0,0 0,-1 1,0-1,0 1,-1 0,0 0,0 0,-1 0,0 1,0 0,0 0,-1 0,0 1,0-1,0 1,-1 1,0-1,1 1,-2 1,-14-7,-9 1,-2 1,1 1,-1 2,0 1,-55 1,54 2,-167-1,-1 9,-382 64,416-40,162-30,-3 1,1-1,-1 1,0-1,0-1,-9 0,18 0,0 0,-1 0,1 0,0-1,0 1,-1 0,1 0,0 0,0 0,0 0,0-1,-1 1,1 0,0 0,0 0,0-1,0 1,0 0,-1 0,1-1,0 1,0 0,0 0,0-1,0 1,0 0,0 0,0-1,0 1,0 0,0 0,0-1,0 1,0 0,0 0,0-1,1 1,-1 0,0 0,0 0,0-1,0 1,0 0,0 0,1 0,-1-1,0 1,0 0,0 0,1-1,26-24,254-162,-195 136,-1-4,101-88,-178 137,-1-1,0 0,-1 0,1 0,-1-1,8-15,-13 22,-1 1,0-1,1 0,-1 1,0-1,0 0,0 1,0-1,0 0,0 1,0-1,0 0,0 1,0-1,0 0,0 1,0-1,0 1,-1-1,1 0,0 1,0-1,-1 0,1 1,0-1,-1 1,0-1,-1 0,1 0,-1 0,0 0,1 0,-1 1,0-1,0 1,0-1,0 1,1 0,-1-1,0 1,-2 1,-19 0,0 2,1 0,-41 12,-166 60,-84 45,-1894 769,2123-858,81-32,10-3,43-21,470-206,5-1,-29-28,-475 247,0 0,-1-1,0-2,19-18,-37 32,0 0,0 0,-1 0,1 0,-1 0,1 0,-1 0,0 0,0 0,0-1,0 1,0 0,0-1,-1 1,1-1,-1 1,0-5,0 5,-1 0,1 0,-1 1,0-1,1 1,-1-1,0 1,0-1,0 1,0-1,-1 1,1 0,0 0,-1-1,1 1,0 0,-1 0,1 0,-3 0,-10-5,0 1,0 1,-1 0,1 1,-17-1,-199-14,-1157 20,891 7,270-5,-272-1,474-4,0-1,-34-7,56 9,0 0,0 0,1 0,-1-1,0 1,0-1,1 1,-1-1,0 0,1 1,-1-1,1 0,-1 0,1 0,0 0,-1-1,1 1,0 0,0 0,0-1,-1 1,2-1,-1 1,0-1,-1-2,2 2,1 0,-1-1,1 1,0 0,0 1,-1-1,1 0,1 0,-1 0,0 0,0 1,1-1,-1 1,1-1,-1 1,1-1,0 1,-1 0,1 0,2-1,24-14,0 1,1 2,50-17,-10 5,69-28,148-61,-236 91,-2-2,-1-3,67-50,-101 68,0 0,-1-1,-1-1,0 0,11-16,-21 27,1-1,-1 0,1 0,-1 0,0 0,0 0,0 0,0-1,0 1,-1 0,1 0,0-1,-1 1,0 0,0-1,0 1,0 0,0-1,0 1,0 0,-1-1,1 1,-1 0,0-1,1 1,-1 0,0 0,-1 0,1 0,0 0,-3-3,-1 1,-1-1,0 2,0-1,0 1,0-1,0 2,-1-1,0 1,1 0,-11-2,-26-4,-1 3,0 1,0 1,-86 8,-180 41,32 21,230-51,1 1,0 3,-66 39,103-53,0 0,1 0,0 1,0 1,0-1,-8 12,16-18,0 0,0 0,0 0,0 0,0 0,1 1,-1-1,0 0,1 0,-1 1,1-1,-1 0,1 1,0-1,0 1,-1-1,1 1,0-1,0 0,0 1,1-1,-1 1,0-1,0 0,1 1,-1-1,1 0,-1 1,1-1,0 0,0 1,-1-1,1 0,0 0,0 0,0 0,0 0,0 0,0 0,2 1,4 2,0 0,1-1,-1 0,1 0,-1-1,11 3,36 6,1-3,79 3,122-10,-72-2,180 16,-268-7,166 37,-242-40,-1 1,1 0,-1 2,0 0,28 17,-39-20,0 1,0 0,-1 1,1-1,-1 1,-1 1,0 0,0 0,0 0,-1 0,0 1,-1 0,7 16,-3 2,-2 1,0 0,-2 1,2 40,-9 119,1-135,-6 94,-1 102,10-242,-1-1,1 0,0 1,0-1,1 0,0 0,0 1,0-1,1-1,0 1,0 0,0-1,1 1,0-1,0 0,0 0,0-1,1 1,0-1,0 0,0 0,1-1,-1 1,1-1,0-1,0 1,0-1,0 0,0 0,12 2,9-1,-1 0,1-1,0-2,0-1,-1-1,35-7,43-13,-1-4,168-66,-262 89,1 0,-1-1,0-1,0 0,0 0,-1-1,9-6,-17 12,0-1,1 1,-1 0,0-1,1 1,-1-1,0 1,0-1,1 1,-1-1,0 1,0-1,0 1,0 0,0-1,0 0,1 1,-1-1,0 1,0-1,-1 1,1-1,0 1,0-1,0 1,0-1,0 1,0 0,-1-1,1 1,0-1,0 1,-1-1,1 1,-1-1,-1 0,0-1,1 1,-2 0,1 0,0 0,0 0,0 0,0 1,-1-1,1 1,-3-1,-19-2,-1 2,1 1,0 0,-44 8,-112 28,81-12,2 4,-130 56,202-72,0 0,-38 27,59-36,-1 0,1 0,0 0,0 1,1-1,-1 1,1 0,0 0,0 0,0 1,0-1,1 1,-1-1,1 1,1 0,-1 0,1 0,-1 0,1 0,0 6,2-7,-1 0,1 0,0 0,1 0,-1 0,1-1,-1 1,1 0,0-1,1 0,-1 1,0-1,1 0,0 0,0 0,0 0,0-1,0 1,0-1,1 0,-1 0,8 3,9 4,-1-1,1-1,30 6,28 2,0-4,0-3,1-4,0-3,-1-3,80-13,474-103,-607 113,339-85,101-20,-343 87,230-12,-336 34,305 5,-314-3,0 0,0 0,-1 0,1 1,-1 0,1 0,-1 0,7 4,-12-5,0 0,0 0,1 0,-1 0,0 0,0 0,0 1,0-1,0 0,-1 0,1 1,0-1,-1 0,1 1,0-1,-1 1,0-1,1 1,-1-1,0 1,0-1,0 1,0-1,0 1,0-1,0 1,0-1,-1 1,1-1,-1 1,1-1,-1 1,1-1,-1 0,0 1,0-1,0 0,-1 2,-6 9,5-9,1 1,0-1,-1 1,1-1,1 1,-1 0,0 0,-1 5,3-8,0-1,0 1,0 0,0-1,1 1,-1-1,0 1,0-1,0 1,0 0,0-1,1 1,-1-1,0 1,1-1,-1 1,0-1,1 1,-1-1,0 0,1 1,-1-1,1 1,-1-1,2 1,27 3,-4-7,0-2,-1-1,0-1,0 0,-1-2,42-23,-40 21,148-72,-4-8,-3-7,267-211,-417 296,2-1,-2-1,19-19,-32 31,-1 0,1 0,-1 0,0-1,0 1,0 0,0-1,0 0,-1 1,0-1,1 0,-1 0,-1 0,1 1,-1-1,1 0,-1 0,-1-5,1 6,-1 1,0-1,0 1,0 0,0 0,0-1,-1 1,1 0,-1 0,0 0,1 0,-1 1,0-1,0 0,0 1,0-1,0 1,0 0,-1-1,1 1,0 0,-5-1,-3-1,-1 1,1-1,-1 2,-15-2,-37 3,0 3,-95 16,50-4,-222 16,-458-16,771-15,1 0,0-2,0 0,0-1,1 0,-1-1,-16-7,29 9,0 1,0-1,0 0,1 0,-1 1,1-2,-1 1,1 0,0 0,0-1,0 1,0-1,0 0,1 0,-1 1,-1-6,2 3,0 1,1-1,0 1,-1-1,1 1,1-1,-1 0,1 1,0-1,0 1,0-1,1 1,-1 0,5-8,7-13,1 0,1 1,2 1,0 0,39-38,116-92,-158 142,263-207,-252 199,39-36,-62 53,0 0,-1 0,1-1,0 1,-1 0,1 0,-1-1,0 1,0-1,0 1,0-1,0-2,-1 4,0 0,0 0,0 0,0 0,0 0,0 0,0 0,-1 0,1 0,0 0,-1 0,1 0,-1 0,1 0,-1 0,1 0,-1 1,1-1,-1 0,0 0,0 1,0-2,-5-1,1 1,0-1,0 1,-1 0,0 1,1-1,-1 1,0 0,1 1,-8-1,-28 1,-79 9,-450 90,-9 35,374-84,-852 191,880-204,130-32,46-5,1 0,0 0,-1 0,1 1,-1-1,1 0,-1 0,1 0,-1 0,1 0,-1-1,1 1,-1 0,1 0,-1 0,1 0,0 0,-1-1,1 1,-1 0,1 0,0-1,-1 1,1 0,0-1,-1 1,1 0,0-1,-1 1,1 0,0-1,0 1,-1-1,4-3,0 0,0 1,1-1,-1 1,1 0,0 0,-1 0,1 1,1-1,7-3,99-53,134-51,133-31,61-25,-405 152,41-25,-72 38,-1-1,0 1,1-1,-1 0,0 1,0-1,0 0,0 0,0-1,0 1,2-4,-4 5,0 0,0 1,0-1,0 1,0-1,0 0,0 1,0-1,0 1,0-1,0 0,0 1,0-1,-1 1,1-1,0 1,0-1,-1 1,1-1,0 1,-1-1,1 1,0-1,-1 1,1-1,-1 1,1 0,-1-1,1 1,-1 0,1-1,-1 1,0 0,-8-4,0 1,0 1,-1 0,1 0,-1 1,-11-1,-43 0,-72 6,-165 27,-1022 208,52-8,1251-228,-72 10,-140 3,744-50,-135 2,-361 31,0 1,1 0,-1 1,0 0,24 7,-35-7,0 1,0 0,0 0,-1 1,1 0,0 0,-1 0,0 0,0 0,0 1,0 0,0 0,-1 0,0 0,1 1,-2-1,1 1,0 0,2 8,15 42,14 66,5 18,-28-105,1-1,2 0,1-1,2-1,0 0,3-2,0 0,33 36,-25-39,0-1,2-1,0-1,1-2,2-2,0 0,1-2,1-2,0-1,1-2,0-1,1-2,0-2,0-1,45 1,-6-2,-1-3,1-4,-1-2,0-4,0-4,-1-2,89-31,-142 38,0-2,34-18,-30 6,-25 20,1 1,-1-1,1 1,-1-1,0 0,1 1,-1-1,0 0,1 1,-1-1,0 0,0 0,0 1,0-1,0 0,0 1,0-1,0 0,0 0,0 1,0-1,0 0,-1 0,-1-2,0 1,0 0,0 0,-1 0,1 0,-1 1,1-1,-1 0,0 1,0 0,1 0,-1 0,0 0,0 0,-4 0,-26-6,-1 1,0 2,0 1,0 2,0 2,0 0,0 3,-53 11,-16 10,-149 56,233-74,0 0,-1-2,0 0,-27 3,37-8,1 0,0 0,-1-1,1 0,0 0,-1-1,1-1,0 1,0-2,1 1,-15-9,-45-27,-80-61,147 99,0 0,-1 0,1 0,0 0,0 0,0 0,0 0,0 0,0-1,1 1,-1 0,0-1,0 1,0-3,1 4,0-1,0 0,0 1,0-1,0 1,1-1,-1 1,0-1,0 0,0 1,1-1,-1 1,0-1,1 1,-1-1,0 1,1 0,-1-1,1 1,-1-1,1 1,-1 0,1-1,-1 1,1 0,0-1,7-2,0 1,0-1,0 1,0 1,10-1,135-12,201 8,-207 6,803 24,-653-1,344 72,-509-66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24.6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24575,'3259'0'-1365,"-3203"0"-5461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07.66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1,'0'11,"0"15,0 14,-10 11,-5-3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18.2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0,'5'5,"1"-1,0 0,0-1,0 1,0-1,1-1,-1 1,1-1,0 0,0 0,-1-1,13 1,4 2,359 80,32 6,-282-68,161 7,-80-25,-1-8,414-64,-471 40,1 6,201-1,-209 26,171 25,207 14,5-42,-243-3,-215 1,-46 0,0 1,0 1,-1 1,1 2,0 0,-1 2,36 11,-58-15,-1 0,0 0,0 1,0-1,0 1,0 0,0 0,0 0,0 0,0 0,-1 0,1 1,-1-1,0 1,0 0,0 0,0 0,0 0,-1 0,1 0,-1 0,0 1,0-1,0 0,0 1,-1-1,1 1,-1-1,0 4,-1-1,-1 0,1 0,-1-1,0 1,0 0,-1-1,0 0,0 1,0-1,0 0,-1-1,0 1,0-1,0 1,-1-1,-5 4,-15 8,-1-1,0 0,-1-3,-1 0,-56 16,75-25,-277 83,-5-13,-305 37,-344 84,479-87,364-88,-143 36,214-47,0 0,1 2,0 1,1 1,0 1,-31 23,52-33,-1 0,1-1,0 1,-1 0,2 1,-1-1,0 0,1 1,-1-1,1 1,-2 6,3-9,1 1,0-1,0 1,0 0,0-1,0 1,1 0,-1-1,0 1,1 0,-1-1,1 1,-1-1,1 1,0-1,0 1,0-1,0 0,0 1,0-1,0 0,0 0,0 0,1 0,-1 0,0 0,1 0,-1 0,1 0,-1-1,1 1,2 0,10 5,1 0,0-1,0 0,0-2,20 3,92 6,-114-11,1026 10,-699-16,337 1,-648 4,-10 1,0-1,0-1,0 0,23-6,-37 6,0-1,-1 1,1-1,0 0,-1 0,1-1,-1 1,0-1,0 0,0 0,0-1,0 1,-1-1,0 1,1-1,-1 0,-1-1,1 1,-1 0,4-9,9-26,38-86,-44 110,0 0,0 0,2 1,0 0,24-23,75-48,-5 4,-97 72,-10 6,-16 11,-9 9,0 1,1 2,-40 39,-63 81,76-79,-65 57,59-69,-3-2,-2-4,-2-2,-2-3,-114 47,147-73,-1-1,1-1,-1-2,-1-2,-38 2,-187-6,174-4,-773-4,830 6,-1-1,1-2,0-1,0-2,0-1,1-1,0-2,0 0,-34-19,-18-12,2 4,1-4,3-4,-107-80,38 17,-22-18,151 109,1-1,0 0,1-1,1-1,1 0,-10-23,13 23,-1 2,-1-1,0 1,-2 1,1 0,-2 1,-29-26,16 20,-1 2,-1 1,-1 1,-1 2,0 0,-1 3,-66-20,92 32,-1-1,0 1,1 0,-1 1,0 0,1 0,-1 0,0 1,0 0,1 0,-1 1,1-1,-8 4,9-2,0 0,1 0,-1 0,1 1,-1 0,1 0,1 0,-1 0,0 0,1 1,0 0,0-1,0 1,1 0,0 1,-3 6,-3 15,1 0,0 1,2 0,-2 50,8 121,1-131,0 55,10 244,-9-339,1 0,1 0,1 0,2-1,0 1,2-2,1 0,1 0,1-1,20 28,-22-37,1-1,0-1,1 0,0-1,1 0,1-1,0-1,0 0,1-1,0-1,1 0,0-1,1-1,0-1,36 8,-14-8,1-1,1-3,-1-1,60-7,161-37,-137 26,-87 14,1-2,45-13,-78 17,0-1,-1 0,1-1,-1 1,0-1,0 0,0 0,0-1,-1 0,1 1,6-8,-9 8,0 0,0 0,0-1,-1 1,1 0,-1-1,1 1,-1-1,0 1,-1-1,1 1,-1-1,1 0,-1 1,0-1,0 0,-1 1,1-1,-2-5,-1-3,-2 0,1 0,-1 1,-1 0,0 0,0 0,-16-19,-64-63,76 83,-60-54,-3 2,-3 4,-2 4,-138-73,170 102,1-2,-45-36,70 47,1-1,0-1,2-1,0 0,1-1,-18-30,-44-68,-124-142,190 245,-5-6,12 12,-1 1,-1 1,1-1,-1 1,0 0,-1 0,0 1,-14-9,22 15,-1-1,0 1,0 0,0-1,0 1,0 0,0 0,0-1,0 1,0 0,0 0,0 0,0 0,0 1,0-1,0 0,0 0,0 0,0 1,0-1,0 1,1-1,-1 1,0-1,0 1,-1 0,1 1,-1 0,0 0,1 0,0 0,-1 0,1 0,0 1,0-1,0 1,0 2,-9 64,10-62,-5 93,4 0,4 0,5 0,5-1,31 128,-29-178,2 0,2-2,2 0,2-1,2-1,2-2,2-1,1 0,60 60,-66-81,1-1,1-1,1-1,0-1,1-2,1-1,0-1,33 10,41 6,113 19,-102-25,-102-20,640 109,497-93,-766-24,-269 6,173-8,-255 4,1-2,-1-1,-1-1,1-2,-1-1,45-22,-7-8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4:48.4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5072 24575,'10'-1'0,"0"0"0,0-1 0,0-1 0,0 1 0,0-2 0,-1 1 0,18-10 0,-8 3 0,32-15 0,-1-2 0,-1-3 0,-2-2 0,47-41 0,164-164 0,-147 129 0,24-18 0,302-306 0,-368 346 0,83-138 0,-48 66 0,218-259 0,-299 392 0,0 1 0,2 1 0,0 1 0,39-25 0,120-63 0,-19 12 0,-122 66 0,-2-1 0,50-53 0,-52 47 0,-13 11 0,0-2 0,27-42 0,6-8 0,-18 30 0,110-140 0,-34 46 0,2-4 0,199-271 0,-270 355 0,3 3 0,2 2 0,3 3 0,96-76 0,-60 51 0,35-26 0,-30 34 0,-53 38 0,2 1 0,0 3 0,3 1 0,89-39 0,20 19 0,-110 37 0,0-2 0,0-2 0,68-36 0,15-23-682,230-178-1,-305 206-6143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7.14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1397,'-11'18,"-1"0,-1-1,-16 19,15-21,2 0,0 1,-14 25,24-36,-1 0,1 0,0 0,1 0,-1 0,1 0,0 0,-1 8,3-11,-1 0,0 0,0 0,1-1,-1 1,1 0,-1 0,1 0,0 0,-1-1,1 1,0 0,0-1,1 1,-1-1,0 1,0-1,1 0,-1 1,1-1,-1 0,1 0,0 0,-1 0,1 0,0 0,2 0,8 2,-1 0,0-1,1-1,0 0,-1 0,1-2,12 0,164-18,249-56,-284 45,471-99,-309 62,-94 25,-201 38,1 2,-1 0,1 1,26 3,-47-2,1 0,0 0,0 0,-1 0,1 0,0 0,-1 0,1 1,0-1,0 0,-1 0,1 1,0-1,-1 0,1 1,-1-1,1 1,0-1,-1 1,1-1,-1 1,0-1,1 1,-1 0,1-1,-1 1,0 0,1-1,-1 2,0 0,-1 0,1-1,-1 1,0 0,0-1,1 1,-1-1,0 1,0-1,-1 1,1-1,0 0,0 0,-1 1,-1 0,-30 23,-2-1,-38 20,-203 105,-324 146,-46 23,29 20,456-234,158-102,0 0,1 1,-1-1,0 1,1 0,-1-1,1 1,-3 5,5-8,0 0,0 1,0-1,0 0,0 1,0-1,0 1,0-1,0 0,0 1,0-1,1 1,-1-1,0 0,0 1,0-1,0 0,1 1,-1-1,0 0,0 1,1-1,-1 0,0 0,0 1,1-1,-1 0,0 0,1 0,-1 1,0-1,1 0,-1 0,0 0,1 0,-1 0,1 0,-1 0,0 1,1-1,-1 0,1 0,-1-1,0 1,1 0,-1 0,0 0,1 0,-1 0,1 0,27-4,0-1,0-2,28-9,221-69,967-281,62-39,-1236 384,-61 20,-13 5,-91 41,62-30,-454 220,376-180,-60 35,154-82,1 2,0 1,1 0,-22 20,36-30,0-1,0 1,0 0,0 0,1 0,-1 0,0 0,0 0,0 0,1 0,-1 0,1 0,-1 0,1 0,-1 0,1 0,0 1,-1-1,1 0,0 0,0 1,0-1,0 0,0 0,0 1,0-1,1 0,-1 0,0 0,1 1,-1-1,1 0,-1 0,1 0,-1 0,1 0,0 0,-1 0,1 0,0 0,0 0,0 0,0-1,0 1,1 1,8 2,0-1,0 0,0 0,1-1,-1 0,0-1,1 0,15-1,98-3,239-38,637-155,-325 55,-520 117,-119 24,-35 0,-1 0,0 0,0 0,0 0,0 1,0-1,1 0,-1 0,0 0,0 0,0 1,0-1,0 0,0 0,0 0,0 0,0 1,1-1,-1 0,0 0,0 0,0 1,0-1,0 0,0 0,0 0,0 1,0-1,0 0,-1 0,1 0,0 0,0 1,0-1,0 0,0 0,0 0,0 0,0 1,0-1,-1 0,1 0,0 0,0 0,0 0,0 1,-1-1,1 0,0 0,0 0,0 0,0 0,-1 0,1 0,0 0,0 0,0 0,-1 0,1 0,0 0,0 0,0 0,-1 0,1 0,-61 26,55-24,-185 70,-676 277,729-279,104-46,25-11,25-9,25-10,405-117,3-36,-430 152,874-385,-789 336,-95 47,-28 12,-57 21,-1437 570,1392-547,117-46,1 1,-1-1,0 0,0 0,1-1,-1 1,0-1,0 0,0 0,0 0,0-1,-6-1,9 2,1-1,-1 1,0-1,0 1,1-1,-1 1,0-1,1 0,-1 1,1-1,-1 0,1 1,-1-1,1 0,-1 0,1 0,0 1,0-1,-1 0,1-2,3-29,17-21,2 1,43-75,-58 112,128-219,9-19,-137 241,3-6,-1 0,-1 0,8-26,-15 40,0 0,0 1,0-1,-1 0,1 0,-1 0,0 0,0 0,-1 0,1 0,-1 0,1 0,-1 0,-1 0,1 1,0-1,-1 0,0 1,0-1,0 1,0-1,-4-3,0 2,0 1,-1 0,1 0,-1 0,0 1,0 0,0 0,0 1,0 0,-1 0,1 1,-1 0,-7-1,-34-2,-1 3,-62 4,-112 21,173-18,-182 22,-728 76,773-93,173-11,0 0,0-1,0 0,0-2,-19-4,31 6,0 0,0 0,0-1,0 1,0-1,0 1,1-1,-1 0,1 0,0 0,-1 0,1 0,0-1,0 1,0-1,0 1,1-1,-1 0,1 1,0-1,-1 0,1 0,1 0,-1 0,0 0,1 0,-1 0,1-1,0 1,1-6,1-4,1 0,0 1,1-1,0 1,1 0,1 0,0 1,14-21,9-10,2 1,56-58,21-5,209-157,154-60,386-174,-1204 638,-24-16,-786 194,-7-60,900-205,241-51,-1 0,1 2,-23 9,46-16,0 0,0 0,0 0,-1 1,1-1,0 0,0 0,0 0,-1 0,1 0,0 0,0 0,0 1,0-1,-1 0,1 0,0 0,0 0,0 1,0-1,0 0,0 0,-1 0,1 1,0-1,0 0,0 0,0 0,0 1,0-1,0 0,0 0,0 0,0 1,0-1,0 0,0 0,0 1,0-1,0 0,1 0,-1 0,0 1,0-1,0 0,0 0,0 0,0 0,0 1,1-1,-1 0,0 0,0 0,0 0,0 0,1 0,-1 1,0-1,0 0,0 0,1 0,-1 0,0 0,0 0,1 0,-1 0,0 0,0 0,1 0,38 6,137-1,982-17,-482 2,-526 12,-110 7,-39-9,0 0,-1 0,1 1,-1-1,1 0,0 0,-1 1,1-1,-1 1,1-1,-1 0,1 1,-1-1,1 1,-1-1,0 1,1-1,-1 1,0-1,1 1,-1-1,0 1,0 0,1-1,-1 1,0 0,0-1,0 2,-2 1,0 0,0 0,-1 0,1-1,-1 1,0-1,1 1,-1-1,0 0,0 0,-1 0,1 0,0-1,-1 1,-6 1,-149 52,-103 17,-821 155,501-114,562-108,-54 11,72-15,10-1,46-6,163-25,137-26,115-22,1082-150,-1395 220,-134 14,-39 6,-121 25,-122 18,233-49,-650 147,466-96,-241 101,391-132,0 2,2 3,1 3,-103 77,141-93,0 2,-29 33,43-43,-1-1,1 1,1 0,-1 1,2 0,-1 0,1 0,-3 14,6-20,0-1,1 0,-1 1,1-1,0 0,0 1,0-1,0 0,1 1,-1-1,1 0,0 1,0-1,0 0,0 0,1 0,-1 0,1 0,0 0,-1 0,6 4,-2-2,1 0,1-1,-1 1,1-1,0-1,0 1,0-1,0-1,10 3,40 9,1-4,1-1,0-4,75-1,-85-3,302 4,87-6,323-6,653 1,-995 16,-131 14,-203-7,-80-15,-1-1,0 0,0 1,0 0,0 0,0 0,0 0,0 1,3 3,-6-5,-1-1,1 1,0 0,-1 0,1-1,-1 1,1 0,-1 0,0 0,1 0,-1 0,0-1,0 1,1 0,-1 0,0 0,0 0,0 0,0 0,0 0,0 0,-1 0,1 0,0 0,0 0,-1 0,1-1,0 1,-2 2,0 0,-1 1,0-1,0 0,0 0,0 0,-1 0,1-1,-1 1,-5 2,-30 14,0-2,-78 21,-222 52,-443 91,-782 200,1283-299,133-28,131-43,37-11,122-30,2129-483,-2095 468,-170 44,0 0,0-1,0 0,0 0,0-1,0 0,-1 0,0 0,6-4,-11 7,0-1,0 1,0-1,0 1,0 0,0-1,0 1,-1 0,1-1,0 1,0-1,0 1,0 0,-1-1,1 1,0 0,0-1,0 1,-1 0,1 0,0-1,-1 1,1 0,0 0,-1-1,1 1,0 0,-1 0,1 0,0 0,-1 0,1-1,-1 1,1 0,0 0,-1 0,1 0,0 0,-1 0,-44-7,-50 2,-177 11,-105 36,347-38,-781 114,314-43,350-57,115-19,32 1,0 0,-1 0,1 0,0 0,0 0,0 0,0 0,-1 0,1 0,0 0,0 0,0 0,0 0,-1 0,1 0,0 0,0 0,0 0,0-1,0 1,-1 0,1 0,0 0,0 0,0 0,0 0,0-1,0 1,0 0,-1 0,1 0,0 0,0-1,0 1,0 0,0 0,0 0,0-1,0 1,0 0,0 0,0 0,0 0,0-1,0 1,0 0,0 0,1 0,-1 0,0-1,0 1,0 0,0 0,0 0,0 0,0 0,0-1,1 1,-1 0,0 0,0 0,0 0,0 0,0 0,1 0,-1 0,0-1,0 1,15-7,0 0,0 1,32-8,680-132,-658 135,960-103,-1013 113,-1 1,0 0,1 1,27 6,-42-7,0 0,0 0,0 1,0-1,0 0,0 1,-1-1,1 0,0 1,0-1,0 1,0 0,-1-1,1 1,0-1,-1 1,1 0,0 0,-1-1,1 1,-1 0,1 0,-1 0,1 0,-1 0,0 0,1-1,-1 1,0 0,0 0,0 0,0 0,0 0,0 0,0 0,0 0,0 0,0 0,0 0,-1 0,1 0,0 0,-1 0,1 0,-1-1,0 3,-4 4,-1 1,1-1,-1 0,0 0,-1 0,0-1,0 0,0-1,-14 8,-89 46,80-45,-508 232,410-190,-24 18,114-47,38-27,0 0,0 0,-1 0,1 0,0 1,-1-1,1 0,0 0,0 0,0 1,-1-1,1 0,0 0,0 1,0-1,-1 0,1 0,0 1,0-1,0 0,0 1,0-1,0 0,0 1,0-1,0 0,0 0,0 1,0-1,0 0,0 1,0-1,0 0,0 1,0-1,0 0,0 1,0-1,0 0,1 0,-1 1,0-1,0 0,0 0,1 1,-1-1,0 0,1 1,5-1,1 1,-1-1,1 0,0-1,-1 1,1-1,-1 0,10-4,78-20,-2-5,154-72,167-123,-346 183,100-80,-147 105,0-1,-2-1,0 0,-1-2,-1 0,-1 0,-1-2,16-35,-26 49,0-1,-1 1,0 0,0-1,-1 0,0 1,-1-1,0 0,-1 0,0 0,-1 0,0 0,-2-12,1 17,0 0,0 0,-1 0,1 0,-1 0,0 0,0 0,-1 1,1 0,-1 0,0 0,0 0,-1 0,1 1,-1 0,1 0,-1 0,0 1,0-1,-1 1,1 0,0 1,-1-1,-10-1,-7 1,0 0,1 1,-1 1,-44 7,-182 40,-97 39,249-60,-1727 417,1445-380,337-58,-1-2,1-2,-81-8,115 6,1 0,-1-1,1 0,0-1,-1 1,1-1,-12-7,18 9,-1-1,0 1,0 0,1-1,-1 1,1-1,0 0,-1 1,1-1,0 0,0 0,0 0,0 0,0 1,0-2,1 1,-1 0,1 0,-1-3,2-2,1 0,-1 0,1 0,1 0,-1 1,1-1,1 1,-1 0,1 0,0 0,0 0,1 0,-1 1,12-9,25-26,3 2,48-33,589-360,-184 126,-440 267,77-67,-128 100,0 1,-1-2,1 1,-1-1,0 0,-1 0,1 0,-1 0,0-1,-1 0,0 0,0 0,3-9,-6 15,0-1,0 0,0 1,-1-1,1 0,0 1,-1-1,1 0,-1 1,1-1,-1 1,0-1,0 1,0-1,0 1,0 0,0-1,0 1,0 0,0 0,0 0,-3-2,-1 0,-1 0,0 0,0 1,0-1,0 1,0 1,0-1,-11 0,-26-2,-1 3,-85 7,-179 34,-314 85,413-71,202-52,0 0,0 0,0 0,0 1,1 0,-1 1,1-1,0 1,-8 7,14-11,0 1,0-1,0 0,-1 1,1-1,0 1,0-1,1 0,-1 1,0-1,0 1,0-1,0 0,0 1,0-1,0 1,1-1,-1 0,0 1,0-1,1 0,-1 1,0-1,0 0,1 0,-1 1,0-1,1 0,-1 0,0 1,1-1,-1 0,0 0,1 0,-1 0,1 0,-1 1,0-1,1 0,-1 0,1 0,-1 0,0 0,1 0,51 5,96-12,261-47,-293 36,-43 6,220-38,-253 40,-30 3,-17 6,-1 0,0 1,0 0,0 0,-15 3,-348 54,-9 31,181-40,-197 40,267-63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6:24.60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524 35,'76'5,"1"2,130 31,17 3,268-5,8-29,-368-6,1375-3,-460 0,-1012 0,0-2,58-12,-14 1,-78 14,0 1,0-1,0 1,0 0,0-1,0 1,0 0,1 0,-1 0,0 0,0 0,0 0,0 0,0 0,0 0,0 0,0 1,0-1,0 0,0 1,0-1,0 1,0-1,0 1,0-1,0 1,0 0,-1-1,1 1,1 1,-3 1,0 0,1-1,-1 1,0 0,-1-1,1 1,0 0,-1-1,0 0,1 1,-1-1,0 0,-2 2,-283 303,180-201,-152 195,258-299,-17 22,-22 42,36-60,2 0,-1 0,1 0,-1 1,2-1,-1 1,1-1,0 1,0-1,1 1,0 0,1 11,-1-14,1-1,0 0,1 1,-1-1,1 0,-1 0,1 0,0 0,0 0,0 0,0 0,1-1,-1 1,1-1,-1 0,1 1,0-1,5 2,1 1,1-1,0 0,0-1,0 0,14 3,4-2,1-1,-1-2,1 0,0-2,-1-1,1-1,-1-2,0-1,0-1,-1-1,0-1,0-2,-1 0,-1-2,0-1,31-23,-23 13,0-1,-2-2,-2-1,0-2,-2 0,-1-2,-2-1,-1-1,-1 0,32-73,-46 86,0 0,4-23,-10 38,-1 0,0 0,0-1,-1 1,0 0,0 0,0 0,-1 0,0-1,0 1,-2-7,2 12,1 0,0 0,-1 0,1 0,-1 0,1 0,-1 0,0 0,1 0,-1 1,0-1,1 0,-1 0,0 1,0-1,0 0,0 1,0-1,0 1,0-1,0 1,0-1,0 1,0 0,0 0,0-1,0 1,0 0,0 0,0 0,0 0,0 0,-1 0,1 0,0 1,0-1,0 0,0 1,0-1,0 1,-1 0,-5 2,1 1,0 0,0 1,-11 9,-12 15,1 0,1 3,2 0,-26 43,-70 146,118-214,-26 66,29-72,-1 1,0 0,1 0,-1-1,1 1,-1 0,1 0,0 0,0 0,0 0,0 0,0 0,0 0,0-1,1 1,-1 0,1 0,-1 0,1 0,0-1,0 1,0 0,0-1,0 1,0 0,0-1,0 0,1 1,-1-1,1 0,1 2,0-2,1-1,-1 0,0 1,1-1,-1-1,0 1,0 0,1-1,-1 1,0-1,0 0,0 0,0-1,0 1,0 0,0-1,4-3,30-20,-1-3,-1 0,-2-3,50-57,-1-5,77-114,-113 139,-4-2,58-129,-69 114,-29 79,-1 0,1 0,-2 0,1 0,0 0,-1-1,0 1,-1 0,0 0,-2-11,3 16,-1 0,1 0,0 0,-1 0,1 0,-1 0,0 0,1 0,-1 0,0 0,0 0,1 0,-1 1,0-1,0 0,0 1,0-1,0 1,0-1,0 1,0-1,0 1,0 0,0-1,-1 1,1 0,0 0,0 0,0 0,0 0,-3 0,-31 11,33-11,-40 22,1 1,2 3,0 1,-43 39,25-21,22-16,2 2,1 0,1 3,-40 54,-82 156,-4 6,140-228,-1-1,-1-1,-1 0,-1-2,0 0,-1-1,-32 18,-19 4,-85 34,74-36,40-18,-1-2,-1-2,0-2,-1-2,0-2,-1-2,-93 1,-497-11,154-1,440 2,-1-2,1-1,-1-3,2-1,-1-3,2-1,-1-2,2-2,-65-36,24 9,-2 4,-1 4,-3 4,-123-29,-71 23,87 16,107 4,1-4,-93-38,111 37,-31-16,-123-67,98 44,105 52,2-1,-1-1,1 0,1-1,0-1,1-1,1-1,0 0,1 0,1-2,0 0,1 0,2-1,-1 0,2-1,1 0,0-1,2 0,0 0,2 0,0-1,-1-29,4 48,1 1,0 0,0-1,1 1,-1 0,0 0,1-1,-1 1,1 0,0 0,0 0,1-3,-1 5,-1-1,1 1,-1 0,1-1,0 1,-1 0,1 0,0 0,-1-1,1 1,0 0,-1 0,1 0,0 0,0 0,-1 0,1 0,0 1,-1-1,1 0,0 0,-1 1,1-1,0 0,-1 0,1 1,-1-1,1 1,-1-1,1 1,-1-1,1 1,-1-1,1 1,-1-1,1 1,-1-1,0 1,0 0,1-1,-1 2,13 15,-1 1,0 0,10 25,0-2,-2-4,259 452,35-19,-302-454,1 0,0-1,2 0,0-1,0 0,1-2,1 0,0 0,1-2,0 0,0-1,1-1,0-1,1 0,-1-2,1 0,35 3,82 2,273-17,-163-3,1436 5,-909 7,-748-1,10-1,0 0,-1-3,58-10,-85 11,1 0,-1 0,0-1,0 0,0-1,0 1,0-2,-1 1,0-1,0 0,0-1,0 1,-1-1,0-1,0 1,-1-1,0 0,0 0,0-1,4-10,-4 4,-1 0,0-1,-1 1,0-1,1-30,-7-77,2 92,0 11,-1 0,0 0,-2 1,0-1,-1 1,-11-29,12 38,-1 0,0 0,-1 0,0 1,0 0,0 0,-1 0,-1 1,1 0,-1 0,0 1,-1 0,1 1,-10-5,-6-1,1 2,-2 1,1 1,-1 1,0 1,-38-3,-162 4,162 4,-91 1,-623-14,712 9,-463-29,15 29,1000 4,-224 3,653-3,-888 0,64-4,-86 4,0-1,0 0,0-1,-1 0,1 0,-1 0,1 0,-1-1,0 0,0 0,0 0,7-7,-11 10,0-1,0 0,0 0,0 0,0 0,0 0,-1 0,1 0,0 0,-1 0,1 0,-1-1,1 1,-1 0,1 0,-1-1,0 1,1 0,-1-1,0 1,0 0,0-1,0 1,0 0,-1 0,1-1,0 1,-1 0,1-1,0 1,-1 0,0 0,1 0,-1 0,0-1,0 0,-3-1,1 0,0 0,0 1,-1-1,0 1,1 0,-1 0,0 0,0 0,0 1,-5-2,-33-6,0 2,0 2,0 2,-67 2,30 1,-971 52,998-48,-137 15,33 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43.1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24575,'95'5'0,"0"4"0,175 42 0,88 9 0,300-51 0,-392-13 0,2030 4-1365,-2240 0-5461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7:53.09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1,'-2'28,"-2"0,0 1,-2-1,-2-1,0 1,-20 42,11-28,-15 63,29-92,-14 79,16-85,0 0,1 0,0 0,0 0,1-1,0 1,0 0,0 0,1 0,4 9,-4-13,-1-1,1 1,0-1,1 1,-1-1,0 0,1 0,-1 0,1 0,0 0,-1 0,1-1,0 0,0 1,0-1,0 0,0 0,0-1,0 1,1-1,-1 1,0-1,0 0,1 0,-1-1,0 1,6-2,9-1,-1-1,1-1,26-12,-8 1,-2-2,0-1,-1-2,-1-1,-1-2,-2 0,49-53,-43 38,-2-1,-1-2,-3-1,-1-1,25-57,-132 247,-60 160,116-250,4 1,2 1,-16 97,32-149,0 0,1 0,-1 0,1 0,1 0,-1 0,1 0,0 0,0 0,1 0,0 0,0-1,5 11,-5-13,0 0,1-1,-1 1,1-1,0 1,0-1,0 0,0 0,0 0,0-1,1 1,-1-1,0 0,1 1,0-2,-1 1,1 0,-1-1,1 1,0-1,-1 0,1 0,5-2,9 0,-1-1,0-1,0 0,0-2,-1 0,23-11,93-57,-129 72,273-200,-267 195,35-21,-44 28,0 0,1-1,-1 1,0 0,0 0,1 0,-1-1,0 1,0 0,1 0,-1 0,0 0,1 0,-1 0,0 0,1 0,-1 0,0 0,1 0,-1 0,0 0,1 0,-1 0,0 0,1 0,-1 0,0 0,0 0,1 1,-1-1,0 0,1 0,-1 0,0 1,0-1,1 0,-1 0,0 0,0 1,0-1,1 0,-1 1,0-1,0 0,0 0,0 1,0-1,0 0,0 1,0-1,1 0,-1 1,0-1,0 0,0 1,0-1,-1 0,1 1,0-1,0 0,0 1,-3 15,-1-1,0 1,-9 18,-5 18,7-19,-26 102,33-116,1 0,0 0,2 0,0 1,2 19,-1-34,1 0,0 0,0 0,0 0,0 0,1 0,-1 0,1-1,1 1,-1-1,1 1,-1-1,1 0,0 0,1 0,-1 0,1-1,0 0,0 1,0-1,0 0,0-1,0 1,1-1,0 0,-1 0,1 0,0-1,0 0,0 1,6-1,7 1,0-2,0 0,0-1,0 0,0-2,0 0,28-9,42-18,111-54,65-22,-250 101,0 1,1 1,-1 0,1 1,-1 0,1 1,0 1,-1 0,17 3,-26-2,1 0,-1 1,1 0,-1 0,0 1,0-1,0 1,0 0,-1 0,1 1,-1-1,0 1,0 0,0 0,0 1,-1-1,0 1,0 0,0-1,0 1,-1 1,0-1,0 0,0 0,1 10,3 7,-2-4,1 0,0 0,1 0,14 26,-17-39,1 0,-1 1,1-2,0 1,1 0,-1-1,1 1,0-1,0-1,0 1,1-1,-1 0,1 0,0 0,0-1,0 0,11 3,-1-4,0 0,0-1,0 0,0-2,0 0,0-1,0 0,-1-1,30-12,-39 14,624-252,-575 230,-1-4,90-61,-135 83,-1-1,0 1,-1-2,10-12,-16 19,0 0,0 0,0 0,0 0,0-1,0 1,-1 0,1 0,-1-1,1 1,-1-1,1 1,-1 0,0-1,0 1,0-1,0 1,0-1,0 1,0-1,0 1,0-1,-1 1,1 0,0-1,-1 1,0 0,1-1,-1 1,0 0,1-1,-1 1,0 0,0 0,0 0,0 0,0 0,0 0,-3-1,-4-3,0 1,0 0,-1 1,0 0,1 0,-1 1,0 0,0 0,-14 0,-98 0,87 3,-669 30,177-5,474-24,26-1,23-1,9-1,398-28,778-87,-1025 89,-2-7,-2-6,150-61,-197 62,134-32,-234 69,36-10,-40 12,0-1,0 1,0-1,0 0,0 0,0 0,0 0,-1 0,1-1,0 1,-1 0,1-1,-1 1,0-1,2-2,-3 4,0-1,0 1,0-1,0 0,-1 1,1-1,0 1,0-1,-1 0,1 1,0-1,-1 1,1-1,0 1,-1-1,1 1,-1-1,1 1,-1 0,1-1,-1 1,1 0,-1-1,1 1,-1 0,0 0,1-1,-1 1,1 0,-1 0,0 0,1 0,-1 0,0 0,0 0,-35-7,-1 1,1 1,-1 3,-56 2,19 0,-1398-1,665 4,-396-3,1185-1,1 2,0-1,-1 2,1 0,-19 6,23 1,22 0,38 1,108 5,188-6,-200-8,1780 3,-1360-6,-377-2,283-44,-392 40,124 2,-3 2,-9-24,-134 17,0 3,95-3,-145 11,-1 0,1 0,-1 1,1-1,-1 1,0 0,1 0,-1 1,0-1,0 1,0 0,0 0,0 0,0 1,5 4,-7-5,-1 1,1-1,-1 0,1 1,-1-1,0 1,0 0,0-1,-1 1,1 0,-1-1,1 1,-1 0,0 0,0 0,0-1,0 1,-1 0,1 0,-1 0,0-1,0 1,0 0,0-1,-2 5,-14 25,0-2,-2 0,-1-1,-2-1,-35 37,16-19,-8 10,-4-2,-1-2,-92 68,107-93,-1-2,-1-1,0-2,-2-2,-1-2,-77 21,37-23,-1-3,0-4,0-3,-167-12,208-3,44 9,-1 0,1 0,-1 0,1 0,0-1,-1 1,1 0,-1 0,1-1,-1 1,1 0,0-1,-1 1,1 0,0-1,-1 1,1-1,0 1,0 0,-1-1,1 1,0-1,0 1,0-1,0 1,-1-2,2 1,-1 0,1 0,0 0,-1 0,1 0,0 0,-1 0,1 1,0-1,0 0,0 0,0 0,0 1,0-1,0 1,0-1,1 0,13-6,-1 1,1 1,0 0,0 1,0 1,28-3,103-1,-114 6,361 2,-333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7:56.9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5607 0 24575,'-11'1'0,"-1"0"0,0 1 0,1 0 0,-1 1 0,1 0 0,0 1 0,0 0 0,-18 10 0,1 2 0,-51 38 0,32-16 0,2 1 0,1 3 0,3 2 0,1 1 0,2 2 0,-43 70 0,26-32 0,-5-3 0,-2-3 0,-5-2 0,-118 106 0,147-149 0,1 1 0,2 2 0,2 1 0,-36 53 0,-155 227 0,166-247 0,-3-2 0,-84 72 0,30-29 0,84-78 0,-2-2 0,-1-1 0,-1-2 0,-48 31 0,-470 276 0,26 42 0,348-238 0,97-78 0,2 3 0,-107 113 0,86-65 0,-5-4 0,-4-5 0,-5-4 0,-147 96 0,-37 9 0,84-55 0,105-64 0,-2 2 0,78-65 0,1 2 0,1 1 0,1 2 0,1 1 0,2 2 0,1 0 0,-27 42 0,20-24 0,-34 48 0,-85 161 0,150-253-97,0 0-1,0 1 1,1-1-1,0 1 1,0-1-1,0 1 1,1 0-1,0 0 1,0-1-1,0 1 1,1 0-1,0 0 0,1 12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0:02.12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753 215,'100'0,"542"11,-471 0,288 56,-308-32,241 41,-352-71,1-2,0-2,0-1,-1-3,1-1,-1-2,56-15,-93 19,-7 3,-21 2,-38 9,-89 15,-284 14,299-32,-93 18,82-7,85-11,48 0,22 0,30 4,37 0,0-3,137 0,-131-9,1313 6,-760-9,-619 2,0 0,0-1,0 0,0-1,-1-1,1 0,0-1,-1 0,0-1,0 0,0-1,-1-1,0 0,0-1,-1 0,12-11,-2-1,-2-2,0 0,-2-1,0-1,-2-1,0 0,-2-1,-1 0,-1-1,-1-1,9-39,-17 61,-1 0,0-1,0 1,-1 0,0 0,0-1,0 1,-1 0,0-1,0 1,0 0,-1 0,0 0,-3-6,2 7,0 0,-1 1,1 0,-1-1,0 1,0 1,-1-1,1 1,-1-1,1 1,-1 1,0-1,0 1,-1-1,1 1,-8-1,-33-7,-1 1,-1 3,1 2,-1 2,-48 5,37-3,-794 19,709-6,-188 42,99-12,-13-5,-367 11,239-52,-185 4,9 48,520-45,0 1,0 1,0 1,1 2,0 1,-41 21,65-28,0 0,0 0,0 0,1 0,-1 1,1 0,0 0,0 0,0 0,1 1,0 0,-1-1,2 1,-1 0,0 1,1-1,0 0,0 1,1-1,0 1,0-1,0 1,0 0,1-1,0 1,0 0,1 0,-1-1,1 1,0-1,1 1,0-1,-1 1,2-1,-1 0,5 8,3 4,1 0,0-1,1 0,1 0,1-2,0 0,1 0,0-1,30 19,18 5,91 41,-61-32,-24-12,2-2,1-3,1-4,1-3,1-3,95 11,-34-17,0-7,1-6,0-6,-1-5,146-33,-79 11,1 8,248 3,458 27,-874-4,0-2,65-10,-100 11,30-10,-25 2,-22-3,-26-1,0 2,-69-8,76 13,-1139-198,856 135,-561-114,784 165,-700-147,677 131,111 27,22 6,43 9,230 46,410 24,1523-45,-2113-36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05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24575,'1807'0'0,"-1745"4"0,1 2 0,74 16 0,79 9 0,29-30 0,29 1 0,-106 27 0,-11-2 0,-82-21 0,0 4 0,-1 3 0,93 29 0,-114-24-455,1-3 0,97 14 0,-95-23-6371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1:14.84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0,'4880'0,"-4864"1,-16 1,-30 5,12-3,-1495 243,1256-212,-326 2,-885-43,1428 4,0-3,1-1,-67-19,10 2,93 22,-5 0,1 0,0-1,0 1,0-2,0 1,0-1,0 0,1 0,-10-7,17 6,9 3,105 5,161 27,122 42,1 2,592 51,-259-79,0-46,-315-3,-400 2,1 0,-1-2,1 0,24-6,-18-3,-28 8,-23 5,-327 67,59-10,-137 12,-708 26,683-102,149-1,174 4,0-6,1-5,0-6,1-7,-158-50,210 44,2-3,-105-64,46 22,114 67,1-2,1-1,0 0,1-2,0 0,1-1,-26-29,43 42,0 1,0-1,0 1,1-1,-1 1,1-1,-1 0,1 0,0 0,0 0,0 0,1 0,-1 0,0 0,1 0,0-1,0 1,1-5,-1 6,1 0,1-1,-1 1,0 0,0 0,1 0,0-1,-1 2,1-1,0 0,0 0,0 0,0 1,0-1,0 1,0 0,0 0,3-1,14-5,0 1,0 1,0 1,37-3,-42 5,741-54,8 44,-81 46,-190-5,333-20,-775-7,-1 3,0 2,0 2,-1 2,58 22,-35-12,96 18,3 2,-112-22,-25-8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1:18.0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24575,'72'3'0,"131"25"0,9 0 0,66-21 0,-45-3 0,-155 4 0,-1 4 0,116 31 0,-110-21 0,168 19 0,290-36 0,-270-10 0,371 5 0,-591-1-273,-1-2 0,0-2 0,1-3 0,91-26 0,-66 8-6553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2:53.7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543 751,'0'-2,"0"0,1 0,-1 0,1 1,-1-1,1 0,-1 1,1-1,0 0,0 1,0-1,0 1,0-1,1 1,-1-1,0 1,1 0,-1 0,0 0,1 0,0 0,-1 0,1 0,-1 0,1 0,3 0,51-12,-52 12,49-5,0 2,78 4,111 20,-113-7,653 21,2-36,-274-1,601 3,-1055-3,1-3,79-17,34-5,-72 11,-75 12,1 0,-1 2,1 0,0 2,42 2,-62-1,1 1,-1 0,0 0,1 1,-1-1,0 1,1 0,-1 0,0 0,0 0,-1 1,1 0,0-1,-1 2,0-1,0 0,0 0,0 1,0 0,2 4,-3-2,1-1,-2 1,1 0,-1 0,0-1,0 1,0 0,-1 0,0 0,0 0,-1 0,1 0,-1 0,-1 0,1-1,-3 7,-4 9,-2 1,0-1,-1-1,-1 0,-1-1,-1 0,0-1,-2 0,-28 25,-21 13,-93 60,116-86,-12 7,-1-2,-106 48,121-66,-1-2,-1-2,0-2,-1-1,-50 4,-425-7,354-11,-69-4,-377-61,532 56,-559-92,452 75,71 9,-153-7,-38-3,74 4,210 26,-5 0,-1-2,-46-10,66 11,0 0,0-1,0 0,1 0,-1 0,1-1,0 0,0 0,0 0,0-1,1 0,0 0,0 0,0-1,-4-6,2 0,1 0,1 0,0 0,0-1,1 0,1 0,0 0,-1-20,1-17,3-49,1 56,-6-66,-1 63,2 12,0 1,-2 0,-2 0,-15-43,22 74,1 1,0-1,-1 1,1 0,-1-1,0 1,1 0,-1-1,0 1,0 0,0 0,0 0,0 0,0 0,0 0,0 0,0 0,0 0,-1 0,1 1,0-1,-1 0,1 1,0-1,-1 1,1 0,-1-1,1 1,-1 0,1 0,-1 0,1 0,-1 0,1 0,-3 1,0 1,0 0,1 0,-1 0,1 1,-1 0,1 0,0 0,0 0,0 0,0 0,-3 7,-8 13,0 1,1 1,2 0,-11 34,-27 115,18-55,-165 441,171-505,8-20,2 0,1 2,-9 38,20-67,1 1,1 0,0 0,0 0,1 0,0 0,0 0,1 0,0 0,1 0,0 0,0 0,1-1,0 1,0-1,1 0,0 0,7 9,-1-5,0-2,1 1,1-1,-1-1,2 0,-1 0,1-1,1-1,-1-1,1 1,0-2,0 0,1-1,25 4,16 1,1-3,88-1,449-22,-521 10,0-4,-1-3,87-29,204-90,-250 89,67-30,-77 30,208-59,-45 48,106-28,156-33,-390 90,225-31,-50 9,-296 45,7 0,-1-2,0 0,-1-1,1-1,28-14,-49 20,0 0,0 0,0 0,0 0,0 0,0-1,-1 1,1-1,0 1,-1-1,1 0,-1 0,1 1,-1-1,0 0,0 0,0 0,0-1,0 1,0 0,0 0,-1 0,1-3,-2 2,1 0,-1 1,0-1,1 0,-1 1,-1-1,1 1,0-1,-1 1,1-1,-1 1,0 0,1 0,-1 0,0 0,-3-2,-12-9,-1 1,0 0,-39-17,50 26,-41-18,-1 2,-1 2,0 3,-1 1,-77-7,27 10,-197 8,230 8,-1 3,1 3,1 2,1 4,-111 44,98-27,1 3,3 3,1 4,-78 62,128-89,2 2,0 0,1 2,1 0,1 1,1 1,-15 28,27-43,0 1,1 0,1 0,0 1,0-1,1 1,0 0,1 0,1 0,-1 0,2 0,-1 1,2-1,-1 0,2 0,-1 0,2 0,-1 0,1 0,1-1,8 18,-3-14,0 0,1-1,0 0,1-1,0 0,1-1,1 0,0-1,27 17,10 1,79 32,-82-39,2-1,1-2,1-3,0-2,1-1,0-4,1-1,79-1,-65-7,-1-4,1-2,-2-3,1-3,93-32,-63 9,-1-4,110-64,162-128,-354 223,0-1,-1 0,0 0,-1-1,0-1,-1 0,-1 0,1-1,-2 0,13-27,-13 20,-1 0,-1 0,-1-1,-1 1,-1-1,-1 0,-1-39,-4-20,-3 0,-4 0,-3 1,-4 1,-3 0,-4 1,-3 2,-55-109,69 158,-2 1,-1 1,0 0,-2 1,-24-24,32 37,-1 0,0 1,0 1,-1 0,0 1,0 0,-1 0,0 2,0-1,-1 2,1 0,-21-4,-6 4,-1 1,1 2,-1 1,-50 8,-163 37,203-35,-63 16,13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2:57.7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24575,'1297'0'0,"-1193"3"0,193 31 0,95 52 0,-298-63 0,1-3 0,1-5 0,1-4 0,117-2 0,759-15-375,-786 6-615,-131 0-5836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24575,'683'25'0,"95"17"0,5-42 0,-317-3 0,222 3-1365,-630 0-5461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193 252 24575,'-1'0'-8191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204 252 24575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1:27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1768 310,'0'7,"0"1,-1-1,1 0,-2 0,1 0,-1 0,0-1,0 1,-4 6,-5 17,-138 305,-32-5,99-184,-375 747,436-848,2 1,-25 95,42-136,1 1,0-1,1 1,-1-1,1 1,0-1,1 1,-1-1,2 8,-1-12,0 1,0 0,0 0,0 0,0 0,0-1,1 1,-1 0,1-1,-1 0,1 1,-1-1,1 0,0 1,0-1,-1 0,1 0,0-1,0 1,0 0,0-1,0 1,0-1,0 1,1-1,-1 0,3 0,9 0,0-1,0 0,0-1,0 0,-1-1,27-10,88-43,23-29,252-187,-363 243,371-296,-303 227,142-165,-228 234,-22 29,0 0,0 0,0 0,1 0,-1 0,0 0,0 0,0 0,0 0,0 0,0-1,1 1,-1 0,0 0,0 0,0 0,0 0,0 0,0 0,0-1,0 1,0 0,0 0,0 0,1 0,-1 0,0-1,0 1,0 0,0 0,0 0,0 0,0-1,0 1,0 0,0 0,0 0,-1 0,1 0,0-1,0 1,0 0,0 0,0 0,0 0,0 0,0-1,0 1,0 0,-1 0,1 0,0 0,0 0,0 0,0 0,0 0,0 0,-1 0,1-1,0 1,0 0,0 0,0 0,0 0,-1 0,1 0,0 0,0 0,0 0,-49 32,-14 17,-87 91,-48 76,175-190,-119 136,6 7,-151 247,230-308,49-77,8-30,1-1,-1 0,0 0,0 1,0-1,1 0,-1 0,0 1,0-1,1 0,-1 0,0 0,1 0,-1 0,0 1,1-1,-1 0,0 0,1 0,-1 0,0 0,0 0,1 0,-1 0,0 0,1 0,-1 0,0 0,1 0,-1 0,0-1,1 1,-1 0,0 0,1 0,-1 0,0-1,0 1,1 0,-1 0,0 0,0-1,1 1,8-7,-1 0,1 0,13-15,63-84,120-192,-123 173,398-636,-425 671,-38 67,-17 23,0 0,0 0,0 0,0 0,0 0,0 0,0 0,0 0,0 1,0-1,0 0,0 0,0 0,0 0,0 0,0 0,0 0,0 0,0 1,0-1,0 0,0 0,0 0,0 0,0 0,0 0,0 0,0 0,0 0,1 0,-1 0,0 0,0 0,0 1,0-1,0 0,0 0,0 0,0 0,0 0,0 0,1 0,-1 0,0 0,0 0,-21 50,-87 180,-88 201,137-286,-40 157,92-280,-14 69,20-86,1 0,-1 0,1 1,0-1,0 0,1 0,-1 0,1 0,0 0,1 0,-1 0,1-1,0 1,3 5,-3-7,0-1,0 0,0 0,1 0,-1 0,1 0,-1 0,1-1,0 1,0-1,-1 0,1 0,0 0,0 0,0 0,0-1,0 1,0-1,0 0,0 0,1 0,-1 0,0-1,6-1,10-2,-1-1,1-1,18-8,-25 9,84-36,135-80,85-78,509-412,-783 575,-25 21,0 0,0 1,1 0,1 2,40-21,-59 33,1-1,0 1,-1 0,1-1,0 1,0 0,-1-1,1 1,0 0,0 0,-1 0,1-1,0 1,0 0,-1 0,1 0,0 0,0 1,0-1,-1 0,1 0,0 0,0 1,-1-1,1 0,0 1,-1-1,1 0,0 1,-1-1,1 1,-1-1,1 1,-1 0,1-1,-1 1,1-1,-1 1,1 0,-1-1,0 1,1 0,-1 0,0-1,0 1,1 0,-1 0,0-1,0 1,0 2,-2 7,1 0,-2 1,0-1,0 0,-1 0,-8 16,-211 379,115-222,86-145,-71 124,-80 194,170-350,-1 3,1 0,0 0,0 0,-3 19,6-28,0 1,0-1,0 1,0-1,0 1,0-1,0 0,0 1,0-1,0 1,0-1,1 1,-1-1,0 1,0-1,0 0,1 1,-1-1,0 1,0-1,1 0,-1 1,0-1,1 0,-1 1,1-1,-1 0,0 0,1 1,-1-1,1 0,-1 0,0 0,1 0,-1 1,1-1,0 0,2-1,0 1,0-1,0 0,0 0,0 0,-1 0,1 0,0-1,-1 1,5-4,190-144,-99 71,1281-961,-1250 954,-125 82,1 1,-1-1,1 1,0 0,0 0,0 0,0 1,0 0,0 0,1 0,-1 1,6-1,-10 1,0 1,0-1,0 0,0 1,-1-1,1 0,0 1,0-1,0 1,0 0,-1-1,1 1,0 0,-1-1,1 1,0 0,-1 0,1-1,-1 1,1 0,-1 0,1 0,-1 1,1 2,0 0,-1-1,0 1,0-1,0 1,0 0,0-1,-1 1,-1 5,-10 28,-2-1,-1-1,-2 0,-1-1,-25 34,3-1,-102 173,-117 205,36-1,208-402,15-42,0 1,0-1,0 0,0 1,-1-1,1 0,0 1,0-1,0 0,0 1,0-1,0 0,0 1,0-1,0 0,0 1,0-1,0 0,0 1,1-1,-1 0,0 1,0-1,0 0,0 1,1-1,-1 0,0 0,0 1,0-1,1 0,-1 0,0 1,1-1,-1 0,0 0,0 0,1 1,-1-1,0 0,1 0,-1 0,1 0,5-2,-1-1,1 0,-1 0,0-1,0 0,0 0,-1 0,8-7,224-258,-220 250,133-175,191-327,-291 429,-46 74,-3 18,-1 0,1 0,-1 0,1-1,-1 1,1 0,-1 0,1 0,-1 0,1 0,-1 0,1 0,-1 0,1 0,-1 0,1 0,-1 0,1 1,-1-1,1 0,-1 0,1 0,0 1,-1-1,1 0,-1 0,0 1,-26 18,1 1,0 0,2 2,0 1,-25 33,23-28,-68 76,5 4,-120 191,194-275,2 2,0-1,-9 30,21-50,-1 0,1 0,0 1,0-1,1 0,0 8,0-12,0 1,0-1,0 0,0 0,1 1,-1-1,0 0,1 0,-1 0,1 0,0 1,-1-1,1 0,0 0,0 0,-1 0,1 0,2 1,0-1,1 0,-1 0,0 0,1-1,-1 0,0 1,1-1,-1 0,0-1,1 1,-1 0,0-1,1 0,-1 0,0 0,0 0,0-1,5-2,40-21,-1-2,-2-2,77-64,311-322,-320 298,-103 109,-20 23,-37 45,-574 815,609-856,-29 42,3 2,3 2,-30 77,63-136,0 0,0 0,1 1,0-1,0 0,1 9,0-13,0 0,0 0,0-1,1 1,-1 0,1 0,-1 0,1 0,0-1,0 1,-1 0,1-1,1 1,-1 0,2 2,1-2,1 1,-1-1,0 0,0-1,1 1,-1-1,1 0,0 0,-1 0,1-1,0 1,-1-1,1 0,0 0,0-1,5-1,27-3,-1-2,68-21,77-38,-157 56,415-182,-336 138,-4-3,111-84,-173 112,-1-1,-2-1,-1-3,-1 0,27-40,-46 55,-1 0,0-1,-1 0,-2 0,0-1,-1-1,-1 0,-1 0,-1 0,-1 0,0-1,-1-29,-3 42,0 1,-1 0,0-1,0 1,-1 0,-1 0,1 0,-1 0,-1 0,0 1,-6-12,3 11,0 0,-1 1,0 0,0 0,-1 0,1 1,-2 1,1-1,-17-7,-46-22,-128-46,-97-9,55 27,-320-40,-260 35,152 78,509 5,0 7,-171 45,260-47,-106 44,142-47,0 1,2 2,0 2,-40 31,61-41,0-1,2 2,-1-1,1 2,1-1,0 1,1 1,0 0,1 0,1 1,-7 17,10-19,1-1,1 1,0 0,0 0,1 0,1 1,0-1,1 0,0 0,1 0,0 0,2 0,7 20,-4-12,2-1,1 0,0-1,1 0,1-1,1-1,1 1,0-2,32 29,-23-27,1 0,1-2,0-1,1-1,1-1,44 16,1-9,1-3,1-3,0-3,0-4,83-2,29-7,0-9,-1-7,-2-9,0-8,-2-7,260-98,-341 101,-2-4,-2-4,-2-4,-3-4,87-69,-130 85,-2-2,-2-3,-2-1,40-54,-56 62,-1-1,-2-2,-2 0,-1-1,-3-1,16-54,-27 72,0-1,-2 0,0 0,-2 0,-1 0,-1 0,-1 0,-1 0,-2 0,0 0,-15-45,15 57,-1 0,-1 0,-1 0,0 0,0 1,-1 1,0-1,-1 1,-1 0,0 1,0 1,-1-1,0 1,0 1,-1 0,0 1,-1 0,0 1,0 0,0 1,-1 1,-16-4,8 4,0 2,1 0,-1 1,0 2,0 0,1 1,-1 1,1 1,0 1,0 1,-32 14,1 3,1 3,1 2,-61 45,12 1,4 4,4 3,-115 133,98-84,-178 278,170-202,99-170,1-1,2 2,-16 63,27-90,1-1,1 1,0-1,0 1,1-1,0 1,1-1,0 1,3 12,-3-19,0 0,1 1,-1-1,1 0,0-1,-1 1,1 0,1 0,-1-1,0 1,1-1,-1 0,1 0,0 0,-1 0,1 0,0 0,0-1,1 1,-1-1,0 0,0 0,1 0,-1-1,0 1,1-1,-1 0,5 0,9-1,0 0,0-1,0-1,0-1,-1 0,24-10,34-16,-1-3,120-74,128-115,-201 131,109-106,-196 165,-1-2,-2-1,-1-1,-2-1,-2-1,-1-2,32-73,-47 91,-2-1,0 0,-2 0,-1-1,0 1,-2-1,-1-45,-2 51,-2 0,0 0,-1 0,0 1,-2-1,0 1,-1 0,0 1,-2 0,-18-28,10 22,0 1,-2 0,-1 1,0 1,-1 1,-1 1,-35-21,20 18,0 1,-2 1,0 3,-56-16,14 13,-1 3,0 4,-1 4,-121 4,124 5,-1 3,1 4,0 4,1 3,-95 32,135-34,1 2,0 2,2 2,-68 47,79-48,1 2,2 0,0 2,1 0,1 2,1 0,-21 38,23-33,2 1,1 1,2 0,1 1,2 0,0 1,3 0,1 0,1 1,2-1,2 1,0-1,9 47,-4-51,1 0,2 0,1-1,2 0,1-1,0 0,2-1,2 0,0-2,2 0,0 0,2-2,1 0,0-1,34 25,-18-19,2-2,0-2,2-2,1-1,0-2,81 24,-64-28,1-2,0-3,0-3,104-1,-68-11,0-4,0-4,-1-4,-1-5,0-3,126-54,-159 54,-1-3,-1-2,-2-3,-1-2,57-47,-86 59,-1-2,-1 0,-1-1,-1-2,-2 0,-1-1,-1-1,-1-1,-2-1,-1 0,13-41,-18 37,-1 1,-2-1,-2-1,-1 1,-1-1,-3 0,0 1,-3-1,-1 1,-16-67,6 54,-3 2,-1 0,-2 1,-3 1,-1 0,-2 2,-44-55,27 46,-1 3,-2 1,-3 2,-104-75,82 75,-2 2,-1 4,-113-44,59 40,-2 5,-1 6,-2 6,-244-19,235 38,-1 6,-145 17,192-4,-1 5,2 4,-168 58,211-58,2 1,0 3,2 2,-78 56,98-61,2 2,1 0,1 2,1 1,1 0,1 2,1 0,-24 49,27-41,3 1,1 1,1 0,2 0,2 1,2 0,1 0,2 1,2 0,7 75,1-62,2 0,2-1,3-1,2 0,2-1,2-1,44 78,-44-94,2-1,1 0,1-2,42 41,-54-59,1 0,1-1,0-1,0 0,1-1,0 0,1-1,-1-1,2-1,-1 0,1-1,18 3,-29-7,0-1,1 0,-1 0,0-1,0 1,0-1,0-1,1 1,-2-1,1-1,0 1,0-1,-1 1,1-2,-1 1,0-1,0 1,0-1,-1-1,1 1,-1-1,0 1,0-1,-1 0,1-1,-1 1,3-8,5-10,-1-1,-1 0,-1 0,-1-1,4-33,-5 22,-2-1,-1 0,-2 0,-2 0,-1 0,-2 0,-1 1,-2 0,-16-48,14 57,-1 1,-1 1,-2 0,0 0,-2 1,-1 1,0 1,-2 0,0 1,-2 1,0 1,-1 0,-24-15,8 11,-1 1,-1 3,-1 1,0 1,-2 3,-61-14,17 11,-1 4,-111-2,114 13,0 3,0 5,0 2,-151 38,184-32,2 1,0 3,1 3,1 1,0 2,2 2,2 2,0 2,-46 43,54-38,1 2,2 1,2 1,1 2,2 0,2 2,-23 55,33-63,1 1,2 0,1 1,3 0,0 1,3 0,1 0,1 0,7 77,-1-90,2-1,1 1,1 0,1-1,2-1,0 0,1 0,1 0,1-2,1 0,1 0,1-1,1-1,0-1,2 0,0-1,26 17,15 6,1-3,2-3,2-3,134 46,-14-19,367 65,205-43,-346-68,-346-15,1-2,0-4,-2-2,72-22,-119 28,0 0,0-2,-1 0,0-1,0 0,0-1,-2-1,28-23,-34 24,0 0,-1 0,0 0,0-1,-1 0,-1 0,1-1,-2 1,1-1,-2 0,1 0,-2-1,4-21,-5 9,0-1,-1 1,-1-1,-1 1,-2 0,0 0,-2 0,0 1,-2-1,-12-26,-2 4,-2 2,-1 1,-2 2,-33-40,51 70,-1 0,1 0,-2 1,1 0,-1 1,-1 0,0 1,0 0,0 1,-1 0,0 1,-1 0,1 1,-1 1,0 0,0 1,0 1,-1 0,1 0,0 2,-1 0,-28 3,7 2,-1 1,1 2,1 1,0 2,0 2,1 1,-32 18,6 2,2 2,-98 81,130-96,0 2,2 1,1 1,1 1,1 1,-23 37,40-57,0 0,1 0,0 0,0 1,0-1,1 1,0 0,0-1,1 1,0 0,1 0,0 0,0 0,0 0,1 0,0 0,4 11,-1-10,0 1,1-1,0 0,1 0,0 0,0-1,1 0,0 0,0-1,1 0,0 0,15 10,6 1,1-2,1-1,0-2,1-1,0-1,1-1,0-2,42 4,58 6,1-6,0-7,0-4,0-7,-1-6,0-5,-1-6,-1-6,213-76,-276 79,0-3,114-68,-159 82,0-1,0-1,-2-1,0-1,-1 0,-1-2,-1-1,-1 0,0-1,17-35,-21 29,-1-1,-1 0,-2-1,-2 0,0 0,-2 0,2-58,-7 44,-2 1,-1 0,-3 1,-1-1,-16-48,13 59,-2 1,-1 0,-2 1,-1 0,-1 2,-2 0,0 0,-37-38,36 46,-1 1,-1 0,-1 2,-1 1,0 0,-1 2,-1 1,0 1,-1 1,-43-13,29 16,-1 1,0 3,0 1,0 2,-1 2,1 2,0 1,0 3,0 1,-59 18,11 4,2 3,1 4,-135 77,131-58,1 3,3 5,-104 97,138-110,3 3,1 2,3 2,3 2,-63 113,95-150,0 0,2 1,1 0,0 0,2 1,1 0,0 0,2 1,1-1,1 29,2-41,0 1,1-1,0 0,1-1,1 1,0 0,0-1,1 0,0 0,1 0,0-1,1 1,0-1,1-1,0 0,0 0,1 0,0-1,0-1,1 1,0-1,12 5,-2-2,2 0,0-1,0-2,0 0,43 7,128 2,-15-16,0-8,-1-7,292-65,-351 54,0-5,-3-5,191-87,-255 97,-1-3,-2-2,-1-2,47-42,-65 48,-2 0,-1-2,-1-1,-2 0,-1-2,35-67,-44 70,-2 0,0 0,-2-1,-1 0,-2-1,-1 1,-1-1,-2 0,-1 0,-1-1,-2 1,-1 0,-2 0,0 1,-2-1,-2 1,-1 1,-1 0,-1 0,-21-35,25 51,-1 0,0 1,-1 0,0 0,-1 1,-1 1,1 0,-2 0,1 1,-1 1,0 0,-1 0,0 2,0 0,-1 0,0 1,-18-3,-13-2,-1 1,0 3,-56-1,-3 7,-137 18,-197 61,253-29,2 7,3 9,-247 126,296-121,3 6,4 5,4 6,-220 205,273-222,4 3,-67 97,92-110,2 1,-36 81,58-106,1 0,3 1,1 1,1 0,-5 51,13-71,1 0,1 1,0-1,1 0,2 0,0 0,0 0,2-1,0 1,2-1,0 0,11 20,-9-23,0-1,2 0,0-1,0 0,1 0,1-1,0-1,1 0,0-1,0 0,1-1,0-1,28 11,-4-5,0-2,0-2,1-1,61 5,179-5,327-43,-1-32,-170 16,-320 38,342-45,-433 53,1 0,0-1,45-15,-66 19,0-1,-1 0,1 0,0-1,-1 0,1 1,-1-1,0-1,0 1,0-1,-1 1,1-1,-1 0,0-1,0 1,0 0,0-1,-1 0,2-5,-2 3,-1 0,0 1,-1-1,0 0,0 0,0 1,-1-1,-2-10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2:27.1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654 389,'-4'108,"-4"0,-31 149,-70 203,0-7,87-306,20-135,1 0,0 0,1-1,2 21,-2-32,0 1,0 0,0-1,0 1,1-1,-1 1,0 0,0-1,1 1,-1-1,0 1,1-1,-1 1,0-1,1 1,-1-1,1 1,-1-1,1 0,-1 1,1-1,-1 0,1 1,-1-1,1 0,-1 0,1 1,0-1,-1 0,1 0,-1 0,1 0,0 0,-1 0,1 0,0 0,-1 0,1 0,-1 0,1 0,0 0,-1-1,1 1,-1 0,1 0,-1-1,1 1,-1 0,1-1,-1 1,1-1,0 1,16-14,-1 0,-1-1,0 0,-1-1,16-24,-6 9,288-403,-193 260,154-220,-222 326,-49 66,-1 1,0-1,1 0,-1 1,1-1,-1 1,1-1,0 1,0 0,-1 0,1 0,0 0,0 0,4-1,0 10,-7 16,-9 29,-20 57,-5 18,-4 112,39-235,-1 5,0 0,1 0,0 0,3 17,-3-25,0-1,0 1,1-1,-1 1,0-1,1 0,0 1,-1-1,1 0,0 1,-1-1,1 0,0 0,0 0,0 0,0 0,0 0,0 0,1 0,-1 0,0 0,0 0,1-1,-1 1,0-1,1 1,-1-1,1 1,-1-1,0 0,1 0,-1 0,1 0,-1 0,1 0,-1 0,1 0,-1 0,3-1,5-3,1 0,-2 0,1 0,-1-1,1-1,-1 1,12-12,164-146,-57 47,981-815,-1067 901,46-27,-81 53,0 0,0 1,1 0,0 0,0 1,-1 0,1 0,11-1,-16 3,0 0,0 0,-1 1,1-1,0 0,0 1,-1-1,1 1,0 0,-1 0,1 0,-1 0,1 0,-1 0,1 0,-1 0,0 0,0 1,1-1,-1 0,0 1,0-1,0 1,-1-1,1 1,0 0,-1-1,1 1,0 0,-1 0,0-1,0 1,1 0,-1 0,0 3,1 10,-1 0,0 1,-1-1,-1 0,0 1,-5 14,-33 105,34-116,-243 638,100-283,144-363,1-1,0 1,1 1,-4 21,7-33,0 1,0-1,0 1,0-1,0 0,0 1,1-1,-1 1,0-1,0 0,0 1,0-1,0 0,1 1,-1-1,0 0,0 1,0-1,1 0,-1 1,0-1,1 0,-1 1,0-1,0 0,1 0,-1 0,1 1,-1-1,0 0,1 0,-1 0,0 0,1 1,21-9,8-13,-2-1,0-1,-2-2,26-30,-14 16,12-13,358-357,-387 389,79-71,-91 84,0 0,0 0,0 2,1-1,0 1,0 0,1 1,17-5,-26 9,-1-1,1 1,-1 0,1-1,-1 1,1 0,0 0,-1 0,1 1,-1-1,1 0,-1 0,1 1,-1-1,1 1,-1-1,0 1,1 0,-1 0,0-1,1 1,-1 0,0 0,0 0,0 0,0 1,0-1,0 0,0 0,0 1,0-1,-1 0,1 1,-1-1,1 0,-1 1,1 1,1 10,0-1,-1 1,-1 0,0-1,-1 1,0 0,-4 13,-9 46,-3-1,-3-1,-32 72,-103 205,-133 212,269-523,38-63,7-13,76-97,6 4,211-202,306-180,-607 502,119-81,-123 86,0 1,0 0,0 1,1 0,0 1,0 1,24-4,-37 8,1-1,-1 1,1 0,0 0,-1 0,1 0,-1 1,1-1,0 1,-1-1,1 1,-1 0,1 0,-1 0,5 3,-6-3,0 1,1-1,-1 0,0 1,0-1,0 1,0 0,0-1,-1 1,1 0,0-1,-1 1,1 0,-1 0,0 0,0-1,1 4,-2 6,0-1,-1 0,0 0,-1-1,1 1,-2 0,-5 11,-8 15,-2-1,-2-1,-33 44,-95 100,-44 24,-8-9,-308 227,462-385,-60 33,60-47,46-20,0-1,0 1,0-1,0 0,0 1,0-1,0 0,0 0,0 0,0 0,0 0,0 0,0 0,0 0,0-1,0 1,0 0,0-1,0 1,0 0,-2-2,3 1,0 0,-1 1,1-1,-1 0,1 0,0 0,0 0,0 0,0 0,-1-1,1 1,1 0,-1 0,0 0,0 0,0 0,0 0,1 0,-1 0,0 0,2-1,20-43,16-11,1 1,3 2,75-73,172-130,389-238,-329 252,-212 138,-101 70,-36 34,1 0,-1-1,1 1,-1 0,0-1,1 1,-1-1,1 1,-1-1,0 1,1-1,-1 1,0-1,0 1,1-1,-1 1,0-1,0 0,0 1,0-1,0 1,0-1,0 0,0 1,0-1,0 1,0-1,0-1,-6 2,1-1,0 1,-1 0,1 1,0-1,-1 1,1 0,0 0,0 1,0-1,-7 4,-354 111,-109 30,5-25,-518 62,973-181,-48 8,-1-4,-121-2,153-10,32 5,-1 1,1 0,-1 0,1 0,-1-1,1 1,0 0,-1-1,1 1,-1 0,1-1,0 1,-1 0,1-1,0 1,0-1,-1 1,1 0,0-1,0 1,-1-1,1 1,0-1,0 1,0-1,0 1,0-1,0 0,2-3,-1 1,1 0,0 0,0 0,1 0,-1 0,1 1,-1-1,1 1,0-1,4-2,75-57,164-93,106-30,-195 111,-62 30,162-100,-228 119,-29 25,0 0,1 0,-1 0,0 0,0 0,0-1,0 1,0 0,0 0,1 0,-1-1,0 1,0 0,0 0,0 0,0-1,0 1,0 0,0 0,0-1,0 1,0 0,0 0,0 0,0-1,0 1,0 0,0 0,-1 0,1-1,0 1,0 0,0 0,0 0,0-1,0 1,-1 0,1 0,0 0,0 0,0 0,0-1,-1 1,1 0,0 0,0 0,0 0,-1 0,1 0,0 0,0 0,0 0,-1 0,1 0,0 0,0 0,0 0,-1 0,1 0,-11 0,0 2,0-1,0 1,-14 5,-515 179,343-110,134-53,-404 146,353-136,106-33,9-3,25-13,651-260,-166 78,-469 179,63-39,-70 29,-34 29,-1-1,0 1,0 0,1 0,-1-1,0 1,0 0,0 0,1-1,-1 1,0 0,0-1,0 1,0 0,0-1,0 1,0 0,0-1,0 1,0 0,0-1,0 1,0 0,0-1,0 1,0-1,0 1,0 0,0 0,0-1,-1 1,1 0,0-1,0 1,0 0,-1-1,1 1,0 0,0 0,-1-1,1 1,0 0,0 0,-1 0,1 0,0-1,-1 1,1 0,-8-1,0 0,0 1,0 0,0 0,0 1,0 0,-9 2,-141 31,3 7,-154 62,238-78,-243 86,-542 169,809-268,-78 9,115-20,0 0,0-1,0 0,0-1,0 0,-15-3,24 3,-1 1,0-1,1 0,-1 1,1-1,-1 0,1 0,0 0,-1 0,1 0,0 0,-1 0,1-1,0 1,0 0,0-1,0 1,0 0,1-1,-1 1,0-1,1 0,-1 1,1-1,-1 0,1 1,0-1,0 0,0 1,0-1,0 0,0 1,0-1,0 0,1 1,-1-1,1 0,-1 1,1-1,0 1,-1-1,1 1,2-3,3-8,2 0,-1 1,1 0,1 0,0 1,1 0,12-10,23-17,87-54,14 7,4 6,3 7,163-52,490-115,-593 180,-415 100,-45-2,-509 85,-744 102,1424-218,36-3,1-1,-1-3,1-1,-55-5,93 4,-1 0,1 0,-1-1,0 1,1 0,-1-1,1 1,-1-1,1 0,-1 1,1-1,-1 0,1 0,0 0,0 0,-3-2,4 2,0 1,0-1,0 1,0-1,0 0,0 1,0-1,0 0,0 1,0-1,0 0,0 1,1-1,-1 1,0-1,0 0,1 1,-1-1,0 1,1-1,-1 1,1-1,-1 1,0-1,1 1,-1-1,2 1,7-7,0 0,1 1,16-8,-22 12,92-44,3 5,191-54,233-24,136 4,-450 90,245 3,-440 25,-25 4,-46 11,-729 167,598-145,-458 89,616-124,42-11,64-16,715-148,20 55,-50 45,-650 67,-109 2,1 1,-1 0,0 1,0-1,0 0,1 1,-1-1,0 1,0 0,0 0,3 1,-4-1,-1-1,0 0,0 1,1-1,-1 0,0 1,0-1,0 0,0 1,1-1,-1 1,0-1,0 1,0-1,0 0,0 1,0-1,0 1,0-1,0 1,0-1,0 0,0 1,-1-1,1 1,0-1,0 0,0 1,0-1,-1 1,1-1,0 0,0 1,-1-1,-6 7,0 0,0-1,-1 0,-11 7,12-8,-129 82,-238 110,217-119,-1048 494,368-180,807-378,1 1,-43 30,71-44,0-1,0 1,0 0,0 0,0 0,0 0,0-1,0 1,1 0,-1 1,0-1,0 0,1 0,-1 0,1 0,-1 1,1-1,0 0,-1 2,2-3,-1 1,1 0,-1 0,1-1,-1 1,1 0,0-1,-1 1,1 0,0-1,0 1,-1-1,1 1,0-1,0 1,0-1,0 0,-1 0,1 1,0-1,0 0,0 0,0 0,2 0,27 2,1-2,56-6,193-25,100-11,1626-67,1 102,-1875 7,170 6,-258 0,-44-6,0 0,0 0,1 0,-1 1,0-1,0 0,0 0,1 0,-1 0,0 0,0 0,0 1,0-1,1 0,-1 0,0 0,0 0,0 1,0-1,0 0,0 0,0 0,1 1,-1-1,0 0,0 0,0 1,0-1,0 0,0 0,0 0,0 1,0-1,0 0,0 0,0 0,-1 1,1-1,0 0,0 0,0 0,0 1,0-1,0 0,0 0,0 0,-1 1,1-1,0 0,0 0,0 0,0 0,-1 0,1 0,0 1,0-1,0 0,-1 0,1 0,0 0,0 0,0 0,-1 0,1 0,0 0,0 0,-1 0,-77 25,-133 27,-116 24,140-33,-1992 425,1836-411,107-30,216-25,0 0,0-2,-32-2,52 2,0 0,-1 0,1 0,-1 0,1 0,0 0,-1 0,1 0,0 0,-1-1,1 1,0 0,-1 0,1 0,0 0,0-1,-1 1,1 0,0 0,-1 0,1-1,0 1,0 0,0-1,-1 1,1 0,0 0,0-1,0 1,0 0,-1-1,1 1,0 0,0-1,0 1,0 0,0-1,0 1,0-1,0 1,0 0,0-1,0 1,20-18,37-10,0 2,99-30,-105 39,183-57,2 10,3 11,434-39,-641 89,0 2,35 4,-41 5,-26-8,1 1,-1-1,0 0,0 0,0 1,1-1,-1 0,0 1,0-1,0 0,0 1,1-1,-1 0,0 1,0-1,0 0,0 1,0-1,0 0,0 1,0-1,0 0,0 1,0-1,0 1,0-1,0 0,-1 1,1-1,0 0,0 1,0-1,0 0,-1 0,1 1,0-1,0 0,-1 0,1 1,0-1,-1 0,-9 7,0 0,-1-1,1-1,-2 0,-22 7,-218 68,-313 55,545-131,-846 152,718-140,145-15,-1-1,0 0,0 0,0 0,0 0,0 0,0-1,1 0,-1 0,0 0,0 0,1 0,-5-3,7 3,1 1,0-1,-1 1,1-1,0 1,0-1,-1 1,1-1,0 1,0-1,0 1,0-1,0 0,0 1,0-1,0 1,0-1,0 1,0-1,0 0,0 1,0-1,1 1,-1-1,0 1,0-1,1 1,-1-1,23-25,26-13,2 2,109-58,-42 28,-44 21,396-265,-448 294,-1-1,-1-1,-1 0,21-29,-32 37,0-1,-1 0,0-1,-1 1,-1-1,0-1,-1 1,0-1,-1 1,2-17,1-33,-4 24,3 1,17-74,42-57,-62 165,0 0,0 0,-1-1,0 1,1-1,-2 1,1-1,0 0,-1 1,0-1,0 0,-1 1,1-1,-1 1,0-1,0 0,0 1,-1 0,-2-7,0 7,-1-1,1 1,0 0,-1 1,0-1,0 1,0 0,0 0,-1 0,1 1,-1 0,1 0,-1 0,0 0,-10 0,-65-11,-1 4,-84 2,16 0,128 6,-45-3,0-2,-75-18,80 1,61 22,-1 1,0-1,1 0,-1 0,1 1,-1-1,1 0,0 0,-1 0,1-1,0 1,0 0,0 0,0-1,0 1,0 0,0-1,0 1,1-1,-1 1,0-1,1 0,-1 1,1-1,0 0,-1 1,1-1,0 0,0 1,0-3,2 2,-1 0,0 0,1 0,-1 0,1 0,0 0,-1 1,1-1,0 1,0-1,0 1,0 0,0 0,0 0,1 0,-1 0,0 0,3 0,32-9,1 2,0 2,0 1,47 0,-64 4,1185-11,-864 16,-255-5,100 6,-159 0,-28-5,1 0,-1 0,0 0,0 0,0 0,0 0,0 0,1 0,-1 1,0-1,0 0,0 0,0 0,0 0,0 0,0 0,0 0,1 1,-1-1,0 0,0 0,0 0,0 0,0 0,0 1,0-1,0 0,0 0,0 0,0 0,0 0,0 1,0-1,0 0,0 0,0 0,0 0,0 0,0 1,0-1,0 0,0 0,-1 0,1 0,0 0,0 1,0-1,0 0,0 0,0 0,0 0,0 0,-1 0,1 0,0 0,0 0,0 1,0-1,0 0,-1 0,1 0,0 0,0 0,0 0,-54 17,-388 82,-3-18,-690 34,599-103,491-13,-67-10,109 10,-1 1,1-1,-1 0,1 0,0 0,-1-1,1 1,0-1,0 1,-4-4,6 5,1-1,0 1,-1 0,1-1,0 1,0-1,-1 1,1-1,0 1,0-1,0 1,0-1,0 1,-1-1,1 0,0 1,0-1,0 1,0-1,1 1,-1-1,0 1,0-1,0 1,0-1,0 1,1-1,-1 1,0-1,0 1,1-1,-1 1,0 0,1-1,-1 1,1-1,0 1,7-7,0 2,1-1,0 1,0 0,16-5,111-39,172-37,-289 81,2368-532,-2262 512,-95 22,-30 3,0 0,0 0,0 0,0 1,0-1,0 0,0 0,0 0,0 1,0-1,0 0,0 0,0 1,0-1,0 0,0 0,0 0,0 1,0-1,0 0,0 0,0 0,0 1,-1-1,1 0,0 0,0 0,0 0,0 1,-1-1,1 0,0 0,0 0,0 0,0 0,-1 0,1 1,0-1,0 0,0 0,-1 0,1 0,0 0,0 0,-1 0,1 0,0 0,0 0,0 0,-1 0,1 0,-61 25,-81 21,-2-6,-176 25,-316 13,-977-5,1586-74,31-1,33 0,33-1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3.88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55,'-11'11,"-14"26,-15 40,-22 29,-11 18,-6 0,12-10,17-37,16-52,27-53,35-45,36-53,28-38,11-25,-13 19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7.14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1397,'-11'18,"-1"0,-1-1,-16 19,15-21,2 0,0 1,-14 25,24-36,-1 0,1 0,0 0,1 0,-1 0,1 0,0 0,-1 8,3-11,-1 0,0 0,0 0,1-1,-1 1,1 0,-1 0,1 0,0 0,-1-1,1 1,0 0,0-1,1 1,-1-1,0 1,0-1,1 0,-1 1,1-1,-1 0,1 0,0 0,-1 0,1 0,0 0,2 0,8 2,-1 0,0-1,1-1,0 0,-1 0,1-2,12 0,164-18,249-56,-284 45,471-99,-309 62,-94 25,-201 38,1 2,-1 0,1 1,26 3,-47-2,1 0,0 0,0 0,-1 0,1 0,0 0,-1 0,1 1,0-1,0 0,-1 0,1 1,0-1,-1 0,1 1,-1-1,1 1,0-1,-1 1,1-1,-1 1,0-1,1 1,-1 0,1-1,-1 1,0 0,1-1,-1 2,0 0,-1 0,1-1,-1 1,0 0,0-1,1 1,-1-1,0 1,0-1,-1 1,1-1,0 0,0 0,-1 1,-1 0,-30 23,-2-1,-38 20,-203 105,-324 146,-46 23,29 20,456-234,158-102,0 0,1 1,-1-1,0 1,1 0,-1-1,1 1,-3 5,5-8,0 0,0 1,0-1,0 0,0 1,0-1,0 1,0-1,0 0,0 1,0-1,1 1,-1-1,0 0,0 1,0-1,0 0,1 1,-1-1,0 0,0 1,1-1,-1 0,0 0,0 1,1-1,-1 0,0 0,1 0,-1 1,0-1,1 0,-1 0,0 0,1 0,-1 0,1 0,-1 0,0 1,1-1,-1 0,1 0,-1-1,0 1,1 0,-1 0,0 0,1 0,-1 0,1 0,27-4,0-1,0-2,28-9,221-69,967-281,62-39,-1236 384,-61 20,-13 5,-91 41,62-30,-454 220,376-180,-60 35,154-82,1 2,0 1,1 0,-22 20,36-30,0-1,0 1,0 0,0 0,1 0,-1 0,0 0,0 0,0 0,1 0,-1 0,1 0,-1 0,1 0,-1 0,1 0,0 1,-1-1,1 0,0 0,0 1,0-1,0 0,0 0,0 1,0-1,1 0,-1 0,0 0,1 1,-1-1,1 0,-1 0,1 0,-1 0,1 0,0 0,-1 0,1 0,0 0,0 0,0 0,0-1,0 1,1 1,8 2,0-1,0 0,0 0,1-1,-1 0,0-1,1 0,15-1,98-3,239-38,637-155,-325 55,-520 117,-119 24,-35 0,-1 0,0 0,0 0,0 0,0 1,0-1,1 0,-1 0,0 0,0 0,0 1,0-1,0 0,0 0,0 0,0 0,0 1,1-1,-1 0,0 0,0 0,0 1,0-1,0 0,0 0,0 0,0 1,0-1,0 0,-1 0,1 0,0 0,0 1,0-1,0 0,0 0,0 0,0 0,0 1,0-1,-1 0,1 0,0 0,0 0,0 0,0 1,-1-1,1 0,0 0,0 0,0 0,0 0,-1 0,1 0,0 0,0 0,0 0,-1 0,1 0,0 0,0 0,0 0,-1 0,1 0,-61 26,55-24,-185 70,-676 277,729-279,104-46,25-11,25-9,25-10,405-117,3-36,-430 152,874-385,-789 336,-95 47,-28 12,-57 21,-1437 570,1392-547,117-46,1 1,-1-1,0 0,0 0,1-1,-1 1,0-1,0 0,0 0,0 0,0-1,-6-1,9 2,1-1,-1 1,0-1,0 1,1-1,-1 1,0-1,1 0,-1 1,1-1,-1 0,1 1,-1-1,1 0,-1 0,1 0,0 1,0-1,-1 0,1-2,3-29,17-21,2 1,43-75,-58 112,128-219,9-19,-137 241,3-6,-1 0,-1 0,8-26,-15 40,0 0,0 1,0-1,-1 0,1 0,-1 0,0 0,0 0,-1 0,1 0,-1 0,1 0,-1 0,-1 0,1 1,0-1,-1 0,0 1,0-1,0 1,0-1,-4-3,0 2,0 1,-1 0,1 0,-1 0,0 1,0 0,0 0,0 1,0 0,-1 0,1 1,-1 0,-7-1,-34-2,-1 3,-62 4,-112 21,173-18,-182 22,-728 76,773-93,173-11,0 0,0-1,0 0,0-2,-19-4,31 6,0 0,0 0,0-1,0 1,0-1,0 1,1-1,-1 0,1 0,0 0,-1 0,1 0,0-1,0 1,0-1,0 1,1-1,-1 0,1 1,0-1,-1 0,1 0,1 0,-1 0,0 0,1 0,-1 0,1-1,0 1,1-6,1-4,1 0,0 1,1-1,0 1,1 0,1 0,0 1,14-21,9-10,2 1,56-58,21-5,209-157,154-60,386-174,-1204 638,-24-16,-786 194,-7-60,900-205,241-51,-1 0,1 2,-23 9,46-16,0 0,0 0,0 0,-1 1,1-1,0 0,0 0,0 0,-1 0,1 0,0 0,0 0,0 1,0-1,-1 0,1 0,0 0,0 0,0 1,0-1,0 0,0 0,-1 0,1 1,0-1,0 0,0 0,0 0,0 1,0-1,0 0,0 0,0 0,0 1,0-1,0 0,0 0,0 1,0-1,0 0,1 0,-1 0,0 1,0-1,0 0,0 0,0 0,0 0,0 1,1-1,-1 0,0 0,0 0,0 0,0 0,1 0,-1 1,0-1,0 0,0 0,1 0,-1 0,0 0,0 0,1 0,-1 0,0 0,0 0,1 0,38 6,137-1,982-17,-482 2,-526 12,-110 7,-39-9,0 0,-1 0,1 1,-1-1,1 0,0 0,-1 1,1-1,-1 1,1-1,-1 0,1 1,-1-1,1 1,-1-1,0 1,1-1,-1 1,0-1,1 1,-1-1,0 1,0 0,1-1,-1 1,0 0,0-1,0 2,-2 1,0 0,0 0,-1 0,1-1,-1 1,0-1,1 1,-1-1,0 0,0 0,-1 0,1 0,0-1,-1 1,-6 1,-149 52,-103 17,-821 155,501-114,562-108,-54 11,72-15,10-1,46-6,163-25,137-26,115-22,1082-150,-1395 220,-134 14,-39 6,-121 25,-122 18,233-49,-650 147,466-96,-241 101,391-132,0 2,2 3,1 3,-103 77,141-93,0 2,-29 33,43-43,-1-1,1 1,1 0,-1 1,2 0,-1 0,1 0,-3 14,6-20,0-1,1 0,-1 1,1-1,0 0,0 1,0-1,0 0,1 1,-1-1,1 0,0 1,0-1,0 0,0 0,1 0,-1 0,1 0,0 0,-1 0,6 4,-2-2,1 0,1-1,-1 1,1-1,0-1,0 1,0-1,0-1,10 3,40 9,1-4,1-1,0-4,75-1,-85-3,302 4,87-6,323-6,653 1,-995 16,-131 14,-203-7,-80-15,-1-1,0 0,0 1,0 0,0 0,0 0,0 0,0 1,3 3,-6-5,-1-1,1 1,0 0,-1 0,1-1,-1 1,1 0,-1 0,0 0,1 0,-1 0,0-1,0 1,1 0,-1 0,0 0,0 0,0 0,0 0,0 0,0 0,-1 0,1 0,0 0,0 0,-1 0,1-1,0 1,-2 2,0 0,-1 1,0-1,0 0,0 0,0 0,-1 0,1-1,-1 1,-5 2,-30 14,0-2,-78 21,-222 52,-443 91,-782 200,1283-299,133-28,131-43,37-11,122-30,2129-483,-2095 468,-170 44,0 0,0-1,0 0,0 0,0-1,0 0,-1 0,0 0,6-4,-11 7,0-1,0 1,0-1,0 1,0 0,0-1,0 1,-1 0,1-1,0 1,0-1,0 1,0 0,-1-1,1 1,0 0,0-1,0 1,-1 0,1 0,0-1,-1 1,1 0,0 0,-1-1,1 1,0 0,-1 0,1 0,0 0,-1 0,1-1,-1 1,1 0,0 0,-1 0,1 0,0 0,-1 0,-44-7,-50 2,-177 11,-105 36,347-38,-781 114,314-43,350-57,115-19,32 1,0 0,-1 0,1 0,0 0,0 0,0 0,0 0,-1 0,1 0,0 0,0 0,0 0,0 0,-1 0,1 0,0 0,0 0,0 0,0-1,0 1,-1 0,1 0,0 0,0 0,0 0,0 0,0-1,0 1,0 0,-1 0,1 0,0 0,0-1,0 1,0 0,0 0,0 0,0-1,0 1,0 0,0 0,0 0,0 0,0-1,0 1,0 0,0 0,1 0,-1 0,0-1,0 1,0 0,0 0,0 0,0 0,0 0,0-1,1 1,-1 0,0 0,0 0,0 0,0 0,0 0,1 0,-1 0,0-1,0 1,15-7,0 0,0 1,32-8,680-132,-658 135,960-103,-1013 113,-1 1,0 0,1 1,27 6,-42-7,0 0,0 0,0 1,0-1,0 0,0 1,-1-1,1 0,0 1,0-1,0 1,0 0,-1-1,1 1,0-1,-1 1,1 0,0 0,-1-1,1 1,-1 0,1 0,-1 0,1 0,-1 0,0 0,1-1,-1 1,0 0,0 0,0 0,0 0,0 0,0 0,0 0,0 0,0 0,0 0,0 0,-1 0,1 0,0 0,-1 0,1 0,-1-1,0 3,-4 4,-1 1,1-1,-1 0,0 0,-1 0,0-1,0 0,0-1,-14 8,-89 46,80-45,-508 232,410-190,-24 18,114-47,38-27,0 0,0 0,-1 0,1 0,0 1,-1-1,1 0,0 0,0 0,0 1,-1-1,1 0,0 0,0 1,0-1,-1 0,1 0,0 1,0-1,0 0,0 1,0-1,0 0,0 1,0-1,0 0,0 0,0 1,0-1,0 0,0 1,0-1,0 0,0 1,0-1,0 0,0 1,0-1,0 0,1 0,-1 1,0-1,0 0,0 0,1 1,-1-1,0 0,1 1,5-1,1 1,-1-1,1 0,0-1,-1 1,1-1,-1 0,10-4,78-20,-2-5,154-72,167-123,-346 183,100-80,-147 105,0-1,-2-1,0 0,-1-2,-1 0,-1 0,-1-2,16-35,-26 49,0-1,-1 1,0 0,0-1,-1 0,0 1,-1-1,0 0,-1 0,0 0,-1 0,0 0,-2-12,1 17,0 0,0 0,-1 0,1 0,-1 0,0 0,0 0,-1 1,1 0,-1 0,0 0,0 0,-1 0,1 1,-1 0,1 0,-1 0,0 1,0-1,-1 1,1 0,0 1,-1-1,-10-1,-7 1,0 0,1 1,-1 1,-44 7,-182 40,-97 39,249-60,-1727 417,1445-380,337-58,-1-2,1-2,-81-8,115 6,1 0,-1-1,1 0,0-1,-1 1,1-1,-12-7,18 9,-1-1,0 1,0 0,1-1,-1 1,1-1,0 0,-1 1,1-1,0 0,0 0,0 0,0 0,0 1,0-2,1 1,-1 0,1 0,-1-3,2-2,1 0,-1 0,1 0,1 0,-1 1,1-1,1 1,-1 0,1 0,0 0,0 0,1 0,-1 1,12-9,25-26,3 2,48-33,589-360,-184 126,-440 267,77-67,-128 100,0 1,-1-2,1 1,-1-1,0 0,-1 0,1 0,-1 0,0-1,-1 0,0 0,0 0,3-9,-6 15,0-1,0 0,0 1,-1-1,1 0,0 1,-1-1,1 0,-1 1,1-1,-1 1,0-1,0 1,0-1,0 1,0 0,0-1,0 1,0 0,0 0,0 0,-3-2,-1 0,-1 0,0 0,0 1,0-1,0 1,0 1,0-1,-11 0,-26-2,-1 3,-85 7,-179 34,-314 85,413-71,202-52,0 0,0 0,0 0,0 1,1 0,-1 1,1-1,0 1,-8 7,14-11,0 1,0-1,0 0,-1 1,1-1,0 1,0-1,1 0,-1 1,0-1,0 1,0-1,0 0,0 1,0-1,0 1,1-1,-1 0,0 1,0-1,1 0,-1 1,0-1,0 0,1 0,-1 1,0-1,1 0,-1 0,0 1,1-1,-1 0,0 0,1 0,-1 0,1 0,-1 1,0-1,1 0,-1 0,1 0,-1 0,0 0,1 0,51 5,96-12,261-47,-293 36,-43 6,220-38,-253 40,-30 3,-17 6,-1 0,0 1,0 0,0 0,-15 3,-348 54,-9 31,181-40,-197 40,267-63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24575,'683'25'0,"95"17"0,5-42 0,-317-3 0,222 3-1365,-630 0-5461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24575,'5'6'0,"-1"1"0,0-1 0,0 1 0,0-1 0,-1 1 0,0 0 0,-1 1 0,1-1 0,-2 0 0,1 1 0,-1-1 0,1 12 0,0-4 0,26 255 0,-21-164 0,25 117 0,-14-137 0,8 28 0,-5 1 0,9 161 0,-7 65 0,17 167 0,-41 1 0,-2-206 0,2-164 0,-2-21 0,5 0 0,26 177 0,-18-235-18,-5-26-656,14 49 1,-13-69-6153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24575,'5'6'0,"-1"1"0,0-1 0,0 1 0,0-1 0,-1 1 0,0 0 0,-1 1 0,1-1 0,-2 0 0,1 1 0,-1-1 0,1 12 0,0-4 0,26 255 0,-21-164 0,25 117 0,-14-137 0,8 28 0,-5 1 0,9 161 0,-7 65 0,17 167 0,-41 1 0,-2-206 0,2-164 0,-2-21 0,5 0 0,26 177 0,-18-235-18,-5-26-656,14 49 1,-13-69-6153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4:41.08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2162 443,'-1'9,"0"1,-1-1,0 0,-1 0,0 0,-1 0,1-1,-2 1,-7 11,-3 8,-41 83,-290 515,337-612,-43 60,47-68,1-1,-1 1,0-1,-1 0,0 0,1-1,-1 0,-12 7,17-11,0 0,0 1,1-1,-1 0,0 1,0-1,0 0,0 0,0 0,0 0,0 0,0 0,0 0,0 0,0-1,0 1,1 0,-1 0,0-1,0 1,0 0,0-1,0 1,1-1,-1 1,0-1,1 0,-1 1,0-1,1 0,-1 1,0-1,1 0,-1 0,1 0,0 0,-1 1,1-1,0 0,-1-1,-2-8,0 0,0 0,1 0,1-1,-1 1,1-15,5-78,-4 99,15-123,5 1,51-168,-3 12,-51 174,-16 104,-1-1,1 1,-1 0,1-1,-1 1,-1 0,1-1,-1 1,-1-6,2 9,-1 1,1 0,0-1,0 1,-1 0,1 0,0-1,-1 1,1 0,0 0,-1 0,1-1,-1 1,1 0,0 0,-1 0,1 0,-1 0,1 0,0 0,-1 0,1 0,-1 0,1 0,-1 0,1 0,0 0,-1 0,1 0,-1 1,1-1,0 0,-1 1,-26 19,-97 115,22-20,-39 24,-315 239,-200 70,561-385,-5 3,79-48,21-17,0-1,0 0,0 0,0 0,0 0,0 0,0 0,0 1,0-1,0 0,0 0,0 0,0 0,0 0,0 0,0 1,0-1,0 0,0 0,0 0,0 0,0 0,0 1,0-1,0 0,0 0,0 0,0 0,0 0,1 0,-1 0,0 0,0 1,0-1,0 0,0 0,0 0,0 0,0 0,1 0,-1 0,0 0,0 0,0 0,0 0,0 0,1 0,-1 0,0 0,0 0,0 0,0 0,0 0,0 0,1 0,-1 0,0 0,0 0,0 0,0 0,0 0,0 0,0-1,1 1,-1 0,0 0,0 0,0 0,0 0,44-15,-43 15,1137-493,-456 169,-621 290,-1-2,-3-3,-1-3,68-64,-105 88,16-14,0 1,2 2,2 2,45-25,-81 49,1 1,0 0,0 0,0 1,0-1,0 1,0 0,0 0,0 0,1 1,-1 0,0-1,1 1,-1 1,0-1,0 1,1-1,-1 1,4 2,-5-1,0 1,0-1,0 1,-1 0,1 0,-1 0,0 0,0 1,0-1,0 0,0 1,-1-1,0 1,1 0,-2 0,1-1,0 1,-1 0,1 0,-1 0,0-1,-1 7,1 22,-2 1,-1-1,-2 0,-14 53,-53 125,43-129,19-55,-119 379,124-385,1 1,1 1,1-1,1 0,1 30,0-46,1-1,-1 0,1 1,-1-1,1 0,0 0,1 0,-1 0,1 0,0 0,0 0,0 0,0-1,1 1,-1-1,1 1,0-1,0 0,0 0,1 0,-1-1,1 1,-1-1,8 4,-1-4,0 0,-1-1,1 1,0-2,0 0,0 0,0 0,0-2,-1 1,18-5,31-10,108-47,152-82,1341-567,-1400 624,-245 83,1 1,-1 0,1 1,0 1,-1 0,1 1,19 1,-33 0,-1 0,1 0,0 1,0-1,-1 0,1 0,0 1,0-1,-1 1,1-1,0 0,-1 1,1-1,0 1,-1-1,1 1,-1 0,1-1,-1 1,1 0,-1-1,1 1,-1 0,0-1,1 1,-1 0,0 0,0 0,1-1,-1 1,0 1,-1 1,1 0,-1 0,0 0,0 0,0 0,0-1,0 1,-1 0,1-1,-1 1,-2 2,-23 27,-2-2,-33 28,-572 470,274-236,253-204,-135 144,211-191,30-40,0 0,1 0,-1 0,1 0,-1 0,1 0,-1 0,1 0,-1 0,1 0,0 0,0 0,-1 0,1 0,0 0,0 0,0 0,0 1,1 0,-1-1,1 0,0-1,-1 1,1-1,0 0,0 1,0-1,0 0,-1 1,1-1,0 0,0 0,0 0,0 0,0 0,0 0,-1 0,1 0,0 0,0 0,0 0,0 0,1-1,50-15,138-68,105-53,1351-596,-1327 600,-265 111,5-4,0 3,2 3,101-20,-159 39,1 0,0 0,0 1,0-1,0 1,0 0,0 0,0 1,0-1,0 1,0 0,0 0,0 0,-1 0,1 1,0-1,4 4,-7-4,0 0,0 0,0 1,-1-1,1 0,0 1,-1-1,1 0,-1 1,1-1,-1 1,0-1,1 1,-1-1,0 1,0-1,0 3,-1 2,0 0,0 0,-1 0,0 0,-4 11,-29 49,-3-2,-3-1,-62 73,90-119,-646 740,536-624,121-131,-39 41,1 3,-63 94,102-138,-1 0,1 0,0 0,-1 0,1 0,0 0,0 0,0 1,1-1,-1 0,1 1,-1-1,1 1,0-1,-1 0,1 1,1-1,-1 4,2-5,-1 0,1 0,0 0,0 0,-1-1,1 1,0 0,0-1,0 1,0-1,0 0,0 0,0 0,0 0,-1 0,1 0,0 0,0-1,0 1,0-1,0 1,2-2,45-11,-1-2,73-33,-84 32,160-69,295-175,-488 258,0 0,0 0,-1 0,1-1,0 1,-1-1,1 0,-1 0,0 0,4-5,-15 9,0 1,0 0,0 0,1 1,-1 0,-7 5,-163 68,-104 38,-1286 413,1265-451,246-64,-94 9,142-20,0-1,0 0,0-1,1 0,-11-3,18 4,-1 0,0-1,0 0,0 1,0-1,1 0,-1 0,0 0,1 0,-1 0,1 0,-1-1,1 1,0 0,0-1,-1 1,-1-4,3 3,-1 0,1 1,-1-1,1 0,0 0,0 0,0 0,0 0,0 0,0 0,0 0,0 0,1 0,-1 0,1 0,0 0,0-2,3-4,1 0,-1 0,1 1,11-14,12-9,1 2,1 1,41-29,344-208,32 27,45-27,-345 170,-141 90,-1 0,1-1,-1 0,0 0,-1 0,1 0,-1-1,8-11,-12 16,0 0,1 0,-1 0,0 0,0 0,1 0,-1 0,0 0,0 0,0-1,0 1,0 0,-1 0,1 0,0 0,0 0,-1 0,1 0,0 0,-1 0,1 1,-2-3,0 1,0 0,0 1,0-1,0 1,-1-1,1 1,0 0,-1 0,1-1,-1 2,1-1,-5-1,-11-1,-1 0,1 1,-1 1,1 0,-23 4,-108 15,126-14,-520 98,-126 18,640-116,-2-2,-43-2,70 1,1-1,0-1,-1 1,1 0,0-1,0 0,-1 0,1 0,0 0,0 0,0-1,0 1,0-1,1 0,-1 1,0-2,1 1,-5-4,6 3,1 1,-1-1,1 1,-1-1,1 0,0 1,0-1,0 1,0-1,1 0,-1 1,1-1,-1 1,1-1,0 1,0-1,0 1,1 0,-1-1,0 1,1 0,-1 0,4-3,12-17,1 0,1 2,1 0,31-24,104-68,-88 66,-23 15,1 2,-2-2,-2-2,0-2,54-61,-89 88,0 1,-1-1,-1 0,8-15,-11 22,-1 0,1 0,-1 0,1 0,-1-1,1 1,-1 0,0 0,0-1,1 1,-1 0,0-1,0 1,0 0,-1-1,1 1,0 0,0 0,-1-1,1 1,0 0,-1 0,0 0,1-1,-1 1,0 0,1 0,-1 0,0 0,0 0,0 0,0 0,0 1,0-1,0 0,0 0,0 1,0-1,0 1,-2-1,-5-1,0 2,0-1,1 1,-1 0,0 1,0 0,0 0,1 1,-11 3,-295 97,238-75,-378 142,-128 45,4-32,532-170,-1-2,-59 6,99-15,0-1,-1 0,1 0,0-1,0 1,-1-1,-7-3,13 4,0-1,0 1,0-1,0 1,0-1,0 1,0-1,0 1,0-1,0 0,0 0,1 1,-1-1,0 0,1 0,-1 0,0 0,1 0,-1 0,1 0,0 0,-1 0,1 0,0 0,-1 0,1-2,1-2,1-1,0 0,0 1,1-1,-1 1,1 0,0-1,1 2,-1-1,1 0,0 1,0-1,0 1,7-4,36-34,74-50,87-44,271-132,254-78,-273 133,-397 184,-27 13,-1-1,-1-2,37-26,-66 39,-21 10,-256 95,-686 162,667-203,-405 29,675-85,1-1,0-1,-27-3,46 3,-1 0,0 0,0 0,1-1,-1 1,0 0,1-1,-1 1,1-1,-1 0,0 1,1-1,-1 0,1 0,0 0,-1 0,1 0,0-1,0 1,-1 0,1 0,0-1,0 1,1-1,-1 1,0-1,0 1,1-1,-1 0,1 1,-1-1,1 0,0 1,-1-1,1-2,1-2,1 1,0-1,0 1,0-1,0 1,1 0,0 0,0 0,0 0,6-6,27-32,2 1,87-73,107-62,120-59,-187 128,-150 99,0-2,-1 0,19-19,-25 13,-8 17,0-1,-1 1,1 0,0-1,0 1,-1-1,1 1,0 0,-1-1,1 1,-1 0,1-1,0 1,-1 0,1 0,-1-1,1 1,-1 0,1 0,-1 0,1-1,-1 1,1 0,-1 0,1 0,-1 0,1 0,-2 0,-11 2,1-1,-1 2,0-1,1 2,-16 5,-415 152,48-34,-118 40,329-94,175-69,0 0,1 0,-1 1,1 0,0 0,-13 13,21-18,0 1,-1-1,1 1,-1-1,1 1,0-1,0 1,-1 0,1-1,0 1,0-1,0 1,-1 0,1-1,0 1,0-1,0 1,0 0,0-1,0 1,0 0,1-1,-1 1,0-1,0 1,0 0,1-1,-1 1,0-1,0 1,1-1,-1 1,1-1,-1 1,1 0,3 2,-1-1,1 0,0 0,0 0,0-1,0 1,0-1,0 0,7 1,43 6,68 1,1135-8,-882-7,-310 5,40 0,124-16,-214 15,-1-1,0 0,0-1,24-9,-37 12,0 1,0-1,0 1,0-1,0 1,0-1,0 1,-1-1,1 0,0 0,0 0,-1 1,1-1,0 0,-1 0,1 0,0-1,-1 1,0 0,0 1,-1-1,1 1,0-1,0 1,0-1,-1 0,1 1,0-1,-1 1,1-1,0 1,-1-1,1 1,0 0,-1-1,1 1,-1-1,1 1,-1 0,1 0,-1-1,1 1,-1 0,0 0,1-1,-1 1,-12-3,0 0,0 0,0 2,1 0,-2 0,-13 1,-56 4,-1 3,-105 23,-163 55,267-63,-487 142,519-145,-56 27,105-45,0 1,1 0,-1 0,0 1,1-1,0 1,-1 0,-4 5,8-8,0 0,0 1,0-1,0 0,0 1,0-1,0 1,0-1,0 0,1 1,-1-1,0 0,0 1,0-1,0 0,0 1,1-1,-1 0,0 1,0-1,1 0,-1 1,0-1,0 0,1 0,-1 0,0 1,1-1,-1 0,0 0,1 0,-1 1,0-1,1 0,-1 0,0 0,1 0,-1 0,1 0,-1 0,0 0,1 0,-1 0,0 0,1 0,-1 0,1 0,-1-1,17 1,0 0,0-2,20-4,180-40,249-68,244-53,-548 141,-115 29,-46-3,0 0,-1 0,1 1,0-1,0 0,0 0,-1 1,1-1,0 1,-1-1,1 1,0-1,-1 1,1-1,-1 1,1-1,-1 1,1 0,-1-1,1 1,-1 0,0-1,1 1,-1 0,0 0,1-1,-1 2,-1 3,-1-1,0 1,1-1,-1 0,-1 0,1 1,-1-2,0 1,1 0,-2 0,1-1,0 0,-1 0,-4 4,-64 54,-83 54,37-29,-211 172,23 25,275-250,2 2,-30 46,53-73,1 0,0 0,1 0,0 1,0 0,1-1,0 1,1 0,-1 1,0 11,3-18,1 1,0 0,-1 0,1 0,0 0,1-1,-1 1,1 0,0-1,-1 1,2-1,-1 0,0 0,1 0,-1 0,1 0,0 0,0-1,0 1,0-1,0 0,1 0,-1 0,1 0,-1-1,8 3,11 3,1 0,-1-2,1 0,0-2,0 0,26-2,49-1,105-14,109-27,-282 37,1-1,1319-163,-1275 162,-29 4,-1-2,0-2,0-2,59-19,-96 24,0 0,-1 0,1 0,-1-1,0-1,0 1,-1-1,0 0,9-9,-12 11,0-1,-1 0,1 0,-1 0,0 0,0 0,-1-1,1 1,-1 0,0-1,0 1,0-1,-1 1,1-1,-1 0,0 1,-2-10,-1-1,-1-1,0 1,-1-1,-14-27,-40-66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2.3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6.6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24575,'3'60'0,"2"0"0,15 59 0,3 38 0,-8 211 0,-10-155 0,2-141 0,4-1 0,3 0 0,39 119 0,-52-187 0,13 50 0,-3 2 0,-1-1 0,2 92 0,-14 170 0,-3-139 0,5 833 0,-4-956 0,-1 1 0,-20 83 0,12-73 0,-6 78 0,16 147-632,3-256-101,1 23-6093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8.2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24575,'47'2'0,"-1"2"0,51 12 0,12 2 0,388 13 0,8-32 0,-178-3 0,596 4 0,-856 5 0,0 2 0,-1 4 0,99 27 0,-54-11 0,23 5-87,-37-7-339,1-4 0,133 10 0,-172-29-6400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9.9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0 24575,'6'0'0,"-1"1"0,1 0 0,-1-1 0,1 2 0,-1-1 0,0 1 0,1 0 0,-1 0 0,0 0 0,0 1 0,0-1 0,-1 1 0,1 0 0,-1 1 0,1-1 0,-1 1 0,5 6 0,4 6 0,0 0 0,-2 1 0,14 25 0,-20-34 0,11 24 0,0 1 0,-2 0 0,-2 1 0,-1 1 0,-2 0 0,-1 0 0,4 48 0,0 261 0,-6-63 0,62 199 0,-48-358 0,6 177 0,-23 124 0,-5-374 0,-2-1 0,-2 0 0,-2-1 0,-17 57 0,-5-13 0,-45 97 0,14-53-105,-51 123 334,93-207-601,2 0 0,3 2-1,-8 59 1,14-48-6454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9:00.51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2105 1,'-2'25,"0"-1,-2 1,-1 0,-13 39,10-33,-185 555,37-125,146-432,-9 36,18-62,0 0,0 1,1-1,0 0,0 0,0 1,0-1,0 0,0 1,1-1,0 0,0 0,0 1,2 4,-2-7,0 0,0 0,0 0,0 0,0 0,0 0,1 0,-1 0,0-1,0 1,1 0,-1-1,0 1,1-1,-1 0,1 1,-1-1,1 0,-1 0,1 0,-1 0,0 0,1 0,-1 0,1-1,-1 1,1 0,-1-1,0 1,1-1,1-1,48-27,-48 28,49-37,-2-3,59-60,82-101,-100 103,-133 141,12-12,1 0,1 2,-36 55,55-62,9-25,0 1,0-1,0 1,0-1,1 1,-1-1,0 1,0-1,0 1,0-1,1 0,-1 1,0-1,1 1,-1-1,0 0,1 1,-1-1,0 0,1 1,-1-1,0 0,1 0,-1 1,1-1,-1 0,1 0,-1 0,1 0,5 1,0-1,-1 0,1 0,0-1,0 1,0-2,6-1,67-19,86-36,-81 26,565-193,11 43,-614 171,45-9,-85 19,0 1,1 0,-1-1,1 2,-1-1,0 1,1 0,-1 0,0 1,10 4,-14-6,-1 1,1 0,0 0,-1 0,1 0,-1 0,0 1,1-1,-1 0,0 1,0-1,0 1,0-1,0 1,0 0,0-1,-1 1,1 0,0-1,-1 1,0 0,1 0,-1 0,0-1,0 1,0 0,0 3,-1 3,-1 0,0 0,0-1,0 1,-5 8,-9 17,-26 42,26-51,2 1,1 0,-14 39,26-61,0 1,0-1,0 0,0 1,1 0,-1-1,1 1,0-1,0 1,0-1,1 1,-1-1,1 1,0-1,0 1,0-1,3 7,-1-7,-1 0,1-1,0 1,0 0,0-1,0 1,0-1,1 0,-1 0,1-1,-1 1,1-1,-1 1,1-1,0 0,0 0,6 0,11 1,1 0,0-2,0 0,-1-2,38-7,121-34,-176 42,863-319,-438 147,-418 168,1 1,-1 0,1 1,14-2,-26 5,1 0,-1 0,0 0,0 0,0 0,1 0,-1 0,0 0,0 0,1 0,-1 0,0 0,0 0,0 0,1 0,-1 0,0 0,0 1,0-1,1 0,-1 0,0 0,0 0,0 1,0-1,1 0,-1 0,0 0,0 1,0-1,0 0,0 0,0 0,0 1,0-1,0 0,1 0,-1 1,0-1,0 0,0 0,0 0,0 1,-1-1,1 0,0 0,0 1,0-1,0 0,0 0,0 0,0 1,0-1,0 0,-1 0,1 0,0 1,0-1,0 0,0 0,-1 0,-29 32,-97 69,-170 103,150-107,-366 245,310-199,185-129,0 1,1 1,0 0,-22 29,38-42,-1-1,0 1,1-1,-1 1,1-1,0 1,0 0,0-1,0 1,0 0,1 0,-1 0,1 0,0 4,0-6,0 1,1-1,-1 0,1 0,-1 1,1-1,0 0,-1 0,1 0,0 0,0 1,0-1,0 0,0-1,0 1,0 0,0 0,0 0,0-1,1 1,1 1,7 0,-1 1,1-1,0-1,0 0,0 0,20-1,74-9,0-4,123-31,207-62,538-207,-854 265,-107 39,-33 12,-122 38,-254 111,271-100,-645 272,663-283,94-39,25-11,44-21,0 3,91-33,136-31,-209 68,255-66,-310 85,1 1,-1 0,28 1,-24 9,-21-6,1-1,-1 1,0-1,1 1,-1 0,0-1,0 1,0-1,1 1,-1 0,0-1,0 1,0 0,0-1,0 1,0 0,0-1,0 1,-1 0,1-1,0 1,0-1,0 1,-1 0,1-1,0 1,-1 0,-6 8,0-1,0 0,0 0,-1-1,0 1,-1-2,-12 9,-73 47,-168 82,-127 31,94-43,226-97,70-35,-1 0,0 0,0 0,0 1,0-1,0 0,1 0,-1 0,0 0,0 0,0 0,0 0,0 0,0 1,0-1,1 0,-1 0,0 0,0 0,0 0,0 1,0-1,0 0,0 0,0 0,0 0,0 0,0 1,0-1,0 0,0 0,0 0,0 0,0 1,0-1,0 0,0 0,0 0,0 0,0 0,0 1,-1-1,1 0,0 0,0 0,0 0,0 0,0 0,0 0,0 1,-1-1,47-9,565-204,-468 157,-72 28,479-192,-486 193,65-40,-125 65,1-1,-1 1,0-1,0 0,0 0,0-1,-1 1,1-1,-1 0,3-5,-6 9,1-1,-1 1,0-1,0 0,0 1,0-1,0 0,0 1,0-1,0 1,0-1,0 0,-1 1,1-1,0 1,0-1,-1 0,1 1,0-1,-1 1,1-1,0 1,-1-1,1 1,-1-1,1 1,-1 0,1-1,-1 1,1-1,-1 1,1 0,-1 0,0-1,1 1,-1 0,1 0,-1 0,0 0,1-1,-2 1,-14-2,-1 0,1 1,-1 1,-26 3,-201 30,-615 151,-29 6,170-81,644-101,59-10,40-8,372-87,-368 90,1262-199,6 128,-1269 77,-51 2,-87 1,-181 2,-1927 5,2176-9,-412-12,452 12,-77-12,78 12,0 0,1 0,-1 0,1 0,-1 0,0 0,1-1,-1 1,1 0,-1 0,1-1,-1 1,1 0,-1-1,1 1,-1-1,1 1,-1 0,1-1,-1 1,1-1,0 1,-1-1,1 1,0-1,0 0,-1 1,1-1,0 1,0-2,1 1,0-1,0 1,1-1,-1 1,1-1,0 1,-1 0,1 0,0 0,-1 0,1 0,0 0,0 1,0-1,2 0,73-24,96-18,-101 26,596-127,-530 117,-106 16,-47 7,-73 5,-146 11,-131 2,-113-1,-2644 12,3066-28,104-7,776-47,-808 57,6-1,0 0,0 2,-1 1,1 0,32 9,-49-9,1 0,-1 0,0 0,0 1,0 0,0 0,0 0,-1 1,1-1,-1 1,0 0,0 1,0-1,-1 1,1-1,-1 1,0 0,-1 0,1 0,-1 1,0-1,0 1,-1-1,0 1,0 0,1 7,2 44,-5 81,-2-93,3 1,1-1,13 76,-12-114,0 1,1-1,0 0,0 0,0-1,1 1,0-1,0 0,1 0,0 0,0 0,0-1,1 0,-1 0,1 0,0-1,1 0,7 4,12 5,1-2,0-1,41 9,-60-17,84 21,189 20,100-24,-292-16,2050 6,-2019-12,-518 1,10 2,-1899 0,2188-1,99 1,0 0,0 0,0 0,0 0,-1 0,1 0,0 1,0-1,0 0,0 0,-1 0,1 0,0 0,0 0,0 0,0 0,-1 0,1 0,0 0,0 0,0 0,0 0,-1 0,1 0,0 0,0 0,0 0,0 0,-1 0,1 0,0-1,0 1,0 0,0 0,0 0,-1 0,1 0,0 0,0 0,0-1,0 1,0 0,0 0,0 0,0 0,-1 0,1-1,0 1,0 0,0 0,0 0,0 0,0-1,0 1,0 0,0 0,0 0,0-1,0 1,0 0,0 0,1 0,19-8,471-92,-415 87,356-48,439-5,435 51,-1146 16,-33-1,318 5,-415-4,6 0,47 7,-77-7,1 0,-1 0,0 1,0 0,0 0,0 1,0-1,0 1,0 1,-1-1,1 1,-1 0,7 6,-10-7,0 0,-1 0,1 0,-1 0,1 0,-1 0,0 0,0 1,0-1,-1 0,1 0,-1 1,1-1,-1 1,0-1,-1 0,1 1,-1-1,0 5,0-5,0-1,0 1,1 0,-1 0,1 0,0 0,0-1,0 1,0 0,1 0,-1 0,1 0,0 0,0-1,0 1,0 0,0-1,0 1,1-1,-1 1,1-1,0 0,-1 1,1-1,0 0,1 0,-1 0,0-1,0 1,1 0,3 1,8 4,0-1,0 0,0-1,1-1,30 6,87 3,-100-10,1174 11,-1163-14,53-3,-88 3,12-1,-29-1,-3 0,-2-2,1 0,-1 0,2-2,-1 1,0-2,1 0,0 0,1-1,-1 0,2-1,-1-1,1 1,-12-16,-36-44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03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24575,'2'4'0,"0"0"0,1 0 0,-1 0 0,1-1 0,0 1 0,-1-1 0,2 1 0,-1-1 0,0 0 0,1 0 0,-1 0 0,1-1 0,6 4 0,10 9 0,653 494 0,-489-383 0,256 227 0,-325-254 0,-52-47 0,-2 3 0,55 64 0,-101-101 0,387 432 0,-337-385 0,78 73 0,-60-60 0,97 114 0,-115-111 0,-39-48 0,0-1 0,2-1 0,34 28 0,-19-25 0,0 3 0,-3 1 0,-1 2 0,46 61 0,107 140 0,-20-29 0,-130-156 0,1-3 0,4-1 0,1-2 0,2-3 0,3-1 0,85 56 0,44 26 0,-37-25 0,-96-65 0,-2 2 0,-1 2 0,54 64 0,-8-8 0,17 19 0,-57-60 0,1-2 0,66 51 0,-38-42 0,4-4 0,2-4 0,96 45 0,-158-90-455,1-1 0,52 12 0,-23-12-6371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1:30.61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1,'-2'0,"1"0,-1 0,0 1,1-1,-1 1,1-1,-1 1,1-1,-1 1,1 0,-1 0,1 0,0 0,0 0,-1 0,1 0,0 0,0 0,0 1,0-1,0 0,0 1,0-1,0 2,-15 45,13-37,-39 119,25-84,2 1,-12 65,26-107,0-1,0 1,1-1,0 1,0 0,0-1,0 1,1 0,-1-1,1 1,0-1,1 1,-1-1,1 0,0 1,0-1,0 0,1 0,-1 0,1-1,0 1,0 0,0-1,1 0,-1 0,1 0,-1 0,1-1,0 1,0-1,1 0,-1 0,0-1,9 3,10 1,0-1,1-1,-1-1,1-1,33-3,-40 1,1 1,67 0,-78 0,0 0,0 1,-1 1,1-1,0 1,-1 0,0 0,1 1,6 3,-12-4,1-1,-1 0,1 0,-1 1,1-1,-1 0,0 1,0-1,0 1,0 0,0-1,0 1,0 0,0 0,-1 0,1-1,-1 1,1 0,-1 0,0 0,0 0,0 0,0 0,0 0,0 0,-1 2,0 4,-2 0,1 0,-1-1,-7 15,-10 14,13-25,1 1,0 0,0 0,1 0,-5 21,9-31,1 1,0-1,0 1,0-1,0 0,0 1,0-1,1 1,-1-1,1 0,0 1,-1-1,1 0,0 1,1-1,-1 0,0 0,0 0,1 0,0 0,-1 0,1-1,0 1,0-1,0 1,0-1,0 1,0-1,0 0,0 0,0 0,1 0,-1 0,0-1,1 1,-1-1,1 0,-1 1,3-1,11 1,0 0,-1-1,1-1,29-4,110-27,176-61,114-25,-366 103,152-8,-215 23,0 1,-1 0,1 1,22 6,-37-8,1 0,-1 1,1-1,0 0,-1 1,1-1,-1 1,1 0,-1-1,1 1,-1 0,0 0,1 0,-1 0,0 0,1 0,-1 0,0 0,0 1,0-1,0 0,0 1,-1-1,1 1,0-1,-1 1,1-1,-1 1,1-1,-1 1,0-1,1 1,-1 0,0-1,0 1,0 0,-1-1,1 1,0 0,0-1,-1 1,1-1,-1 1,0-1,1 1,-1-1,0 1,-1 0,-5 9,0-1,-1 0,0-1,-19 16,21-19,-6 5,-31 32,41-41,0 1,-1 0,1 0,1 0,-1 0,0 0,1 0,-1 0,1 1,0-1,0 0,0 1,0 4,1-7,1 1,-1-1,0 1,1-1,-1 1,0-1,1 0,0 1,-1-1,1 0,0 1,0-1,0 0,0 0,0 0,0 0,0 0,0 0,0 0,0 0,1 0,-1-1,0 1,1 0,-1-1,0 1,1-1,-1 1,1-1,2 0,4 2,0-1,0 0,1-1,13-1,13-3,-1-1,0-2,0-2,52-20,136-70,-139 60,176-78,-249 112,21-8,-56 31,-29 18,-130 90,150-100,1 2,2 1,-31 35,56-57,0 0,1 0,0 0,0 1,0-1,1 1,0 0,1 0,0 1,0-1,1 1,-2 14,4-20,0 0,0 0,0 0,1 0,-1-1,1 1,0 0,0 0,0-1,0 1,0-1,0 1,1-1,0 1,-1-1,4 4,-1-3,0 0,1 0,-1 0,1 0,-1-1,1 1,0-1,0 0,0-1,0 1,9 0,8 2,1-2,-1-1,1-1,0-1,-1-1,1 0,-1-2,34-10,14-9,89-42,198-110,-213 99,3 6,164-52,-285 114,65-17,-85 24,0 0,0 0,0 0,0 1,0 0,-1 0,1 1,0 0,0 0,0 0,0 1,5 2,-9-3,-1-1,1 1,-1 0,1 0,-1 0,0 0,0 1,1-1,-1 0,0 0,0 1,0-1,0 1,0-1,-1 1,1-1,0 1,-1-1,1 1,-1 0,0-1,1 1,-1 0,0-1,0 1,0 0,0 0,0-1,0 1,-1 2,-1 5,-1 0,0-1,0 1,-9 14,-111 179,56-99,60-92,0 0,1 0,1 0,-8 21,13-31,-1 0,1 0,0 0,-1 0,1 0,0 0,0 1,0-1,0 0,0 0,0 0,0 0,0 0,1 0,-1 0,0 0,1 0,-1 0,1 0,-1 0,1 0,-1 0,1 0,-1 0,1 0,0-1,0 1,-1 0,1-1,0 1,0 0,0-1,0 1,0-1,0 1,0-1,0 1,0-1,0 0,0 0,2 1,7-1,0-1,0 0,-1-1,1 0,0 0,-1-1,18-8,128-55,208-122,-178 86,975-446,-1106 523,-54 25,0 0,0 0,-1 0,1-1,0 1,0 0,0 0,0 0,0 0,0 0,0 0,-1 0,1 0,0-1,0 1,0 0,0 0,0 0,0 0,0 0,0-1,0 1,0 0,0 0,0 0,0 0,0 0,0-1,0 1,0 0,0 0,0 0,0 0,0 0,0-1,0 1,0 0,0 0,0 0,0 0,0 0,0-1,1 1,-1 0,0 0,0 0,0 0,0 0,0 0,0 0,0 0,1-1,-1 1,0 0,0 0,0 0,0 0,0 0,1 0,-1 0,0 0,0 0,-37 4,-893 222,17 79,655-203,209-81,-60 36,105-55,0 0,0 0,0 1,1 0,-1 0,1 0,-1 0,1 0,0 1,0-1,0 1,-4 8,7-12,0 1,0 0,0-1,0 1,0-1,0 1,0 0,0-1,0 1,0-1,1 1,-1 0,0-1,0 1,1-1,-1 1,0-1,1 1,-1-1,0 1,1-1,-1 1,1-1,-1 0,1 1,-1-1,1 0,-1 1,1-1,0 0,36 8,12-11,0-1,-1-2,63-17,-72 15,394-96,-195 44,-208 56,-30 4,0 1,0-1,0 0,0 0,1 0,-1 1,0-1,0 0,0 0,0 0,0 1,0-1,0 0,0 0,0 1,0-1,0 0,0 0,0 1,0-1,0 0,0 0,0 0,0 1,0-1,-1 0,1 0,0 0,0 1,0-1,0 0,0 0,0 0,-1 0,1 1,0-1,0 0,0 0,-1 0,1 0,0 0,0 0,0 1,-1-1,1 0,0 0,0 0,-1 0,1 0,0 0,-53 30,-202 92,-300 159,546-275,-10 5,1 0,-32 27,45-34,1 0,0 0,1 0,-1 1,1 0,0-1,0 1,0 0,1 0,0 1,0-1,0 0,0 1,1-1,-1 10,1-7,1 7,-1 0,0-1,-1 1,-1 0,-1-1,0 1,0-1,-1 0,-1 0,-1-1,-9 16,-11 7,-1-2,-1-1,-2-2,-1-1,-41 31,-300 194,251-179,87-49,35-27,-1 0,1 1,0-1,0 0,0 0,-1 0,1 0,0 0,0 0,0 0,-1 1,1-1,0 0,0 0,0 0,0 0,0 1,-1-1,1 0,0 0,0 0,0 0,0 1,0-1,0 0,0 0,0 1,0-1,0 0,0 0,0 0,0 1,0-1,0 0,0 0,0 0,0 1,0-1,0 0,0 0,0 1,0-1,1 0,-1 0,0 0,0 0,0 1,0-1,0 0,1 0,-1 0,0 0,0 0,0 1,0-1,1 0,-1 0,0 0,0 0,0 0,1 0,-1 0,10 0,0-2,-1 1,1-1,-1 0,11-5,516-211,-462 184,-38 18,66-30,155-93,-250 134,0 1,0-1,-1-1,1 1,-1-1,0 0,-1-1,0 1,7-12,-11 17,-1 0,1 0,-1 0,0 0,1 0,-1 0,0-1,0 1,0 0,0 0,0 0,0 0,0 0,0 0,-1-1,1 1,0 0,-1 0,1 0,0 0,-1 0,1 0,-1 0,0 0,1 0,-2-1,-1 0,0 0,0 0,-1 0,1 0,-1 0,1 1,-1-1,1 1,-1 0,0 0,-7 0,-19-2,0 1,-1 2,-46 6,-114 22,0 8,-222 74,233-47,135-37,44-25,1-1,-1 1,0-1,1 1,-1-1,0 1,1 0,-1-1,1 1,-1 0,1-1,-1 1,1 0,-1 0,1 0,0-1,-1 1,1 0,0 0,0 0,0 0,0-1,0 1,0 0,0 2,0-2,1 0,0 0,0 0,0 0,0 0,0-1,0 1,0 0,0 0,0-1,0 1,1 0,-1-1,0 1,0-1,0 0,1 1,1-1,49 7,145-14,648-105,-262 28,-520 76,145-14,-201 23,-34 5,-451 71,33-12,-1976 122,2160-184,233-3,0-1,0-1,-34-8,59 9,1 1,-1-1,1 0,0 0,0 0,-1 0,1 0,0 0,0-1,0 1,-3-4,4 4,1 0,-1 1,1-1,0 0,-1 0,1 0,0 0,-1 1,1-1,0 0,0 0,0 0,0 0,0 0,0 0,0 1,0-1,0 0,0 0,1 0,-1 0,0 0,1 1,-1-1,0 0,1-1,6-6,0 0,1 0,0 1,0 0,0 0,1 1,0 0,10-5,48-27,1 3,122-43,163-34,-349 111,786-217,-621 163,-123 33,-46 22,1 0,-1 0,1-1,-1 1,1 0,-1-1,1 1,-1 0,1-1,-1 1,1 0,-1-1,0 1,1-1,-1 1,0-1,1 1,-1-1,0 1,0-1,0 1,1-1,-1 1,0-1,0 1,0-1,0 0,0 1,0-1,0 1,0-1,0-1,-5 0,0 0,0 0,0 0,0 1,0 0,0 0,0 0,0 0,-1 1,1 0,0 0,-9 1,-335 22,234-13,-823 64,904-71,26-2,12-2,47-7,49-9,18-1,-1-5,157-54,-257 71,0-1,0-1,20-13,-36 21,1-1,-1 0,0 0,0 1,0-1,0 0,0 0,0 0,0 0,0-1,0 1,0 0,-1 0,1 0,0-1,-1 1,1 0,-1-1,1-2,-1 3,0 0,-1 0,1 1,0-1,-1 0,1 0,-1 0,1 0,-1 1,0-1,1 0,-1 0,0 1,1-1,-1 0,0 1,0-1,0 1,0-1,1 1,-1 0,-1-1,-10-3,0 0,0 1,-25-3,-151-11,-240 8,269 10,11-2,-581 7,685-5,-76 13,117-14,-1 1,1-1,-1 1,1 0,-1-1,1 2,0-1,0 0,0 1,-1-1,1 1,0 0,1 0,-1 0,0 1,1-1,-1 1,1-1,-4 5,6-5,0-1,0 0,0 0,0 1,0-1,0 0,0 0,0 1,0-1,1 0,-1 0,1 1,-1-1,0 0,1 0,0 0,-1 0,1 0,0 0,0 1,4 3,-1 0,0-1,1 0,0 0,10 6,26 13,85 32,172 49,125 12,113 6,1009 180,9-72,-1151-188,106-12,-397-32,-94-3,-21-3,-38-12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34.0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0 24575,'0'3782'0,"0"-3753"-455,-1 0 0,-9 48 0,-4-21-6371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2:21.75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1210 7,'-1'-1,"-1"0,1 1,-1-1,1 0,-1 1,1-1,-1 1,1-1,-1 1,0-1,1 1,-1 0,0 0,1 0,-1 0,1 0,-1 1,0-1,1 0,-1 1,1-1,-1 1,1-1,-1 1,1 0,-1 0,1 0,-1 0,1 0,0 0,0 0,0 0,0 0,-2 2,-45 52,45-50,-25 35,1 1,3 2,-31 71,-35 145,90-257,-3 8,0 0,1 1,0-1,-1 21,3-30,0 1,0-1,0 0,0 1,0-1,0 0,1 1,-1-1,0 0,1 1,-1-1,1 0,0 0,-1 1,1-1,0 0,0 0,0 0,0 0,0 0,0 0,0 0,0 0,0-1,0 1,0 0,1-1,-1 1,0 0,0-1,1 0,-1 1,0-1,1 0,-1 0,0 1,1-1,-1 0,1 0,-1-1,0 1,1 0,-1 0,0-1,1 1,1-2,19-5,-1-2,0-1,0 0,-1-1,-1-2,27-21,-19 15,-21 15,37-28,-41 31,0-1,0 0,0 0,0 0,0 0,0 0,0 0,-1-1,1 1,-1 0,0-1,2-4,-7 4,-12 7,-73 29,2 3,1 5,-92 58,173-96,0 1,0 0,0 0,0 1,-6 7,11-11,-1-1,1 1,-1-1,1 1,-1-1,1 1,0 0,-1-1,1 1,0-1,0 1,-1 0,1-1,0 1,0 0,0-1,0 1,0 0,0 0,0-1,0 1,0 0,0-1,0 1,0 0,1-1,-1 1,0 0,0-1,1 1,-1-1,0 1,1 0,-1-1,1 1,-1-1,1 1,-1-1,1 1,-1-1,1 0,-1 1,1-1,0 0,-1 1,1-1,0 0,-1 0,1 1,0-1,-1 0,1 0,0 0,-1 0,1 0,1 0,7 1,-1-1,1 1,0-1,-1-1,1 0,0 0,16-5,67-26,-34 9,-2-2,0-3,-2-2,-1-3,-2-2,89-78,-125 97,0 0,0-1,-2-1,0 0,19-38,-28 49,-1 1,0-1,-1 0,0 0,0 0,0 0,-1-1,0 1,0 0,-1 0,0-1,0 1,-1 0,0-1,0 1,-1 0,1 0,-2 0,1 0,-1 0,-4-8,1 7,0 0,-1 0,1 1,-1 0,-1 0,1 1,-1 0,0 0,-1 1,1 0,-1 0,0 1,0 0,-1 1,1 0,-1 0,1 1,-15-2,0 2,0 1,0 0,0 2,0 1,0 0,-36 10,30-5,0 2,0 1,1 1,0 2,1 1,1 0,-47 35,59-37,1 0,1 0,0 1,1 1,1 0,0 1,1 0,0 0,1 1,1 0,0 1,2 0,0 0,-7 31,11-39,1 1,0-1,0 0,1 1,1-1,-1 0,1 1,1-1,0 0,0 0,1 0,0 0,0-1,8 15,-4-13,-1-1,1 0,0 0,1-1,0 0,1 0,-1-1,1 0,1-1,-1 0,21 9,-10-6,1-1,0-1,1-1,0-1,27 3,112 1,-128-8,143-2,1-7,179-34,346-90,-635 118,162-37,274-46,-489 94,0 2,0 0,0 1,22 2,-36-2,1 0,-1 0,1 0,-1 0,1 0,-1 0,0 0,1 0,-1 0,1 1,-1-1,1 0,-1 0,0 0,1 1,-1-1,0 0,1 1,-1-1,0 0,1 1,-1-1,0 0,0 1,1-1,-1 0,0 1,0-1,0 1,0-1,1 1,-14 15,-17 3,0-1,-2-1,-48 19,26-13,24-10,-94 42,3 4,-155 103,268-156,-55 43,59-46,0 0,0 1,1-1,0 1,-1 0,2 0,-1 0,0 1,1-1,0 1,-3 8,4-12,1 0,0 1,0-1,0 0,0 0,1 1,-1-1,0 0,0 0,1 1,-1-1,1 0,-1 0,1 0,0 0,-1 0,1 0,0 0,0 0,-1 0,1 0,0 0,0 0,0 0,0-1,0 1,0 0,1-1,-1 1,0-1,0 1,0-1,2 1,8 2,1 0,-1-1,1 0,-1 0,1-1,0-1,19-1,97-16,-122 16,132-27,-2-6,174-67,265-136,-147 56,-381 166,-47 15,0 0,0 0,0-1,0 1,0 0,1 0,-1 0,0 0,0 0,0 0,0 0,0 0,0 0,1-1,-1 1,0 0,0 0,0 0,0 0,1 0,-1 0,0 0,0 0,0 0,0 0,0 0,1 0,-1 0,0 1,0-1,0 0,0 0,0 0,1 0,-1 0,0 0,0 0,0 0,0 0,0 0,0 1,1-1,-1 0,0 0,0 0,0 0,0 0,0 0,0 1,0-1,0 0,0 0,0 0,0 0,0 1,0-1,0 0,0 0,0 0,-20 16,-30 12,-2-2,-68 24,67-28,-206 81,-565 251,633-247,177-98,0 0,1 1,1 0,-1 1,2 0,-12 14,22-24,0 0,0 0,0 1,0-1,0 0,0 1,1-1,-1 0,0 1,1-1,-1 1,1 0,0-1,-1 1,1-1,0 1,0-1,0 1,0 0,0-1,1 1,-1-1,0 1,1-1,-1 1,1-1,-1 1,1-1,0 1,0-1,-1 0,1 1,0-1,0 0,0 0,1 0,-1 0,0 0,0 0,1 0,1 1,10 4,0 0,1-1,-1-1,1 0,0-1,1-1,21 2,38 1,122-7,88-23,55-24,553-154,-846 190,53-16,123-18,-184 45,-24 7,-15-2,0-1,-1 0,1 1,-1-1,1 0,-1 0,1 0,-1 0,0-1,0 1,0 0,0-1,0 1,-1-1,1 0,-4 2,-62 36,-2-2,-1-4,-78 25,83-33,-145 52,-58 24,255-95,0 0,1 0,0 1,-13 10,25-17,1 0,-1 1,1-1,-1 0,1 1,-1-1,1 0,-1 1,1-1,0 1,-1-1,1 1,-1-1,1 1,0-1,0 1,-1 0,1-1,0 1,0-1,0 1,-1-1,1 1,0 0,0-1,0 1,0 0,0-1,0 1,1-1,-1 1,0 0,0-1,0 1,1-1,-1 1,0 0,0-1,1 1,-1-1,0 1,1-1,-1 1,1-1,-1 0,1 1,-1-1,1 1,-1-1,1 0,-1 1,1-1,-1 0,1 0,0 0,-1 1,1-1,-1 0,2 0,9 3,-1 0,0-1,1-1,0 0,0 0,-1-1,14-1,87-13,-70 8,166-31,214-69,-367 89,43-11,-88 26,-1 1,1-1,0 1,-1 1,1 0,0 0,14 2,-23-2,1 0,-1 0,1 0,-1 0,1 1,-1-1,1 0,-1 0,0 0,1 0,-1 1,1-1,-1 0,0 0,1 1,-1-1,0 0,1 1,-1-1,0 0,0 1,1-1,-1 0,0 1,0-1,0 1,1-1,-1 1,0-1,0 1,-7 17,-28 32,-74 83,30-40,46-54,2 2,-48 85,76-122,1 0,0 0,0 0,1 0,-1 0,1 0,0 1,0-1,0 0,0 1,1-1,0 1,0-1,0 1,0-1,1 1,0-1,0 0,0 1,0-1,1 0,0 0,-1 0,6 7,-2-5,1-1,-1-1,1 1,0-1,1 0,-1 0,1-1,-1 0,1 0,0 0,0-1,1 0,-1-1,10 2,12 1,1-2,-1-1,1-1,-1-1,1-1,-1-2,58-16,-65 14,-1-1,0-1,0 0,0-2,-1-1,-1 0,0-1,0-2,-1 1,-1-2,18-19,-29 27,0-1,-1 1,0-1,0 0,-1 0,0-1,0 0,-1 1,0-1,-1 0,0 0,0-1,-1 1,0 0,-1 0,0-1,0 1,-3-14,1 15,0 0,0 0,-1 1,0-1,0 1,-1 0,0 0,0 0,-1 0,0 1,0 0,0 0,-1 0,0 1,0-1,0 1,-1 1,0-1,1 1,-2 1,-14-7,-9 1,-2 1,1 1,-1 2,0 1,-55 1,54 2,-167-1,-1 9,-382 64,416-40,162-30,-3 1,1-1,-1 1,0-1,0-1,-9 0,18 0,0 0,-1 0,1 0,0-1,0 1,-1 0,1 0,0 0,0 0,0 0,0-1,-1 1,1 0,0 0,0 0,0-1,0 1,0 0,-1 0,1-1,0 1,0 0,0 0,0-1,0 1,0 0,0 0,0-1,0 1,0 0,0 0,0-1,0 1,0 0,0 0,0-1,1 1,-1 0,0 0,0 0,0-1,0 1,0 0,0 0,1 0,-1-1,0 1,0 0,0 0,1-1,26-24,254-162,-195 136,-1-4,101-88,-178 137,-1-1,0 0,-1 0,1 0,-1-1,8-15,-13 22,-1 1,0-1,1 0,-1 1,0-1,0 0,0 1,0-1,0 0,0 1,0-1,0 0,0 1,0-1,0 0,0 1,0-1,0 1,-1-1,1 0,0 1,0-1,-1 0,1 1,0-1,-1 1,0-1,-1 0,1 0,-1 0,0 0,1 0,-1 1,0-1,0 1,0-1,0 1,1 0,-1-1,0 1,-2 1,-19 0,0 2,1 0,-41 12,-166 60,-84 45,-1894 769,2123-858,81-32,10-3,43-21,470-206,5-1,-29-28,-475 247,0 0,-1-1,0-2,19-18,-37 32,0 0,0 0,-1 0,1 0,-1 0,1 0,-1 0,0 0,0 0,0-1,0 1,0 0,0-1,-1 1,1-1,-1 1,0-5,0 5,-1 0,1 0,-1 1,0-1,1 1,-1-1,0 1,0-1,0 1,0-1,-1 1,1 0,0 0,-1-1,1 1,0 0,-1 0,1 0,-3 0,-10-5,0 1,0 1,-1 0,1 1,-17-1,-199-14,-1157 20,891 7,270-5,-272-1,474-4,0-1,-34-7,56 9,0 0,0 0,1 0,-1-1,0 1,0-1,1 1,-1-1,0 0,1 1,-1-1,1 0,-1 0,1 0,0 0,-1-1,1 1,0 0,0 0,0-1,-1 1,2-1,-1 1,0-1,-1-2,2 2,1 0,-1-1,1 1,0 0,0 1,-1-1,1 0,1 0,-1 0,0 0,0 1,1-1,-1 1,1-1,-1 1,1-1,0 1,-1 0,1 0,2-1,24-14,0 1,1 2,50-17,-10 5,69-28,148-61,-236 91,-2-2,-1-3,67-50,-101 68,0 0,-1-1,-1-1,0 0,11-16,-21 27,1-1,-1 0,1 0,-1 0,0 0,0 0,0 0,0-1,0 1,-1 0,1 0,0-1,-1 1,0 0,0-1,0 1,0 0,0-1,0 1,0 0,-1-1,1 1,-1 0,0-1,1 1,-1 0,0 0,-1 0,1 0,0 0,-3-3,-1 1,-1-1,0 2,0-1,0 1,0-1,0 2,-1-1,0 1,1 0,-11-2,-26-4,-1 3,0 1,0 1,-86 8,-180 41,32 21,230-51,1 1,0 3,-66 39,103-53,0 0,1 0,0 1,0 1,0-1,-8 12,16-18,0 0,0 0,0 0,0 0,0 0,1 1,-1-1,0 0,1 0,-1 1,1-1,-1 0,1 1,0-1,0 1,-1-1,1 1,0-1,0 0,0 1,1-1,-1 1,0-1,0 0,1 1,-1-1,1 0,-1 1,1-1,0 0,0 1,-1-1,1 0,0 0,0 0,0 0,0 0,0 0,0 0,2 1,4 2,0 0,1-1,-1 0,1 0,-1-1,11 3,36 6,1-3,79 3,122-10,-72-2,180 16,-268-7,166 37,-242-40,-1 1,1 0,-1 2,0 0,28 17,-39-20,0 1,0 0,-1 1,1-1,-1 1,-1 1,0 0,0 0,0 0,-1 0,0 1,-1 0,7 16,-3 2,-2 1,0 0,-2 1,2 40,-9 119,1-135,-6 94,-1 102,10-242,-1-1,1 0,0 1,0-1,1 0,0 0,0 1,0-1,1-1,0 1,0 0,0-1,1 1,0-1,0 0,0 0,0-1,1 1,0-1,0 0,0 0,1-1,-1 1,1-1,0-1,0 1,0-1,0 0,0 0,12 2,9-1,-1 0,1-1,0-2,0-1,-1-1,35-7,43-13,-1-4,168-66,-262 89,1 0,-1-1,0-1,0 0,0 0,-1-1,9-6,-17 12,0-1,1 1,-1 0,0-1,1 1,-1-1,0 1,0-1,1 1,-1-1,0 1,0-1,0 1,0 0,0-1,0 0,1 1,-1-1,0 1,0-1,-1 1,1-1,0 1,0-1,0 1,0-1,0 1,0 0,-1-1,1 1,0-1,0 1,-1-1,1 1,-1-1,-1 0,0-1,1 1,-2 0,1 0,0 0,0 0,0 0,0 1,-1-1,1 1,-3-1,-19-2,-1 2,1 1,0 0,-44 8,-112 28,81-12,2 4,-130 56,202-72,0 0,-38 27,59-36,-1 0,1 0,0 0,0 1,1-1,-1 1,1 0,0 0,0 0,0 1,0-1,1 1,-1-1,1 1,1 0,-1 0,1 0,-1 0,1 0,0 6,2-7,-1 0,1 0,0 0,1 0,-1 0,1-1,-1 1,1 0,0-1,1 0,-1 1,0-1,1 0,0 0,0 0,0 0,0-1,0 1,0-1,1 0,-1 0,8 3,9 4,-1-1,1-1,30 6,28 2,0-4,0-3,1-4,0-3,-1-3,80-13,474-103,-607 113,339-85,101-20,-343 87,230-12,-336 34,305 5,-314-3,0 0,0 0,-1 0,1 1,-1 0,1 0,-1 0,7 4,-12-5,0 0,0 0,1 0,-1 0,0 0,0 0,0 1,0-1,0 0,-1 0,1 1,0-1,-1 0,1 1,0-1,-1 1,0-1,1 1,-1-1,0 1,0-1,0 1,0-1,0 1,0-1,0 1,0-1,-1 1,1-1,-1 1,1-1,-1 1,1-1,-1 0,0 1,0-1,0 0,-1 2,-6 9,5-9,1 1,0-1,-1 1,1-1,1 1,-1 0,0 0,-1 5,3-8,0-1,0 1,0 0,0-1,1 1,-1-1,0 1,0-1,0 1,0 0,0-1,1 1,-1-1,0 1,1-1,-1 1,0-1,1 1,-1-1,0 0,1 1,-1-1,1 1,-1-1,2 1,27 3,-4-7,0-2,-1-1,0-1,0 0,-1-2,42-23,-40 21,148-72,-4-8,-3-7,267-211,-417 296,2-1,-2-1,19-19,-32 31,-1 0,1 0,-1 0,0-1,0 1,0 0,0-1,0 0,-1 1,0-1,1 0,-1 0,-1 0,1 1,-1-1,1 0,-1 0,-1-5,1 6,-1 1,0-1,0 1,0 0,0 0,0-1,-1 1,1 0,-1 0,0 0,1 0,-1 1,0-1,0 0,0 1,0-1,0 1,0 0,-1-1,1 1,0 0,-5-1,-3-1,-1 1,1-1,-1 2,-15-2,-37 3,0 3,-95 16,50-4,-222 16,-458-16,771-15,1 0,0-2,0 0,0-1,1 0,-1-1,-16-7,29 9,0 1,0-1,0 0,1 0,-1 1,1-2,-1 1,1 0,0 0,0-1,0 1,0-1,0 0,1 0,-1 1,-1-6,2 3,0 1,1-1,0 1,-1-1,1 1,1-1,-1 0,1 1,0-1,0 1,0-1,1 1,-1 0,5-8,7-13,1 0,1 1,2 1,0 0,39-38,116-92,-158 142,263-207,-252 199,39-36,-62 53,0 0,-1 0,1-1,0 1,-1 0,1 0,-1-1,0 1,0-1,0 1,0-1,0-2,-1 4,0 0,0 0,0 0,0 0,0 0,0 0,0 0,-1 0,1 0,0 0,-1 0,1 0,-1 0,1 0,-1 0,1 0,-1 1,1-1,-1 0,0 0,0 1,0-2,-5-1,1 1,0-1,0 1,-1 0,0 1,1-1,-1 1,0 0,1 1,-8-1,-28 1,-79 9,-450 90,-9 35,374-84,-852 191,880-204,130-32,46-5,1 0,0 0,-1 0,1 1,-1-1,1 0,-1 0,1 0,-1 0,1 0,-1-1,1 1,-1 0,1 0,-1 0,1 0,0 0,-1-1,1 1,-1 0,1 0,0-1,-1 1,1 0,0-1,-1 1,1 0,0-1,-1 1,1 0,0-1,0 1,-1-1,4-3,0 0,0 1,1-1,-1 1,1 0,0 0,-1 0,1 1,1-1,7-3,99-53,134-51,133-31,61-25,-405 152,41-25,-72 38,-1-1,0 1,1-1,-1 0,0 1,0-1,0 0,0 0,0-1,0 1,2-4,-4 5,0 0,0 1,0-1,0 1,0-1,0 0,0 1,0-1,0 1,0-1,0 0,0 1,0-1,-1 1,1-1,0 1,0-1,-1 1,1-1,0 1,-1-1,1 1,0-1,-1 1,1-1,-1 1,1 0,-1-1,1 1,-1 0,1-1,-1 1,0 0,-8-4,0 1,0 1,-1 0,1 0,-1 1,-11-1,-43 0,-72 6,-165 27,-1022 208,52-8,1251-228,-72 10,-140 3,744-50,-135 2,-361 31,0 1,1 0,-1 1,0 0,24 7,-35-7,0 1,0 0,0 0,-1 1,1 0,0 0,-1 0,0 0,0 0,0 1,0 0,0 0,-1 0,0 0,1 1,-2-1,1 1,0 0,2 8,15 42,14 66,5 18,-28-105,1-1,2 0,1-1,2-1,0 0,3-2,0 0,33 36,-25-39,0-1,2-1,0-1,1-2,2-2,0 0,1-2,1-2,0-1,1-2,0-1,1-2,0-2,0-1,45 1,-6-2,-1-3,1-4,-1-2,0-4,0-4,-1-2,89-31,-142 38,0-2,34-18,-30 6,-25 20,1 1,-1-1,1 1,-1-1,0 0,1 1,-1-1,0 0,1 1,-1-1,0 0,0 0,0 1,0-1,0 0,0 1,0-1,0 0,0 0,0 1,0-1,0 0,-1 0,-1-2,0 1,0 0,0 0,-1 0,1 0,-1 1,1-1,-1 0,0 1,0 0,1 0,-1 0,0 0,0 0,-4 0,-26-6,-1 1,0 2,0 1,0 2,0 2,0 0,0 3,-53 11,-16 10,-149 56,233-74,0 0,-1-2,0 0,-27 3,37-8,1 0,0 0,-1-1,1 0,0 0,-1-1,1-1,0 1,0-2,1 1,-15-9,-45-27,-80-61,147 99,0 0,-1 0,1 0,0 0,0 0,0 0,0 0,0 0,0-1,1 1,-1 0,0-1,0 1,0-3,1 4,0-1,0 0,0 1,0-1,0 1,1-1,-1 1,0-1,0 0,0 1,1-1,-1 1,0-1,1 1,-1-1,0 1,1 0,-1-1,1 1,-1-1,1 1,-1 0,1-1,-1 1,1 0,0-1,7-2,0 1,0-1,0 1,0 1,10-1,135-12,201 8,-207 6,803 24,-653-1,344 72,-509-66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24.6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24575,'3259'0'-1365,"-3203"0"-5461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07.66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1,'0'11,"0"15,0 14,-10 11,-5-3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18.2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0,'5'5,"1"-1,0 0,0-1,0 1,0-1,1-1,-1 1,1-1,0 0,0 0,-1-1,13 1,4 2,359 80,32 6,-282-68,161 7,-80-25,-1-8,414-64,-471 40,1 6,201-1,-209 26,171 25,207 14,5-42,-243-3,-215 1,-46 0,0 1,0 1,-1 1,1 2,0 0,-1 2,36 11,-58-15,-1 0,0 0,0 1,0-1,0 1,0 0,0 0,0 0,0 0,0 0,-1 0,1 1,-1-1,0 1,0 0,0 0,0 0,0 0,-1 0,1 0,-1 0,0 1,0-1,0 0,0 1,-1-1,1 1,-1-1,0 4,-1-1,-1 0,1 0,-1-1,0 1,0 0,-1-1,0 0,0 1,0-1,0 0,-1-1,0 1,0-1,0 1,-1-1,-5 4,-15 8,-1-1,0 0,-1-3,-1 0,-56 16,75-25,-277 83,-5-13,-305 37,-344 84,479-87,364-88,-143 36,214-47,0 0,1 2,0 1,1 1,0 1,-31 23,52-33,-1 0,1-1,0 1,-1 0,2 1,-1-1,0 0,1 1,-1-1,1 1,-2 6,3-9,1 1,0-1,0 1,0 0,0-1,0 1,1 0,-1-1,0 1,1 0,-1-1,1 1,-1-1,1 1,0-1,0 1,0-1,0 0,0 1,0-1,0 0,0 0,0 0,1 0,-1 0,0 0,1 0,-1 0,1 0,-1-1,1 1,2 0,10 5,1 0,0-1,0 0,0-2,20 3,92 6,-114-11,1026 10,-699-16,337 1,-648 4,-10 1,0-1,0-1,0 0,23-6,-37 6,0-1,-1 1,1-1,0 0,-1 0,1-1,-1 1,0-1,0 0,0 0,0-1,0 1,-1-1,0 1,1-1,-1 0,-1-1,1 1,-1 0,4-9,9-26,38-86,-44 110,0 0,0 0,2 1,0 0,24-23,75-48,-5 4,-97 72,-10 6,-16 11,-9 9,0 1,1 2,-40 39,-63 81,76-79,-65 57,59-69,-3-2,-2-4,-2-2,-2-3,-114 47,147-73,-1-1,1-1,-1-2,-1-2,-38 2,-187-6,174-4,-773-4,830 6,-1-1,1-2,0-1,0-2,0-1,1-1,0-2,0 0,-34-19,-18-12,2 4,1-4,3-4,-107-80,38 17,-22-18,151 109,1-1,0 0,1-1,1-1,1 0,-10-23,13 23,-1 2,-1-1,0 1,-2 1,1 0,-2 1,-29-26,16 20,-1 2,-1 1,-1 1,-1 2,0 0,-1 3,-66-20,92 32,-1-1,0 1,1 0,-1 1,0 0,1 0,-1 0,0 1,0 0,1 0,-1 1,1-1,-8 4,9-2,0 0,1 0,-1 0,1 1,-1 0,1 0,1 0,-1 0,0 0,1 1,0 0,0-1,0 1,1 0,0 1,-3 6,-3 15,1 0,0 1,2 0,-2 50,8 121,1-131,0 55,10 244,-9-339,1 0,1 0,1 0,2-1,0 1,2-2,1 0,1 0,1-1,20 28,-22-37,1-1,0-1,1 0,0-1,1 0,1-1,0-1,0 0,1-1,0-1,1 0,0-1,1-1,0-1,36 8,-14-8,1-1,1-3,-1-1,60-7,161-37,-137 26,-87 14,1-2,45-13,-78 17,0-1,-1 0,1-1,-1 1,0-1,0 0,0 0,0-1,-1 0,1 1,6-8,-9 8,0 0,0 0,0-1,-1 1,1 0,-1-1,1 1,-1-1,0 1,-1-1,1 1,-1-1,1 0,-1 1,0-1,0 0,-1 1,1-1,-2-5,-1-3,-2 0,1 0,-1 1,-1 0,0 0,0 0,-16-19,-64-63,76 83,-60-54,-3 2,-3 4,-2 4,-138-73,170 102,1-2,-45-36,70 47,1-1,0-1,2-1,0 0,1-1,-18-30,-44-68,-124-142,190 245,-5-6,12 12,-1 1,-1 1,1-1,-1 1,0 0,-1 0,0 1,-14-9,22 15,-1-1,0 1,0 0,0-1,0 1,0 0,0 0,0-1,0 1,0 0,0 0,0 0,0 0,0 1,0-1,0 0,0 0,0 0,0 1,0-1,0 1,1-1,-1 1,0-1,0 1,-1 0,1 1,-1 0,0 0,1 0,0 0,-1 0,1 0,0 1,0-1,0 1,0 2,-9 64,10-62,-5 93,4 0,4 0,5 0,5-1,31 128,-29-178,2 0,2-2,2 0,2-1,2-1,2-2,2-1,1 0,60 60,-66-81,1-1,1-1,1-1,0-1,1-2,1-1,0-1,33 10,41 6,113 19,-102-25,-102-20,640 109,497-93,-766-24,-269 6,173-8,-255 4,1-2,-1-1,-1-1,1-2,-1-1,45-22,-7-8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4:48.4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5072 24575,'10'-1'0,"0"0"0,0-1 0,0-1 0,0 1 0,0-2 0,-1 1 0,18-10 0,-8 3 0,32-15 0,-1-2 0,-1-3 0,-2-2 0,47-41 0,164-164 0,-147 129 0,24-18 0,302-306 0,-368 346 0,83-138 0,-48 66 0,218-259 0,-299 392 0,0 1 0,2 1 0,0 1 0,39-25 0,120-63 0,-19 12 0,-122 66 0,-2-1 0,50-53 0,-52 47 0,-13 11 0,0-2 0,27-42 0,6-8 0,-18 30 0,110-140 0,-34 46 0,2-4 0,199-271 0,-270 355 0,3 3 0,2 2 0,3 3 0,96-76 0,-60 51 0,35-26 0,-30 34 0,-53 38 0,2 1 0,0 3 0,3 1 0,89-39 0,20 19 0,-110 37 0,0-2 0,0-2 0,68-36 0,15-23-682,230-178-1,-305 206-6143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6:24.60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524 35,'76'5,"1"2,130 31,17 3,268-5,8-29,-368-6,1375-3,-460 0,-1012 0,0-2,58-12,-14 1,-78 14,0 1,0-1,0 1,0 0,0-1,0 1,0 0,1 0,-1 0,0 0,0 0,0 0,0 0,0 0,0 0,0 0,0 1,0-1,0 0,0 1,0-1,0 1,0-1,0 1,0-1,0 1,0 0,-1-1,1 1,1 1,-3 1,0 0,1-1,-1 1,0 0,-1-1,1 1,0 0,-1-1,0 0,1 1,-1-1,0 0,-2 2,-283 303,180-201,-152 195,258-299,-17 22,-22 42,36-60,2 0,-1 0,1 0,-1 1,2-1,-1 1,1-1,0 1,0-1,1 1,0 0,1 11,-1-14,1-1,0 0,1 1,-1-1,1 0,-1 0,1 0,0 0,0 0,0 0,0 0,1-1,-1 1,1-1,-1 0,1 1,0-1,5 2,1 1,1-1,0 0,0-1,0 0,14 3,4-2,1-1,-1-2,1 0,0-2,-1-1,1-1,-1-2,0-1,0-1,-1-1,0-1,0-2,-1 0,-1-2,0-1,31-23,-23 13,0-1,-2-2,-2-1,0-2,-2 0,-1-2,-2-1,-1-1,-1 0,32-73,-46 86,0 0,4-23,-10 38,-1 0,0 0,0-1,-1 1,0 0,0 0,0 0,-1 0,0-1,0 1,-2-7,2 12,1 0,0 0,-1 0,1 0,-1 0,1 0,-1 0,0 0,1 0,-1 1,0-1,1 0,-1 0,0 1,0-1,0 0,0 1,0-1,0 1,0-1,0 1,0-1,0 1,0 0,0 0,0-1,0 1,0 0,0 0,0 0,0 0,0 0,-1 0,1 0,0 1,0-1,0 0,0 1,0-1,0 1,-1 0,-5 2,1 1,0 0,0 1,-11 9,-12 15,1 0,1 3,2 0,-26 43,-70 146,118-214,-26 66,29-72,-1 1,0 0,1 0,-1-1,1 1,-1 0,1 0,0 0,0 0,0 0,0 0,0 0,0 0,0-1,1 1,-1 0,1 0,-1 0,1 0,0-1,0 1,0 0,0-1,0 1,0 0,0-1,0 0,1 1,-1-1,1 0,1 2,0-2,1-1,-1 0,0 1,1-1,-1-1,0 1,0 0,1-1,-1 1,0-1,0 0,0 0,0-1,0 1,0 0,0-1,4-3,30-20,-1-3,-1 0,-2-3,50-57,-1-5,77-114,-113 139,-4-2,58-129,-69 114,-29 79,-1 0,1 0,-2 0,1 0,0 0,-1-1,0 1,-1 0,0 0,-2-11,3 16,-1 0,1 0,0 0,-1 0,1 0,-1 0,0 0,1 0,-1 0,0 0,0 0,1 0,-1 1,0-1,0 0,0 1,0-1,0 1,0-1,0 1,0-1,0 1,0 0,0-1,-1 1,1 0,0 0,0 0,0 0,0 0,-3 0,-31 11,33-11,-40 22,1 1,2 3,0 1,-43 39,25-21,22-16,2 2,1 0,1 3,-40 54,-82 156,-4 6,140-228,-1-1,-1-1,-1 0,-1-2,0 0,-1-1,-32 18,-19 4,-85 34,74-36,40-18,-1-2,-1-2,0-2,-1-2,0-2,-1-2,-93 1,-497-11,154-1,440 2,-1-2,1-1,-1-3,2-1,-1-3,2-1,-1-2,2-2,-65-36,24 9,-2 4,-1 4,-3 4,-123-29,-71 23,87 16,107 4,1-4,-93-38,111 37,-31-16,-123-67,98 44,105 52,2-1,-1-1,1 0,1-1,0-1,1-1,1-1,0 0,1 0,1-2,0 0,1 0,2-1,-1 0,2-1,1 0,0-1,2 0,0 0,2 0,0-1,-1-29,4 48,1 1,0 0,0-1,1 1,-1 0,0 0,1-1,-1 1,1 0,0 0,0 0,1-3,-1 5,-1-1,1 1,-1 0,1-1,0 1,-1 0,1 0,0 0,-1-1,1 1,0 0,-1 0,1 0,0 0,0 0,-1 0,1 0,0 1,-1-1,1 0,0 0,-1 1,1-1,0 0,-1 0,1 1,-1-1,1 1,-1-1,1 1,-1-1,1 1,-1-1,1 1,-1-1,1 1,-1-1,0 1,0 0,1-1,-1 2,13 15,-1 1,0 0,10 25,0-2,-2-4,259 452,35-19,-302-454,1 0,0-1,2 0,0-1,0 0,1-2,1 0,0 0,1-2,0 0,0-1,1-1,0-1,1 0,-1-2,1 0,35 3,82 2,273-17,-163-3,1436 5,-909 7,-748-1,10-1,0 0,-1-3,58-10,-85 11,1 0,-1 0,0-1,0 0,0-1,0 1,0-2,-1 1,0-1,0 0,0-1,0 1,-1-1,0-1,0 1,-1-1,0 0,0 0,0-1,4-10,-4 4,-1 0,0-1,-1 1,0-1,1-30,-7-77,2 92,0 11,-1 0,0 0,-2 1,0-1,-1 1,-11-29,12 38,-1 0,0 0,-1 0,0 1,0 0,0 0,-1 0,-1 1,1 0,-1 0,0 1,-1 0,1 1,-10-5,-6-1,1 2,-2 1,1 1,-1 1,0 1,-38-3,-162 4,162 4,-91 1,-623-14,712 9,-463-29,15 29,1000 4,-224 3,653-3,-888 0,64-4,-86 4,0-1,0 0,0-1,-1 0,1 0,-1 0,1 0,-1-1,0 0,0 0,0 0,7-7,-11 10,0-1,0 0,0 0,0 0,0 0,0 0,-1 0,1 0,0 0,-1 0,1 0,-1-1,1 1,-1 0,1 0,-1-1,0 1,1 0,-1-1,0 1,0 0,0-1,0 1,0 0,-1 0,1-1,0 1,-1 0,1-1,0 1,-1 0,0 0,1 0,-1 0,0-1,0 0,-3-1,1 0,0 0,0 1,-1-1,0 1,1 0,-1 0,0 0,0 0,0 1,-5-2,-33-6,0 2,0 2,0 2,-67 2,30 1,-971 52,998-48,-137 15,33 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43.1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24575,'95'5'0,"0"4"0,175 42 0,88 9 0,300-51 0,-392-13 0,2030 4-1365,-2240 0-5461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7:53.09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1,'-2'28,"-2"0,0 1,-2-1,-2-1,0 1,-20 42,11-28,-15 63,29-92,-14 79,16-85,0 0,1 0,0 0,0 0,1-1,0 1,0 0,0 0,1 0,4 9,-4-13,-1-1,1 1,0-1,1 1,-1-1,0 0,1 0,-1 0,1 0,0 0,-1 0,1-1,0 0,0 1,0-1,0 0,0 0,0-1,0 1,1-1,-1 1,0-1,0 0,1 0,-1-1,0 1,6-2,9-1,-1-1,1-1,26-12,-8 1,-2-2,0-1,-1-2,-1-1,-1-2,-2 0,49-53,-43 38,-2-1,-1-2,-3-1,-1-1,25-57,-132 247,-60 160,116-250,4 1,2 1,-16 97,32-149,0 0,1 0,-1 0,1 0,1 0,-1 0,1 0,0 0,0 0,1 0,0 0,0-1,5 11,-5-13,0 0,1-1,-1 1,1-1,0 1,0-1,0 0,0 0,0 0,0-1,1 1,-1-1,0 0,1 1,0-2,-1 1,1 0,-1-1,1 1,0-1,-1 0,1 0,5-2,9 0,-1-1,0-1,0 0,0-2,-1 0,23-11,93-57,-129 72,273-200,-267 195,35-21,-44 28,0 0,1-1,-1 1,0 0,0 0,1 0,-1-1,0 1,0 0,1 0,-1 0,0 0,1 0,-1 0,0 0,1 0,-1 0,0 0,1 0,-1 0,0 0,1 0,-1 0,0 0,1 0,-1 0,0 0,0 0,1 1,-1-1,0 0,1 0,-1 0,0 1,0-1,1 0,-1 0,0 0,0 1,0-1,1 0,-1 1,0-1,0 0,0 0,0 1,0-1,0 0,0 1,0-1,1 0,-1 1,0-1,0 0,0 1,0-1,-1 0,1 1,0-1,0 0,0 1,-3 15,-1-1,0 1,-9 18,-5 18,7-19,-26 102,33-116,1 0,0 0,2 0,0 1,2 19,-1-34,1 0,0 0,0 0,0 0,0 0,1 0,-1 0,1-1,1 1,-1-1,1 1,-1-1,1 0,0 0,1 0,-1 0,1-1,0 0,0 1,0-1,0 0,0-1,0 1,1-1,0 0,-1 0,1 0,0-1,0 0,0 1,6-1,7 1,0-2,0 0,0-1,0 0,0-2,0 0,28-9,42-18,111-54,65-22,-250 101,0 1,1 1,-1 0,1 1,-1 0,1 1,0 1,-1 0,17 3,-26-2,1 0,-1 1,1 0,-1 0,0 1,0-1,0 1,0 0,-1 0,1 1,-1-1,0 1,0 0,0 0,0 1,-1-1,0 1,0 0,0-1,0 1,-1 1,0-1,0 0,0 0,1 10,3 7,-2-4,1 0,0 0,1 0,14 26,-17-39,1 0,-1 1,1-2,0 1,1 0,-1-1,1 1,0-1,0-1,0 1,1-1,-1 0,1 0,0 0,0-1,0 0,11 3,-1-4,0 0,0-1,0 0,0-2,0 0,0-1,0 0,-1-1,30-12,-39 14,624-252,-575 230,-1-4,90-61,-135 83,-1-1,0 1,-1-2,10-12,-16 19,0 0,0 0,0 0,0 0,0-1,0 1,-1 0,1 0,-1-1,1 1,-1-1,1 1,-1 0,0-1,0 1,0-1,0 1,0-1,0 1,0-1,0 1,0-1,-1 1,1 0,0-1,-1 1,0 0,1-1,-1 1,0 0,1-1,-1 1,0 0,0 0,0 0,0 0,0 0,0 0,-3-1,-4-3,0 1,0 0,-1 1,0 0,1 0,-1 1,0 0,0 0,-14 0,-98 0,87 3,-669 30,177-5,474-24,26-1,23-1,9-1,398-28,778-87,-1025 89,-2-7,-2-6,150-61,-197 62,134-32,-234 69,36-10,-40 12,0-1,0 1,0-1,0 0,0 0,0 0,0 0,-1 0,1-1,0 1,-1 0,1-1,-1 1,0-1,2-2,-3 4,0-1,0 1,0-1,0 0,-1 1,1-1,0 1,0-1,-1 0,1 1,0-1,-1 1,1-1,0 1,-1-1,1 1,-1-1,1 1,-1 0,1-1,-1 1,1 0,-1-1,1 1,-1 0,0 0,1-1,-1 1,1 0,-1 0,0 0,1 0,-1 0,0 0,0 0,-35-7,-1 1,1 1,-1 3,-56 2,19 0,-1398-1,665 4,-396-3,1185-1,1 2,0-1,-1 2,1 0,-19 6,23 1,22 0,38 1,108 5,188-6,-200-8,1780 3,-1360-6,-377-2,283-44,-392 40,124 2,-3 2,-9-24,-134 17,0 3,95-3,-145 11,-1 0,1 0,-1 1,1-1,-1 1,0 0,1 0,-1 1,0-1,0 1,0 0,0 0,0 0,0 1,5 4,-7-5,-1 1,1-1,-1 0,1 1,-1-1,0 1,0 0,0-1,-1 1,1 0,-1-1,1 1,-1 0,0 0,0 0,0-1,0 1,-1 0,1 0,-1 0,0-1,0 1,0 0,0-1,-2 5,-14 25,0-2,-2 0,-1-1,-2-1,-35 37,16-19,-8 10,-4-2,-1-2,-92 68,107-93,-1-2,-1-1,0-2,-2-2,-1-2,-77 21,37-23,-1-3,0-4,0-3,-167-12,208-3,44 9,-1 0,1 0,-1 0,1 0,0-1,-1 1,1 0,-1 0,1-1,-1 1,1 0,0-1,-1 1,1 0,0-1,-1 1,1-1,0 1,0 0,-1-1,1 1,0-1,0 1,0-1,0 1,-1-2,2 1,-1 0,1 0,0 0,-1 0,1 0,0 0,-1 0,1 1,0-1,0 0,0 0,0 0,0 1,0-1,0 1,0-1,1 0,13-6,-1 1,1 1,0 0,0 1,0 1,28-3,103-1,-114 6,361 2,-333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7:56.9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5607 0 24575,'-11'1'0,"-1"0"0,0 1 0,1 0 0,-1 1 0,1 0 0,0 1 0,0 0 0,-18 10 0,1 2 0,-51 38 0,32-16 0,2 1 0,1 3 0,3 2 0,1 1 0,2 2 0,-43 70 0,26-32 0,-5-3 0,-2-3 0,-5-2 0,-118 106 0,147-149 0,1 1 0,2 2 0,2 1 0,-36 53 0,-155 227 0,166-247 0,-3-2 0,-84 72 0,30-29 0,84-78 0,-2-2 0,-1-1 0,-1-2 0,-48 31 0,-470 276 0,26 42 0,348-238 0,97-78 0,2 3 0,-107 113 0,86-65 0,-5-4 0,-4-5 0,-5-4 0,-147 96 0,-37 9 0,84-55 0,105-64 0,-2 2 0,78-65 0,1 2 0,1 1 0,1 2 0,1 1 0,2 2 0,1 0 0,-27 42 0,20-24 0,-34 48 0,-85 161 0,150-253-97,0 0-1,0 1 1,1-1-1,0 1 1,0-1-1,0 1 1,1 0-1,0 0 1,0-1-1,0 1 1,1 0-1,0 0 0,1 12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0:02.12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753 215,'100'0,"542"11,-471 0,288 56,-308-32,241 41,-352-71,1-2,0-2,0-1,-1-3,1-1,-1-2,56-15,-93 19,-7 3,-21 2,-38 9,-89 15,-284 14,299-32,-93 18,82-7,85-11,48 0,22 0,30 4,37 0,0-3,137 0,-131-9,1313 6,-760-9,-619 2,0 0,0-1,0 0,0-1,-1-1,1 0,0-1,-1 0,0-1,0 0,0-1,-1-1,0 0,0-1,-1 0,12-11,-2-1,-2-2,0 0,-2-1,0-1,-2-1,0 0,-2-1,-1 0,-1-1,-1-1,9-39,-17 61,-1 0,0-1,0 1,-1 0,0 0,0-1,0 1,-1 0,0-1,0 1,0 0,-1 0,0 0,-3-6,2 7,0 0,-1 1,1 0,-1-1,0 1,0 1,-1-1,1 1,-1-1,1 1,-1 1,0-1,0 1,-1-1,1 1,-8-1,-33-7,-1 1,-1 3,1 2,-1 2,-48 5,37-3,-794 19,709-6,-188 42,99-12,-13-5,-367 11,239-52,-185 4,9 48,520-45,0 1,0 1,0 1,1 2,0 1,-41 21,65-28,0 0,0 0,0 0,1 0,-1 1,1 0,0 0,0 0,0 0,1 1,0 0,-1-1,2 1,-1 0,0 1,1-1,0 0,0 1,1-1,0 1,0-1,0 1,0 0,1-1,0 1,0 0,1 0,-1-1,1 1,0-1,1 1,0-1,-1 1,2-1,-1 0,5 8,3 4,1 0,0-1,1 0,1 0,1-2,0 0,1 0,0-1,30 19,18 5,91 41,-61-32,-24-12,2-2,1-3,1-4,1-3,1-3,95 11,-34-17,0-7,1-6,0-6,-1-5,146-33,-79 11,1 8,248 3,458 27,-874-4,0-2,65-10,-100 11,30-10,-25 2,-22-3,-26-1,0 2,-69-8,76 13,-1139-198,856 135,-561-114,784 165,-700-147,677 131,111 27,22 6,43 9,230 46,410 24,1523-45,-2113-36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05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24575,'1807'0'0,"-1745"4"0,1 2 0,74 16 0,79 9 0,29-30 0,29 1 0,-106 27 0,-11-2 0,-82-21 0,0 4 0,-1 3 0,93 29 0,-114-24-455,1-3 0,97 14 0,-95-23-6371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1:14.84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0,'4880'0,"-4864"1,-16 1,-30 5,12-3,-1495 243,1256-212,-326 2,-885-43,1428 4,0-3,1-1,-67-19,10 2,93 22,-5 0,1 0,0-1,0 1,0-2,0 1,0-1,0 0,1 0,-10-7,17 6,9 3,105 5,161 27,122 42,1 2,592 51,-259-79,0-46,-315-3,-400 2,1 0,-1-2,1 0,24-6,-18-3,-28 8,-23 5,-327 67,59-10,-137 12,-708 26,683-102,149-1,174 4,0-6,1-5,0-6,1-7,-158-50,210 44,2-3,-105-64,46 22,114 67,1-2,1-1,0 0,1-2,0 0,1-1,-26-29,43 42,0 1,0-1,0 1,1-1,-1 1,1-1,-1 0,1 0,0 0,0 0,0 0,1 0,-1 0,0 0,1 0,0-1,0 1,1-5,-1 6,1 0,1-1,-1 1,0 0,0 0,1 0,0-1,-1 2,1-1,0 0,0 0,0 0,0 1,0-1,0 1,0 0,0 0,3-1,14-5,0 1,0 1,0 1,37-3,-42 5,741-54,8 44,-81 46,-190-5,333-20,-775-7,-1 3,0 2,0 2,-1 2,58 22,-35-12,96 18,3 2,-112-22,-25-8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1:18.0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24575,'72'3'0,"131"25"0,9 0 0,66-21 0,-45-3 0,-155 4 0,-1 4 0,116 31 0,-110-21 0,168 19 0,290-36 0,-270-10 0,371 5 0,-591-1-273,-1-2 0,0-2 0,1-3 0,91-26 0,-66 8-6553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2:53.7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543 751,'0'-2,"0"0,1 0,-1 0,1 1,-1-1,1 0,-1 1,1-1,0 0,0 1,0-1,0 1,0-1,1 1,-1-1,0 1,1 0,-1 0,0 0,1 0,0 0,-1 0,1 0,-1 0,1 0,3 0,51-12,-52 12,49-5,0 2,78 4,111 20,-113-7,653 21,2-36,-274-1,601 3,-1055-3,1-3,79-17,34-5,-72 11,-75 12,1 0,-1 2,1 0,0 2,42 2,-62-1,1 1,-1 0,0 0,1 1,-1-1,0 1,1 0,-1 0,0 0,0 0,-1 1,1 0,0-1,-1 2,0-1,0 0,0 0,0 1,0 0,2 4,-3-2,1-1,-2 1,1 0,-1 0,0-1,0 1,0 0,-1 0,0 0,0 0,-1 0,1 0,-1 0,-1 0,1-1,-3 7,-4 9,-2 1,0-1,-1-1,-1 0,-1-1,-1 0,0-1,-2 0,-28 25,-21 13,-93 60,116-86,-12 7,-1-2,-106 48,121-66,-1-2,-1-2,0-2,-1-1,-50 4,-425-7,354-11,-69-4,-377-61,532 56,-559-92,452 75,71 9,-153-7,-38-3,74 4,210 26,-5 0,-1-2,-46-10,66 11,0 0,0-1,0 0,1 0,-1 0,1-1,0 0,0 0,0 0,0-1,1 0,0 0,0 0,0-1,-4-6,2 0,1 0,1 0,0 0,0-1,1 0,1 0,0 0,-1-20,1-17,3-49,1 56,-6-66,-1 63,2 12,0 1,-2 0,-2 0,-15-43,22 74,1 1,0-1,-1 1,1 0,-1-1,0 1,1 0,-1-1,0 1,0 0,0 0,0 0,0 0,0 0,0 0,0 0,0 0,0 0,-1 0,1 1,0-1,-1 0,1 1,0-1,-1 1,1 0,-1-1,1 1,-1 0,1 0,-1 0,1 0,-1 0,1 0,-3 1,0 1,0 0,1 0,-1 0,1 1,-1 0,1 0,0 0,0 0,0 0,0 0,-3 7,-8 13,0 1,1 1,2 0,-11 34,-27 115,18-55,-165 441,171-505,8-20,2 0,1 2,-9 38,20-67,1 1,1 0,0 0,0 0,1 0,0 0,0 0,1 0,0 0,1 0,0 0,0 0,1-1,0 1,0-1,1 0,0 0,7 9,-1-5,0-2,1 1,1-1,-1-1,2 0,-1 0,1-1,1-1,-1-1,1 1,0-2,0 0,1-1,25 4,16 1,1-3,88-1,449-22,-521 10,0-4,-1-3,87-29,204-90,-250 89,67-30,-77 30,208-59,-45 48,106-28,156-33,-390 90,225-31,-50 9,-296 45,7 0,-1-2,0 0,-1-1,1-1,28-14,-49 20,0 0,0 0,0 0,0 0,0 0,0-1,-1 1,1-1,0 1,-1-1,1 0,-1 0,1 1,-1-1,0 0,0 0,0 0,0-1,0 1,0 0,0 0,-1 0,1-3,-2 2,1 0,-1 1,0-1,1 0,-1 1,-1-1,1 1,0-1,-1 1,1-1,-1 1,0 0,1 0,-1 0,0 0,-3-2,-12-9,-1 1,0 0,-39-17,50 26,-41-18,-1 2,-1 2,0 3,-1 1,-77-7,27 10,-197 8,230 8,-1 3,1 3,1 2,1 4,-111 44,98-27,1 3,3 3,1 4,-78 62,128-89,2 2,0 0,1 2,1 0,1 1,1 1,-15 28,27-43,0 1,1 0,1 0,0 1,0-1,1 1,0 0,1 0,1 0,-1 0,2 0,-1 1,2-1,-1 0,2 0,-1 0,2 0,-1 0,1 0,1-1,8 18,-3-14,0 0,1-1,0 0,1-1,0 0,1-1,1 0,0-1,27 17,10 1,79 32,-82-39,2-1,1-2,1-3,0-2,1-1,0-4,1-1,79-1,-65-7,-1-4,1-2,-2-3,1-3,93-32,-63 9,-1-4,110-64,162-128,-354 223,0-1,-1 0,0 0,-1-1,0-1,-1 0,-1 0,1-1,-2 0,13-27,-13 20,-1 0,-1 0,-1-1,-1 1,-1-1,-1 0,-1-39,-4-20,-3 0,-4 0,-3 1,-4 1,-3 0,-4 1,-3 2,-55-109,69 158,-2 1,-1 1,0 0,-2 1,-24-24,32 37,-1 0,0 1,0 1,-1 0,0 1,0 0,-1 0,0 2,0-1,-1 2,1 0,-21-4,-6 4,-1 1,1 2,-1 1,-50 8,-163 37,203-35,-63 16,13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2:57.7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24575,'1297'0'0,"-1193"3"0,193 31 0,95 52 0,-298-63 0,1-3 0,1-5 0,1-4 0,117-2 0,759-15-375,-786 6-615,-131 0-5836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4:24.44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535 285,'72'0,"32"-2,1 5,128 21,-19 17,217 33,-22-36,413-17,-265-55,-429 16,-1-5,167-53,-244 61,0 3,2 2,-1 2,1 3,0 1,59 5,-53-4,-1-2,0-3,0-2,84-28,8 0,-114 34,0 1,0 2,0 1,0 2,1 1,54 12,40 4,1-6,-672 144,443-121,1 5,2 4,-120 77,51-4,-48 30,183-132,0 0,-1-2,0-2,-1 0,-63 13,11-12,-127 4,-87-17,200-1,3 0,-444-21,463 14,1-4,-1-3,2-4,0-3,-75-33,-26-19,41 19,2-6,-142-89,166 83,-4 6,-2 4,-2 5,-3 6,-187-49,250 81,-17-2,0-4,2-2,-83-39,133 53,14 12,18 26,-8-23,253 489,-226-439,2-2,2-1,3-1,1-3,52 51,-65-76,1-2,1 0,0-2,2-2,0 0,1-2,1-1,1-2,0-1,61 15,104 2,-132-23,106 25,-67-2,-7-1,154 25,28-32,-165-16,159 28,76 31,-243-52,139 2,-109-21,138-23,57-4,-165 32,50-3,-201 2,-1-1,1 0,0-1,-1-1,0 0,0-1,26-15,3-7,45-36,-49 34,46-27,-35 27,-1-3,-2-1,-2-3,-1-2,-2-1,51-62,-79 84,-1 0,-1-1,-1-1,0 0,17-42,-27 56,0 1,0-1,0 0,-1 1,0-1,0 0,0 0,-1 0,0 0,0 0,-1 0,1 0,-1 1,-1-1,1 0,-1 0,0 1,0-1,0 1,-1 0,0 0,0 0,-1 0,1 0,-1 0,0 1,0 0,-7-6,7 7,-1-1,0 1,0 0,0 0,-1 0,1 1,-1 0,1 0,-1 0,0 0,0 1,0 0,1 1,-1-1,0 1,0 0,0 1,0-1,0 1,0 0,0 1,1-1,-1 1,0 0,1 1,-1-1,1 1,-7 5,-34 31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27.7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70 24575,'1'-2'0,"-1"1"0,0 0 0,1 0 0,-1-1 0,0 1 0,1 0 0,0 0 0,-1 0 0,1 0 0,0 0 0,-1 0 0,1 0 0,0 0 0,0 0 0,0 0 0,0 0 0,0 0 0,0 0 0,0 1 0,0-1 0,1 0 0,-1 1 0,0-1 0,0 1 0,0 0 0,1-1 0,-1 1 0,0 0 0,0-1 0,3 1 0,47-3 0,-44 3 0,297 11 0,-53-1 0,1390-1-576,-1100-10 1152,-437-4-576,133-24 0,42-2 0,-58 26-1365,-151 6-5461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193 252 24575,'-1'0'-8191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204 252 24575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1:27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1768 310,'0'7,"0"1,-1-1,1 0,-2 0,1 0,-1 0,0-1,0 1,-4 6,-5 17,-138 305,-32-5,99-184,-375 747,436-848,2 1,-25 95,42-136,1 1,0-1,1 1,-1-1,1 1,0-1,1 1,-1-1,2 8,-1-12,0 1,0 0,0 0,0 0,0 0,0-1,1 1,-1 0,1-1,-1 0,1 1,-1-1,1 0,0 1,0-1,-1 0,1 0,0-1,0 1,0 0,0-1,0 1,0-1,0 1,1-1,-1 0,3 0,9 0,0-1,0 0,0-1,0 0,-1-1,27-10,88-43,23-29,252-187,-363 243,371-296,-303 227,142-165,-228 234,-22 29,0 0,0 0,0 0,1 0,-1 0,0 0,0 0,0 0,0 0,0 0,0-1,1 1,-1 0,0 0,0 0,0 0,0 0,0 0,0 0,0-1,0 1,0 0,0 0,0 0,1 0,-1 0,0-1,0 1,0 0,0 0,0 0,0 0,0-1,0 1,0 0,0 0,0 0,-1 0,1 0,0-1,0 1,0 0,0 0,0 0,0 0,0 0,0-1,0 1,0 0,-1 0,1 0,0 0,0 0,0 0,0 0,0 0,0 0,-1 0,1-1,0 1,0 0,0 0,0 0,0 0,-1 0,1 0,0 0,0 0,0 0,-49 32,-14 17,-87 91,-48 76,175-190,-119 136,6 7,-151 247,230-308,49-77,8-30,1-1,-1 0,0 0,0 1,0-1,1 0,-1 0,0 1,0-1,1 0,-1 0,0 0,1 0,-1 0,0 1,1-1,-1 0,0 0,1 0,-1 0,0 0,0 0,1 0,-1 0,0 0,1 0,-1 0,0 0,1 0,-1 0,0-1,1 1,-1 0,0 0,1 0,-1 0,0-1,0 1,1 0,-1 0,0 0,0-1,1 1,8-7,-1 0,1 0,13-15,63-84,120-192,-123 173,398-636,-425 671,-38 67,-17 23,0 0,0 0,0 0,0 0,0 0,0 0,0 0,0 0,0 1,0-1,0 0,0 0,0 0,0 0,0 0,0 0,0 0,0 0,0 1,0-1,0 0,0 0,0 0,0 0,0 0,0 0,0 0,0 0,0 0,1 0,-1 0,0 0,0 0,0 1,0-1,0 0,0 0,0 0,0 0,0 0,0 0,1 0,-1 0,0 0,0 0,-21 50,-87 180,-88 201,137-286,-40 157,92-280,-14 69,20-86,1 0,-1 0,1 1,0-1,0 0,1 0,-1 0,1 0,0 0,1 0,-1 0,1-1,0 1,3 5,-3-7,0-1,0 0,0 0,1 0,-1 0,1 0,-1 0,1-1,0 1,0-1,-1 0,1 0,0 0,0 0,0 0,0-1,0 1,0-1,0 0,0 0,1 0,-1 0,0-1,6-1,10-2,-1-1,1-1,18-8,-25 9,84-36,135-80,85-78,509-412,-783 575,-25 21,0 0,0 1,1 0,1 2,40-21,-59 33,1-1,0 1,-1 0,1-1,0 1,0 0,-1-1,1 1,0 0,0 0,-1 0,1-1,0 1,0 0,-1 0,1 0,0 0,0 1,0-1,-1 0,1 0,0 0,0 1,-1-1,1 0,0 1,-1-1,1 0,0 1,-1-1,1 1,-1-1,1 1,-1 0,1-1,-1 1,1-1,-1 1,1 0,-1-1,0 1,1 0,-1 0,0-1,0 1,1 0,-1 0,0-1,0 1,0 2,-2 7,1 0,-2 1,0-1,0 0,-1 0,-8 16,-211 379,115-222,86-145,-71 124,-80 194,170-350,-1 3,1 0,0 0,0 0,-3 19,6-28,0 1,0-1,0 1,0-1,0 1,0-1,0 0,0 1,0-1,0 1,0-1,1 1,-1-1,0 1,0-1,0 0,1 1,-1-1,0 1,0-1,1 0,-1 1,0-1,1 0,-1 1,1-1,-1 0,0 0,1 1,-1-1,1 0,-1 0,0 0,1 0,-1 1,1-1,0 0,2-1,0 1,0-1,0 0,0 0,0 0,-1 0,1 0,0-1,-1 1,5-4,190-144,-99 71,1281-961,-1250 954,-125 82,1 1,-1-1,1 1,0 0,0 0,0 0,0 1,0 0,0 0,1 0,-1 1,6-1,-10 1,0 1,0-1,0 0,0 1,-1-1,1 0,0 1,0-1,0 1,0 0,-1-1,1 1,0 0,-1-1,1 1,0 0,-1 0,1-1,-1 1,1 0,-1 0,1 0,-1 1,1 2,0 0,-1-1,0 1,0-1,0 1,0 0,0-1,-1 1,-1 5,-10 28,-2-1,-1-1,-2 0,-1-1,-25 34,3-1,-102 173,-117 205,36-1,208-402,15-42,0 1,0-1,0 0,0 1,-1-1,1 0,0 1,0-1,0 0,0 1,0-1,0 0,0 1,0-1,0 0,0 1,0-1,0 0,0 1,1-1,-1 0,0 1,0-1,0 0,0 1,1-1,-1 0,0 0,0 1,0-1,1 0,-1 0,0 1,1-1,-1 0,0 0,0 0,1 1,-1-1,0 0,1 0,-1 0,1 0,5-2,-1-1,1 0,-1 0,0-1,0 0,0 0,-1 0,8-7,224-258,-220 250,133-175,191-327,-291 429,-46 74,-3 18,-1 0,1 0,-1 0,1-1,-1 1,1 0,-1 0,1 0,-1 0,1 0,-1 0,1 0,-1 0,1 0,-1 0,1 0,-1 0,1 1,-1-1,1 0,-1 0,1 0,0 1,-1-1,1 0,-1 0,0 1,-26 18,1 1,0 0,2 2,0 1,-25 33,23-28,-68 76,5 4,-120 191,194-275,2 2,0-1,-9 30,21-50,-1 0,1 0,0 1,0-1,1 0,0 8,0-12,0 1,0-1,0 0,0 0,1 1,-1-1,0 0,1 0,-1 0,1 0,0 1,-1-1,1 0,0 0,0 0,-1 0,1 0,2 1,0-1,1 0,-1 0,0 0,1-1,-1 0,0 1,1-1,-1 0,0-1,1 1,-1 0,0-1,1 0,-1 0,0 0,0 0,0-1,5-2,40-21,-1-2,-2-2,77-64,311-322,-320 298,-103 109,-20 23,-37 45,-574 815,609-856,-29 42,3 2,3 2,-30 77,63-136,0 0,0 0,1 1,0-1,0 0,1 9,0-13,0 0,0 0,0-1,1 1,-1 0,1 0,-1 0,1 0,0-1,0 1,-1 0,1-1,1 1,-1 0,2 2,1-2,1 1,-1-1,0 0,0-1,1 1,-1-1,1 0,0 0,-1 0,1-1,0 1,-1-1,1 0,0 0,0-1,5-1,27-3,-1-2,68-21,77-38,-157 56,415-182,-336 138,-4-3,111-84,-173 112,-1-1,-2-1,-1-3,-1 0,27-40,-46 55,-1 0,0-1,-1 0,-2 0,0-1,-1-1,-1 0,-1 0,-1 0,-1 0,0-1,-1-29,-3 42,0 1,-1 0,0-1,0 1,-1 0,-1 0,1 0,-1 0,-1 0,0 1,-6-12,3 11,0 0,-1 1,0 0,0 0,-1 0,1 1,-2 1,1-1,-17-7,-46-22,-128-46,-97-9,55 27,-320-40,-260 35,152 78,509 5,0 7,-171 45,260-47,-106 44,142-47,0 1,2 2,0 2,-40 31,61-41,0-1,2 2,-1-1,1 2,1-1,0 1,1 1,0 0,1 0,1 1,-7 17,10-19,1-1,1 1,0 0,0 0,1 0,1 1,0-1,1 0,0 0,1 0,0 0,2 0,7 20,-4-12,2-1,1 0,0-1,1 0,1-1,1-1,1 1,0-2,32 29,-23-27,1 0,1-2,0-1,1-1,1-1,44 16,1-9,1-3,1-3,0-3,0-4,83-2,29-7,0-9,-1-7,-2-9,0-8,-2-7,260-98,-341 101,-2-4,-2-4,-2-4,-3-4,87-69,-130 85,-2-2,-2-3,-2-1,40-54,-56 62,-1-1,-2-2,-2 0,-1-1,-3-1,16-54,-27 72,0-1,-2 0,0 0,-2 0,-1 0,-1 0,-1 0,-1 0,-2 0,0 0,-15-45,15 57,-1 0,-1 0,-1 0,0 0,0 1,-1 1,0-1,-1 1,-1 0,0 1,0 1,-1-1,0 1,0 1,-1 0,0 1,-1 0,0 1,0 0,0 1,-1 1,-16-4,8 4,0 2,1 0,-1 1,0 2,0 0,1 1,-1 1,1 1,0 1,0 1,-32 14,1 3,1 3,1 2,-61 45,12 1,4 4,4 3,-115 133,98-84,-178 278,170-202,99-170,1-1,2 2,-16 63,27-90,1-1,1 1,0-1,0 1,1-1,0 1,1-1,0 1,3 12,-3-19,0 0,1 1,-1-1,1 0,0-1,-1 1,1 0,1 0,-1-1,0 1,1-1,-1 0,1 0,0 0,-1 0,1 0,0 0,0-1,1 1,-1-1,0 0,0 0,1 0,-1-1,0 1,1-1,-1 0,5 0,9-1,0 0,0-1,0-1,0-1,-1 0,24-10,34-16,-1-3,120-74,128-115,-201 131,109-106,-196 165,-1-2,-2-1,-1-1,-2-1,-2-1,-1-2,32-73,-47 91,-2-1,0 0,-2 0,-1-1,0 1,-2-1,-1-45,-2 51,-2 0,0 0,-1 0,0 1,-2-1,0 1,-1 0,0 1,-2 0,-18-28,10 22,0 1,-2 0,-1 1,0 1,-1 1,-1 1,-35-21,20 18,0 1,-2 1,0 3,-56-16,14 13,-1 3,0 4,-1 4,-121 4,124 5,-1 3,1 4,0 4,1 3,-95 32,135-34,1 2,0 2,2 2,-68 47,79-48,1 2,2 0,0 2,1 0,1 2,1 0,-21 38,23-33,2 1,1 1,2 0,1 1,2 0,0 1,3 0,1 0,1 1,2-1,2 1,0-1,9 47,-4-51,1 0,2 0,1-1,2 0,1-1,0 0,2-1,2 0,0-2,2 0,0 0,2-2,1 0,0-1,34 25,-18-19,2-2,0-2,2-2,1-1,0-2,81 24,-64-28,1-2,0-3,0-3,104-1,-68-11,0-4,0-4,-1-4,-1-5,0-3,126-54,-159 54,-1-3,-1-2,-2-3,-1-2,57-47,-86 59,-1-2,-1 0,-1-1,-1-2,-2 0,-1-1,-1-1,-1-1,-2-1,-1 0,13-41,-18 37,-1 1,-2-1,-2-1,-1 1,-1-1,-3 0,0 1,-3-1,-1 1,-16-67,6 54,-3 2,-1 0,-2 1,-3 1,-1 0,-2 2,-44-55,27 46,-1 3,-2 1,-3 2,-104-75,82 75,-2 2,-1 4,-113-44,59 40,-2 5,-1 6,-2 6,-244-19,235 38,-1 6,-145 17,192-4,-1 5,2 4,-168 58,211-58,2 1,0 3,2 2,-78 56,98-61,2 2,1 0,1 2,1 1,1 0,1 2,1 0,-24 49,27-41,3 1,1 1,1 0,2 0,2 1,2 0,1 0,2 1,2 0,7 75,1-62,2 0,2-1,3-1,2 0,2-1,2-1,44 78,-44-94,2-1,1 0,1-2,42 41,-54-59,1 0,1-1,0-1,0 0,1-1,0 0,1-1,-1-1,2-1,-1 0,1-1,18 3,-29-7,0-1,1 0,-1 0,0-1,0 1,0-1,0-1,1 1,-2-1,1-1,0 1,0-1,-1 1,1-2,-1 1,0-1,0 1,0-1,-1-1,1 1,-1-1,0 1,0-1,-1 0,1-1,-1 1,3-8,5-10,-1-1,-1 0,-1 0,-1-1,4-33,-5 22,-2-1,-1 0,-2 0,-2 0,-1 0,-2 0,-1 1,-2 0,-16-48,14 57,-1 1,-1 1,-2 0,0 0,-2 1,-1 1,0 1,-2 0,0 1,-2 1,0 1,-1 0,-24-15,8 11,-1 1,-1 3,-1 1,0 1,-2 3,-61-14,17 11,-1 4,-111-2,114 13,0 3,0 5,0 2,-151 38,184-32,2 1,0 3,1 3,1 1,0 2,2 2,2 2,0 2,-46 43,54-38,1 2,2 1,2 1,1 2,2 0,2 2,-23 55,33-63,1 1,2 0,1 1,3 0,0 1,3 0,1 0,1 0,7 77,-1-90,2-1,1 1,1 0,1-1,2-1,0 0,1 0,1 0,1-2,1 0,1 0,1-1,1-1,0-1,2 0,0-1,26 17,15 6,1-3,2-3,2-3,134 46,-14-19,367 65,205-43,-346-68,-346-15,1-2,0-4,-2-2,72-22,-119 28,0 0,0-2,-1 0,0-1,0 0,0-1,-2-1,28-23,-34 24,0 0,-1 0,0 0,0-1,-1 0,-1 0,1-1,-2 1,1-1,-2 0,1 0,-2-1,4-21,-5 9,0-1,-1 1,-1-1,-1 1,-2 0,0 0,-2 0,0 1,-2-1,-12-26,-2 4,-2 2,-1 1,-2 2,-33-40,51 70,-1 0,1 0,-2 1,1 0,-1 1,-1 0,0 1,0 0,0 1,-1 0,0 1,-1 0,1 1,-1 1,0 0,0 1,0 1,-1 0,1 0,0 2,-1 0,-28 3,7 2,-1 1,1 2,1 1,0 2,0 2,1 1,-32 18,6 2,2 2,-98 81,130-96,0 2,2 1,1 1,1 1,1 1,-23 37,40-57,0 0,1 0,0 0,0 1,0-1,1 1,0 0,0-1,1 1,0 0,1 0,0 0,0 0,0 0,1 0,0 0,4 11,-1-10,0 1,1-1,0 0,1 0,0 0,0-1,1 0,0 0,0-1,1 0,0 0,15 10,6 1,1-2,1-1,0-2,1-1,0-1,1-1,0-2,42 4,58 6,1-6,0-7,0-4,0-7,-1-6,0-5,-1-6,-1-6,213-76,-276 79,0-3,114-68,-159 82,0-1,0-1,-2-1,0-1,-1 0,-1-2,-1-1,-1 0,0-1,17-35,-21 29,-1-1,-1 0,-2-1,-2 0,0 0,-2 0,2-58,-7 44,-2 1,-1 0,-3 1,-1-1,-16-48,13 59,-2 1,-1 0,-2 1,-1 0,-1 2,-2 0,0 0,-37-38,36 46,-1 1,-1 0,-1 2,-1 1,0 0,-1 2,-1 1,0 1,-1 1,-43-13,29 16,-1 1,0 3,0 1,0 2,-1 2,1 2,0 1,0 3,0 1,-59 18,11 4,2 3,1 4,-135 77,131-58,1 3,3 5,-104 97,138-110,3 3,1 2,3 2,3 2,-63 113,95-150,0 0,2 1,1 0,0 0,2 1,1 0,0 0,2 1,1-1,1 29,2-41,0 1,1-1,0 0,1-1,1 1,0 0,0-1,1 0,0 0,1 0,0-1,1 1,0-1,1-1,0 0,0 0,1 0,0-1,0-1,1 1,0-1,12 5,-2-2,2 0,0-1,0-2,0 0,43 7,128 2,-15-16,0-8,-1-7,292-65,-351 54,0-5,-3-5,191-87,-255 97,-1-3,-2-2,-1-2,47-42,-65 48,-2 0,-1-2,-1-1,-2 0,-1-2,35-67,-44 70,-2 0,0 0,-2-1,-1 0,-2-1,-1 1,-1-1,-2 0,-1 0,-1-1,-2 1,-1 0,-2 0,0 1,-2-1,-2 1,-1 1,-1 0,-1 0,-21-35,25 51,-1 0,0 1,-1 0,0 0,-1 1,-1 1,1 0,-2 0,1 1,-1 1,0 0,-1 0,0 2,0 0,-1 0,0 1,-18-3,-13-2,-1 1,0 3,-56-1,-3 7,-137 18,-197 61,253-29,2 7,3 9,-247 126,296-121,3 6,4 5,4 6,-220 205,273-222,4 3,-67 97,92-110,2 1,-36 81,58-106,1 0,3 1,1 1,1 0,-5 51,13-71,1 0,1 1,0-1,1 0,2 0,0 0,0 0,2-1,0 1,2-1,0 0,11 20,-9-23,0-1,2 0,0-1,0 0,1 0,1-1,0-1,1 0,0-1,0 0,1-1,0-1,28 11,-4-5,0-2,0-2,1-1,61 5,179-5,327-43,-1-32,-170 16,-320 38,342-45,-433 53,1 0,0-1,45-15,-66 19,0-1,-1 0,1 0,0-1,-1 0,1 1,-1-1,0-1,0 1,0-1,-1 1,1-1,-1 0,0-1,0 1,0 0,0-1,-1 0,2-5,-2 3,-1 0,0 1,-1-1,0 0,0 0,0 1,-1-1,-2-10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2:27.1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654 389,'-4'108,"-4"0,-31 149,-70 203,0-7,87-306,20-135,1 0,0 0,1-1,2 21,-2-32,0 1,0 0,0-1,0 1,1-1,-1 1,0 0,0-1,1 1,-1-1,0 1,1-1,-1 1,0-1,1 1,-1-1,1 1,-1-1,1 0,-1 1,1-1,-1 0,1 1,-1-1,1 0,-1 0,1 1,0-1,-1 0,1 0,-1 0,1 0,0 0,-1 0,1 0,0 0,-1 0,1 0,-1 0,1 0,0 0,-1-1,1 1,-1 0,1 0,-1-1,1 1,-1 0,1-1,-1 1,1-1,0 1,16-14,-1 0,-1-1,0 0,-1-1,16-24,-6 9,288-403,-193 260,154-220,-222 326,-49 66,-1 1,0-1,1 0,-1 1,1-1,-1 1,1-1,0 1,0 0,-1 0,1 0,0 0,0 0,4-1,0 10,-7 16,-9 29,-20 57,-5 18,-4 112,39-235,-1 5,0 0,1 0,0 0,3 17,-3-25,0-1,0 1,1-1,-1 1,0-1,1 0,0 1,-1-1,1 0,0 1,-1-1,1 0,0 0,0 0,0 0,0 0,0 0,0 0,1 0,-1 0,0 0,0 0,1-1,-1 1,0-1,1 1,-1-1,1 1,-1-1,0 0,1 0,-1 0,1 0,-1 0,1 0,-1 0,1 0,-1 0,3-1,5-3,1 0,-2 0,1 0,-1-1,1-1,-1 1,12-12,164-146,-57 47,981-815,-1067 901,46-27,-81 53,0 0,0 1,1 0,0 0,0 1,-1 0,1 0,11-1,-16 3,0 0,0 0,-1 1,1-1,0 0,0 1,-1-1,1 1,0 0,-1 0,1 0,-1 0,1 0,-1 0,1 0,-1 0,0 0,0 1,1-1,-1 0,0 1,0-1,0 1,-1-1,1 1,0 0,-1-1,1 1,0 0,-1 0,0-1,0 1,1 0,-1 0,0 3,1 10,-1 0,0 1,-1-1,-1 0,0 1,-5 14,-33 105,34-116,-243 638,100-283,144-363,1-1,0 1,1 1,-4 21,7-33,0 1,0-1,0 1,0-1,0 0,0 1,1-1,-1 1,0-1,0 0,0 1,0-1,0 0,1 1,-1-1,0 0,0 1,0-1,1 0,-1 1,0-1,1 0,-1 1,0-1,0 0,1 0,-1 0,1 1,-1-1,0 0,1 0,-1 0,0 0,1 1,21-9,8-13,-2-1,0-1,-2-2,26-30,-14 16,12-13,358-357,-387 389,79-71,-91 84,0 0,0 0,0 2,1-1,0 1,0 0,1 1,17-5,-26 9,-1-1,1 1,-1 0,1-1,-1 1,1 0,0 0,-1 0,1 1,-1-1,1 0,-1 0,1 1,-1-1,1 1,-1-1,0 1,1 0,-1 0,0-1,1 1,-1 0,0 0,0 0,0 0,0 1,0-1,0 0,0 0,0 1,0-1,-1 0,1 1,-1-1,1 0,-1 1,1 1,1 10,0-1,-1 1,-1 0,0-1,-1 1,0 0,-4 13,-9 46,-3-1,-3-1,-32 72,-103 205,-133 212,269-523,38-63,7-13,76-97,6 4,211-202,306-180,-607 502,119-81,-123 86,0 1,0 0,0 1,1 0,0 1,0 1,24-4,-37 8,1-1,-1 1,1 0,0 0,-1 0,1 0,-1 1,1-1,0 1,-1-1,1 1,-1 0,1 0,-1 0,5 3,-6-3,0 1,1-1,-1 0,0 1,0-1,0 1,0 0,0-1,-1 1,1 0,0-1,-1 1,1 0,-1 0,0 0,0-1,1 4,-2 6,0-1,-1 0,0 0,-1-1,1 1,-2 0,-5 11,-8 15,-2-1,-2-1,-33 44,-95 100,-44 24,-8-9,-308 227,462-385,-60 33,60-47,46-20,0-1,0 1,0-1,0 0,0 1,0-1,0 0,0 0,0 0,0 0,0 0,0 0,0 0,0 0,0-1,0 1,0 0,0-1,0 1,0 0,-2-2,3 1,0 0,-1 1,1-1,-1 0,1 0,0 0,0 0,0 0,0 0,-1-1,1 1,1 0,-1 0,0 0,0 0,0 0,0 0,1 0,-1 0,0 0,2-1,20-43,16-11,1 1,3 2,75-73,172-130,389-238,-329 252,-212 138,-101 70,-36 34,1 0,-1-1,1 1,-1 0,0-1,1 1,-1-1,1 1,-1-1,0 1,1-1,-1 1,0-1,0 1,1-1,-1 1,0-1,0 0,0 1,0-1,0 1,0-1,0 0,0 1,0-1,0 1,0-1,0-1,-6 2,1-1,0 1,-1 0,1 1,0-1,-1 1,1 0,0 0,0 1,0-1,-7 4,-354 111,-109 30,5-25,-518 62,973-181,-48 8,-1-4,-121-2,153-10,32 5,-1 1,1 0,-1 0,1 0,-1-1,1 1,0 0,-1-1,1 1,-1 0,1-1,0 1,-1 0,1-1,0 1,0-1,-1 1,1 0,0-1,0 1,-1-1,1 1,0-1,0 1,0-1,0 1,0-1,0 0,2-3,-1 1,1 0,0 0,0 0,1 0,-1 0,1 1,-1-1,1 1,0-1,4-2,75-57,164-93,106-30,-195 111,-62 30,162-100,-228 119,-29 25,0 0,1 0,-1 0,0 0,0 0,0-1,0 1,0 0,0 0,1 0,-1-1,0 1,0 0,0 0,0 0,0-1,0 1,0 0,0 0,0-1,0 1,0 0,0 0,0 0,0-1,0 1,0 0,0 0,-1 0,1-1,0 1,0 0,0 0,0 0,0-1,0 1,-1 0,1 0,0 0,0 0,0 0,0-1,-1 1,1 0,0 0,0 0,0 0,-1 0,1 0,0 0,0 0,0 0,-1 0,1 0,0 0,0 0,0 0,-1 0,1 0,-11 0,0 2,0-1,0 1,-14 5,-515 179,343-110,134-53,-404 146,353-136,106-33,9-3,25-13,651-260,-166 78,-469 179,63-39,-70 29,-34 29,-1-1,0 1,0 0,1 0,-1-1,0 1,0 0,0 0,1-1,-1 1,0 0,0-1,0 1,0 0,0-1,0 1,0 0,0-1,0 1,0 0,0-1,0 1,0 0,0-1,0 1,0-1,0 1,0 0,0 0,0-1,-1 1,1 0,0-1,0 1,0 0,-1-1,1 1,0 0,0 0,-1-1,1 1,0 0,0 0,-1 0,1 0,0-1,-1 1,1 0,-8-1,0 0,0 1,0 0,0 0,0 1,0 0,-9 2,-141 31,3 7,-154 62,238-78,-243 86,-542 169,809-268,-78 9,115-20,0 0,0-1,0 0,0-1,0 0,-15-3,24 3,-1 1,0-1,1 0,-1 1,1-1,-1 0,1 0,0 0,-1 0,1 0,0 0,-1 0,1-1,0 1,0 0,0-1,0 1,0 0,1-1,-1 1,0-1,1 0,-1 1,1-1,-1 0,1 1,0-1,0 0,0 1,0-1,0 0,0 1,0-1,0 0,1 1,-1-1,1 0,-1 1,1-1,0 1,-1-1,1 1,2-3,3-8,2 0,-1 1,1 0,1 0,0 1,1 0,12-10,23-17,87-54,14 7,4 6,3 7,163-52,490-115,-593 180,-415 100,-45-2,-509 85,-744 102,1424-218,36-3,1-1,-1-3,1-1,-55-5,93 4,-1 0,1 0,-1-1,0 1,1 0,-1-1,1 1,-1-1,1 0,-1 1,1-1,-1 0,1 0,0 0,0 0,-3-2,4 2,0 1,0-1,0 1,0-1,0 0,0 1,0-1,0 0,0 1,0-1,0 0,0 1,1-1,-1 1,0-1,0 0,1 1,-1-1,0 1,1-1,-1 1,1-1,-1 1,0-1,1 1,-1-1,2 1,7-7,0 0,1 1,16-8,-22 12,92-44,3 5,191-54,233-24,136 4,-450 90,245 3,-440 25,-25 4,-46 11,-729 167,598-145,-458 89,616-124,42-11,64-16,715-148,20 55,-50 45,-650 67,-109 2,1 1,-1 0,0 1,0-1,0 0,1 1,-1-1,0 1,0 0,0 0,3 1,-4-1,-1-1,0 0,0 1,1-1,-1 0,0 1,0-1,0 0,0 1,1-1,-1 1,0-1,0 1,0-1,0 0,0 1,0-1,0 1,0-1,0 1,0-1,0 0,0 1,-1-1,1 1,0-1,0 0,0 1,0-1,-1 1,1-1,0 0,0 1,-1-1,-6 7,0 0,0-1,-1 0,-11 7,12-8,-129 82,-238 110,217-119,-1048 494,368-180,807-378,1 1,-43 30,71-44,0-1,0 1,0 0,0 0,0 0,0 0,0-1,0 1,1 0,-1 1,0-1,0 0,1 0,-1 0,1 0,-1 1,1-1,0 0,-1 2,2-3,-1 1,1 0,-1 0,1-1,-1 1,1 0,0-1,-1 1,1 0,0-1,0 1,-1-1,1 1,0-1,0 1,0-1,0 0,-1 0,1 1,0-1,0 0,0 0,0 0,2 0,27 2,1-2,56-6,193-25,100-11,1626-67,1 102,-1875 7,170 6,-258 0,-44-6,0 0,0 0,1 0,-1 1,0-1,0 0,0 0,1 0,-1 0,0 0,0 0,0 1,0-1,1 0,-1 0,0 0,0 0,0 1,0-1,0 0,0 0,0 0,1 1,-1-1,0 0,0 0,0 1,0-1,0 0,0 0,0 0,0 1,0-1,0 0,0 0,0 0,-1 1,1-1,0 0,0 0,0 0,0 1,0-1,0 0,0 0,0 0,-1 1,1-1,0 0,0 0,0 0,0 0,-1 0,1 0,0 1,0-1,0 0,-1 0,1 0,0 0,0 0,0 0,-1 0,1 0,0 0,0 0,-1 0,-77 25,-133 27,-116 24,140-33,-1992 425,1836-411,107-30,216-25,0 0,0-2,-32-2,52 2,0 0,-1 0,1 0,-1 0,1 0,0 0,-1 0,1 0,0 0,-1-1,1 1,0 0,-1 0,1 0,0 0,0-1,-1 1,1 0,0 0,-1 0,1-1,0 1,0 0,0-1,-1 1,1 0,0 0,0-1,0 1,0 0,-1-1,1 1,0 0,0-1,0 1,0 0,0-1,0 1,0-1,0 1,0 0,0-1,0 1,20-18,37-10,0 2,99-30,-105 39,183-57,2 10,3 11,434-39,-641 89,0 2,35 4,-41 5,-26-8,1 1,-1-1,0 0,0 0,0 1,1-1,-1 0,0 1,0-1,0 0,0 1,1-1,-1 0,0 1,0-1,0 0,0 1,0-1,0 0,0 1,0-1,0 0,0 1,0-1,0 1,0-1,0 0,-1 1,1-1,0 0,0 1,0-1,0 0,-1 0,1 1,0-1,0 0,-1 0,1 1,0-1,-1 0,-9 7,0 0,-1-1,1-1,-2 0,-22 7,-218 68,-313 55,545-131,-846 152,718-140,145-15,-1-1,0 0,0 0,0 0,0 0,0 0,0-1,1 0,-1 0,0 0,0 0,1 0,-5-3,7 3,1 1,0-1,-1 1,1-1,0 1,0-1,-1 1,1-1,0 1,0-1,0 1,0-1,0 0,0 1,0-1,0 1,0-1,0 1,0-1,0 0,0 1,0-1,1 1,-1-1,0 1,0-1,1 1,-1-1,23-25,26-13,2 2,109-58,-42 28,-44 21,396-265,-448 294,-1-1,-1-1,-1 0,21-29,-32 37,0-1,-1 0,0-1,-1 1,-1-1,0-1,-1 1,0-1,-1 1,2-17,1-33,-4 24,3 1,17-74,42-57,-62 165,0 0,0 0,-1-1,0 1,1-1,-2 1,1-1,0 0,-1 1,0-1,0 0,-1 1,1-1,-1 1,0-1,0 0,0 1,-1 0,-2-7,0 7,-1-1,1 1,0 0,-1 1,0-1,0 1,0 0,0 0,-1 0,1 1,-1 0,1 0,-1 0,0 0,-10 0,-65-11,-1 4,-84 2,16 0,128 6,-45-3,0-2,-75-18,80 1,61 22,-1 1,0-1,1 0,-1 0,1 1,-1-1,1 0,0 0,-1 0,1-1,0 1,0 0,0 0,0-1,0 1,0 0,0-1,0 1,1-1,-1 1,0-1,1 0,-1 1,1-1,0 0,-1 1,1-1,0 0,0 1,0-3,2 2,-1 0,0 0,1 0,-1 0,1 0,0 0,-1 1,1-1,0 1,0-1,0 1,0 0,0 0,0 0,1 0,-1 0,0 0,3 0,32-9,1 2,0 2,0 1,47 0,-64 4,1185-11,-864 16,-255-5,100 6,-159 0,-28-5,1 0,-1 0,0 0,0 0,0 0,0 0,0 0,1 0,-1 1,0-1,0 0,0 0,0 0,0 0,0 0,0 0,0 0,1 1,-1-1,0 0,0 0,0 0,0 0,0 0,0 1,0-1,0 0,0 0,0 0,0 0,0 0,0 1,0-1,0 0,0 0,0 0,0 0,0 0,0 1,0-1,0 0,0 0,-1 0,1 0,0 0,0 1,0-1,0 0,0 0,0 0,0 0,0 0,-1 0,1 0,0 0,0 0,0 1,0-1,0 0,-1 0,1 0,0 0,0 0,0 0,-54 17,-388 82,-3-18,-690 34,599-103,491-13,-67-10,109 10,-1 1,1-1,-1 0,1 0,0 0,-1-1,1 1,0-1,0 1,-4-4,6 5,1-1,0 1,-1 0,1-1,0 1,0-1,-1 1,1-1,0 1,0-1,0 1,0-1,0 1,-1-1,1 0,0 1,0-1,0 1,0-1,1 1,-1-1,0 1,0-1,0 1,0-1,0 1,1-1,-1 1,0-1,0 1,1-1,-1 1,0 0,1-1,-1 1,1-1,0 1,7-7,0 2,1-1,0 1,0 0,16-5,111-39,172-37,-289 81,2368-532,-2262 512,-95 22,-30 3,0 0,0 0,0 0,0 1,0-1,0 0,0 0,0 0,0 1,0-1,0 0,0 0,0 1,0-1,0 0,0 0,0 0,0 1,0-1,0 0,0 0,0 0,0 1,-1-1,1 0,0 0,0 0,0 0,0 1,-1-1,1 0,0 0,0 0,0 0,0 0,-1 0,1 1,0-1,0 0,0 0,-1 0,1 0,0 0,0 0,-1 0,1 0,0 0,0 0,0 0,-1 0,1 0,-61 25,-81 21,-2-6,-176 25,-316 13,-977-5,1586-74,31-1,33 0,33-1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4:41.08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2162 443,'-1'9,"0"1,-1-1,0 0,-1 0,0 0,-1 0,1-1,-2 1,-7 11,-3 8,-41 83,-290 515,337-612,-43 60,47-68,1-1,-1 1,0-1,-1 0,0 0,1-1,-1 0,-12 7,17-11,0 0,0 1,1-1,-1 0,0 1,0-1,0 0,0 0,0 0,0 0,0 0,0 0,0 0,0 0,0-1,0 1,1 0,-1 0,0-1,0 1,0 0,0-1,0 1,1-1,-1 1,0-1,1 0,-1 1,0-1,1 0,-1 1,0-1,1 0,-1 0,1 0,0 0,-1 1,1-1,0 0,-1-1,-2-8,0 0,0 0,1 0,1-1,-1 1,1-15,5-78,-4 99,15-123,5 1,51-168,-3 12,-51 174,-16 104,-1-1,1 1,-1 0,1-1,-1 1,-1 0,1-1,-1 1,-1-6,2 9,-1 1,1 0,0-1,0 1,-1 0,1 0,0-1,-1 1,1 0,0 0,-1 0,1-1,-1 1,1 0,0 0,-1 0,1 0,-1 0,1 0,0 0,-1 0,1 0,-1 0,1 0,-1 0,1 0,0 0,-1 0,1 0,-1 1,1-1,0 0,-1 1,-26 19,-97 115,22-20,-39 24,-315 239,-200 70,561-385,-5 3,79-48,21-17,0-1,0 0,0 0,0 0,0 0,0 0,0 0,0 1,0-1,0 0,0 0,0 0,0 0,0 0,0 0,0 1,0-1,0 0,0 0,0 0,0 0,0 0,0 1,0-1,0 0,0 0,0 0,0 0,0 0,1 0,-1 0,0 0,0 1,0-1,0 0,0 0,0 0,0 0,0 0,1 0,-1 0,0 0,0 0,0 0,0 0,0 0,1 0,-1 0,0 0,0 0,0 0,0 0,0 0,0 0,1 0,-1 0,0 0,0 0,0 0,0 0,0 0,0 0,0-1,1 1,-1 0,0 0,0 0,0 0,0 0,44-15,-43 15,1137-493,-456 169,-621 290,-1-2,-3-3,-1-3,68-64,-105 88,16-14,0 1,2 2,2 2,45-25,-81 49,1 1,0 0,0 0,0 1,0-1,0 1,0 0,0 0,0 0,1 1,-1 0,0-1,1 1,-1 1,0-1,0 1,1-1,-1 1,4 2,-5-1,0 1,0-1,0 1,-1 0,1 0,-1 0,0 0,0 1,0-1,0 0,0 1,-1-1,0 1,1 0,-2 0,1-1,0 1,-1 0,1 0,-1 0,0-1,-1 7,1 22,-2 1,-1-1,-2 0,-14 53,-53 125,43-129,19-55,-119 379,124-385,1 1,1 1,1-1,1 0,1 30,0-46,1-1,-1 0,1 1,-1-1,1 0,0 0,1 0,-1 0,1 0,0 0,0 0,0 0,0-1,1 1,-1-1,1 1,0-1,0 0,0 0,1 0,-1-1,1 1,-1-1,8 4,-1-4,0 0,-1-1,1 1,0-2,0 0,0 0,0 0,0-2,-1 1,18-5,31-10,108-47,152-82,1341-567,-1400 624,-245 83,1 1,-1 0,1 1,0 1,-1 0,1 1,19 1,-33 0,-1 0,1 0,0 1,0-1,-1 0,1 0,0 1,0-1,-1 1,1-1,0 0,-1 1,1-1,0 1,-1-1,1 1,-1 0,1-1,-1 1,1 0,-1-1,1 1,-1 0,0-1,1 1,-1 0,0 0,0 0,1-1,-1 1,0 1,-1 1,1 0,-1 0,0 0,0 0,0 0,0-1,0 1,-1 0,1-1,-1 1,-2 2,-23 27,-2-2,-33 28,-572 470,274-236,253-204,-135 144,211-191,30-40,0 0,1 0,-1 0,1 0,-1 0,1 0,-1 0,1 0,-1 0,1 0,0 0,0 0,-1 0,1 0,0 0,0 0,0 0,0 1,1 0,-1-1,1 0,0-1,-1 1,1-1,0 0,0 1,0-1,0 0,-1 1,1-1,0 0,0 0,0 0,0 0,0 0,0 0,-1 0,1 0,0 0,0 0,0 0,0 0,1-1,50-15,138-68,105-53,1351-596,-1327 600,-265 111,5-4,0 3,2 3,101-20,-159 39,1 0,0 0,0 1,0-1,0 1,0 0,0 0,0 1,0-1,0 1,0 0,0 0,0 0,-1 0,1 1,0-1,4 4,-7-4,0 0,0 0,0 1,-1-1,1 0,0 1,-1-1,1 0,-1 1,1-1,-1 1,0-1,1 1,-1-1,0 1,0-1,0 3,-1 2,0 0,0 0,-1 0,0 0,-4 11,-29 49,-3-2,-3-1,-62 73,90-119,-646 740,536-624,121-131,-39 41,1 3,-63 94,102-138,-1 0,1 0,0 0,-1 0,1 0,0 0,0 0,0 1,1-1,-1 0,1 1,-1-1,1 1,0-1,-1 0,1 1,1-1,-1 4,2-5,-1 0,1 0,0 0,0 0,-1-1,1 1,0 0,0-1,0 1,0-1,0 0,0 0,0 0,0 0,-1 0,1 0,0 0,0-1,0 1,0-1,0 1,2-2,45-11,-1-2,73-33,-84 32,160-69,295-175,-488 258,0 0,0 0,-1 0,1-1,0 1,-1-1,1 0,-1 0,0 0,4-5,-15 9,0 1,0 0,0 0,1 1,-1 0,-7 5,-163 68,-104 38,-1286 413,1265-451,246-64,-94 9,142-20,0-1,0 0,0-1,1 0,-11-3,18 4,-1 0,0-1,0 0,0 1,0-1,1 0,-1 0,0 0,1 0,-1 0,1 0,-1-1,1 1,0 0,0-1,-1 1,-1-4,3 3,-1 0,1 1,-1-1,1 0,0 0,0 0,0 0,0 0,0 0,0 0,0 0,0 0,1 0,-1 0,1 0,0 0,0-2,3-4,1 0,-1 0,1 1,11-14,12-9,1 2,1 1,41-29,344-208,32 27,45-27,-345 170,-141 90,-1 0,1-1,-1 0,0 0,-1 0,1 0,-1-1,8-11,-12 16,0 0,1 0,-1 0,0 0,0 0,1 0,-1 0,0 0,0 0,0-1,0 1,0 0,-1 0,1 0,0 0,0 0,-1 0,1 0,0 0,-1 0,1 1,-2-3,0 1,0 0,0 1,0-1,0 1,-1-1,1 1,0 0,-1 0,1-1,-1 2,1-1,-5-1,-11-1,-1 0,1 1,-1 1,1 0,-23 4,-108 15,126-14,-520 98,-126 18,640-116,-2-2,-43-2,70 1,1-1,0-1,-1 1,1 0,0-1,0 0,-1 0,1 0,0 0,0 0,0-1,0 1,0-1,1 0,-1 1,0-2,1 1,-5-4,6 3,1 1,-1-1,1 1,-1-1,1 0,0 1,0-1,0 1,0-1,1 0,-1 1,1-1,-1 1,1-1,0 1,0-1,0 1,1 0,-1-1,0 1,1 0,-1 0,4-3,12-17,1 0,1 2,1 0,31-24,104-68,-88 66,-23 15,1 2,-2-2,-2-2,0-2,54-61,-89 88,0 1,-1-1,-1 0,8-15,-11 22,-1 0,1 0,-1 0,1 0,-1-1,1 1,-1 0,0 0,0-1,1 1,-1 0,0-1,0 1,0 0,-1-1,1 1,0 0,0 0,-1-1,1 1,0 0,-1 0,0 0,1-1,-1 1,0 0,1 0,-1 0,0 0,0 0,0 0,0 0,0 1,0-1,0 0,0 0,0 1,0-1,0 1,-2-1,-5-1,0 2,0-1,1 1,-1 0,0 1,0 0,0 0,1 1,-11 3,-295 97,238-75,-378 142,-128 45,4-32,532-170,-1-2,-59 6,99-15,0-1,-1 0,1 0,0-1,0 1,-1-1,-7-3,13 4,0-1,0 1,0-1,0 1,0-1,0 1,0-1,0 1,0-1,0 0,0 0,1 1,-1-1,0 0,1 0,-1 0,0 0,1 0,-1 0,1 0,0 0,-1 0,1 0,0 0,-1 0,1-2,1-2,1-1,0 0,0 1,1-1,-1 1,1 0,0-1,1 2,-1-1,1 0,0 1,0-1,0 1,7-4,36-34,74-50,87-44,271-132,254-78,-273 133,-397 184,-27 13,-1-1,-1-2,37-26,-66 39,-21 10,-256 95,-686 162,667-203,-405 29,675-85,1-1,0-1,-27-3,46 3,-1 0,0 0,0 0,1-1,-1 1,0 0,1-1,-1 1,1-1,-1 0,0 1,1-1,-1 0,1 0,0 0,-1 0,1 0,0-1,0 1,-1 0,1 0,0-1,0 1,1-1,-1 1,0-1,0 1,1-1,-1 0,1 1,-1-1,1 0,0 1,-1-1,1-2,1-2,1 1,0-1,0 1,0-1,0 1,1 0,0 0,0 0,0 0,6-6,27-32,2 1,87-73,107-62,120-59,-187 128,-150 99,0-2,-1 0,19-19,-25 13,-8 17,0-1,-1 1,1 0,0-1,0 1,-1-1,1 1,0 0,-1-1,1 1,-1 0,1-1,0 1,-1 0,1 0,-1-1,1 1,-1 0,1 0,-1 0,1-1,-1 1,1 0,-1 0,1 0,-1 0,1 0,-2 0,-11 2,1-1,-1 2,0-1,1 2,-16 5,-415 152,48-34,-118 40,329-94,175-69,0 0,1 0,-1 1,1 0,0 0,-13 13,21-18,0 1,-1-1,1 1,-1-1,1 1,0-1,0 1,-1 0,1-1,0 1,0-1,0 1,-1 0,1-1,0 1,0-1,0 1,0 0,0-1,0 1,0 0,1-1,-1 1,0-1,0 1,0 0,1-1,-1 1,0-1,0 1,1-1,-1 1,1-1,-1 1,1 0,3 2,-1-1,1 0,0 0,0 0,0-1,0 1,0-1,0 0,7 1,43 6,68 1,1135-8,-882-7,-310 5,40 0,124-16,-214 15,-1-1,0 0,0-1,24-9,-37 12,0 1,0-1,0 1,0-1,0 1,0-1,0 1,-1-1,1 0,0 0,0 0,-1 1,1-1,0 0,-1 0,1 0,0-1,-1 1,0 0,0 1,-1-1,1 1,0-1,0 1,0-1,-1 0,1 1,0-1,-1 1,1-1,0 1,-1-1,1 1,0 0,-1-1,1 1,-1-1,1 1,-1 0,1 0,-1-1,1 1,-1 0,0 0,1-1,-1 1,-12-3,0 0,0 0,0 2,1 0,-2 0,-13 1,-56 4,-1 3,-105 23,-163 55,267-63,-487 142,519-145,-56 27,105-45,0 1,1 0,-1 0,0 1,1-1,0 1,-1 0,-4 5,8-8,0 0,0 1,0-1,0 0,0 1,0-1,0 1,0-1,0 0,1 1,-1-1,0 0,0 1,0-1,0 0,0 1,1-1,-1 0,0 1,0-1,1 0,-1 1,0-1,0 0,1 0,-1 0,0 1,1-1,-1 0,0 0,1 0,-1 1,0-1,1 0,-1 0,0 0,1 0,-1 0,1 0,-1 0,0 0,1 0,-1 0,0 0,1 0,-1 0,1 0,-1-1,17 1,0 0,0-2,20-4,180-40,249-68,244-53,-548 141,-115 29,-46-3,0 0,-1 0,1 1,0-1,0 0,0 0,-1 1,1-1,0 1,-1-1,1 1,0-1,-1 1,1-1,-1 1,1-1,-1 1,1 0,-1-1,1 1,-1 0,0-1,1 1,-1 0,0 0,1-1,-1 2,-1 3,-1-1,0 1,1-1,-1 0,-1 0,1 1,-1-2,0 1,1 0,-2 0,1-1,0 0,-1 0,-4 4,-64 54,-83 54,37-29,-211 172,23 25,275-250,2 2,-30 46,53-73,1 0,0 0,1 0,0 1,0 0,1-1,0 1,1 0,-1 1,0 11,3-18,1 1,0 0,-1 0,1 0,0 0,1-1,-1 1,1 0,0-1,-1 1,2-1,-1 0,0 0,1 0,-1 0,1 0,0 0,0-1,0 1,0-1,0 0,1 0,-1 0,1 0,-1-1,8 3,11 3,1 0,-1-2,1 0,0-2,0 0,26-2,49-1,105-14,109-27,-282 37,1-1,1319-163,-1275 162,-29 4,-1-2,0-2,0-2,59-19,-96 24,0 0,-1 0,1 0,-1-1,0-1,0 1,-1-1,0 0,9-9,-12 11,0-1,-1 0,1 0,-1 0,0 0,0 0,-1-1,1 1,-1 0,0-1,0 1,0-1,-1 1,1-1,-1 0,0 1,-2-10,-1-1,-1-1,0 1,-1-1,-14-27,-40-66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3.88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55,'-11'11,"-14"26,-15 40,-22 29,-11 18,-6 0,12-10,17-37,16-52,27-53,35-45,36-53,28-38,11-25,-13 19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7.14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1397,'-11'18,"-1"0,-1-1,-16 19,15-21,2 0,0 1,-14 25,24-36,-1 0,1 0,0 0,1 0,-1 0,1 0,0 0,-1 8,3-11,-1 0,0 0,0 0,1-1,-1 1,1 0,-1 0,1 0,0 0,-1-1,1 1,0 0,0-1,1 1,-1-1,0 1,0-1,1 0,-1 1,1-1,-1 0,1 0,0 0,-1 0,1 0,0 0,2 0,8 2,-1 0,0-1,1-1,0 0,-1 0,1-2,12 0,164-18,249-56,-284 45,471-99,-309 62,-94 25,-201 38,1 2,-1 0,1 1,26 3,-47-2,1 0,0 0,0 0,-1 0,1 0,0 0,-1 0,1 1,0-1,0 0,-1 0,1 1,0-1,-1 0,1 1,-1-1,1 1,0-1,-1 1,1-1,-1 1,0-1,1 1,-1 0,1-1,-1 1,0 0,1-1,-1 2,0 0,-1 0,1-1,-1 1,0 0,0-1,1 1,-1-1,0 1,0-1,-1 1,1-1,0 0,0 0,-1 1,-1 0,-30 23,-2-1,-38 20,-203 105,-324 146,-46 23,29 20,456-234,158-102,0 0,1 1,-1-1,0 1,1 0,-1-1,1 1,-3 5,5-8,0 0,0 1,0-1,0 0,0 1,0-1,0 1,0-1,0 0,0 1,0-1,1 1,-1-1,0 0,0 1,0-1,0 0,1 1,-1-1,0 0,0 1,1-1,-1 0,0 0,0 1,1-1,-1 0,0 0,1 0,-1 1,0-1,1 0,-1 0,0 0,1 0,-1 0,1 0,-1 0,0 1,1-1,-1 0,1 0,-1-1,0 1,1 0,-1 0,0 0,1 0,-1 0,1 0,27-4,0-1,0-2,28-9,221-69,967-281,62-39,-1236 384,-61 20,-13 5,-91 41,62-30,-454 220,376-180,-60 35,154-82,1 2,0 1,1 0,-22 20,36-30,0-1,0 1,0 0,0 0,1 0,-1 0,0 0,0 0,0 0,1 0,-1 0,1 0,-1 0,1 0,-1 0,1 0,0 1,-1-1,1 0,0 0,0 1,0-1,0 0,0 0,0 1,0-1,1 0,-1 0,0 0,1 1,-1-1,1 0,-1 0,1 0,-1 0,1 0,0 0,-1 0,1 0,0 0,0 0,0 0,0-1,0 1,1 1,8 2,0-1,0 0,0 0,1-1,-1 0,0-1,1 0,15-1,98-3,239-38,637-155,-325 55,-520 117,-119 24,-35 0,-1 0,0 0,0 0,0 0,0 1,0-1,1 0,-1 0,0 0,0 0,0 1,0-1,0 0,0 0,0 0,0 0,0 1,1-1,-1 0,0 0,0 0,0 1,0-1,0 0,0 0,0 0,0 1,0-1,0 0,-1 0,1 0,0 0,0 1,0-1,0 0,0 0,0 0,0 0,0 1,0-1,-1 0,1 0,0 0,0 0,0 0,0 1,-1-1,1 0,0 0,0 0,0 0,0 0,-1 0,1 0,0 0,0 0,0 0,-1 0,1 0,0 0,0 0,0 0,-1 0,1 0,-61 26,55-24,-185 70,-676 277,729-279,104-46,25-11,25-9,25-10,405-117,3-36,-430 152,874-385,-789 336,-95 47,-28 12,-57 21,-1437 570,1392-547,117-46,1 1,-1-1,0 0,0 0,1-1,-1 1,0-1,0 0,0 0,0 0,0-1,-6-1,9 2,1-1,-1 1,0-1,0 1,1-1,-1 1,0-1,1 0,-1 1,1-1,-1 0,1 1,-1-1,1 0,-1 0,1 0,0 1,0-1,-1 0,1-2,3-29,17-21,2 1,43-75,-58 112,128-219,9-19,-137 241,3-6,-1 0,-1 0,8-26,-15 40,0 0,0 1,0-1,-1 0,1 0,-1 0,0 0,0 0,-1 0,1 0,-1 0,1 0,-1 0,-1 0,1 1,0-1,-1 0,0 1,0-1,0 1,0-1,-4-3,0 2,0 1,-1 0,1 0,-1 0,0 1,0 0,0 0,0 1,0 0,-1 0,1 1,-1 0,-7-1,-34-2,-1 3,-62 4,-112 21,173-18,-182 22,-728 76,773-93,173-11,0 0,0-1,0 0,0-2,-19-4,31 6,0 0,0 0,0-1,0 1,0-1,0 1,1-1,-1 0,1 0,0 0,-1 0,1 0,0-1,0 1,0-1,0 1,1-1,-1 0,1 1,0-1,-1 0,1 0,1 0,-1 0,0 0,1 0,-1 0,1-1,0 1,1-6,1-4,1 0,0 1,1-1,0 1,1 0,1 0,0 1,14-21,9-10,2 1,56-58,21-5,209-157,154-60,386-174,-1204 638,-24-16,-786 194,-7-60,900-205,241-51,-1 0,1 2,-23 9,46-16,0 0,0 0,0 0,-1 1,1-1,0 0,0 0,0 0,-1 0,1 0,0 0,0 0,0 1,0-1,-1 0,1 0,0 0,0 0,0 1,0-1,0 0,0 0,-1 0,1 1,0-1,0 0,0 0,0 0,0 1,0-1,0 0,0 0,0 0,0 1,0-1,0 0,0 0,0 1,0-1,0 0,1 0,-1 0,0 1,0-1,0 0,0 0,0 0,0 0,0 1,1-1,-1 0,0 0,0 0,0 0,0 0,1 0,-1 1,0-1,0 0,0 0,1 0,-1 0,0 0,0 0,1 0,-1 0,0 0,0 0,1 0,38 6,137-1,982-17,-482 2,-526 12,-110 7,-39-9,0 0,-1 0,1 1,-1-1,1 0,0 0,-1 1,1-1,-1 1,1-1,-1 0,1 1,-1-1,1 1,-1-1,0 1,1-1,-1 1,0-1,1 1,-1-1,0 1,0 0,1-1,-1 1,0 0,0-1,0 2,-2 1,0 0,0 0,-1 0,1-1,-1 1,0-1,1 1,-1-1,0 0,0 0,-1 0,1 0,0-1,-1 1,-6 1,-149 52,-103 17,-821 155,501-114,562-108,-54 11,72-15,10-1,46-6,163-25,137-26,115-22,1082-150,-1395 220,-134 14,-39 6,-121 25,-122 18,233-49,-650 147,466-96,-241 101,391-132,0 2,2 3,1 3,-103 77,141-93,0 2,-29 33,43-43,-1-1,1 1,1 0,-1 1,2 0,-1 0,1 0,-3 14,6-20,0-1,1 0,-1 1,1-1,0 0,0 1,0-1,0 0,1 1,-1-1,1 0,0 1,0-1,0 0,0 0,1 0,-1 0,1 0,0 0,-1 0,6 4,-2-2,1 0,1-1,-1 1,1-1,0-1,0 1,0-1,0-1,10 3,40 9,1-4,1-1,0-4,75-1,-85-3,302 4,87-6,323-6,653 1,-995 16,-131 14,-203-7,-80-15,-1-1,0 0,0 1,0 0,0 0,0 0,0 0,0 1,3 3,-6-5,-1-1,1 1,0 0,-1 0,1-1,-1 1,1 0,-1 0,0 0,1 0,-1 0,0-1,0 1,1 0,-1 0,0 0,0 0,0 0,0 0,0 0,0 0,-1 0,1 0,0 0,0 0,-1 0,1-1,0 1,-2 2,0 0,-1 1,0-1,0 0,0 0,0 0,-1 0,1-1,-1 1,-5 2,-30 14,0-2,-78 21,-222 52,-443 91,-782 200,1283-299,133-28,131-43,37-11,122-30,2129-483,-2095 468,-170 44,0 0,0-1,0 0,0 0,0-1,0 0,-1 0,0 0,6-4,-11 7,0-1,0 1,0-1,0 1,0 0,0-1,0 1,-1 0,1-1,0 1,0-1,0 1,0 0,-1-1,1 1,0 0,0-1,0 1,-1 0,1 0,0-1,-1 1,1 0,0 0,-1-1,1 1,0 0,-1 0,1 0,0 0,-1 0,1-1,-1 1,1 0,0 0,-1 0,1 0,0 0,-1 0,-44-7,-50 2,-177 11,-105 36,347-38,-781 114,314-43,350-57,115-19,32 1,0 0,-1 0,1 0,0 0,0 0,0 0,0 0,-1 0,1 0,0 0,0 0,0 0,0 0,-1 0,1 0,0 0,0 0,0 0,0-1,0 1,-1 0,1 0,0 0,0 0,0 0,0 0,0-1,0 1,0 0,-1 0,1 0,0 0,0-1,0 1,0 0,0 0,0 0,0-1,0 1,0 0,0 0,0 0,0 0,0-1,0 1,0 0,0 0,1 0,-1 0,0-1,0 1,0 0,0 0,0 0,0 0,0 0,0-1,1 1,-1 0,0 0,0 0,0 0,0 0,0 0,1 0,-1 0,0-1,0 1,15-7,0 0,0 1,32-8,680-132,-658 135,960-103,-1013 113,-1 1,0 0,1 1,27 6,-42-7,0 0,0 0,0 1,0-1,0 0,0 1,-1-1,1 0,0 1,0-1,0 1,0 0,-1-1,1 1,0-1,-1 1,1 0,0 0,-1-1,1 1,-1 0,1 0,-1 0,1 0,-1 0,0 0,1-1,-1 1,0 0,0 0,0 0,0 0,0 0,0 0,0 0,0 0,0 0,0 0,0 0,-1 0,1 0,0 0,-1 0,1 0,-1-1,0 3,-4 4,-1 1,1-1,-1 0,0 0,-1 0,0-1,0 0,0-1,-14 8,-89 46,80-45,-508 232,410-190,-24 18,114-47,38-27,0 0,0 0,-1 0,1 0,0 1,-1-1,1 0,0 0,0 0,0 1,-1-1,1 0,0 0,0 1,0-1,-1 0,1 0,0 1,0-1,0 0,0 1,0-1,0 0,0 1,0-1,0 0,0 0,0 1,0-1,0 0,0 1,0-1,0 0,0 1,0-1,0 0,0 1,0-1,0 0,1 0,-1 1,0-1,0 0,0 0,1 1,-1-1,0 0,1 1,5-1,1 1,-1-1,1 0,0-1,-1 1,1-1,-1 0,10-4,78-20,-2-5,154-72,167-123,-346 183,100-80,-147 105,0-1,-2-1,0 0,-1-2,-1 0,-1 0,-1-2,16-35,-26 49,0-1,-1 1,0 0,0-1,-1 0,0 1,-1-1,0 0,-1 0,0 0,-1 0,0 0,-2-12,1 17,0 0,0 0,-1 0,1 0,-1 0,0 0,0 0,-1 1,1 0,-1 0,0 0,0 0,-1 0,1 1,-1 0,1 0,-1 0,0 1,0-1,-1 1,1 0,0 1,-1-1,-10-1,-7 1,0 0,1 1,-1 1,-44 7,-182 40,-97 39,249-60,-1727 417,1445-380,337-58,-1-2,1-2,-81-8,115 6,1 0,-1-1,1 0,0-1,-1 1,1-1,-12-7,18 9,-1-1,0 1,0 0,1-1,-1 1,1-1,0 0,-1 1,1-1,0 0,0 0,0 0,0 0,0 1,0-2,1 1,-1 0,1 0,-1-3,2-2,1 0,-1 0,1 0,1 0,-1 1,1-1,1 1,-1 0,1 0,0 0,0 0,1 0,-1 1,12-9,25-26,3 2,48-33,589-360,-184 126,-440 267,77-67,-128 100,0 1,-1-2,1 1,-1-1,0 0,-1 0,1 0,-1 0,0-1,-1 0,0 0,0 0,3-9,-6 15,0-1,0 0,0 1,-1-1,1 0,0 1,-1-1,1 0,-1 1,1-1,-1 1,0-1,0 1,0-1,0 1,0 0,0-1,0 1,0 0,0 0,0 0,-3-2,-1 0,-1 0,0 0,0 1,0-1,0 1,0 1,0-1,-11 0,-26-2,-1 3,-85 7,-179 34,-314 85,413-71,202-52,0 0,0 0,0 0,0 1,1 0,-1 1,1-1,0 1,-8 7,14-11,0 1,0-1,0 0,-1 1,1-1,0 1,0-1,1 0,-1 1,0-1,0 1,0-1,0 0,0 1,0-1,0 1,1-1,-1 0,0 1,0-1,1 0,-1 1,0-1,0 0,1 0,-1 1,0-1,1 0,-1 0,0 1,1-1,-1 0,0 0,1 0,-1 0,1 0,-1 1,0-1,1 0,-1 0,1 0,-1 0,0 0,1 0,51 5,96-12,261-47,-293 36,-43 6,220-38,-253 40,-30 3,-17 6,-1 0,0 1,0 0,0 0,-15 3,-348 54,-9 31,181-40,-197 40,267-63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24575,'683'25'0,"95"17"0,5-42 0,-317-3 0,222 3-1365,-630 0-5461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24575,'5'6'0,"-1"1"0,0-1 0,0 1 0,0-1 0,-1 1 0,0 0 0,-1 1 0,1-1 0,-2 0 0,1 1 0,-1-1 0,1 12 0,0-4 0,26 255 0,-21-164 0,25 117 0,-14-137 0,8 28 0,-5 1 0,9 161 0,-7 65 0,17 167 0,-41 1 0,-2-206 0,2-164 0,-2-21 0,5 0 0,26 177 0,-18-235-18,-5-26-656,14 49 1,-13-69-6153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4:41.08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2162 443,'-1'9,"0"1,-1-1,0 0,-1 0,0 0,-1 0,1-1,-2 1,-7 11,-3 8,-41 83,-290 515,337-612,-43 60,47-68,1-1,-1 1,0-1,-1 0,0 0,1-1,-1 0,-12 7,17-11,0 0,0 1,1-1,-1 0,0 1,0-1,0 0,0 0,0 0,0 0,0 0,0 0,0 0,0 0,0-1,0 1,1 0,-1 0,0-1,0 1,0 0,0-1,0 1,1-1,-1 1,0-1,1 0,-1 1,0-1,1 0,-1 1,0-1,1 0,-1 0,1 0,0 0,-1 1,1-1,0 0,-1-1,-2-8,0 0,0 0,1 0,1-1,-1 1,1-15,5-78,-4 99,15-123,5 1,51-168,-3 12,-51 174,-16 104,-1-1,1 1,-1 0,1-1,-1 1,-1 0,1-1,-1 1,-1-6,2 9,-1 1,1 0,0-1,0 1,-1 0,1 0,0-1,-1 1,1 0,0 0,-1 0,1-1,-1 1,1 0,0 0,-1 0,1 0,-1 0,1 0,0 0,-1 0,1 0,-1 0,1 0,-1 0,1 0,0 0,-1 0,1 0,-1 1,1-1,0 0,-1 1,-26 19,-97 115,22-20,-39 24,-315 239,-200 70,561-385,-5 3,79-48,21-17,0-1,0 0,0 0,0 0,0 0,0 0,0 0,0 1,0-1,0 0,0 0,0 0,0 0,0 0,0 0,0 1,0-1,0 0,0 0,0 0,0 0,0 0,0 1,0-1,0 0,0 0,0 0,0 0,0 0,1 0,-1 0,0 0,0 1,0-1,0 0,0 0,0 0,0 0,0 0,1 0,-1 0,0 0,0 0,0 0,0 0,0 0,1 0,-1 0,0 0,0 0,0 0,0 0,0 0,0 0,1 0,-1 0,0 0,0 0,0 0,0 0,0 0,0 0,0-1,1 1,-1 0,0 0,0 0,0 0,0 0,44-15,-43 15,1137-493,-456 169,-621 290,-1-2,-3-3,-1-3,68-64,-105 88,16-14,0 1,2 2,2 2,45-25,-81 49,1 1,0 0,0 0,0 1,0-1,0 1,0 0,0 0,0 0,1 1,-1 0,0-1,1 1,-1 1,0-1,0 1,1-1,-1 1,4 2,-5-1,0 1,0-1,0 1,-1 0,1 0,-1 0,0 0,0 1,0-1,0 0,0 1,-1-1,0 1,1 0,-2 0,1-1,0 1,-1 0,1 0,-1 0,0-1,-1 7,1 22,-2 1,-1-1,-2 0,-14 53,-53 125,43-129,19-55,-119 379,124-385,1 1,1 1,1-1,1 0,1 30,0-46,1-1,-1 0,1 1,-1-1,1 0,0 0,1 0,-1 0,1 0,0 0,0 0,0 0,0-1,1 1,-1-1,1 1,0-1,0 0,0 0,1 0,-1-1,1 1,-1-1,8 4,-1-4,0 0,-1-1,1 1,0-2,0 0,0 0,0 0,0-2,-1 1,18-5,31-10,108-47,152-82,1341-567,-1400 624,-245 83,1 1,-1 0,1 1,0 1,-1 0,1 1,19 1,-33 0,-1 0,1 0,0 1,0-1,-1 0,1 0,0 1,0-1,-1 1,1-1,0 0,-1 1,1-1,0 1,-1-1,1 1,-1 0,1-1,-1 1,1 0,-1-1,1 1,-1 0,0-1,1 1,-1 0,0 0,0 0,1-1,-1 1,0 1,-1 1,1 0,-1 0,0 0,0 0,0 0,0-1,0 1,-1 0,1-1,-1 1,-2 2,-23 27,-2-2,-33 28,-572 470,274-236,253-204,-135 144,211-191,30-40,0 0,1 0,-1 0,1 0,-1 0,1 0,-1 0,1 0,-1 0,1 0,0 0,0 0,-1 0,1 0,0 0,0 0,0 0,0 1,1 0,-1-1,1 0,0-1,-1 1,1-1,0 0,0 1,0-1,0 0,-1 1,1-1,0 0,0 0,0 0,0 0,0 0,0 0,-1 0,1 0,0 0,0 0,0 0,0 0,1-1,50-15,138-68,105-53,1351-596,-1327 600,-265 111,5-4,0 3,2 3,101-20,-159 39,1 0,0 0,0 1,0-1,0 1,0 0,0 0,0 1,0-1,0 1,0 0,0 0,0 0,-1 0,1 1,0-1,4 4,-7-4,0 0,0 0,0 1,-1-1,1 0,0 1,-1-1,1 0,-1 1,1-1,-1 1,0-1,1 1,-1-1,0 1,0-1,0 3,-1 2,0 0,0 0,-1 0,0 0,-4 11,-29 49,-3-2,-3-1,-62 73,90-119,-646 740,536-624,121-131,-39 41,1 3,-63 94,102-138,-1 0,1 0,0 0,-1 0,1 0,0 0,0 0,0 1,1-1,-1 0,1 1,-1-1,1 1,0-1,-1 0,1 1,1-1,-1 4,2-5,-1 0,1 0,0 0,0 0,-1-1,1 1,0 0,0-1,0 1,0-1,0 0,0 0,0 0,0 0,-1 0,1 0,0 0,0-1,0 1,0-1,0 1,2-2,45-11,-1-2,73-33,-84 32,160-69,295-175,-488 258,0 0,0 0,-1 0,1-1,0 1,-1-1,1 0,-1 0,0 0,4-5,-15 9,0 1,0 0,0 0,1 1,-1 0,-7 5,-163 68,-104 38,-1286 413,1265-451,246-64,-94 9,142-20,0-1,0 0,0-1,1 0,-11-3,18 4,-1 0,0-1,0 0,0 1,0-1,1 0,-1 0,0 0,1 0,-1 0,1 0,-1-1,1 1,0 0,0-1,-1 1,-1-4,3 3,-1 0,1 1,-1-1,1 0,0 0,0 0,0 0,0 0,0 0,0 0,0 0,0 0,1 0,-1 0,1 0,0 0,0-2,3-4,1 0,-1 0,1 1,11-14,12-9,1 2,1 1,41-29,344-208,32 27,45-27,-345 170,-141 90,-1 0,1-1,-1 0,0 0,-1 0,1 0,-1-1,8-11,-12 16,0 0,1 0,-1 0,0 0,0 0,1 0,-1 0,0 0,0 0,0-1,0 1,0 0,-1 0,1 0,0 0,0 0,-1 0,1 0,0 0,-1 0,1 1,-2-3,0 1,0 0,0 1,0-1,0 1,-1-1,1 1,0 0,-1 0,1-1,-1 2,1-1,-5-1,-11-1,-1 0,1 1,-1 1,1 0,-23 4,-108 15,126-14,-520 98,-126 18,640-116,-2-2,-43-2,70 1,1-1,0-1,-1 1,1 0,0-1,0 0,-1 0,1 0,0 0,0 0,0-1,0 1,0-1,1 0,-1 1,0-2,1 1,-5-4,6 3,1 1,-1-1,1 1,-1-1,1 0,0 1,0-1,0 1,0-1,1 0,-1 1,1-1,-1 1,1-1,0 1,0-1,0 1,1 0,-1-1,0 1,1 0,-1 0,4-3,12-17,1 0,1 2,1 0,31-24,104-68,-88 66,-23 15,1 2,-2-2,-2-2,0-2,54-61,-89 88,0 1,-1-1,-1 0,8-15,-11 22,-1 0,1 0,-1 0,1 0,-1-1,1 1,-1 0,0 0,0-1,1 1,-1 0,0-1,0 1,0 0,-1-1,1 1,0 0,0 0,-1-1,1 1,0 0,-1 0,0 0,1-1,-1 1,0 0,1 0,-1 0,0 0,0 0,0 0,0 0,0 1,0-1,0 0,0 0,0 1,0-1,0 1,-2-1,-5-1,0 2,0-1,1 1,-1 0,0 1,0 0,0 0,1 1,-11 3,-295 97,238-75,-378 142,-128 45,4-32,532-170,-1-2,-59 6,99-15,0-1,-1 0,1 0,0-1,0 1,-1-1,-7-3,13 4,0-1,0 1,0-1,0 1,0-1,0 1,0-1,0 1,0-1,0 0,0 0,1 1,-1-1,0 0,1 0,-1 0,0 0,1 0,-1 0,1 0,0 0,-1 0,1 0,0 0,-1 0,1-2,1-2,1-1,0 0,0 1,1-1,-1 1,1 0,0-1,1 2,-1-1,1 0,0 1,0-1,0 1,7-4,36-34,74-50,87-44,271-132,254-78,-273 133,-397 184,-27 13,-1-1,-1-2,37-26,-66 39,-21 10,-256 95,-686 162,667-203,-405 29,675-85,1-1,0-1,-27-3,46 3,-1 0,0 0,0 0,1-1,-1 1,0 0,1-1,-1 1,1-1,-1 0,0 1,1-1,-1 0,1 0,0 0,-1 0,1 0,0-1,0 1,-1 0,1 0,0-1,0 1,1-1,-1 1,0-1,0 1,1-1,-1 0,1 1,-1-1,1 0,0 1,-1-1,1-2,1-2,1 1,0-1,0 1,0-1,0 1,1 0,0 0,0 0,0 0,6-6,27-32,2 1,87-73,107-62,120-59,-187 128,-150 99,0-2,-1 0,19-19,-25 13,-8 17,0-1,-1 1,1 0,0-1,0 1,-1-1,1 1,0 0,-1-1,1 1,-1 0,1-1,0 1,-1 0,1 0,-1-1,1 1,-1 0,1 0,-1 0,1-1,-1 1,1 0,-1 0,1 0,-1 0,1 0,-2 0,-11 2,1-1,-1 2,0-1,1 2,-16 5,-415 152,48-34,-118 40,329-94,175-69,0 0,1 0,-1 1,1 0,0 0,-13 13,21-18,0 1,-1-1,1 1,-1-1,1 1,0-1,0 1,-1 0,1-1,0 1,0-1,0 1,-1 0,1-1,0 1,0-1,0 1,0 0,0-1,0 1,0 0,1-1,-1 1,0-1,0 1,0 0,1-1,-1 1,0-1,0 1,1-1,-1 1,1-1,-1 1,1 0,3 2,-1-1,1 0,0 0,0 0,0-1,0 1,0-1,0 0,7 1,43 6,68 1,1135-8,-882-7,-310 5,40 0,124-16,-214 15,-1-1,0 0,0-1,24-9,-37 12,0 1,0-1,0 1,0-1,0 1,0-1,0 1,-1-1,1 0,0 0,0 0,-1 1,1-1,0 0,-1 0,1 0,0-1,-1 1,0 0,0 1,-1-1,1 1,0-1,0 1,0-1,-1 0,1 1,0-1,-1 1,1-1,0 1,-1-1,1 1,0 0,-1-1,1 1,-1-1,1 1,-1 0,1 0,-1-1,1 1,-1 0,0 0,1-1,-1 1,-12-3,0 0,0 0,0 2,1 0,-2 0,-13 1,-56 4,-1 3,-105 23,-163 55,267-63,-487 142,519-145,-56 27,105-45,0 1,1 0,-1 0,0 1,1-1,0 1,-1 0,-4 5,8-8,0 0,0 1,0-1,0 0,0 1,0-1,0 1,0-1,0 0,1 1,-1-1,0 0,0 1,0-1,0 0,0 1,1-1,-1 0,0 1,0-1,1 0,-1 1,0-1,0 0,1 0,-1 0,0 1,1-1,-1 0,0 0,1 0,-1 1,0-1,1 0,-1 0,0 0,1 0,-1 0,1 0,-1 0,0 0,1 0,-1 0,0 0,1 0,-1 0,1 0,-1-1,17 1,0 0,0-2,20-4,180-40,249-68,244-53,-548 141,-115 29,-46-3,0 0,-1 0,1 1,0-1,0 0,0 0,-1 1,1-1,0 1,-1-1,1 1,0-1,-1 1,1-1,-1 1,1-1,-1 1,1 0,-1-1,1 1,-1 0,0-1,1 1,-1 0,0 0,1-1,-1 2,-1 3,-1-1,0 1,1-1,-1 0,-1 0,1 1,-1-2,0 1,1 0,-2 0,1-1,0 0,-1 0,-4 4,-64 54,-83 54,37-29,-211 172,23 25,275-250,2 2,-30 46,53-73,1 0,0 0,1 0,0 1,0 0,1-1,0 1,1 0,-1 1,0 11,3-18,1 1,0 0,-1 0,1 0,0 0,1-1,-1 1,1 0,0-1,-1 1,2-1,-1 0,0 0,1 0,-1 0,1 0,0 0,0-1,0 1,0-1,0 0,1 0,-1 0,1 0,-1-1,8 3,11 3,1 0,-1-2,1 0,0-2,0 0,26-2,49-1,105-14,109-27,-282 37,1-1,1319-163,-1275 162,-29 4,-1-2,0-2,0-2,59-19,-96 24,0 0,-1 0,1 0,-1-1,0-1,0 1,-1-1,0 0,9-9,-12 11,0-1,-1 0,1 0,-1 0,0 0,0 0,-1-1,1 1,-1 0,0-1,0 1,0-1,-1 1,1-1,-1 0,0 1,-2-10,-1-1,-1-1,0 1,-1-1,-14-27,-40-66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2.3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6.6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24575,'3'60'0,"2"0"0,15 59 0,3 38 0,-8 211 0,-10-155 0,2-141 0,4-1 0,3 0 0,39 119 0,-52-187 0,13 50 0,-3 2 0,-1-1 0,2 92 0,-14 170 0,-3-139 0,5 833 0,-4-956 0,-1 1 0,-20 83 0,12-73 0,-6 78 0,16 147-632,3-256-101,1 23-6093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8.2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24575,'47'2'0,"-1"2"0,51 12 0,12 2 0,388 13 0,8-32 0,-178-3 0,596 4 0,-856 5 0,0 2 0,-1 4 0,99 27 0,-54-11 0,23 5-87,-37-7-339,1-4 0,133 10 0,-172-29-6400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1:27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1768 310,'0'7,"0"1,-1-1,1 0,-2 0,1 0,-1 0,0-1,0 1,-4 6,-5 17,-138 305,-32-5,99-184,-375 747,436-848,2 1,-25 95,42-136,1 1,0-1,1 1,-1-1,1 1,0-1,1 1,-1-1,2 8,-1-12,0 1,0 0,0 0,0 0,0 0,0-1,1 1,-1 0,1-1,-1 0,1 1,-1-1,1 0,0 1,0-1,-1 0,1 0,0-1,0 1,0 0,0-1,0 1,0-1,0 1,1-1,-1 0,3 0,9 0,0-1,0 0,0-1,0 0,-1-1,27-10,88-43,23-29,252-187,-363 243,371-296,-303 227,142-165,-228 234,-22 29,0 0,0 0,0 0,1 0,-1 0,0 0,0 0,0 0,0 0,0 0,0-1,1 1,-1 0,0 0,0 0,0 0,0 0,0 0,0 0,0-1,0 1,0 0,0 0,0 0,1 0,-1 0,0-1,0 1,0 0,0 0,0 0,0 0,0-1,0 1,0 0,0 0,0 0,-1 0,1 0,0-1,0 1,0 0,0 0,0 0,0 0,0 0,0-1,0 1,0 0,-1 0,1 0,0 0,0 0,0 0,0 0,0 0,0 0,-1 0,1-1,0 1,0 0,0 0,0 0,0 0,-1 0,1 0,0 0,0 0,0 0,-49 32,-14 17,-87 91,-48 76,175-190,-119 136,6 7,-151 247,230-308,49-77,8-30,1-1,-1 0,0 0,0 1,0-1,1 0,-1 0,0 1,0-1,1 0,-1 0,0 0,1 0,-1 0,0 1,1-1,-1 0,0 0,1 0,-1 0,0 0,0 0,1 0,-1 0,0 0,1 0,-1 0,0 0,1 0,-1 0,0-1,1 1,-1 0,0 0,1 0,-1 0,0-1,0 1,1 0,-1 0,0 0,0-1,1 1,8-7,-1 0,1 0,13-15,63-84,120-192,-123 173,398-636,-425 671,-38 67,-17 23,0 0,0 0,0 0,0 0,0 0,0 0,0 0,0 0,0 1,0-1,0 0,0 0,0 0,0 0,0 0,0 0,0 0,0 0,0 1,0-1,0 0,0 0,0 0,0 0,0 0,0 0,0 0,0 0,0 0,1 0,-1 0,0 0,0 0,0 1,0-1,0 0,0 0,0 0,0 0,0 0,0 0,1 0,-1 0,0 0,0 0,-21 50,-87 180,-88 201,137-286,-40 157,92-280,-14 69,20-86,1 0,-1 0,1 1,0-1,0 0,1 0,-1 0,1 0,0 0,1 0,-1 0,1-1,0 1,3 5,-3-7,0-1,0 0,0 0,1 0,-1 0,1 0,-1 0,1-1,0 1,0-1,-1 0,1 0,0 0,0 0,0 0,0-1,0 1,0-1,0 0,0 0,1 0,-1 0,0-1,6-1,10-2,-1-1,1-1,18-8,-25 9,84-36,135-80,85-78,509-412,-783 575,-25 21,0 0,0 1,1 0,1 2,40-21,-59 33,1-1,0 1,-1 0,1-1,0 1,0 0,-1-1,1 1,0 0,0 0,-1 0,1-1,0 1,0 0,-1 0,1 0,0 0,0 1,0-1,-1 0,1 0,0 0,0 1,-1-1,1 0,0 1,-1-1,1 0,0 1,-1-1,1 1,-1-1,1 1,-1 0,1-1,-1 1,1-1,-1 1,1 0,-1-1,0 1,1 0,-1 0,0-1,0 1,1 0,-1 0,0-1,0 1,0 2,-2 7,1 0,-2 1,0-1,0 0,-1 0,-8 16,-211 379,115-222,86-145,-71 124,-80 194,170-350,-1 3,1 0,0 0,0 0,-3 19,6-28,0 1,0-1,0 1,0-1,0 1,0-1,0 0,0 1,0-1,0 1,0-1,1 1,-1-1,0 1,0-1,0 0,1 1,-1-1,0 1,0-1,1 0,-1 1,0-1,1 0,-1 1,1-1,-1 0,0 0,1 1,-1-1,1 0,-1 0,0 0,1 0,-1 1,1-1,0 0,2-1,0 1,0-1,0 0,0 0,0 0,-1 0,1 0,0-1,-1 1,5-4,190-144,-99 71,1281-961,-1250 954,-125 82,1 1,-1-1,1 1,0 0,0 0,0 0,0 1,0 0,0 0,1 0,-1 1,6-1,-10 1,0 1,0-1,0 0,0 1,-1-1,1 0,0 1,0-1,0 1,0 0,-1-1,1 1,0 0,-1-1,1 1,0 0,-1 0,1-1,-1 1,1 0,-1 0,1 0,-1 1,1 2,0 0,-1-1,0 1,0-1,0 1,0 0,0-1,-1 1,-1 5,-10 28,-2-1,-1-1,-2 0,-1-1,-25 34,3-1,-102 173,-117 205,36-1,208-402,15-42,0 1,0-1,0 0,0 1,-1-1,1 0,0 1,0-1,0 0,0 1,0-1,0 0,0 1,0-1,0 0,0 1,0-1,0 0,0 1,1-1,-1 0,0 1,0-1,0 0,0 1,1-1,-1 0,0 0,0 1,0-1,1 0,-1 0,0 1,1-1,-1 0,0 0,0 0,1 1,-1-1,0 0,1 0,-1 0,1 0,5-2,-1-1,1 0,-1 0,0-1,0 0,0 0,-1 0,8-7,224-258,-220 250,133-175,191-327,-291 429,-46 74,-3 18,-1 0,1 0,-1 0,1-1,-1 1,1 0,-1 0,1 0,-1 0,1 0,-1 0,1 0,-1 0,1 0,-1 0,1 0,-1 0,1 1,-1-1,1 0,-1 0,1 0,0 1,-1-1,1 0,-1 0,0 1,-26 18,1 1,0 0,2 2,0 1,-25 33,23-28,-68 76,5 4,-120 191,194-275,2 2,0-1,-9 30,21-50,-1 0,1 0,0 1,0-1,1 0,0 8,0-12,0 1,0-1,0 0,0 0,1 1,-1-1,0 0,1 0,-1 0,1 0,0 1,-1-1,1 0,0 0,0 0,-1 0,1 0,2 1,0-1,1 0,-1 0,0 0,1-1,-1 0,0 1,1-1,-1 0,0-1,1 1,-1 0,0-1,1 0,-1 0,0 0,0 0,0-1,5-2,40-21,-1-2,-2-2,77-64,311-322,-320 298,-103 109,-20 23,-37 45,-574 815,609-856,-29 42,3 2,3 2,-30 77,63-136,0 0,0 0,1 1,0-1,0 0,1 9,0-13,0 0,0 0,0-1,1 1,-1 0,1 0,-1 0,1 0,0-1,0 1,-1 0,1-1,1 1,-1 0,2 2,1-2,1 1,-1-1,0 0,0-1,1 1,-1-1,1 0,0 0,-1 0,1-1,0 1,-1-1,1 0,0 0,0-1,5-1,27-3,-1-2,68-21,77-38,-157 56,415-182,-336 138,-4-3,111-84,-173 112,-1-1,-2-1,-1-3,-1 0,27-40,-46 55,-1 0,0-1,-1 0,-2 0,0-1,-1-1,-1 0,-1 0,-1 0,-1 0,0-1,-1-29,-3 42,0 1,-1 0,0-1,0 1,-1 0,-1 0,1 0,-1 0,-1 0,0 1,-6-12,3 11,0 0,-1 1,0 0,0 0,-1 0,1 1,-2 1,1-1,-17-7,-46-22,-128-46,-97-9,55 27,-320-40,-260 35,152 78,509 5,0 7,-171 45,260-47,-106 44,142-47,0 1,2 2,0 2,-40 31,61-41,0-1,2 2,-1-1,1 2,1-1,0 1,1 1,0 0,1 0,1 1,-7 17,10-19,1-1,1 1,0 0,0 0,1 0,1 1,0-1,1 0,0 0,1 0,0 0,2 0,7 20,-4-12,2-1,1 0,0-1,1 0,1-1,1-1,1 1,0-2,32 29,-23-27,1 0,1-2,0-1,1-1,1-1,44 16,1-9,1-3,1-3,0-3,0-4,83-2,29-7,0-9,-1-7,-2-9,0-8,-2-7,260-98,-341 101,-2-4,-2-4,-2-4,-3-4,87-69,-130 85,-2-2,-2-3,-2-1,40-54,-56 62,-1-1,-2-2,-2 0,-1-1,-3-1,16-54,-27 72,0-1,-2 0,0 0,-2 0,-1 0,-1 0,-1 0,-1 0,-2 0,0 0,-15-45,15 57,-1 0,-1 0,-1 0,0 0,0 1,-1 1,0-1,-1 1,-1 0,0 1,0 1,-1-1,0 1,0 1,-1 0,0 1,-1 0,0 1,0 0,0 1,-1 1,-16-4,8 4,0 2,1 0,-1 1,0 2,0 0,1 1,-1 1,1 1,0 1,0 1,-32 14,1 3,1 3,1 2,-61 45,12 1,4 4,4 3,-115 133,98-84,-178 278,170-202,99-170,1-1,2 2,-16 63,27-90,1-1,1 1,0-1,0 1,1-1,0 1,1-1,0 1,3 12,-3-19,0 0,1 1,-1-1,1 0,0-1,-1 1,1 0,1 0,-1-1,0 1,1-1,-1 0,1 0,0 0,-1 0,1 0,0 0,0-1,1 1,-1-1,0 0,0 0,1 0,-1-1,0 1,1-1,-1 0,5 0,9-1,0 0,0-1,0-1,0-1,-1 0,24-10,34-16,-1-3,120-74,128-115,-201 131,109-106,-196 165,-1-2,-2-1,-1-1,-2-1,-2-1,-1-2,32-73,-47 91,-2-1,0 0,-2 0,-1-1,0 1,-2-1,-1-45,-2 51,-2 0,0 0,-1 0,0 1,-2-1,0 1,-1 0,0 1,-2 0,-18-28,10 22,0 1,-2 0,-1 1,0 1,-1 1,-1 1,-35-21,20 18,0 1,-2 1,0 3,-56-16,14 13,-1 3,0 4,-1 4,-121 4,124 5,-1 3,1 4,0 4,1 3,-95 32,135-34,1 2,0 2,2 2,-68 47,79-48,1 2,2 0,0 2,1 0,1 2,1 0,-21 38,23-33,2 1,1 1,2 0,1 1,2 0,0 1,3 0,1 0,1 1,2-1,2 1,0-1,9 47,-4-51,1 0,2 0,1-1,2 0,1-1,0 0,2-1,2 0,0-2,2 0,0 0,2-2,1 0,0-1,34 25,-18-19,2-2,0-2,2-2,1-1,0-2,81 24,-64-28,1-2,0-3,0-3,104-1,-68-11,0-4,0-4,-1-4,-1-5,0-3,126-54,-159 54,-1-3,-1-2,-2-3,-1-2,57-47,-86 59,-1-2,-1 0,-1-1,-1-2,-2 0,-1-1,-1-1,-1-1,-2-1,-1 0,13-41,-18 37,-1 1,-2-1,-2-1,-1 1,-1-1,-3 0,0 1,-3-1,-1 1,-16-67,6 54,-3 2,-1 0,-2 1,-3 1,-1 0,-2 2,-44-55,27 46,-1 3,-2 1,-3 2,-104-75,82 75,-2 2,-1 4,-113-44,59 40,-2 5,-1 6,-2 6,-244-19,235 38,-1 6,-145 17,192-4,-1 5,2 4,-168 58,211-58,2 1,0 3,2 2,-78 56,98-61,2 2,1 0,1 2,1 1,1 0,1 2,1 0,-24 49,27-41,3 1,1 1,1 0,2 0,2 1,2 0,1 0,2 1,2 0,7 75,1-62,2 0,2-1,3-1,2 0,2-1,2-1,44 78,-44-94,2-1,1 0,1-2,42 41,-54-59,1 0,1-1,0-1,0 0,1-1,0 0,1-1,-1-1,2-1,-1 0,1-1,18 3,-29-7,0-1,1 0,-1 0,0-1,0 1,0-1,0-1,1 1,-2-1,1-1,0 1,0-1,-1 1,1-2,-1 1,0-1,0 1,0-1,-1-1,1 1,-1-1,0 1,0-1,-1 0,1-1,-1 1,3-8,5-10,-1-1,-1 0,-1 0,-1-1,4-33,-5 22,-2-1,-1 0,-2 0,-2 0,-1 0,-2 0,-1 1,-2 0,-16-48,14 57,-1 1,-1 1,-2 0,0 0,-2 1,-1 1,0 1,-2 0,0 1,-2 1,0 1,-1 0,-24-15,8 11,-1 1,-1 3,-1 1,0 1,-2 3,-61-14,17 11,-1 4,-111-2,114 13,0 3,0 5,0 2,-151 38,184-32,2 1,0 3,1 3,1 1,0 2,2 2,2 2,0 2,-46 43,54-38,1 2,2 1,2 1,1 2,2 0,2 2,-23 55,33-63,1 1,2 0,1 1,3 0,0 1,3 0,1 0,1 0,7 77,-1-90,2-1,1 1,1 0,1-1,2-1,0 0,1 0,1 0,1-2,1 0,1 0,1-1,1-1,0-1,2 0,0-1,26 17,15 6,1-3,2-3,2-3,134 46,-14-19,367 65,205-43,-346-68,-346-15,1-2,0-4,-2-2,72-22,-119 28,0 0,0-2,-1 0,0-1,0 0,0-1,-2-1,28-23,-34 24,0 0,-1 0,0 0,0-1,-1 0,-1 0,1-1,-2 1,1-1,-2 0,1 0,-2-1,4-21,-5 9,0-1,-1 1,-1-1,-1 1,-2 0,0 0,-2 0,0 1,-2-1,-12-26,-2 4,-2 2,-1 1,-2 2,-33-40,51 70,-1 0,1 0,-2 1,1 0,-1 1,-1 0,0 1,0 0,0 1,-1 0,0 1,-1 0,1 1,-1 1,0 0,0 1,0 1,-1 0,1 0,0 2,-1 0,-28 3,7 2,-1 1,1 2,1 1,0 2,0 2,1 1,-32 18,6 2,2 2,-98 81,130-96,0 2,2 1,1 1,1 1,1 1,-23 37,40-57,0 0,1 0,0 0,0 1,0-1,1 1,0 0,0-1,1 1,0 0,1 0,0 0,0 0,0 0,1 0,0 0,4 11,-1-10,0 1,1-1,0 0,1 0,0 0,0-1,1 0,0 0,0-1,1 0,0 0,15 10,6 1,1-2,1-1,0-2,1-1,0-1,1-1,0-2,42 4,58 6,1-6,0-7,0-4,0-7,-1-6,0-5,-1-6,-1-6,213-76,-276 79,0-3,114-68,-159 82,0-1,0-1,-2-1,0-1,-1 0,-1-2,-1-1,-1 0,0-1,17-35,-21 29,-1-1,-1 0,-2-1,-2 0,0 0,-2 0,2-58,-7 44,-2 1,-1 0,-3 1,-1-1,-16-48,13 59,-2 1,-1 0,-2 1,-1 0,-1 2,-2 0,0 0,-37-38,36 46,-1 1,-1 0,-1 2,-1 1,0 0,-1 2,-1 1,0 1,-1 1,-43-13,29 16,-1 1,0 3,0 1,0 2,-1 2,1 2,0 1,0 3,0 1,-59 18,11 4,2 3,1 4,-135 77,131-58,1 3,3 5,-104 97,138-110,3 3,1 2,3 2,3 2,-63 113,95-150,0 0,2 1,1 0,0 0,2 1,1 0,0 0,2 1,1-1,1 29,2-41,0 1,1-1,0 0,1-1,1 1,0 0,0-1,1 0,0 0,1 0,0-1,1 1,0-1,1-1,0 0,0 0,1 0,0-1,0-1,1 1,0-1,12 5,-2-2,2 0,0-1,0-2,0 0,43 7,128 2,-15-16,0-8,-1-7,292-65,-351 54,0-5,-3-5,191-87,-255 97,-1-3,-2-2,-1-2,47-42,-65 48,-2 0,-1-2,-1-1,-2 0,-1-2,35-67,-44 70,-2 0,0 0,-2-1,-1 0,-2-1,-1 1,-1-1,-2 0,-1 0,-1-1,-2 1,-1 0,-2 0,0 1,-2-1,-2 1,-1 1,-1 0,-1 0,-21-35,25 51,-1 0,0 1,-1 0,0 0,-1 1,-1 1,1 0,-2 0,1 1,-1 1,0 0,-1 0,0 2,0 0,-1 0,0 1,-18-3,-13-2,-1 1,0 3,-56-1,-3 7,-137 18,-197 61,253-29,2 7,3 9,-247 126,296-121,3 6,4 5,4 6,-220 205,273-222,4 3,-67 97,92-110,2 1,-36 81,58-106,1 0,3 1,1 1,1 0,-5 51,13-71,1 0,1 1,0-1,1 0,2 0,0 0,0 0,2-1,0 1,2-1,0 0,11 20,-9-23,0-1,2 0,0-1,0 0,1 0,1-1,0-1,1 0,0-1,0 0,1-1,0-1,28 11,-4-5,0-2,0-2,1-1,61 5,179-5,327-43,-1-32,-170 16,-320 38,342-45,-433 53,1 0,0-1,45-15,-66 19,0-1,-1 0,1 0,0-1,-1 0,1 1,-1-1,0-1,0 1,0-1,-1 1,1-1,-1 0,0-1,0 1,0 0,0-1,-1 0,2-5,-2 3,-1 0,0 1,-1-1,0 0,0 0,0 1,-1-1,-2-10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2.3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9.9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0 24575,'6'0'0,"-1"1"0,1 0 0,-1-1 0,1 2 0,-1-1 0,0 1 0,1 0 0,-1 0 0,0 0 0,0 1 0,0-1 0,-1 1 0,1 0 0,-1 1 0,1-1 0,-1 1 0,5 6 0,4 6 0,0 0 0,-2 1 0,14 25 0,-20-34 0,11 24 0,0 1 0,-2 0 0,-2 1 0,-1 1 0,-2 0 0,-1 0 0,4 48 0,0 261 0,-6-63 0,62 199 0,-48-358 0,6 177 0,-23 124 0,-5-374 0,-2-1 0,-2 0 0,-2-1 0,-17 57 0,-5-13 0,-45 97 0,14-53-105,-51 123 334,93-207-601,2 0 0,3 2-1,-8 59 1,14-48-6454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9:00.51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2105 1,'-2'25,"0"-1,-2 1,-1 0,-13 39,10-33,-185 555,37-125,146-432,-9 36,18-62,0 0,0 1,1-1,0 0,0 0,0 1,0-1,0 0,0 1,1-1,0 0,0 0,0 1,2 4,-2-7,0 0,0 0,0 0,0 0,0 0,0 0,1 0,-1 0,0-1,0 1,1 0,-1-1,0 1,1-1,-1 0,1 1,-1-1,1 0,-1 0,1 0,-1 0,0 0,1 0,-1 0,1-1,-1 1,1 0,-1-1,0 1,1-1,1-1,48-27,-48 28,49-37,-2-3,59-60,82-101,-100 103,-133 141,12-12,1 0,1 2,-36 55,55-62,9-25,0 1,0-1,0 1,0-1,1 1,-1-1,0 1,0-1,0 1,0-1,1 0,-1 1,0-1,1 1,-1-1,0 0,1 1,-1-1,0 0,1 1,-1-1,0 0,1 0,-1 1,1-1,-1 0,1 0,-1 0,1 0,5 1,0-1,-1 0,1 0,0-1,0 1,0-2,6-1,67-19,86-36,-81 26,565-193,11 43,-614 171,45-9,-85 19,0 1,1 0,-1-1,1 2,-1-1,0 1,1 0,-1 0,0 1,10 4,-14-6,-1 1,1 0,0 0,-1 0,1 0,-1 0,0 1,1-1,-1 0,0 1,0-1,0 1,0-1,0 1,0 0,0-1,-1 1,1 0,0-1,-1 1,0 0,1 0,-1 0,0-1,0 1,0 0,0 3,-1 3,-1 0,0 0,0-1,0 1,-5 8,-9 17,-26 42,26-51,2 1,1 0,-14 39,26-61,0 1,0-1,0 0,0 1,1 0,-1-1,1 1,0-1,0 1,0-1,1 1,-1-1,1 1,0-1,0 1,0-1,3 7,-1-7,-1 0,1-1,0 1,0 0,0-1,0 1,0-1,1 0,-1 0,1-1,-1 1,1-1,-1 1,1-1,0 0,0 0,6 0,11 1,1 0,0-2,0 0,-1-2,38-7,121-34,-176 42,863-319,-438 147,-418 168,1 1,-1 0,1 1,14-2,-26 5,1 0,-1 0,0 0,0 0,0 0,1 0,-1 0,0 0,0 0,1 0,-1 0,0 0,0 0,0 0,1 0,-1 0,0 0,0 1,0-1,1 0,-1 0,0 0,0 0,0 1,0-1,1 0,-1 0,0 0,0 1,0-1,0 0,0 0,0 0,0 1,0-1,0 0,1 0,-1 1,0-1,0 0,0 0,0 0,0 1,-1-1,1 0,0 0,0 1,0-1,0 0,0 0,0 0,0 1,0-1,0 0,-1 0,1 0,0 1,0-1,0 0,0 0,-1 0,-29 32,-97 69,-170 103,150-107,-366 245,310-199,185-129,0 1,1 1,0 0,-22 29,38-42,-1-1,0 1,1-1,-1 1,1-1,0 1,0 0,0-1,0 1,0 0,1 0,-1 0,1 0,0 4,0-6,0 1,1-1,-1 0,1 0,-1 1,1-1,0 0,-1 0,1 0,0 0,0 1,0-1,0 0,0-1,0 1,0 0,0 0,0 0,0-1,1 1,1 1,7 0,-1 1,1-1,0-1,0 0,0 0,20-1,74-9,0-4,123-31,207-62,538-207,-854 265,-107 39,-33 12,-122 38,-254 111,271-100,-645 272,663-283,94-39,25-11,44-21,0 3,91-33,136-31,-209 68,255-66,-310 85,1 1,-1 0,28 1,-24 9,-21-6,1-1,-1 1,0-1,1 1,-1 0,0-1,0 1,0-1,1 1,-1 0,0-1,0 1,0 0,0-1,0 1,0 0,0-1,0 1,-1 0,1-1,0 1,0-1,0 1,-1 0,1-1,0 1,-1 0,-6 8,0-1,0 0,0 0,-1-1,0 1,-1-2,-12 9,-73 47,-168 82,-127 31,94-43,226-97,70-35,-1 0,0 0,0 0,0 1,0-1,0 0,1 0,-1 0,0 0,0 0,0 0,0 0,0 0,0 1,0-1,1 0,-1 0,0 0,0 0,0 0,0 1,0-1,0 0,0 0,0 0,0 0,0 0,0 1,0-1,0 0,0 0,0 0,0 0,0 1,0-1,0 0,0 0,0 0,0 0,0 0,0 1,-1-1,1 0,0 0,0 0,0 0,0 0,0 0,0 0,0 1,-1-1,47-9,565-204,-468 157,-72 28,479-192,-486 193,65-40,-125 65,1-1,-1 1,0-1,0 0,0 0,0-1,-1 1,1-1,-1 0,3-5,-6 9,1-1,-1 1,0-1,0 0,0 1,0-1,0 0,0 1,0-1,0 1,0-1,0 0,-1 1,1-1,0 1,0-1,-1 0,1 1,0-1,-1 1,1-1,0 1,-1-1,1 1,-1-1,1 1,-1 0,1-1,-1 1,1-1,-1 1,1 0,-1 0,0-1,1 1,-1 0,1 0,-1 0,0 0,1-1,-2 1,-14-2,-1 0,1 1,-1 1,-26 3,-201 30,-615 151,-29 6,170-81,644-101,59-10,40-8,372-87,-368 90,1262-199,6 128,-1269 77,-51 2,-87 1,-181 2,-1927 5,2176-9,-412-12,452 12,-77-12,78 12,0 0,1 0,-1 0,1 0,-1 0,0 0,1-1,-1 1,1 0,-1 0,1-1,-1 1,1 0,-1-1,1 1,-1-1,1 1,-1 0,1-1,-1 1,1-1,0 1,-1-1,1 1,0-1,0 0,-1 1,1-1,0 1,0-2,1 1,0-1,0 1,1-1,-1 1,1-1,0 1,-1 0,1 0,0 0,-1 0,1 0,0 0,0 1,0-1,2 0,73-24,96-18,-101 26,596-127,-530 117,-106 16,-47 7,-73 5,-146 11,-131 2,-113-1,-2644 12,3066-28,104-7,776-47,-808 57,6-1,0 0,0 2,-1 1,1 0,32 9,-49-9,1 0,-1 0,0 0,0 1,0 0,0 0,0 0,-1 1,1-1,-1 1,0 0,0 1,0-1,-1 1,1-1,-1 1,0 0,-1 0,1 0,-1 1,0-1,0 1,-1-1,0 1,0 0,1 7,2 44,-5 81,-2-93,3 1,1-1,13 76,-12-114,0 1,1-1,0 0,0 0,0-1,1 1,0-1,0 0,1 0,0 0,0 0,0-1,1 0,-1 0,1 0,0-1,1 0,7 4,12 5,1-2,0-1,41 9,-60-17,84 21,189 20,100-24,-292-16,2050 6,-2019-12,-518 1,10 2,-1899 0,2188-1,99 1,0 0,0 0,0 0,0 0,-1 0,1 0,0 1,0-1,0 0,0 0,-1 0,1 0,0 0,0 0,0 0,0 0,-1 0,1 0,0 0,0 0,0 0,0 0,-1 0,1 0,0 0,0 0,0 0,0 0,-1 0,1 0,0-1,0 1,0 0,0 0,0 0,-1 0,1 0,0 0,0 0,0-1,0 1,0 0,0 0,0 0,0 0,-1 0,1-1,0 1,0 0,0 0,0 0,0 0,0-1,0 1,0 0,0 0,0 0,0-1,0 1,0 0,0 0,1 0,19-8,471-92,-415 87,356-48,439-5,435 51,-1146 16,-33-1,318 5,-415-4,6 0,47 7,-77-7,1 0,-1 0,0 1,0 0,0 0,0 1,0-1,0 1,0 1,-1-1,1 1,-1 0,7 6,-10-7,0 0,-1 0,1 0,-1 0,1 0,-1 0,0 0,0 1,0-1,-1 0,1 0,-1 1,1-1,-1 1,0-1,-1 0,1 1,-1-1,0 5,0-5,0-1,0 1,1 0,-1 0,1 0,0 0,0-1,0 1,0 0,1 0,-1 0,1 0,0 0,0-1,0 1,0 0,0-1,0 1,1-1,-1 1,1-1,0 0,-1 1,1-1,0 0,1 0,-1 0,0-1,0 1,1 0,3 1,8 4,0-1,0 0,0-1,1-1,30 6,87 3,-100-10,1174 11,-1163-14,53-3,-88 3,12-1,-29-1,-3 0,-2-2,1 0,-1 0,2-2,-1 1,0-2,1 0,0 0,1-1,-1 0,2-1,-1-1,1 1,-12-16,-36-44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03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24575,'2'4'0,"0"0"0,1 0 0,-1 0 0,1-1 0,0 1 0,-1-1 0,2 1 0,-1-1 0,0 0 0,1 0 0,-1 0 0,1-1 0,6 4 0,10 9 0,653 494 0,-489-383 0,256 227 0,-325-254 0,-52-47 0,-2 3 0,55 64 0,-101-101 0,387 432 0,-337-385 0,78 73 0,-60-60 0,97 114 0,-115-111 0,-39-48 0,0-1 0,2-1 0,34 28 0,-19-25 0,0 3 0,-3 1 0,-1 2 0,46 61 0,107 140 0,-20-29 0,-130-156 0,1-3 0,4-1 0,1-2 0,2-3 0,3-1 0,85 56 0,44 26 0,-37-25 0,-96-65 0,-2 2 0,-1 2 0,54 64 0,-8-8 0,17 19 0,-57-60 0,1-2 0,66 51 0,-38-42 0,4-4 0,2-4 0,96 45 0,-158-90-455,1-1 0,52 12 0,-23-12-6371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1:30.61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1,'-2'0,"1"0,-1 0,0 1,1-1,-1 1,1-1,-1 1,1-1,-1 1,1 0,-1 0,1 0,0 0,0 0,-1 0,1 0,0 0,0 0,0 1,0-1,0 0,0 1,0-1,0 2,-15 45,13-37,-39 119,25-84,2 1,-12 65,26-107,0-1,0 1,1-1,0 1,0 0,0-1,0 1,1 0,-1-1,1 1,0-1,1 1,-1-1,1 0,0 1,0-1,0 0,1 0,-1 0,1-1,0 1,0 0,0-1,1 0,-1 0,1 0,-1 0,1-1,0 1,0-1,1 0,-1 0,0-1,9 3,10 1,0-1,1-1,-1-1,1-1,33-3,-40 1,1 1,67 0,-78 0,0 0,0 1,-1 1,1-1,0 1,-1 0,0 0,1 1,6 3,-12-4,1-1,-1 0,1 0,-1 1,1-1,-1 0,0 1,0-1,0 1,0 0,0-1,0 1,0 0,0 0,-1 0,1-1,-1 1,1 0,-1 0,0 0,0 0,0 0,0 0,0 0,0 0,-1 2,0 4,-2 0,1 0,-1-1,-7 15,-10 14,13-25,1 1,0 0,0 0,1 0,-5 21,9-31,1 1,0-1,0 1,0-1,0 0,0 1,0-1,1 1,-1-1,1 0,0 1,-1-1,1 0,0 1,1-1,-1 0,0 0,0 0,1 0,0 0,-1 0,1-1,0 1,0-1,0 1,0-1,0 1,0-1,0 0,0 0,0 0,1 0,-1 0,0-1,1 1,-1-1,1 0,-1 1,3-1,11 1,0 0,-1-1,1-1,29-4,110-27,176-61,114-25,-366 103,152-8,-215 23,0 1,-1 0,1 1,22 6,-37-8,1 0,-1 1,1-1,0 0,-1 1,1-1,-1 1,1 0,-1-1,1 1,-1 0,0 0,1 0,-1 0,0 0,1 0,-1 0,0 0,0 1,0-1,0 0,0 1,-1-1,1 1,0-1,-1 1,1-1,-1 1,1-1,-1 1,0-1,1 1,-1 0,0-1,0 1,0 0,-1-1,1 1,0 0,0-1,-1 1,1-1,-1 1,0-1,1 1,-1-1,0 1,-1 0,-5 9,0-1,-1 0,0-1,-19 16,21-19,-6 5,-31 32,41-41,0 1,-1 0,1 0,1 0,-1 0,0 0,1 0,-1 0,1 1,0-1,0 0,0 1,0 4,1-7,1 1,-1-1,0 1,1-1,-1 1,0-1,1 0,0 1,-1-1,1 0,0 1,0-1,0 0,0 0,0 0,0 0,0 0,0 0,0 0,0 0,1 0,-1-1,0 1,1 0,-1-1,0 1,1-1,-1 1,1-1,2 0,4 2,0-1,0 0,1-1,13-1,13-3,-1-1,0-2,0-2,52-20,136-70,-139 60,176-78,-249 112,21-8,-56 31,-29 18,-130 90,150-100,1 2,2 1,-31 35,56-57,0 0,1 0,0 0,0 1,0-1,1 1,0 0,1 0,0 1,0-1,1 1,-2 14,4-20,0 0,0 0,0 0,1 0,-1-1,1 1,0 0,0 0,0-1,0 1,0-1,0 1,1-1,0 1,-1-1,4 4,-1-3,0 0,1 0,-1 0,1 0,-1-1,1 1,0-1,0 0,0-1,0 1,9 0,8 2,1-2,-1-1,1-1,0-1,-1-1,1 0,-1-2,34-10,14-9,89-42,198-110,-213 99,3 6,164-52,-285 114,65-17,-85 24,0 0,0 0,0 0,0 1,0 0,-1 0,1 1,0 0,0 0,0 0,0 1,5 2,-9-3,-1-1,1 1,-1 0,1 0,-1 0,0 0,0 1,1-1,-1 0,0 0,0 1,0-1,0 1,0-1,-1 1,1-1,0 1,-1-1,1 1,-1 0,0-1,1 1,-1 0,0-1,0 1,0 0,0 0,0-1,0 1,-1 2,-1 5,-1 0,0-1,0 1,-9 14,-111 179,56-99,60-92,0 0,1 0,1 0,-8 21,13-31,-1 0,1 0,0 0,-1 0,1 0,0 0,0 1,0-1,0 0,0 0,0 0,0 0,0 0,1 0,-1 0,0 0,1 0,-1 0,1 0,-1 0,1 0,-1 0,1 0,-1 0,1 0,0-1,0 1,-1 0,1-1,0 1,0 0,0-1,0 1,0-1,0 1,0-1,0 1,0-1,0 0,0 0,2 1,7-1,0-1,0 0,-1-1,1 0,0 0,-1-1,18-8,128-55,208-122,-178 86,975-446,-1106 523,-54 25,0 0,0 0,-1 0,1-1,0 1,0 0,0 0,0 0,0 0,0 0,0 0,-1 0,1 0,0-1,0 1,0 0,0 0,0 0,0 0,0 0,0-1,0 1,0 0,0 0,0 0,0 0,0 0,0-1,0 1,0 0,0 0,0 0,0 0,0 0,0-1,0 1,0 0,0 0,0 0,0 0,0 0,0-1,1 1,-1 0,0 0,0 0,0 0,0 0,0 0,0 0,0 0,1-1,-1 1,0 0,0 0,0 0,0 0,0 0,1 0,-1 0,0 0,0 0,-37 4,-893 222,17 79,655-203,209-81,-60 36,105-55,0 0,0 0,0 1,1 0,-1 0,1 0,-1 0,1 0,0 1,0-1,0 1,-4 8,7-12,0 1,0 0,0-1,0 1,0-1,0 1,0 0,0-1,0 1,0-1,1 1,-1 0,0-1,0 1,1-1,-1 1,0-1,1 1,-1-1,0 1,1-1,-1 1,1-1,-1 0,1 1,-1-1,1 0,-1 1,1-1,0 0,36 8,12-11,0-1,-1-2,63-17,-72 15,394-96,-195 44,-208 56,-30 4,0 1,0-1,0 0,0 0,1 0,-1 1,0-1,0 0,0 0,0 0,0 1,0-1,0 0,0 0,0 1,0-1,0 0,0 0,0 1,0-1,0 0,0 0,0 0,0 1,0-1,-1 0,1 0,0 0,0 1,0-1,0 0,0 0,0 0,-1 0,1 1,0-1,0 0,0 0,-1 0,1 0,0 0,0 0,0 1,-1-1,1 0,0 0,0 0,-1 0,1 0,0 0,-53 30,-202 92,-300 159,546-275,-10 5,1 0,-32 27,45-34,1 0,0 0,1 0,-1 1,1 0,0-1,0 1,0 0,1 0,0 1,0-1,0 0,0 1,1-1,-1 10,1-7,1 7,-1 0,0-1,-1 1,-1 0,-1-1,0 1,0-1,-1 0,-1 0,-1-1,-9 16,-11 7,-1-2,-1-1,-2-2,-1-1,-41 31,-300 194,251-179,87-49,35-27,-1 0,1 1,0-1,0 0,0 0,-1 0,1 0,0 0,0 0,0 0,-1 1,1-1,0 0,0 0,0 0,0 0,0 1,-1-1,1 0,0 0,0 0,0 0,0 1,0-1,0 0,0 0,0 1,0-1,0 0,0 0,0 0,0 1,0-1,0 0,0 0,0 0,0 1,0-1,0 0,0 0,0 1,0-1,1 0,-1 0,0 0,0 0,0 1,0-1,0 0,1 0,-1 0,0 0,0 0,0 1,0-1,1 0,-1 0,0 0,0 0,0 0,1 0,-1 0,10 0,0-2,-1 1,1-1,-1 0,11-5,516-211,-462 184,-38 18,66-30,155-93,-250 134,0 1,0-1,-1-1,1 1,-1-1,0 0,-1-1,0 1,7-12,-11 17,-1 0,1 0,-1 0,0 0,1 0,-1 0,0-1,0 1,0 0,0 0,0 0,0 0,0 0,0 0,-1-1,1 1,0 0,-1 0,1 0,0 0,-1 0,1 0,-1 0,0 0,1 0,-2-1,-1 0,0 0,0 0,-1 0,1 0,-1 0,1 1,-1-1,1 1,-1 0,0 0,-7 0,-19-2,0 1,-1 2,-46 6,-114 22,0 8,-222 74,233-47,135-37,44-25,1-1,-1 1,0-1,1 1,-1-1,0 1,1 0,-1-1,1 1,-1 0,1-1,-1 1,1 0,-1 0,1 0,0-1,-1 1,1 0,0 0,0 0,0 0,0-1,0 1,0 0,0 2,0-2,1 0,0 0,0 0,0 0,0 0,0-1,0 1,0 0,0 0,0-1,0 1,1 0,-1-1,0 1,0-1,0 0,1 1,1-1,49 7,145-14,648-105,-262 28,-520 76,145-14,-201 23,-34 5,-451 71,33-12,-1976 122,2160-184,233-3,0-1,0-1,-34-8,59 9,1 1,-1-1,1 0,0 0,0 0,-1 0,1 0,0 0,0-1,0 1,-3-4,4 4,1 0,-1 1,1-1,0 0,-1 0,1 0,0 0,-1 1,1-1,0 0,0 0,0 0,0 0,0 0,0 0,0 1,0-1,0 0,0 0,1 0,-1 0,0 0,1 1,-1-1,0 0,1-1,6-6,0 0,1 0,0 1,0 0,0 0,1 1,0 0,10-5,48-27,1 3,122-43,163-34,-349 111,786-217,-621 163,-123 33,-46 22,1 0,-1 0,1-1,-1 1,1 0,-1-1,1 1,-1 0,1-1,-1 1,1 0,-1-1,0 1,1-1,-1 1,0-1,1 1,-1-1,0 1,0-1,0 1,1-1,-1 1,0-1,0 1,0-1,0 0,0 1,0-1,0 1,0-1,0-1,-5 0,0 0,0 0,0 0,0 1,0 0,0 0,0 0,0 0,-1 1,1 0,0 0,-9 1,-335 22,234-13,-823 64,904-71,26-2,12-2,47-7,49-9,18-1,-1-5,157-54,-257 71,0-1,0-1,20-13,-36 21,1-1,-1 0,0 0,0 1,0-1,0 0,0 0,0 0,0 0,0-1,0 1,0 0,-1 0,1 0,0-1,-1 1,1 0,-1-1,1-2,-1 3,0 0,-1 0,1 1,0-1,-1 0,1 0,-1 0,1 0,-1 1,0-1,1 0,-1 0,0 1,1-1,-1 0,0 1,0-1,0 1,0-1,1 1,-1 0,-1-1,-10-3,0 0,0 1,-25-3,-151-11,-240 8,269 10,11-2,-581 7,685-5,-76 13,117-14,-1 1,1-1,-1 1,1 0,-1-1,1 2,0-1,0 0,0 1,-1-1,1 1,0 0,1 0,-1 0,0 1,1-1,-1 1,1-1,-4 5,6-5,0-1,0 0,0 0,0 1,0-1,0 0,0 0,0 1,0-1,1 0,-1 0,1 1,-1-1,0 0,1 0,0 0,-1 0,1 0,0 0,0 1,4 3,-1 0,0-1,1 0,0 0,10 6,26 13,85 32,172 49,125 12,113 6,1009 180,9-72,-1151-188,106-12,-397-32,-94-3,-21-3,-38-12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34.0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0 24575,'0'3782'0,"0"-3753"-455,-1 0 0,-9 48 0,-4-21-6371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2:21.75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1210 7,'-1'-1,"-1"0,1 1,-1-1,1 0,-1 1,1-1,-1 1,1-1,-1 1,0-1,1 1,-1 0,0 0,1 0,-1 0,1 0,-1 1,0-1,1 0,-1 1,1-1,-1 1,1-1,-1 1,1 0,-1 0,1 0,-1 0,1 0,0 0,0 0,0 0,0 0,-2 2,-45 52,45-50,-25 35,1 1,3 2,-31 71,-35 145,90-257,-3 8,0 0,1 1,0-1,-1 21,3-30,0 1,0-1,0 0,0 1,0-1,0 0,1 1,-1-1,0 0,1 1,-1-1,1 0,0 0,-1 1,1-1,0 0,0 0,0 0,0 0,0 0,0 0,0 0,0 0,0-1,0 1,0 0,1-1,-1 1,0 0,0-1,1 0,-1 1,0-1,1 0,-1 0,0 1,1-1,-1 0,1 0,-1-1,0 1,1 0,-1 0,0-1,1 1,1-2,19-5,-1-2,0-1,0 0,-1-1,-1-2,27-21,-19 15,-21 15,37-28,-41 31,0-1,0 0,0 0,0 0,0 0,0 0,0 0,-1-1,1 1,-1 0,0-1,2-4,-7 4,-12 7,-73 29,2 3,1 5,-92 58,173-96,0 1,0 0,0 0,0 1,-6 7,11-11,-1-1,1 1,-1-1,1 1,-1-1,1 1,0 0,-1-1,1 1,0-1,0 1,-1 0,1-1,0 1,0 0,0-1,0 1,0 0,0 0,0-1,0 1,0 0,0-1,0 1,0 0,1-1,-1 1,0 0,0-1,1 1,-1-1,0 1,1 0,-1-1,1 1,-1-1,1 1,-1-1,1 1,-1-1,1 0,-1 1,1-1,0 0,-1 1,1-1,0 0,-1 0,1 1,0-1,-1 0,1 0,0 0,-1 0,1 0,1 0,7 1,-1-1,1 1,0-1,-1-1,1 0,0 0,16-5,67-26,-34 9,-2-2,0-3,-2-2,-1-3,-2-2,89-78,-125 97,0 0,0-1,-2-1,0 0,19-38,-28 49,-1 1,0-1,-1 0,0 0,0 0,0 0,-1-1,0 1,0 0,-1 0,0-1,0 1,-1 0,0-1,0 1,-1 0,1 0,-2 0,1 0,-1 0,-4-8,1 7,0 0,-1 0,1 1,-1 0,-1 0,1 1,-1 0,0 0,-1 1,1 0,-1 0,0 1,0 0,-1 1,1 0,-1 0,1 1,-15-2,0 2,0 1,0 0,0 2,0 1,0 0,-36 10,30-5,0 2,0 1,1 1,0 2,1 1,1 0,-47 35,59-37,1 0,1 0,0 1,1 1,1 0,0 1,1 0,0 0,1 1,1 0,0 1,2 0,0 0,-7 31,11-39,1 1,0-1,0 0,1 1,1-1,-1 0,1 1,1-1,0 0,0 0,1 0,0 0,0-1,8 15,-4-13,-1-1,1 0,0 0,1-1,0 0,1 0,-1-1,1 0,1-1,-1 0,21 9,-10-6,1-1,0-1,1-1,0-1,27 3,112 1,-128-8,143-2,1-7,179-34,346-90,-635 118,162-37,274-46,-489 94,0 2,0 0,0 1,22 2,-36-2,1 0,-1 0,1 0,-1 0,1 0,-1 0,0 0,1 0,-1 0,1 1,-1-1,1 0,-1 0,0 0,1 1,-1-1,0 0,1 1,-1-1,0 0,1 1,-1-1,0 0,0 1,1-1,-1 0,0 1,0-1,0 1,0-1,1 1,-14 15,-17 3,0-1,-2-1,-48 19,26-13,24-10,-94 42,3 4,-155 103,268-156,-55 43,59-46,0 0,0 1,1-1,0 1,-1 0,2 0,-1 0,0 1,1-1,0 1,-3 8,4-12,1 0,0 1,0-1,0 0,0 0,1 1,-1-1,0 0,0 0,1 1,-1-1,1 0,-1 0,1 0,0 0,-1 0,1 0,0 0,0 0,-1 0,1 0,0 0,0 0,0 0,0-1,0 1,0 0,1-1,-1 1,0-1,0 1,0-1,2 1,8 2,1 0,-1-1,1 0,-1 0,1-1,0-1,19-1,97-16,-122 16,132-27,-2-6,174-67,265-136,-147 56,-381 166,-47 15,0 0,0 0,0-1,0 1,0 0,1 0,-1 0,0 0,0 0,0 0,0 0,0 0,0 0,1-1,-1 1,0 0,0 0,0 0,0 0,1 0,-1 0,0 0,0 0,0 0,0 0,0 0,1 0,-1 0,0 1,0-1,0 0,0 0,0 0,1 0,-1 0,0 0,0 0,0 0,0 0,0 0,0 1,1-1,-1 0,0 0,0 0,0 0,0 0,0 0,0 1,0-1,0 0,0 0,0 0,0 0,0 1,0-1,0 0,0 0,0 0,-20 16,-30 12,-2-2,-68 24,67-28,-206 81,-565 251,633-247,177-98,0 0,1 1,1 0,-1 1,2 0,-12 14,22-24,0 0,0 0,0 1,0-1,0 0,0 1,1-1,-1 0,0 1,1-1,-1 1,1 0,0-1,-1 1,1-1,0 1,0-1,0 1,0 0,0-1,1 1,-1-1,0 1,1-1,-1 1,1-1,-1 1,1-1,0 1,0-1,-1 0,1 1,0-1,0 0,0 0,1 0,-1 0,0 0,0 0,1 0,1 1,10 4,0 0,1-1,-1-1,1 0,0-1,1-1,21 2,38 1,122-7,88-23,55-24,553-154,-846 190,53-16,123-18,-184 45,-24 7,-15-2,0-1,-1 0,1 1,-1-1,1 0,-1 0,1 0,-1 0,0-1,0 1,0 0,0-1,0 1,-1-1,1 0,-4 2,-62 36,-2-2,-1-4,-78 25,83-33,-145 52,-58 24,255-95,0 0,1 0,0 1,-13 10,25-17,1 0,-1 1,1-1,-1 0,1 1,-1-1,1 0,-1 1,1-1,0 1,-1-1,1 1,-1-1,1 1,0-1,0 1,-1 0,1-1,0 1,0-1,0 1,-1-1,1 1,0 0,0-1,0 1,0 0,0-1,0 1,1-1,-1 1,0 0,0-1,0 1,1-1,-1 1,0 0,0-1,1 1,-1-1,0 1,1-1,-1 1,1-1,-1 0,1 1,-1-1,1 1,-1-1,1 0,-1 1,1-1,-1 0,1 0,0 0,-1 1,1-1,-1 0,2 0,9 3,-1 0,0-1,1-1,0 0,0 0,-1-1,14-1,87-13,-70 8,166-31,214-69,-367 89,43-11,-88 26,-1 1,1-1,0 1,-1 1,1 0,0 0,14 2,-23-2,1 0,-1 0,1 0,-1 0,1 1,-1-1,1 0,-1 0,0 0,1 0,-1 1,1-1,-1 0,0 0,1 1,-1-1,0 0,1 1,-1-1,0 0,0 1,1-1,-1 0,0 1,0-1,0 1,1-1,-1 1,0-1,0 1,-7 17,-28 32,-74 83,30-40,46-54,2 2,-48 85,76-122,1 0,0 0,0 0,1 0,-1 0,1 0,0 1,0-1,0 0,0 1,1-1,0 1,0-1,0 1,0-1,1 1,0-1,0 0,0 1,0-1,1 0,0 0,-1 0,6 7,-2-5,1-1,-1-1,1 1,0-1,1 0,-1 0,1-1,-1 0,1 0,0 0,0-1,1 0,-1-1,10 2,12 1,1-2,-1-1,1-1,-1-1,1-1,-1-2,58-16,-65 14,-1-1,0-1,0 0,0-2,-1-1,-1 0,0-1,0-2,-1 1,-1-2,18-19,-29 27,0-1,-1 1,0-1,0 0,-1 0,0-1,0 0,-1 1,0-1,-1 0,0 0,0-1,-1 1,0 0,-1 0,0-1,0 1,-3-14,1 15,0 0,0 0,-1 1,0-1,0 1,-1 0,0 0,0 0,-1 0,0 1,0 0,0 0,-1 0,0 1,0-1,0 1,-1 1,0-1,1 1,-2 1,-14-7,-9 1,-2 1,1 1,-1 2,0 1,-55 1,54 2,-167-1,-1 9,-382 64,416-40,162-30,-3 1,1-1,-1 1,0-1,0-1,-9 0,18 0,0 0,-1 0,1 0,0-1,0 1,-1 0,1 0,0 0,0 0,0 0,0-1,-1 1,1 0,0 0,0 0,0-1,0 1,0 0,-1 0,1-1,0 1,0 0,0 0,0-1,0 1,0 0,0 0,0-1,0 1,0 0,0 0,0-1,0 1,0 0,0 0,0-1,1 1,-1 0,0 0,0 0,0-1,0 1,0 0,0 0,1 0,-1-1,0 1,0 0,0 0,1-1,26-24,254-162,-195 136,-1-4,101-88,-178 137,-1-1,0 0,-1 0,1 0,-1-1,8-15,-13 22,-1 1,0-1,1 0,-1 1,0-1,0 0,0 1,0-1,0 0,0 1,0-1,0 0,0 1,0-1,0 0,0 1,0-1,0 1,-1-1,1 0,0 1,0-1,-1 0,1 1,0-1,-1 1,0-1,-1 0,1 0,-1 0,0 0,1 0,-1 1,0-1,0 1,0-1,0 1,1 0,-1-1,0 1,-2 1,-19 0,0 2,1 0,-41 12,-166 60,-84 45,-1894 769,2123-858,81-32,10-3,43-21,470-206,5-1,-29-28,-475 247,0 0,-1-1,0-2,19-18,-37 32,0 0,0 0,-1 0,1 0,-1 0,1 0,-1 0,0 0,0 0,0-1,0 1,0 0,0-1,-1 1,1-1,-1 1,0-5,0 5,-1 0,1 0,-1 1,0-1,1 1,-1-1,0 1,0-1,0 1,0-1,-1 1,1 0,0 0,-1-1,1 1,0 0,-1 0,1 0,-3 0,-10-5,0 1,0 1,-1 0,1 1,-17-1,-199-14,-1157 20,891 7,270-5,-272-1,474-4,0-1,-34-7,56 9,0 0,0 0,1 0,-1-1,0 1,0-1,1 1,-1-1,0 0,1 1,-1-1,1 0,-1 0,1 0,0 0,-1-1,1 1,0 0,0 0,0-1,-1 1,2-1,-1 1,0-1,-1-2,2 2,1 0,-1-1,1 1,0 0,0 1,-1-1,1 0,1 0,-1 0,0 0,0 1,1-1,-1 1,1-1,-1 1,1-1,0 1,-1 0,1 0,2-1,24-14,0 1,1 2,50-17,-10 5,69-28,148-61,-236 91,-2-2,-1-3,67-50,-101 68,0 0,-1-1,-1-1,0 0,11-16,-21 27,1-1,-1 0,1 0,-1 0,0 0,0 0,0 0,0-1,0 1,-1 0,1 0,0-1,-1 1,0 0,0-1,0 1,0 0,0-1,0 1,0 0,-1-1,1 1,-1 0,0-1,1 1,-1 0,0 0,-1 0,1 0,0 0,-3-3,-1 1,-1-1,0 2,0-1,0 1,0-1,0 2,-1-1,0 1,1 0,-11-2,-26-4,-1 3,0 1,0 1,-86 8,-180 41,32 21,230-51,1 1,0 3,-66 39,103-53,0 0,1 0,0 1,0 1,0-1,-8 12,16-18,0 0,0 0,0 0,0 0,0 0,1 1,-1-1,0 0,1 0,-1 1,1-1,-1 0,1 1,0-1,0 1,-1-1,1 1,0-1,0 0,0 1,1-1,-1 1,0-1,0 0,1 1,-1-1,1 0,-1 1,1-1,0 0,0 1,-1-1,1 0,0 0,0 0,0 0,0 0,0 0,0 0,2 1,4 2,0 0,1-1,-1 0,1 0,-1-1,11 3,36 6,1-3,79 3,122-10,-72-2,180 16,-268-7,166 37,-242-40,-1 1,1 0,-1 2,0 0,28 17,-39-20,0 1,0 0,-1 1,1-1,-1 1,-1 1,0 0,0 0,0 0,-1 0,0 1,-1 0,7 16,-3 2,-2 1,0 0,-2 1,2 40,-9 119,1-135,-6 94,-1 102,10-242,-1-1,1 0,0 1,0-1,1 0,0 0,0 1,0-1,1-1,0 1,0 0,0-1,1 1,0-1,0 0,0 0,0-1,1 1,0-1,0 0,0 0,1-1,-1 1,1-1,0-1,0 1,0-1,0 0,0 0,12 2,9-1,-1 0,1-1,0-2,0-1,-1-1,35-7,43-13,-1-4,168-66,-262 89,1 0,-1-1,0-1,0 0,0 0,-1-1,9-6,-17 12,0-1,1 1,-1 0,0-1,1 1,-1-1,0 1,0-1,1 1,-1-1,0 1,0-1,0 1,0 0,0-1,0 0,1 1,-1-1,0 1,0-1,-1 1,1-1,0 1,0-1,0 1,0-1,0 1,0 0,-1-1,1 1,0-1,0 1,-1-1,1 1,-1-1,-1 0,0-1,1 1,-2 0,1 0,0 0,0 0,0 0,0 1,-1-1,1 1,-3-1,-19-2,-1 2,1 1,0 0,-44 8,-112 28,81-12,2 4,-130 56,202-72,0 0,-38 27,59-36,-1 0,1 0,0 0,0 1,1-1,-1 1,1 0,0 0,0 0,0 1,0-1,1 1,-1-1,1 1,1 0,-1 0,1 0,-1 0,1 0,0 6,2-7,-1 0,1 0,0 0,1 0,-1 0,1-1,-1 1,1 0,0-1,1 0,-1 1,0-1,1 0,0 0,0 0,0 0,0-1,0 1,0-1,1 0,-1 0,8 3,9 4,-1-1,1-1,30 6,28 2,0-4,0-3,1-4,0-3,-1-3,80-13,474-103,-607 113,339-85,101-20,-343 87,230-12,-336 34,305 5,-314-3,0 0,0 0,-1 0,1 1,-1 0,1 0,-1 0,7 4,-12-5,0 0,0 0,1 0,-1 0,0 0,0 0,0 1,0-1,0 0,-1 0,1 1,0-1,-1 0,1 1,0-1,-1 1,0-1,1 1,-1-1,0 1,0-1,0 1,0-1,0 1,0-1,0 1,0-1,-1 1,1-1,-1 1,1-1,-1 1,1-1,-1 0,0 1,0-1,0 0,-1 2,-6 9,5-9,1 1,0-1,-1 1,1-1,1 1,-1 0,0 0,-1 5,3-8,0-1,0 1,0 0,0-1,1 1,-1-1,0 1,0-1,0 1,0 0,0-1,1 1,-1-1,0 1,1-1,-1 1,0-1,1 1,-1-1,0 0,1 1,-1-1,1 1,-1-1,2 1,27 3,-4-7,0-2,-1-1,0-1,0 0,-1-2,42-23,-40 21,148-72,-4-8,-3-7,267-211,-417 296,2-1,-2-1,19-19,-32 31,-1 0,1 0,-1 0,0-1,0 1,0 0,0-1,0 0,-1 1,0-1,1 0,-1 0,-1 0,1 1,-1-1,1 0,-1 0,-1-5,1 6,-1 1,0-1,0 1,0 0,0 0,0-1,-1 1,1 0,-1 0,0 0,1 0,-1 1,0-1,0 0,0 1,0-1,0 1,0 0,-1-1,1 1,0 0,-5-1,-3-1,-1 1,1-1,-1 2,-15-2,-37 3,0 3,-95 16,50-4,-222 16,-458-16,771-15,1 0,0-2,0 0,0-1,1 0,-1-1,-16-7,29 9,0 1,0-1,0 0,1 0,-1 1,1-2,-1 1,1 0,0 0,0-1,0 1,0-1,0 0,1 0,-1 1,-1-6,2 3,0 1,1-1,0 1,-1-1,1 1,1-1,-1 0,1 1,0-1,0 1,0-1,1 1,-1 0,5-8,7-13,1 0,1 1,2 1,0 0,39-38,116-92,-158 142,263-207,-252 199,39-36,-62 53,0 0,-1 0,1-1,0 1,-1 0,1 0,-1-1,0 1,0-1,0 1,0-1,0-2,-1 4,0 0,0 0,0 0,0 0,0 0,0 0,0 0,-1 0,1 0,0 0,-1 0,1 0,-1 0,1 0,-1 0,1 0,-1 1,1-1,-1 0,0 0,0 1,0-2,-5-1,1 1,0-1,0 1,-1 0,0 1,1-1,-1 1,0 0,1 1,-8-1,-28 1,-79 9,-450 90,-9 35,374-84,-852 191,880-204,130-32,46-5,1 0,0 0,-1 0,1 1,-1-1,1 0,-1 0,1 0,-1 0,1 0,-1-1,1 1,-1 0,1 0,-1 0,1 0,0 0,-1-1,1 1,-1 0,1 0,0-1,-1 1,1 0,0-1,-1 1,1 0,0-1,-1 1,1 0,0-1,0 1,-1-1,4-3,0 0,0 1,1-1,-1 1,1 0,0 0,-1 0,1 1,1-1,7-3,99-53,134-51,133-31,61-25,-405 152,41-25,-72 38,-1-1,0 1,1-1,-1 0,0 1,0-1,0 0,0 0,0-1,0 1,2-4,-4 5,0 0,0 1,0-1,0 1,0-1,0 0,0 1,0-1,0 1,0-1,0 0,0 1,0-1,-1 1,1-1,0 1,0-1,-1 1,1-1,0 1,-1-1,1 1,0-1,-1 1,1-1,-1 1,1 0,-1-1,1 1,-1 0,1-1,-1 1,0 0,-8-4,0 1,0 1,-1 0,1 0,-1 1,-11-1,-43 0,-72 6,-165 27,-1022 208,52-8,1251-228,-72 10,-140 3,744-50,-135 2,-361 31,0 1,1 0,-1 1,0 0,24 7,-35-7,0 1,0 0,0 0,-1 1,1 0,0 0,-1 0,0 0,0 0,0 1,0 0,0 0,-1 0,0 0,1 1,-2-1,1 1,0 0,2 8,15 42,14 66,5 18,-28-105,1-1,2 0,1-1,2-1,0 0,3-2,0 0,33 36,-25-39,0-1,2-1,0-1,1-2,2-2,0 0,1-2,1-2,0-1,1-2,0-1,1-2,0-2,0-1,45 1,-6-2,-1-3,1-4,-1-2,0-4,0-4,-1-2,89-31,-142 38,0-2,34-18,-30 6,-25 20,1 1,-1-1,1 1,-1-1,0 0,1 1,-1-1,0 0,1 1,-1-1,0 0,0 0,0 1,0-1,0 0,0 1,0-1,0 0,0 0,0 1,0-1,0 0,-1 0,-1-2,0 1,0 0,0 0,-1 0,1 0,-1 1,1-1,-1 0,0 1,0 0,1 0,-1 0,0 0,0 0,-4 0,-26-6,-1 1,0 2,0 1,0 2,0 2,0 0,0 3,-53 11,-16 10,-149 56,233-74,0 0,-1-2,0 0,-27 3,37-8,1 0,0 0,-1-1,1 0,0 0,-1-1,1-1,0 1,0-2,1 1,-15-9,-45-27,-80-61,147 99,0 0,-1 0,1 0,0 0,0 0,0 0,0 0,0 0,0-1,1 1,-1 0,0-1,0 1,0-3,1 4,0-1,0 0,0 1,0-1,0 1,1-1,-1 1,0-1,0 0,0 1,1-1,-1 1,0-1,1 1,-1-1,0 1,1 0,-1-1,1 1,-1-1,1 1,-1 0,1-1,-1 1,1 0,0-1,7-2,0 1,0-1,0 1,0 1,10-1,135-12,201 8,-207 6,803 24,-653-1,344 72,-509-66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24.6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24575,'3259'0'-1365,"-3203"0"-5461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07.66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1,'0'11,"0"15,0 14,-10 11,-5-3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18.2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0,'5'5,"1"-1,0 0,0-1,0 1,0-1,1-1,-1 1,1-1,0 0,0 0,-1-1,13 1,4 2,359 80,32 6,-282-68,161 7,-80-25,-1-8,414-64,-471 40,1 6,201-1,-209 26,171 25,207 14,5-42,-243-3,-215 1,-46 0,0 1,0 1,-1 1,1 2,0 0,-1 2,36 11,-58-15,-1 0,0 0,0 1,0-1,0 1,0 0,0 0,0 0,0 0,0 0,-1 0,1 1,-1-1,0 1,0 0,0 0,0 0,0 0,-1 0,1 0,-1 0,0 1,0-1,0 0,0 1,-1-1,1 1,-1-1,0 4,-1-1,-1 0,1 0,-1-1,0 1,0 0,-1-1,0 0,0 1,0-1,0 0,-1-1,0 1,0-1,0 1,-1-1,-5 4,-15 8,-1-1,0 0,-1-3,-1 0,-56 16,75-25,-277 83,-5-13,-305 37,-344 84,479-87,364-88,-143 36,214-47,0 0,1 2,0 1,1 1,0 1,-31 23,52-33,-1 0,1-1,0 1,-1 0,2 1,-1-1,0 0,1 1,-1-1,1 1,-2 6,3-9,1 1,0-1,0 1,0 0,0-1,0 1,1 0,-1-1,0 1,1 0,-1-1,1 1,-1-1,1 1,0-1,0 1,0-1,0 0,0 1,0-1,0 0,0 0,0 0,1 0,-1 0,0 0,1 0,-1 0,1 0,-1-1,1 1,2 0,10 5,1 0,0-1,0 0,0-2,20 3,92 6,-114-11,1026 10,-699-16,337 1,-648 4,-10 1,0-1,0-1,0 0,23-6,-37 6,0-1,-1 1,1-1,0 0,-1 0,1-1,-1 1,0-1,0 0,0 0,0-1,0 1,-1-1,0 1,1-1,-1 0,-1-1,1 1,-1 0,4-9,9-26,38-86,-44 110,0 0,0 0,2 1,0 0,24-23,75-48,-5 4,-97 72,-10 6,-16 11,-9 9,0 1,1 2,-40 39,-63 81,76-79,-65 57,59-69,-3-2,-2-4,-2-2,-2-3,-114 47,147-73,-1-1,1-1,-1-2,-1-2,-38 2,-187-6,174-4,-773-4,830 6,-1-1,1-2,0-1,0-2,0-1,1-1,0-2,0 0,-34-19,-18-12,2 4,1-4,3-4,-107-80,38 17,-22-18,151 109,1-1,0 0,1-1,1-1,1 0,-10-23,13 23,-1 2,-1-1,0 1,-2 1,1 0,-2 1,-29-26,16 20,-1 2,-1 1,-1 1,-1 2,0 0,-1 3,-66-20,92 32,-1-1,0 1,1 0,-1 1,0 0,1 0,-1 0,0 1,0 0,1 0,-1 1,1-1,-8 4,9-2,0 0,1 0,-1 0,1 1,-1 0,1 0,1 0,-1 0,0 0,1 1,0 0,0-1,0 1,1 0,0 1,-3 6,-3 15,1 0,0 1,2 0,-2 50,8 121,1-131,0 55,10 244,-9-339,1 0,1 0,1 0,2-1,0 1,2-2,1 0,1 0,1-1,20 28,-22-37,1-1,0-1,1 0,0-1,1 0,1-1,0-1,0 0,1-1,0-1,1 0,0-1,1-1,0-1,36 8,-14-8,1-1,1-3,-1-1,60-7,161-37,-137 26,-87 14,1-2,45-13,-78 17,0-1,-1 0,1-1,-1 1,0-1,0 0,0 0,0-1,-1 0,1 1,6-8,-9 8,0 0,0 0,0-1,-1 1,1 0,-1-1,1 1,-1-1,0 1,-1-1,1 1,-1-1,1 0,-1 1,0-1,0 0,-1 1,1-1,-2-5,-1-3,-2 0,1 0,-1 1,-1 0,0 0,0 0,-16-19,-64-63,76 83,-60-54,-3 2,-3 4,-2 4,-138-73,170 102,1-2,-45-36,70 47,1-1,0-1,2-1,0 0,1-1,-18-30,-44-68,-124-142,190 245,-5-6,12 12,-1 1,-1 1,1-1,-1 1,0 0,-1 0,0 1,-14-9,22 15,-1-1,0 1,0 0,0-1,0 1,0 0,0 0,0-1,0 1,0 0,0 0,0 0,0 0,0 1,0-1,0 0,0 0,0 0,0 1,0-1,0 1,1-1,-1 1,0-1,0 1,-1 0,1 1,-1 0,0 0,1 0,0 0,-1 0,1 0,0 1,0-1,0 1,0 2,-9 64,10-62,-5 93,4 0,4 0,5 0,5-1,31 128,-29-178,2 0,2-2,2 0,2-1,2-1,2-2,2-1,1 0,60 60,-66-81,1-1,1-1,1-1,0-1,1-2,1-1,0-1,33 10,41 6,113 19,-102-25,-102-20,640 109,497-93,-766-24,-269 6,173-8,-255 4,1-2,-1-1,-1-1,1-2,-1-1,45-22,-7-8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4:48.4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5072 24575,'10'-1'0,"0"0"0,0-1 0,0-1 0,0 1 0,0-2 0,-1 1 0,18-10 0,-8 3 0,32-15 0,-1-2 0,-1-3 0,-2-2 0,47-41 0,164-164 0,-147 129 0,24-18 0,302-306 0,-368 346 0,83-138 0,-48 66 0,218-259 0,-299 392 0,0 1 0,2 1 0,0 1 0,39-25 0,120-63 0,-19 12 0,-122 66 0,-2-1 0,50-53 0,-52 47 0,-13 11 0,0-2 0,27-42 0,6-8 0,-18 30 0,110-140 0,-34 46 0,2-4 0,199-271 0,-270 355 0,3 3 0,2 2 0,3 3 0,96-76 0,-60 51 0,35-26 0,-30 34 0,-53 38 0,2 1 0,0 3 0,3 1 0,89-39 0,20 19 0,-110 37 0,0-2 0,0-2 0,68-36 0,15-23-682,230-178-1,-305 206-6143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6.6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24575,'3'60'0,"2"0"0,15 59 0,3 38 0,-8 211 0,-10-155 0,2-141 0,4-1 0,3 0 0,39 119 0,-52-187 0,13 50 0,-3 2 0,-1-1 0,2 92 0,-14 170 0,-3-139 0,5 833 0,-4-956 0,-1 1 0,-20 83 0,12-73 0,-6 78 0,16 147-632,3-256-101,1 23-6093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6:24.60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524 35,'76'5,"1"2,130 31,17 3,268-5,8-29,-368-6,1375-3,-460 0,-1012 0,0-2,58-12,-14 1,-78 14,0 1,0-1,0 1,0 0,0-1,0 1,0 0,1 0,-1 0,0 0,0 0,0 0,0 0,0 0,0 0,0 0,0 1,0-1,0 0,0 1,0-1,0 1,0-1,0 1,0-1,0 1,0 0,-1-1,1 1,1 1,-3 1,0 0,1-1,-1 1,0 0,-1-1,1 1,0 0,-1-1,0 0,1 1,-1-1,0 0,-2 2,-283 303,180-201,-152 195,258-299,-17 22,-22 42,36-60,2 0,-1 0,1 0,-1 1,2-1,-1 1,1-1,0 1,0-1,1 1,0 0,1 11,-1-14,1-1,0 0,1 1,-1-1,1 0,-1 0,1 0,0 0,0 0,0 0,0 0,1-1,-1 1,1-1,-1 0,1 1,0-1,5 2,1 1,1-1,0 0,0-1,0 0,14 3,4-2,1-1,-1-2,1 0,0-2,-1-1,1-1,-1-2,0-1,0-1,-1-1,0-1,0-2,-1 0,-1-2,0-1,31-23,-23 13,0-1,-2-2,-2-1,0-2,-2 0,-1-2,-2-1,-1-1,-1 0,32-73,-46 86,0 0,4-23,-10 38,-1 0,0 0,0-1,-1 1,0 0,0 0,0 0,-1 0,0-1,0 1,-2-7,2 12,1 0,0 0,-1 0,1 0,-1 0,1 0,-1 0,0 0,1 0,-1 1,0-1,1 0,-1 0,0 1,0-1,0 0,0 1,0-1,0 1,0-1,0 1,0-1,0 1,0 0,0 0,0-1,0 1,0 0,0 0,0 0,0 0,0 0,-1 0,1 0,0 1,0-1,0 0,0 1,0-1,0 1,-1 0,-5 2,1 1,0 0,0 1,-11 9,-12 15,1 0,1 3,2 0,-26 43,-70 146,118-214,-26 66,29-72,-1 1,0 0,1 0,-1-1,1 1,-1 0,1 0,0 0,0 0,0 0,0 0,0 0,0 0,0-1,1 1,-1 0,1 0,-1 0,1 0,0-1,0 1,0 0,0-1,0 1,0 0,0-1,0 0,1 1,-1-1,1 0,1 2,0-2,1-1,-1 0,0 1,1-1,-1-1,0 1,0 0,1-1,-1 1,0-1,0 0,0 0,0-1,0 1,0 0,0-1,4-3,30-20,-1-3,-1 0,-2-3,50-57,-1-5,77-114,-113 139,-4-2,58-129,-69 114,-29 79,-1 0,1 0,-2 0,1 0,0 0,-1-1,0 1,-1 0,0 0,-2-11,3 16,-1 0,1 0,0 0,-1 0,1 0,-1 0,0 0,1 0,-1 0,0 0,0 0,1 0,-1 1,0-1,0 0,0 1,0-1,0 1,0-1,0 1,0-1,0 1,0 0,0-1,-1 1,1 0,0 0,0 0,0 0,0 0,-3 0,-31 11,33-11,-40 22,1 1,2 3,0 1,-43 39,25-21,22-16,2 2,1 0,1 3,-40 54,-82 156,-4 6,140-228,-1-1,-1-1,-1 0,-1-2,0 0,-1-1,-32 18,-19 4,-85 34,74-36,40-18,-1-2,-1-2,0-2,-1-2,0-2,-1-2,-93 1,-497-11,154-1,440 2,-1-2,1-1,-1-3,2-1,-1-3,2-1,-1-2,2-2,-65-36,24 9,-2 4,-1 4,-3 4,-123-29,-71 23,87 16,107 4,1-4,-93-38,111 37,-31-16,-123-67,98 44,105 52,2-1,-1-1,1 0,1-1,0-1,1-1,1-1,0 0,1 0,1-2,0 0,1 0,2-1,-1 0,2-1,1 0,0-1,2 0,0 0,2 0,0-1,-1-29,4 48,1 1,0 0,0-1,1 1,-1 0,0 0,1-1,-1 1,1 0,0 0,0 0,1-3,-1 5,-1-1,1 1,-1 0,1-1,0 1,-1 0,1 0,0 0,-1-1,1 1,0 0,-1 0,1 0,0 0,0 0,-1 0,1 0,0 1,-1-1,1 0,0 0,-1 1,1-1,0 0,-1 0,1 1,-1-1,1 1,-1-1,1 1,-1-1,1 1,-1-1,1 1,-1-1,1 1,-1-1,0 1,0 0,1-1,-1 2,13 15,-1 1,0 0,10 25,0-2,-2-4,259 452,35-19,-302-454,1 0,0-1,2 0,0-1,0 0,1-2,1 0,0 0,1-2,0 0,0-1,1-1,0-1,1 0,-1-2,1 0,35 3,82 2,273-17,-163-3,1436 5,-909 7,-748-1,10-1,0 0,-1-3,58-10,-85 11,1 0,-1 0,0-1,0 0,0-1,0 1,0-2,-1 1,0-1,0 0,0-1,0 1,-1-1,0-1,0 1,-1-1,0 0,0 0,0-1,4-10,-4 4,-1 0,0-1,-1 1,0-1,1-30,-7-77,2 92,0 11,-1 0,0 0,-2 1,0-1,-1 1,-11-29,12 38,-1 0,0 0,-1 0,0 1,0 0,0 0,-1 0,-1 1,1 0,-1 0,0 1,-1 0,1 1,-10-5,-6-1,1 2,-2 1,1 1,-1 1,0 1,-38-3,-162 4,162 4,-91 1,-623-14,712 9,-463-29,15 29,1000 4,-224 3,653-3,-888 0,64-4,-86 4,0-1,0 0,0-1,-1 0,1 0,-1 0,1 0,-1-1,0 0,0 0,0 0,7-7,-11 10,0-1,0 0,0 0,0 0,0 0,0 0,-1 0,1 0,0 0,-1 0,1 0,-1-1,1 1,-1 0,1 0,-1-1,0 1,1 0,-1-1,0 1,0 0,0-1,0 1,0 0,-1 0,1-1,0 1,-1 0,1-1,0 1,-1 0,0 0,1 0,-1 0,0-1,0 0,-3-1,1 0,0 0,0 1,-1-1,0 1,1 0,-1 0,0 0,0 0,0 1,-5-2,-33-6,0 2,0 2,0 2,-67 2,30 1,-971 52,998-48,-137 15,33 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43.1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24575,'95'5'0,"0"4"0,175 42 0,88 9 0,300-51 0,-392-13 0,2030 4-1365,-2240 0-5461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7:53.09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1,'-2'28,"-2"0,0 1,-2-1,-2-1,0 1,-20 42,11-28,-15 63,29-92,-14 79,16-85,0 0,1 0,0 0,0 0,1-1,0 1,0 0,0 0,1 0,4 9,-4-13,-1-1,1 1,0-1,1 1,-1-1,0 0,1 0,-1 0,1 0,0 0,-1 0,1-1,0 0,0 1,0-1,0 0,0 0,0-1,0 1,1-1,-1 1,0-1,0 0,1 0,-1-1,0 1,6-2,9-1,-1-1,1-1,26-12,-8 1,-2-2,0-1,-1-2,-1-1,-1-2,-2 0,49-53,-43 38,-2-1,-1-2,-3-1,-1-1,25-57,-132 247,-60 160,116-250,4 1,2 1,-16 97,32-149,0 0,1 0,-1 0,1 0,1 0,-1 0,1 0,0 0,0 0,1 0,0 0,0-1,5 11,-5-13,0 0,1-1,-1 1,1-1,0 1,0-1,0 0,0 0,0 0,0-1,1 1,-1-1,0 0,1 1,0-2,-1 1,1 0,-1-1,1 1,0-1,-1 0,1 0,5-2,9 0,-1-1,0-1,0 0,0-2,-1 0,23-11,93-57,-129 72,273-200,-267 195,35-21,-44 28,0 0,1-1,-1 1,0 0,0 0,1 0,-1-1,0 1,0 0,1 0,-1 0,0 0,1 0,-1 0,0 0,1 0,-1 0,0 0,1 0,-1 0,0 0,1 0,-1 0,0 0,1 0,-1 0,0 0,0 0,1 1,-1-1,0 0,1 0,-1 0,0 1,0-1,1 0,-1 0,0 0,0 1,0-1,1 0,-1 1,0-1,0 0,0 0,0 1,0-1,0 0,0 1,0-1,1 0,-1 1,0-1,0 0,0 1,0-1,-1 0,1 1,0-1,0 0,0 1,-3 15,-1-1,0 1,-9 18,-5 18,7-19,-26 102,33-116,1 0,0 0,2 0,0 1,2 19,-1-34,1 0,0 0,0 0,0 0,0 0,1 0,-1 0,1-1,1 1,-1-1,1 1,-1-1,1 0,0 0,1 0,-1 0,1-1,0 0,0 1,0-1,0 0,0-1,0 1,1-1,0 0,-1 0,1 0,0-1,0 0,0 1,6-1,7 1,0-2,0 0,0-1,0 0,0-2,0 0,28-9,42-18,111-54,65-22,-250 101,0 1,1 1,-1 0,1 1,-1 0,1 1,0 1,-1 0,17 3,-26-2,1 0,-1 1,1 0,-1 0,0 1,0-1,0 1,0 0,-1 0,1 1,-1-1,0 1,0 0,0 0,0 1,-1-1,0 1,0 0,0-1,0 1,-1 1,0-1,0 0,0 0,1 10,3 7,-2-4,1 0,0 0,1 0,14 26,-17-39,1 0,-1 1,1-2,0 1,1 0,-1-1,1 1,0-1,0-1,0 1,1-1,-1 0,1 0,0 0,0-1,0 0,11 3,-1-4,0 0,0-1,0 0,0-2,0 0,0-1,0 0,-1-1,30-12,-39 14,624-252,-575 230,-1-4,90-61,-135 83,-1-1,0 1,-1-2,10-12,-16 19,0 0,0 0,0 0,0 0,0-1,0 1,-1 0,1 0,-1-1,1 1,-1-1,1 1,-1 0,0-1,0 1,0-1,0 1,0-1,0 1,0-1,0 1,0-1,-1 1,1 0,0-1,-1 1,0 0,1-1,-1 1,0 0,1-1,-1 1,0 0,0 0,0 0,0 0,0 0,0 0,-3-1,-4-3,0 1,0 0,-1 1,0 0,1 0,-1 1,0 0,0 0,-14 0,-98 0,87 3,-669 30,177-5,474-24,26-1,23-1,9-1,398-28,778-87,-1025 89,-2-7,-2-6,150-61,-197 62,134-32,-234 69,36-10,-40 12,0-1,0 1,0-1,0 0,0 0,0 0,0 0,-1 0,1-1,0 1,-1 0,1-1,-1 1,0-1,2-2,-3 4,0-1,0 1,0-1,0 0,-1 1,1-1,0 1,0-1,-1 0,1 1,0-1,-1 1,1-1,0 1,-1-1,1 1,-1-1,1 1,-1 0,1-1,-1 1,1 0,-1-1,1 1,-1 0,0 0,1-1,-1 1,1 0,-1 0,0 0,1 0,-1 0,0 0,0 0,-35-7,-1 1,1 1,-1 3,-56 2,19 0,-1398-1,665 4,-396-3,1185-1,1 2,0-1,-1 2,1 0,-19 6,23 1,22 0,38 1,108 5,188-6,-200-8,1780 3,-1360-6,-377-2,283-44,-392 40,124 2,-3 2,-9-24,-134 17,0 3,95-3,-145 11,-1 0,1 0,-1 1,1-1,-1 1,0 0,1 0,-1 1,0-1,0 1,0 0,0 0,0 0,0 1,5 4,-7-5,-1 1,1-1,-1 0,1 1,-1-1,0 1,0 0,0-1,-1 1,1 0,-1-1,1 1,-1 0,0 0,0 0,0-1,0 1,-1 0,1 0,-1 0,0-1,0 1,0 0,0-1,-2 5,-14 25,0-2,-2 0,-1-1,-2-1,-35 37,16-19,-8 10,-4-2,-1-2,-92 68,107-93,-1-2,-1-1,0-2,-2-2,-1-2,-77 21,37-23,-1-3,0-4,0-3,-167-12,208-3,44 9,-1 0,1 0,-1 0,1 0,0-1,-1 1,1 0,-1 0,1-1,-1 1,1 0,0-1,-1 1,1 0,0-1,-1 1,1-1,0 1,0 0,-1-1,1 1,0-1,0 1,0-1,0 1,-1-2,2 1,-1 0,1 0,0 0,-1 0,1 0,0 0,-1 0,1 1,0-1,0 0,0 0,0 0,0 1,0-1,0 1,0-1,1 0,13-6,-1 1,1 1,0 0,0 1,0 1,28-3,103-1,-114 6,361 2,-333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7:56.9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5607 0 24575,'-11'1'0,"-1"0"0,0 1 0,1 0 0,-1 1 0,1 0 0,0 1 0,0 0 0,-18 10 0,1 2 0,-51 38 0,32-16 0,2 1 0,1 3 0,3 2 0,1 1 0,2 2 0,-43 70 0,26-32 0,-5-3 0,-2-3 0,-5-2 0,-118 106 0,147-149 0,1 1 0,2 2 0,2 1 0,-36 53 0,-155 227 0,166-247 0,-3-2 0,-84 72 0,30-29 0,84-78 0,-2-2 0,-1-1 0,-1-2 0,-48 31 0,-470 276 0,26 42 0,348-238 0,97-78 0,2 3 0,-107 113 0,86-65 0,-5-4 0,-4-5 0,-5-4 0,-147 96 0,-37 9 0,84-55 0,105-64 0,-2 2 0,78-65 0,1 2 0,1 1 0,1 2 0,1 1 0,2 2 0,1 0 0,-27 42 0,20-24 0,-34 48 0,-85 161 0,150-253-97,0 0-1,0 1 1,1-1-1,0 1 1,0-1-1,0 1 1,1 0-1,0 0 1,0-1-1,0 1 1,1 0-1,0 0 0,1 12 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0:02.12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753 215,'100'0,"542"11,-471 0,288 56,-308-32,241 41,-352-71,1-2,0-2,0-1,-1-3,1-1,-1-2,56-15,-93 19,-7 3,-21 2,-38 9,-89 15,-284 14,299-32,-93 18,82-7,85-11,48 0,22 0,30 4,37 0,0-3,137 0,-131-9,1313 6,-760-9,-619 2,0 0,0-1,0 0,0-1,-1-1,1 0,0-1,-1 0,0-1,0 0,0-1,-1-1,0 0,0-1,-1 0,12-11,-2-1,-2-2,0 0,-2-1,0-1,-2-1,0 0,-2-1,-1 0,-1-1,-1-1,9-39,-17 61,-1 0,0-1,0 1,-1 0,0 0,0-1,0 1,-1 0,0-1,0 1,0 0,-1 0,0 0,-3-6,2 7,0 0,-1 1,1 0,-1-1,0 1,0 1,-1-1,1 1,-1-1,1 1,-1 1,0-1,0 1,-1-1,1 1,-8-1,-33-7,-1 1,-1 3,1 2,-1 2,-48 5,37-3,-794 19,709-6,-188 42,99-12,-13-5,-367 11,239-52,-185 4,9 48,520-45,0 1,0 1,0 1,1 2,0 1,-41 21,65-28,0 0,0 0,0 0,1 0,-1 1,1 0,0 0,0 0,0 0,1 1,0 0,-1-1,2 1,-1 0,0 1,1-1,0 0,0 1,1-1,0 1,0-1,0 1,0 0,1-1,0 1,0 0,1 0,-1-1,1 1,0-1,1 1,0-1,-1 1,2-1,-1 0,5 8,3 4,1 0,0-1,1 0,1 0,1-2,0 0,1 0,0-1,30 19,18 5,91 41,-61-32,-24-12,2-2,1-3,1-4,1-3,1-3,95 11,-34-17,0-7,1-6,0-6,-1-5,146-33,-79 11,1 8,248 3,458 27,-874-4,0-2,65-10,-100 11,30-10,-25 2,-22-3,-26-1,0 2,-69-8,76 13,-1139-198,856 135,-561-114,784 165,-700-147,677 131,111 27,22 6,43 9,230 46,410 24,1523-45,-2113-36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05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24575,'1807'0'0,"-1745"4"0,1 2 0,74 16 0,79 9 0,29-30 0,29 1 0,-106 27 0,-11-2 0,-82-21 0,0 4 0,-1 3 0,93 29 0,-114-24-455,1-3 0,97 14 0,-95-23-6371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1:14.84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0,'4880'0,"-4864"1,-16 1,-30 5,12-3,-1495 243,1256-212,-326 2,-885-43,1428 4,0-3,1-1,-67-19,10 2,93 22,-5 0,1 0,0-1,0 1,0-2,0 1,0-1,0 0,1 0,-10-7,17 6,9 3,105 5,161 27,122 42,1 2,592 51,-259-79,0-46,-315-3,-400 2,1 0,-1-2,1 0,24-6,-18-3,-28 8,-23 5,-327 67,59-10,-137 12,-708 26,683-102,149-1,174 4,0-6,1-5,0-6,1-7,-158-50,210 44,2-3,-105-64,46 22,114 67,1-2,1-1,0 0,1-2,0 0,1-1,-26-29,43 42,0 1,0-1,0 1,1-1,-1 1,1-1,-1 0,1 0,0 0,0 0,0 0,1 0,-1 0,0 0,1 0,0-1,0 1,1-5,-1 6,1 0,1-1,-1 1,0 0,0 0,1 0,0-1,-1 2,1-1,0 0,0 0,0 0,0 1,0-1,0 1,0 0,0 0,3-1,14-5,0 1,0 1,0 1,37-3,-42 5,741-54,8 44,-81 46,-190-5,333-20,-775-7,-1 3,0 2,0 2,-1 2,58 22,-35-12,96 18,3 2,-112-22,-25-8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1:18.0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24575,'72'3'0,"131"25"0,9 0 0,66-21 0,-45-3 0,-155 4 0,-1 4 0,116 31 0,-110-21 0,168 19 0,290-36 0,-270-10 0,371 5 0,-591-1-273,-1-2 0,0-2 0,1-3 0,91-26 0,-66 8-6553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2:53.7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543 751,'0'-2,"0"0,1 0,-1 0,1 1,-1-1,1 0,-1 1,1-1,0 0,0 1,0-1,0 1,0-1,1 1,-1-1,0 1,1 0,-1 0,0 0,1 0,0 0,-1 0,1 0,-1 0,1 0,3 0,51-12,-52 12,49-5,0 2,78 4,111 20,-113-7,653 21,2-36,-274-1,601 3,-1055-3,1-3,79-17,34-5,-72 11,-75 12,1 0,-1 2,1 0,0 2,42 2,-62-1,1 1,-1 0,0 0,1 1,-1-1,0 1,1 0,-1 0,0 0,0 0,-1 1,1 0,0-1,-1 2,0-1,0 0,0 0,0 1,0 0,2 4,-3-2,1-1,-2 1,1 0,-1 0,0-1,0 1,0 0,-1 0,0 0,0 0,-1 0,1 0,-1 0,-1 0,1-1,-3 7,-4 9,-2 1,0-1,-1-1,-1 0,-1-1,-1 0,0-1,-2 0,-28 25,-21 13,-93 60,116-86,-12 7,-1-2,-106 48,121-66,-1-2,-1-2,0-2,-1-1,-50 4,-425-7,354-11,-69-4,-377-61,532 56,-559-92,452 75,71 9,-153-7,-38-3,74 4,210 26,-5 0,-1-2,-46-10,66 11,0 0,0-1,0 0,1 0,-1 0,1-1,0 0,0 0,0 0,0-1,1 0,0 0,0 0,0-1,-4-6,2 0,1 0,1 0,0 0,0-1,1 0,1 0,0 0,-1-20,1-17,3-49,1 56,-6-66,-1 63,2 12,0 1,-2 0,-2 0,-15-43,22 74,1 1,0-1,-1 1,1 0,-1-1,0 1,1 0,-1-1,0 1,0 0,0 0,0 0,0 0,0 0,0 0,0 0,0 0,0 0,-1 0,1 1,0-1,-1 0,1 1,0-1,-1 1,1 0,-1-1,1 1,-1 0,1 0,-1 0,1 0,-1 0,1 0,-3 1,0 1,0 0,1 0,-1 0,1 1,-1 0,1 0,0 0,0 0,0 0,0 0,-3 7,-8 13,0 1,1 1,2 0,-11 34,-27 115,18-55,-165 441,171-505,8-20,2 0,1 2,-9 38,20-67,1 1,1 0,0 0,0 0,1 0,0 0,0 0,1 0,0 0,1 0,0 0,0 0,1-1,0 1,0-1,1 0,0 0,7 9,-1-5,0-2,1 1,1-1,-1-1,2 0,-1 0,1-1,1-1,-1-1,1 1,0-2,0 0,1-1,25 4,16 1,1-3,88-1,449-22,-521 10,0-4,-1-3,87-29,204-90,-250 89,67-30,-77 30,208-59,-45 48,106-28,156-33,-390 90,225-31,-50 9,-296 45,7 0,-1-2,0 0,-1-1,1-1,28-14,-49 20,0 0,0 0,0 0,0 0,0 0,0-1,-1 1,1-1,0 1,-1-1,1 0,-1 0,1 1,-1-1,0 0,0 0,0 0,0-1,0 1,0 0,0 0,-1 0,1-3,-2 2,1 0,-1 1,0-1,1 0,-1 1,-1-1,1 1,0-1,-1 1,1-1,-1 1,0 0,1 0,-1 0,0 0,-3-2,-12-9,-1 1,0 0,-39-17,50 26,-41-18,-1 2,-1 2,0 3,-1 1,-77-7,27 10,-197 8,230 8,-1 3,1 3,1 2,1 4,-111 44,98-27,1 3,3 3,1 4,-78 62,128-89,2 2,0 0,1 2,1 0,1 1,1 1,-15 28,27-43,0 1,1 0,1 0,0 1,0-1,1 1,0 0,1 0,1 0,-1 0,2 0,-1 1,2-1,-1 0,2 0,-1 0,2 0,-1 0,1 0,1-1,8 18,-3-14,0 0,1-1,0 0,1-1,0 0,1-1,1 0,0-1,27 17,10 1,79 32,-82-39,2-1,1-2,1-3,0-2,1-1,0-4,1-1,79-1,-65-7,-1-4,1-2,-2-3,1-3,93-32,-63 9,-1-4,110-64,162-128,-354 223,0-1,-1 0,0 0,-1-1,0-1,-1 0,-1 0,1-1,-2 0,13-27,-13 20,-1 0,-1 0,-1-1,-1 1,-1-1,-1 0,-1-39,-4-20,-3 0,-4 0,-3 1,-4 1,-3 0,-4 1,-3 2,-55-109,69 158,-2 1,-1 1,0 0,-2 1,-24-24,32 37,-1 0,0 1,0 1,-1 0,0 1,0 0,-1 0,0 2,0-1,-1 2,1 0,-21-4,-6 4,-1 1,1 2,-1 1,-50 8,-163 37,203-35,-63 16,13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2:57.7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24575,'1297'0'0,"-1193"3"0,193 31 0,95 52 0,-298-63 0,1-3 0,1-5 0,1-4 0,117-2 0,759-15-375,-786 6-615,-131 0-5836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8.2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24575,'47'2'0,"-1"2"0,51 12 0,12 2 0,388 13 0,8-32 0,-178-3 0,596 4 0,-856 5 0,0 2 0,-1 4 0,99 27 0,-54-11 0,23 5-87,-37-7-339,1-4 0,133 10 0,-172-29-6400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4:24.44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535 285,'72'0,"32"-2,1 5,128 21,-19 17,217 33,-22-36,413-17,-265-55,-429 16,-1-5,167-53,-244 61,0 3,2 2,-1 2,1 3,0 1,59 5,-53-4,-1-2,0-3,0-2,84-28,8 0,-114 34,0 1,0 2,0 1,0 2,1 1,54 12,40 4,1-6,-672 144,443-121,1 5,2 4,-120 77,51-4,-48 30,183-132,0 0,-1-2,0-2,-1 0,-63 13,11-12,-127 4,-87-17,200-1,3 0,-444-21,463 14,1-4,-1-3,2-4,0-3,-75-33,-26-19,41 19,2-6,-142-89,166 83,-4 6,-2 4,-2 5,-3 6,-187-49,250 81,-17-2,0-4,2-2,-83-39,133 53,14 12,18 26,-8-23,253 489,-226-439,2-2,2-1,3-1,1-3,52 51,-65-76,1-2,1 0,0-2,2-2,0 0,1-2,1-1,1-2,0-1,61 15,104 2,-132-23,106 25,-67-2,-7-1,154 25,28-32,-165-16,159 28,76 31,-243-52,139 2,-109-21,138-23,57-4,-165 32,50-3,-201 2,-1-1,1 0,0-1,-1-1,0 0,0-1,26-15,3-7,45-36,-49 34,46-27,-35 27,-1-3,-2-1,-2-3,-1-2,-2-1,51-62,-79 84,-1 0,-1-1,-1-1,0 0,17-42,-27 56,0 1,0-1,0 0,-1 1,0-1,0 0,0 0,-1 0,0 0,0 0,-1 0,1 0,-1 1,-1-1,1 0,-1 0,0 1,0-1,0 1,-1 0,0 0,0 0,-1 0,1 0,-1 0,0 1,0 0,-7-6,7 7,-1-1,0 1,0 0,0 0,-1 0,1 1,-1 0,1 0,-1 0,0 0,0 1,0 0,1 1,-1-1,0 1,0 0,0 1,0-1,0 1,0 0,0 1,1-1,-1 1,0 0,1 1,-1-1,1 1,-7 5,-34 31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27.7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70 24575,'1'-2'0,"-1"1"0,0 0 0,1 0 0,-1-1 0,0 1 0,1 0 0,0 0 0,-1 0 0,1 0 0,0 0 0,-1 0 0,1 0 0,0 0 0,0 0 0,0 0 0,0 0 0,0 0 0,0 0 0,0 1 0,0-1 0,1 0 0,-1 1 0,0-1 0,0 1 0,0 0 0,1-1 0,-1 1 0,0 0 0,0-1 0,3 1 0,47-3 0,-44 3 0,297 11 0,-53-1 0,1390-1-576,-1100-10 1152,-437-4-576,133-24 0,42-2 0,-58 26-1365,-151 6-5461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5:50.90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1,'152'0,"430"8,-419 3,255 49,-140 11,-151-36,163 25,145-32,2-34,-146 1,-169 3,190 5,-272 2,1 2,-1 1,0 2,60 25,-59-20,1-1,1-2,77 11,-114-23,26 3,51 11,-58-3,-25-11,1 0,-1 1,0-1,0 0,0 0,0 1,0-1,0 0,0 0,1 1,-1-1,0 0,0 0,0 1,0-1,0 0,0 1,0-1,0 0,0 0,-1 1,1-1,0 0,0 0,0 1,0-1,0 0,0 0,0 1,-1-1,1 0,0 0,0 1,0-1,-1 0,1 0,0 0,0 0,0 1,-1-1,1 0,0 0,-1 0,-49 16,-116 15,-333 16,-183-45,366-5,292 3,-124 1,0-7,-167-28,19-42,37 8,181 55,-91-2,-5-1,-72-7,-316 10,504 12,0-3,-81-15,128 16,0 1,0 1,0 0,-1 1,1 0,0 0,-20 4,28-3,0 0,0 0,0 0,0 1,0-1,0 1,1-1,-1 1,1 0,-1 0,1 0,0 1,-1-1,1 0,0 1,1 0,-1-1,0 1,1 0,-1 0,1 0,0 0,0 0,0 0,1 0,-1 0,1 0,-1 0,1 1,0-1,0 0,1 4,0 5,1 0,1 0,-1 0,2 0,0-1,0 1,1-1,0 0,10 15,12 15,32 38,-50-67,9 10,1-1,1-1,1-1,1 0,0-2,1 0,1-2,48 24,-35-23,1-2,0-2,0-2,1-1,72 7,642-7,-460-15,163-32,-328 23,256-60,-88 11,365-46,-499 92,0 8,179 11,-134 2,-172-4,50-10,-58 6,0 2,0 0,46 3,-64 1,-1 0,1 0,-1 1,0 1,1-1,-1 1,0 1,-1-1,1 1,0 1,-1 0,0 0,0 0,-1 1,12 12,-15-15,1 2,-1-1,0 0,0 1,0-1,-1 1,0 0,0 0,0 0,0 0,-1 0,0 0,0 1,0-1,-1 0,0 9,-1-6,0-1,0 1,-1-1,-1 1,1-1,-1 0,0 0,-1 0,1-1,-8 11,0-3,-1-1,0 0,-1-1,0 0,0-1,-1 0,-1-1,0-1,-22 11,9-9,-1-1,0-2,-1 0,1-2,-44 3,13-5,-108-8,125-1,1-2,0-2,1-1,-64-25,-157-83,101 42,-241-78,341 136,0 4,-1 2,-1 3,-117-2,30 12,-376 10,335 8,-348 80,522-95,0 1,1 0,0 1,-28 15,40-19,0 1,0-1,0 1,1 0,-1 0,1 0,0 1,0-1,0 1,-3 5,5-7,0 1,0-1,0 0,0 1,1-1,-1 1,1-1,0 0,0 1,0-1,0 1,0-1,0 1,1-1,-1 1,1-1,-1 1,1-1,0 0,2 4,0-1,0 0,0 0,1-1,-1 1,1-1,0 0,0 0,1 0,-1-1,10 6,59 28,-62-32,144 55,2-6,286 57,-256-77,1-8,352 2,-449-30,0-4,0-3,116-29,-161 27,-1-2,-1-2,-1-2,0-2,-1-1,-1-3,-1-1,44-35,-72 49,-1-1,0 0,11-13,6-22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53.7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 1 24575,'1'0'0,"1"0"0,-1 1 0,1-1 0,-1 1 0,0-1 0,1 1 0,-1-1 0,0 1 0,0 0 0,0 0 0,1 0 0,-1 0 0,0 0 0,0 0 0,0 0 0,0 0 0,-1 0 0,1 0 0,0 0 0,0 1 0,-1-1 0,1 0 0,-1 0 0,2 4 0,10 38 0,-11-36 0,12 80 0,-3 0 0,-4 160 0,-6-178 0,-4 26 0,-4-1 0,-5 0 0,-3-1 0,-30 96 0,28-112 0,4 1 0,-6 150 0,22 165 0,2-161 0,-4 1274-1365,0-1446-5461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193 252 24575,'-1'0'-8191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204 252 24575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1:27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1768 310,'0'7,"0"1,-1-1,1 0,-2 0,1 0,-1 0,0-1,0 1,-4 6,-5 17,-138 305,-32-5,99-184,-375 747,436-848,2 1,-25 95,42-136,1 1,0-1,1 1,-1-1,1 1,0-1,1 1,-1-1,2 8,-1-12,0 1,0 0,0 0,0 0,0 0,0-1,1 1,-1 0,1-1,-1 0,1 1,-1-1,1 0,0 1,0-1,-1 0,1 0,0-1,0 1,0 0,0-1,0 1,0-1,0 1,1-1,-1 0,3 0,9 0,0-1,0 0,0-1,0 0,-1-1,27-10,88-43,23-29,252-187,-363 243,371-296,-303 227,142-165,-228 234,-22 29,0 0,0 0,0 0,1 0,-1 0,0 0,0 0,0 0,0 0,0 0,0-1,1 1,-1 0,0 0,0 0,0 0,0 0,0 0,0 0,0-1,0 1,0 0,0 0,0 0,1 0,-1 0,0-1,0 1,0 0,0 0,0 0,0 0,0-1,0 1,0 0,0 0,0 0,-1 0,1 0,0-1,0 1,0 0,0 0,0 0,0 0,0 0,0-1,0 1,0 0,-1 0,1 0,0 0,0 0,0 0,0 0,0 0,0 0,-1 0,1-1,0 1,0 0,0 0,0 0,0 0,-1 0,1 0,0 0,0 0,0 0,-49 32,-14 17,-87 91,-48 76,175-190,-119 136,6 7,-151 247,230-308,49-77,8-30,1-1,-1 0,0 0,0 1,0-1,1 0,-1 0,0 1,0-1,1 0,-1 0,0 0,1 0,-1 0,0 1,1-1,-1 0,0 0,1 0,-1 0,0 0,0 0,1 0,-1 0,0 0,1 0,-1 0,0 0,1 0,-1 0,0-1,1 1,-1 0,0 0,1 0,-1 0,0-1,0 1,1 0,-1 0,0 0,0-1,1 1,8-7,-1 0,1 0,13-15,63-84,120-192,-123 173,398-636,-425 671,-38 67,-17 23,0 0,0 0,0 0,0 0,0 0,0 0,0 0,0 0,0 1,0-1,0 0,0 0,0 0,0 0,0 0,0 0,0 0,0 0,0 1,0-1,0 0,0 0,0 0,0 0,0 0,0 0,0 0,0 0,0 0,1 0,-1 0,0 0,0 0,0 1,0-1,0 0,0 0,0 0,0 0,0 0,0 0,1 0,-1 0,0 0,0 0,-21 50,-87 180,-88 201,137-286,-40 157,92-280,-14 69,20-86,1 0,-1 0,1 1,0-1,0 0,1 0,-1 0,1 0,0 0,1 0,-1 0,1-1,0 1,3 5,-3-7,0-1,0 0,0 0,1 0,-1 0,1 0,-1 0,1-1,0 1,0-1,-1 0,1 0,0 0,0 0,0 0,0-1,0 1,0-1,0 0,0 0,1 0,-1 0,0-1,6-1,10-2,-1-1,1-1,18-8,-25 9,84-36,135-80,85-78,509-412,-783 575,-25 21,0 0,0 1,1 0,1 2,40-21,-59 33,1-1,0 1,-1 0,1-1,0 1,0 0,-1-1,1 1,0 0,0 0,-1 0,1-1,0 1,0 0,-1 0,1 0,0 0,0 1,0-1,-1 0,1 0,0 0,0 1,-1-1,1 0,0 1,-1-1,1 0,0 1,-1-1,1 1,-1-1,1 1,-1 0,1-1,-1 1,1-1,-1 1,1 0,-1-1,0 1,1 0,-1 0,0-1,0 1,1 0,-1 0,0-1,0 1,0 2,-2 7,1 0,-2 1,0-1,0 0,-1 0,-8 16,-211 379,115-222,86-145,-71 124,-80 194,170-350,-1 3,1 0,0 0,0 0,-3 19,6-28,0 1,0-1,0 1,0-1,0 1,0-1,0 0,0 1,0-1,0 1,0-1,1 1,-1-1,0 1,0-1,0 0,1 1,-1-1,0 1,0-1,1 0,-1 1,0-1,1 0,-1 1,1-1,-1 0,0 0,1 1,-1-1,1 0,-1 0,0 0,1 0,-1 1,1-1,0 0,2-1,0 1,0-1,0 0,0 0,0 0,-1 0,1 0,0-1,-1 1,5-4,190-144,-99 71,1281-961,-1250 954,-125 82,1 1,-1-1,1 1,0 0,0 0,0 0,0 1,0 0,0 0,1 0,-1 1,6-1,-10 1,0 1,0-1,0 0,0 1,-1-1,1 0,0 1,0-1,0 1,0 0,-1-1,1 1,0 0,-1-1,1 1,0 0,-1 0,1-1,-1 1,1 0,-1 0,1 0,-1 1,1 2,0 0,-1-1,0 1,0-1,0 1,0 0,0-1,-1 1,-1 5,-10 28,-2-1,-1-1,-2 0,-1-1,-25 34,3-1,-102 173,-117 205,36-1,208-402,15-42,0 1,0-1,0 0,0 1,-1-1,1 0,0 1,0-1,0 0,0 1,0-1,0 0,0 1,0-1,0 0,0 1,0-1,0 0,0 1,1-1,-1 0,0 1,0-1,0 0,0 1,1-1,-1 0,0 0,0 1,0-1,1 0,-1 0,0 1,1-1,-1 0,0 0,0 0,1 1,-1-1,0 0,1 0,-1 0,1 0,5-2,-1-1,1 0,-1 0,0-1,0 0,0 0,-1 0,8-7,224-258,-220 250,133-175,191-327,-291 429,-46 74,-3 18,-1 0,1 0,-1 0,1-1,-1 1,1 0,-1 0,1 0,-1 0,1 0,-1 0,1 0,-1 0,1 0,-1 0,1 0,-1 0,1 1,-1-1,1 0,-1 0,1 0,0 1,-1-1,1 0,-1 0,0 1,-26 18,1 1,0 0,2 2,0 1,-25 33,23-28,-68 76,5 4,-120 191,194-275,2 2,0-1,-9 30,21-50,-1 0,1 0,0 1,0-1,1 0,0 8,0-12,0 1,0-1,0 0,0 0,1 1,-1-1,0 0,1 0,-1 0,1 0,0 1,-1-1,1 0,0 0,0 0,-1 0,1 0,2 1,0-1,1 0,-1 0,0 0,1-1,-1 0,0 1,1-1,-1 0,0-1,1 1,-1 0,0-1,1 0,-1 0,0 0,0 0,0-1,5-2,40-21,-1-2,-2-2,77-64,311-322,-320 298,-103 109,-20 23,-37 45,-574 815,609-856,-29 42,3 2,3 2,-30 77,63-136,0 0,0 0,1 1,0-1,0 0,1 9,0-13,0 0,0 0,0-1,1 1,-1 0,1 0,-1 0,1 0,0-1,0 1,-1 0,1-1,1 1,-1 0,2 2,1-2,1 1,-1-1,0 0,0-1,1 1,-1-1,1 0,0 0,-1 0,1-1,0 1,-1-1,1 0,0 0,0-1,5-1,27-3,-1-2,68-21,77-38,-157 56,415-182,-336 138,-4-3,111-84,-173 112,-1-1,-2-1,-1-3,-1 0,27-40,-46 55,-1 0,0-1,-1 0,-2 0,0-1,-1-1,-1 0,-1 0,-1 0,-1 0,0-1,-1-29,-3 42,0 1,-1 0,0-1,0 1,-1 0,-1 0,1 0,-1 0,-1 0,0 1,-6-12,3 11,0 0,-1 1,0 0,0 0,-1 0,1 1,-2 1,1-1,-17-7,-46-22,-128-46,-97-9,55 27,-320-40,-260 35,152 78,509 5,0 7,-171 45,260-47,-106 44,142-47,0 1,2 2,0 2,-40 31,61-41,0-1,2 2,-1-1,1 2,1-1,0 1,1 1,0 0,1 0,1 1,-7 17,10-19,1-1,1 1,0 0,0 0,1 0,1 1,0-1,1 0,0 0,1 0,0 0,2 0,7 20,-4-12,2-1,1 0,0-1,1 0,1-1,1-1,1 1,0-2,32 29,-23-27,1 0,1-2,0-1,1-1,1-1,44 16,1-9,1-3,1-3,0-3,0-4,83-2,29-7,0-9,-1-7,-2-9,0-8,-2-7,260-98,-341 101,-2-4,-2-4,-2-4,-3-4,87-69,-130 85,-2-2,-2-3,-2-1,40-54,-56 62,-1-1,-2-2,-2 0,-1-1,-3-1,16-54,-27 72,0-1,-2 0,0 0,-2 0,-1 0,-1 0,-1 0,-1 0,-2 0,0 0,-15-45,15 57,-1 0,-1 0,-1 0,0 0,0 1,-1 1,0-1,-1 1,-1 0,0 1,0 1,-1-1,0 1,0 1,-1 0,0 1,-1 0,0 1,0 0,0 1,-1 1,-16-4,8 4,0 2,1 0,-1 1,0 2,0 0,1 1,-1 1,1 1,0 1,0 1,-32 14,1 3,1 3,1 2,-61 45,12 1,4 4,4 3,-115 133,98-84,-178 278,170-202,99-170,1-1,2 2,-16 63,27-90,1-1,1 1,0-1,0 1,1-1,0 1,1-1,0 1,3 12,-3-19,0 0,1 1,-1-1,1 0,0-1,-1 1,1 0,1 0,-1-1,0 1,1-1,-1 0,1 0,0 0,-1 0,1 0,0 0,0-1,1 1,-1-1,0 0,0 0,1 0,-1-1,0 1,1-1,-1 0,5 0,9-1,0 0,0-1,0-1,0-1,-1 0,24-10,34-16,-1-3,120-74,128-115,-201 131,109-106,-196 165,-1-2,-2-1,-1-1,-2-1,-2-1,-1-2,32-73,-47 91,-2-1,0 0,-2 0,-1-1,0 1,-2-1,-1-45,-2 51,-2 0,0 0,-1 0,0 1,-2-1,0 1,-1 0,0 1,-2 0,-18-28,10 22,0 1,-2 0,-1 1,0 1,-1 1,-1 1,-35-21,20 18,0 1,-2 1,0 3,-56-16,14 13,-1 3,0 4,-1 4,-121 4,124 5,-1 3,1 4,0 4,1 3,-95 32,135-34,1 2,0 2,2 2,-68 47,79-48,1 2,2 0,0 2,1 0,1 2,1 0,-21 38,23-33,2 1,1 1,2 0,1 1,2 0,0 1,3 0,1 0,1 1,2-1,2 1,0-1,9 47,-4-51,1 0,2 0,1-1,2 0,1-1,0 0,2-1,2 0,0-2,2 0,0 0,2-2,1 0,0-1,34 25,-18-19,2-2,0-2,2-2,1-1,0-2,81 24,-64-28,1-2,0-3,0-3,104-1,-68-11,0-4,0-4,-1-4,-1-5,0-3,126-54,-159 54,-1-3,-1-2,-2-3,-1-2,57-47,-86 59,-1-2,-1 0,-1-1,-1-2,-2 0,-1-1,-1-1,-1-1,-2-1,-1 0,13-41,-18 37,-1 1,-2-1,-2-1,-1 1,-1-1,-3 0,0 1,-3-1,-1 1,-16-67,6 54,-3 2,-1 0,-2 1,-3 1,-1 0,-2 2,-44-55,27 46,-1 3,-2 1,-3 2,-104-75,82 75,-2 2,-1 4,-113-44,59 40,-2 5,-1 6,-2 6,-244-19,235 38,-1 6,-145 17,192-4,-1 5,2 4,-168 58,211-58,2 1,0 3,2 2,-78 56,98-61,2 2,1 0,1 2,1 1,1 0,1 2,1 0,-24 49,27-41,3 1,1 1,1 0,2 0,2 1,2 0,1 0,2 1,2 0,7 75,1-62,2 0,2-1,3-1,2 0,2-1,2-1,44 78,-44-94,2-1,1 0,1-2,42 41,-54-59,1 0,1-1,0-1,0 0,1-1,0 0,1-1,-1-1,2-1,-1 0,1-1,18 3,-29-7,0-1,1 0,-1 0,0-1,0 1,0-1,0-1,1 1,-2-1,1-1,0 1,0-1,-1 1,1-2,-1 1,0-1,0 1,0-1,-1-1,1 1,-1-1,0 1,0-1,-1 0,1-1,-1 1,3-8,5-10,-1-1,-1 0,-1 0,-1-1,4-33,-5 22,-2-1,-1 0,-2 0,-2 0,-1 0,-2 0,-1 1,-2 0,-16-48,14 57,-1 1,-1 1,-2 0,0 0,-2 1,-1 1,0 1,-2 0,0 1,-2 1,0 1,-1 0,-24-15,8 11,-1 1,-1 3,-1 1,0 1,-2 3,-61-14,17 11,-1 4,-111-2,114 13,0 3,0 5,0 2,-151 38,184-32,2 1,0 3,1 3,1 1,0 2,2 2,2 2,0 2,-46 43,54-38,1 2,2 1,2 1,1 2,2 0,2 2,-23 55,33-63,1 1,2 0,1 1,3 0,0 1,3 0,1 0,1 0,7 77,-1-90,2-1,1 1,1 0,1-1,2-1,0 0,1 0,1 0,1-2,1 0,1 0,1-1,1-1,0-1,2 0,0-1,26 17,15 6,1-3,2-3,2-3,134 46,-14-19,367 65,205-43,-346-68,-346-15,1-2,0-4,-2-2,72-22,-119 28,0 0,0-2,-1 0,0-1,0 0,0-1,-2-1,28-23,-34 24,0 0,-1 0,0 0,0-1,-1 0,-1 0,1-1,-2 1,1-1,-2 0,1 0,-2-1,4-21,-5 9,0-1,-1 1,-1-1,-1 1,-2 0,0 0,-2 0,0 1,-2-1,-12-26,-2 4,-2 2,-1 1,-2 2,-33-40,51 70,-1 0,1 0,-2 1,1 0,-1 1,-1 0,0 1,0 0,0 1,-1 0,0 1,-1 0,1 1,-1 1,0 0,0 1,0 1,-1 0,1 0,0 2,-1 0,-28 3,7 2,-1 1,1 2,1 1,0 2,0 2,1 1,-32 18,6 2,2 2,-98 81,130-96,0 2,2 1,1 1,1 1,1 1,-23 37,40-57,0 0,1 0,0 0,0 1,0-1,1 1,0 0,0-1,1 1,0 0,1 0,0 0,0 0,0 0,1 0,0 0,4 11,-1-10,0 1,1-1,0 0,1 0,0 0,0-1,1 0,0 0,0-1,1 0,0 0,15 10,6 1,1-2,1-1,0-2,1-1,0-1,1-1,0-2,42 4,58 6,1-6,0-7,0-4,0-7,-1-6,0-5,-1-6,-1-6,213-76,-276 79,0-3,114-68,-159 82,0-1,0-1,-2-1,0-1,-1 0,-1-2,-1-1,-1 0,0-1,17-35,-21 29,-1-1,-1 0,-2-1,-2 0,0 0,-2 0,2-58,-7 44,-2 1,-1 0,-3 1,-1-1,-16-48,13 59,-2 1,-1 0,-2 1,-1 0,-1 2,-2 0,0 0,-37-38,36 46,-1 1,-1 0,-1 2,-1 1,0 0,-1 2,-1 1,0 1,-1 1,-43-13,29 16,-1 1,0 3,0 1,0 2,-1 2,1 2,0 1,0 3,0 1,-59 18,11 4,2 3,1 4,-135 77,131-58,1 3,3 5,-104 97,138-110,3 3,1 2,3 2,3 2,-63 113,95-150,0 0,2 1,1 0,0 0,2 1,1 0,0 0,2 1,1-1,1 29,2-41,0 1,1-1,0 0,1-1,1 1,0 0,0-1,1 0,0 0,1 0,0-1,1 1,0-1,1-1,0 0,0 0,1 0,0-1,0-1,1 1,0-1,12 5,-2-2,2 0,0-1,0-2,0 0,43 7,128 2,-15-16,0-8,-1-7,292-65,-351 54,0-5,-3-5,191-87,-255 97,-1-3,-2-2,-1-2,47-42,-65 48,-2 0,-1-2,-1-1,-2 0,-1-2,35-67,-44 70,-2 0,0 0,-2-1,-1 0,-2-1,-1 1,-1-1,-2 0,-1 0,-1-1,-2 1,-1 0,-2 0,0 1,-2-1,-2 1,-1 1,-1 0,-1 0,-21-35,25 51,-1 0,0 1,-1 0,0 0,-1 1,-1 1,1 0,-2 0,1 1,-1 1,0 0,-1 0,0 2,0 0,-1 0,0 1,-18-3,-13-2,-1 1,0 3,-56-1,-3 7,-137 18,-197 61,253-29,2 7,3 9,-247 126,296-121,3 6,4 5,4 6,-220 205,273-222,4 3,-67 97,92-110,2 1,-36 81,58-106,1 0,3 1,1 1,1 0,-5 51,13-71,1 0,1 1,0-1,1 0,2 0,0 0,0 0,2-1,0 1,2-1,0 0,11 20,-9-23,0-1,2 0,0-1,0 0,1 0,1-1,0-1,1 0,0-1,0 0,1-1,0-1,28 11,-4-5,0-2,0-2,1-1,61 5,179-5,327-43,-1-32,-170 16,-320 38,342-45,-433 53,1 0,0-1,45-15,-66 19,0-1,-1 0,1 0,0-1,-1 0,1 1,-1-1,0-1,0 1,0-1,-1 1,1-1,-1 0,0-1,0 1,0 0,0-1,-1 0,2-5,-2 3,-1 0,0 1,-1-1,0 0,0 0,0 1,-1-1,-2-10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2:27.1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654 389,'-4'108,"-4"0,-31 149,-70 203,0-7,87-306,20-135,1 0,0 0,1-1,2 21,-2-32,0 1,0 0,0-1,0 1,1-1,-1 1,0 0,0-1,1 1,-1-1,0 1,1-1,-1 1,0-1,1 1,-1-1,1 1,-1-1,1 0,-1 1,1-1,-1 0,1 1,-1-1,1 0,-1 0,1 1,0-1,-1 0,1 0,-1 0,1 0,0 0,-1 0,1 0,0 0,-1 0,1 0,-1 0,1 0,0 0,-1-1,1 1,-1 0,1 0,-1-1,1 1,-1 0,1-1,-1 1,1-1,0 1,16-14,-1 0,-1-1,0 0,-1-1,16-24,-6 9,288-403,-193 260,154-220,-222 326,-49 66,-1 1,0-1,1 0,-1 1,1-1,-1 1,1-1,0 1,0 0,-1 0,1 0,0 0,0 0,4-1,0 10,-7 16,-9 29,-20 57,-5 18,-4 112,39-235,-1 5,0 0,1 0,0 0,3 17,-3-25,0-1,0 1,1-1,-1 1,0-1,1 0,0 1,-1-1,1 0,0 1,-1-1,1 0,0 0,0 0,0 0,0 0,0 0,0 0,1 0,-1 0,0 0,0 0,1-1,-1 1,0-1,1 1,-1-1,1 1,-1-1,0 0,1 0,-1 0,1 0,-1 0,1 0,-1 0,1 0,-1 0,3-1,5-3,1 0,-2 0,1 0,-1-1,1-1,-1 1,12-12,164-146,-57 47,981-815,-1067 901,46-27,-81 53,0 0,0 1,1 0,0 0,0 1,-1 0,1 0,11-1,-16 3,0 0,0 0,-1 1,1-1,0 0,0 1,-1-1,1 1,0 0,-1 0,1 0,-1 0,1 0,-1 0,1 0,-1 0,0 0,0 1,1-1,-1 0,0 1,0-1,0 1,-1-1,1 1,0 0,-1-1,1 1,0 0,-1 0,0-1,0 1,1 0,-1 0,0 3,1 10,-1 0,0 1,-1-1,-1 0,0 1,-5 14,-33 105,34-116,-243 638,100-283,144-363,1-1,0 1,1 1,-4 21,7-33,0 1,0-1,0 1,0-1,0 0,0 1,1-1,-1 1,0-1,0 0,0 1,0-1,0 0,1 1,-1-1,0 0,0 1,0-1,1 0,-1 1,0-1,1 0,-1 1,0-1,0 0,1 0,-1 0,1 1,-1-1,0 0,1 0,-1 0,0 0,1 1,21-9,8-13,-2-1,0-1,-2-2,26-30,-14 16,12-13,358-357,-387 389,79-71,-91 84,0 0,0 0,0 2,1-1,0 1,0 0,1 1,17-5,-26 9,-1-1,1 1,-1 0,1-1,-1 1,1 0,0 0,-1 0,1 1,-1-1,1 0,-1 0,1 1,-1-1,1 1,-1-1,0 1,1 0,-1 0,0-1,1 1,-1 0,0 0,0 0,0 0,0 1,0-1,0 0,0 0,0 1,0-1,-1 0,1 1,-1-1,1 0,-1 1,1 1,1 10,0-1,-1 1,-1 0,0-1,-1 1,0 0,-4 13,-9 46,-3-1,-3-1,-32 72,-103 205,-133 212,269-523,38-63,7-13,76-97,6 4,211-202,306-180,-607 502,119-81,-123 86,0 1,0 0,0 1,1 0,0 1,0 1,24-4,-37 8,1-1,-1 1,1 0,0 0,-1 0,1 0,-1 1,1-1,0 1,-1-1,1 1,-1 0,1 0,-1 0,5 3,-6-3,0 1,1-1,-1 0,0 1,0-1,0 1,0 0,0-1,-1 1,1 0,0-1,-1 1,1 0,-1 0,0 0,0-1,1 4,-2 6,0-1,-1 0,0 0,-1-1,1 1,-2 0,-5 11,-8 15,-2-1,-2-1,-33 44,-95 100,-44 24,-8-9,-308 227,462-385,-60 33,60-47,46-20,0-1,0 1,0-1,0 0,0 1,0-1,0 0,0 0,0 0,0 0,0 0,0 0,0 0,0 0,0-1,0 1,0 0,0-1,0 1,0 0,-2-2,3 1,0 0,-1 1,1-1,-1 0,1 0,0 0,0 0,0 0,0 0,-1-1,1 1,1 0,-1 0,0 0,0 0,0 0,0 0,1 0,-1 0,0 0,2-1,20-43,16-11,1 1,3 2,75-73,172-130,389-238,-329 252,-212 138,-101 70,-36 34,1 0,-1-1,1 1,-1 0,0-1,1 1,-1-1,1 1,-1-1,0 1,1-1,-1 1,0-1,0 1,1-1,-1 1,0-1,0 0,0 1,0-1,0 1,0-1,0 0,0 1,0-1,0 1,0-1,0-1,-6 2,1-1,0 1,-1 0,1 1,0-1,-1 1,1 0,0 0,0 1,0-1,-7 4,-354 111,-109 30,5-25,-518 62,973-181,-48 8,-1-4,-121-2,153-10,32 5,-1 1,1 0,-1 0,1 0,-1-1,1 1,0 0,-1-1,1 1,-1 0,1-1,0 1,-1 0,1-1,0 1,0-1,-1 1,1 0,0-1,0 1,-1-1,1 1,0-1,0 1,0-1,0 1,0-1,0 0,2-3,-1 1,1 0,0 0,0 0,1 0,-1 0,1 1,-1-1,1 1,0-1,4-2,75-57,164-93,106-30,-195 111,-62 30,162-100,-228 119,-29 25,0 0,1 0,-1 0,0 0,0 0,0-1,0 1,0 0,0 0,1 0,-1-1,0 1,0 0,0 0,0 0,0-1,0 1,0 0,0 0,0-1,0 1,0 0,0 0,0 0,0-1,0 1,0 0,0 0,-1 0,1-1,0 1,0 0,0 0,0 0,0-1,0 1,-1 0,1 0,0 0,0 0,0 0,0-1,-1 1,1 0,0 0,0 0,0 0,-1 0,1 0,0 0,0 0,0 0,-1 0,1 0,0 0,0 0,0 0,-1 0,1 0,-11 0,0 2,0-1,0 1,-14 5,-515 179,343-110,134-53,-404 146,353-136,106-33,9-3,25-13,651-260,-166 78,-469 179,63-39,-70 29,-34 29,-1-1,0 1,0 0,1 0,-1-1,0 1,0 0,0 0,1-1,-1 1,0 0,0-1,0 1,0 0,0-1,0 1,0 0,0-1,0 1,0 0,0-1,0 1,0 0,0-1,0 1,0-1,0 1,0 0,0 0,0-1,-1 1,1 0,0-1,0 1,0 0,-1-1,1 1,0 0,0 0,-1-1,1 1,0 0,0 0,-1 0,1 0,0-1,-1 1,1 0,-8-1,0 0,0 1,0 0,0 0,0 1,0 0,-9 2,-141 31,3 7,-154 62,238-78,-243 86,-542 169,809-268,-78 9,115-20,0 0,0-1,0 0,0-1,0 0,-15-3,24 3,-1 1,0-1,1 0,-1 1,1-1,-1 0,1 0,0 0,-1 0,1 0,0 0,-1 0,1-1,0 1,0 0,0-1,0 1,0 0,1-1,-1 1,0-1,1 0,-1 1,1-1,-1 0,1 1,0-1,0 0,0 1,0-1,0 0,0 1,0-1,0 0,1 1,-1-1,1 0,-1 1,1-1,0 1,-1-1,1 1,2-3,3-8,2 0,-1 1,1 0,1 0,0 1,1 0,12-10,23-17,87-54,14 7,4 6,3 7,163-52,490-115,-593 180,-415 100,-45-2,-509 85,-744 102,1424-218,36-3,1-1,-1-3,1-1,-55-5,93 4,-1 0,1 0,-1-1,0 1,1 0,-1-1,1 1,-1-1,1 0,-1 1,1-1,-1 0,1 0,0 0,0 0,-3-2,4 2,0 1,0-1,0 1,0-1,0 0,0 1,0-1,0 0,0 1,0-1,0 0,0 1,1-1,-1 1,0-1,0 0,1 1,-1-1,0 1,1-1,-1 1,1-1,-1 1,0-1,1 1,-1-1,2 1,7-7,0 0,1 1,16-8,-22 12,92-44,3 5,191-54,233-24,136 4,-450 90,245 3,-440 25,-25 4,-46 11,-729 167,598-145,-458 89,616-124,42-11,64-16,715-148,20 55,-50 45,-650 67,-109 2,1 1,-1 0,0 1,0-1,0 0,1 1,-1-1,0 1,0 0,0 0,3 1,-4-1,-1-1,0 0,0 1,1-1,-1 0,0 1,0-1,0 0,0 1,1-1,-1 1,0-1,0 1,0-1,0 0,0 1,0-1,0 1,0-1,0 1,0-1,0 0,0 1,-1-1,1 1,0-1,0 0,0 1,0-1,-1 1,1-1,0 0,0 1,-1-1,-6 7,0 0,0-1,-1 0,-11 7,12-8,-129 82,-238 110,217-119,-1048 494,368-180,807-378,1 1,-43 30,71-44,0-1,0 1,0 0,0 0,0 0,0 0,0-1,0 1,1 0,-1 1,0-1,0 0,1 0,-1 0,1 0,-1 1,1-1,0 0,-1 2,2-3,-1 1,1 0,-1 0,1-1,-1 1,1 0,0-1,-1 1,1 0,0-1,0 1,-1-1,1 1,0-1,0 1,0-1,0 0,-1 0,1 1,0-1,0 0,0 0,0 0,2 0,27 2,1-2,56-6,193-25,100-11,1626-67,1 102,-1875 7,170 6,-258 0,-44-6,0 0,0 0,1 0,-1 1,0-1,0 0,0 0,1 0,-1 0,0 0,0 0,0 1,0-1,1 0,-1 0,0 0,0 0,0 1,0-1,0 0,0 0,0 0,1 1,-1-1,0 0,0 0,0 1,0-1,0 0,0 0,0 0,0 1,0-1,0 0,0 0,0 0,-1 1,1-1,0 0,0 0,0 0,0 1,0-1,0 0,0 0,0 0,-1 1,1-1,0 0,0 0,0 0,0 0,-1 0,1 0,0 1,0-1,0 0,-1 0,1 0,0 0,0 0,0 0,-1 0,1 0,0 0,0 0,-1 0,-77 25,-133 27,-116 24,140-33,-1992 425,1836-411,107-30,216-25,0 0,0-2,-32-2,52 2,0 0,-1 0,1 0,-1 0,1 0,0 0,-1 0,1 0,0 0,-1-1,1 1,0 0,-1 0,1 0,0 0,0-1,-1 1,1 0,0 0,-1 0,1-1,0 1,0 0,0-1,-1 1,1 0,0 0,0-1,0 1,0 0,-1-1,1 1,0 0,0-1,0 1,0 0,0-1,0 1,0-1,0 1,0 0,0-1,0 1,20-18,37-10,0 2,99-30,-105 39,183-57,2 10,3 11,434-39,-641 89,0 2,35 4,-41 5,-26-8,1 1,-1-1,0 0,0 0,0 1,1-1,-1 0,0 1,0-1,0 0,0 1,1-1,-1 0,0 1,0-1,0 0,0 1,0-1,0 0,0 1,0-1,0 0,0 1,0-1,0 1,0-1,0 0,-1 1,1-1,0 0,0 1,0-1,0 0,-1 0,1 1,0-1,0 0,-1 0,1 1,0-1,-1 0,-9 7,0 0,-1-1,1-1,-2 0,-22 7,-218 68,-313 55,545-131,-846 152,718-140,145-15,-1-1,0 0,0 0,0 0,0 0,0 0,0-1,1 0,-1 0,0 0,0 0,1 0,-5-3,7 3,1 1,0-1,-1 1,1-1,0 1,0-1,-1 1,1-1,0 1,0-1,0 1,0-1,0 0,0 1,0-1,0 1,0-1,0 1,0-1,0 0,0 1,0-1,1 1,-1-1,0 1,0-1,1 1,-1-1,23-25,26-13,2 2,109-58,-42 28,-44 21,396-265,-448 294,-1-1,-1-1,-1 0,21-29,-32 37,0-1,-1 0,0-1,-1 1,-1-1,0-1,-1 1,0-1,-1 1,2-17,1-33,-4 24,3 1,17-74,42-57,-62 165,0 0,0 0,-1-1,0 1,1-1,-2 1,1-1,0 0,-1 1,0-1,0 0,-1 1,1-1,-1 1,0-1,0 0,0 1,-1 0,-2-7,0 7,-1-1,1 1,0 0,-1 1,0-1,0 1,0 0,0 0,-1 0,1 1,-1 0,1 0,-1 0,0 0,-10 0,-65-11,-1 4,-84 2,16 0,128 6,-45-3,0-2,-75-18,80 1,61 22,-1 1,0-1,1 0,-1 0,1 1,-1-1,1 0,0 0,-1 0,1-1,0 1,0 0,0 0,0-1,0 1,0 0,0-1,0 1,1-1,-1 1,0-1,1 0,-1 1,1-1,0 0,-1 1,1-1,0 0,0 1,0-3,2 2,-1 0,0 0,1 0,-1 0,1 0,0 0,-1 1,1-1,0 1,0-1,0 1,0 0,0 0,0 0,1 0,-1 0,0 0,3 0,32-9,1 2,0 2,0 1,47 0,-64 4,1185-11,-864 16,-255-5,100 6,-159 0,-28-5,1 0,-1 0,0 0,0 0,0 0,0 0,0 0,1 0,-1 1,0-1,0 0,0 0,0 0,0 0,0 0,0 0,0 0,1 1,-1-1,0 0,0 0,0 0,0 0,0 0,0 1,0-1,0 0,0 0,0 0,0 0,0 0,0 1,0-1,0 0,0 0,0 0,0 0,0 0,0 1,0-1,0 0,0 0,-1 0,1 0,0 0,0 1,0-1,0 0,0 0,0 0,0 0,0 0,-1 0,1 0,0 0,0 0,0 1,0-1,0 0,-1 0,1 0,0 0,0 0,0 0,-54 17,-388 82,-3-18,-690 34,599-103,491-13,-67-10,109 10,-1 1,1-1,-1 0,1 0,0 0,-1-1,1 1,0-1,0 1,-4-4,6 5,1-1,0 1,-1 0,1-1,0 1,0-1,-1 1,1-1,0 1,0-1,0 1,0-1,0 1,-1-1,1 0,0 1,0-1,0 1,0-1,1 1,-1-1,0 1,0-1,0 1,0-1,0 1,1-1,-1 1,0-1,0 1,1-1,-1 1,0 0,1-1,-1 1,1-1,0 1,7-7,0 2,1-1,0 1,0 0,16-5,111-39,172-37,-289 81,2368-532,-2262 512,-95 22,-30 3,0 0,0 0,0 0,0 1,0-1,0 0,0 0,0 0,0 1,0-1,0 0,0 0,0 1,0-1,0 0,0 0,0 0,0 1,0-1,0 0,0 0,0 0,0 1,-1-1,1 0,0 0,0 0,0 0,0 1,-1-1,1 0,0 0,0 0,0 0,0 0,-1 0,1 1,0-1,0 0,0 0,-1 0,1 0,0 0,0 0,-1 0,1 0,0 0,0 0,0 0,-1 0,1 0,-61 25,-81 21,-2-6,-176 25,-316 13,-977-5,1586-74,31-1,33 0,33-1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3.88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55,'-11'11,"-14"26,-15 40,-22 29,-11 18,-6 0,12-10,17-37,16-52,27-53,35-45,36-53,28-38,11-25,-13 19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7.14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1397,'-11'18,"-1"0,-1-1,-16 19,15-21,2 0,0 1,-14 25,24-36,-1 0,1 0,0 0,1 0,-1 0,1 0,0 0,-1 8,3-11,-1 0,0 0,0 0,1-1,-1 1,1 0,-1 0,1 0,0 0,-1-1,1 1,0 0,0-1,1 1,-1-1,0 1,0-1,1 0,-1 1,1-1,-1 0,1 0,0 0,-1 0,1 0,0 0,2 0,8 2,-1 0,0-1,1-1,0 0,-1 0,1-2,12 0,164-18,249-56,-284 45,471-99,-309 62,-94 25,-201 38,1 2,-1 0,1 1,26 3,-47-2,1 0,0 0,0 0,-1 0,1 0,0 0,-1 0,1 1,0-1,0 0,-1 0,1 1,0-1,-1 0,1 1,-1-1,1 1,0-1,-1 1,1-1,-1 1,0-1,1 1,-1 0,1-1,-1 1,0 0,1-1,-1 2,0 0,-1 0,1-1,-1 1,0 0,0-1,1 1,-1-1,0 1,0-1,-1 1,1-1,0 0,0 0,-1 1,-1 0,-30 23,-2-1,-38 20,-203 105,-324 146,-46 23,29 20,456-234,158-102,0 0,1 1,-1-1,0 1,1 0,-1-1,1 1,-3 5,5-8,0 0,0 1,0-1,0 0,0 1,0-1,0 1,0-1,0 0,0 1,0-1,1 1,-1-1,0 0,0 1,0-1,0 0,1 1,-1-1,0 0,0 1,1-1,-1 0,0 0,0 1,1-1,-1 0,0 0,1 0,-1 1,0-1,1 0,-1 0,0 0,1 0,-1 0,1 0,-1 0,0 1,1-1,-1 0,1 0,-1-1,0 1,1 0,-1 0,0 0,1 0,-1 0,1 0,27-4,0-1,0-2,28-9,221-69,967-281,62-39,-1236 384,-61 20,-13 5,-91 41,62-30,-454 220,376-180,-60 35,154-82,1 2,0 1,1 0,-22 20,36-30,0-1,0 1,0 0,0 0,1 0,-1 0,0 0,0 0,0 0,1 0,-1 0,1 0,-1 0,1 0,-1 0,1 0,0 1,-1-1,1 0,0 0,0 1,0-1,0 0,0 0,0 1,0-1,1 0,-1 0,0 0,1 1,-1-1,1 0,-1 0,1 0,-1 0,1 0,0 0,-1 0,1 0,0 0,0 0,0 0,0-1,0 1,1 1,8 2,0-1,0 0,0 0,1-1,-1 0,0-1,1 0,15-1,98-3,239-38,637-155,-325 55,-520 117,-119 24,-35 0,-1 0,0 0,0 0,0 0,0 1,0-1,1 0,-1 0,0 0,0 0,0 1,0-1,0 0,0 0,0 0,0 0,0 1,1-1,-1 0,0 0,0 0,0 1,0-1,0 0,0 0,0 0,0 1,0-1,0 0,-1 0,1 0,0 0,0 1,0-1,0 0,0 0,0 0,0 0,0 1,0-1,-1 0,1 0,0 0,0 0,0 0,0 1,-1-1,1 0,0 0,0 0,0 0,0 0,-1 0,1 0,0 0,0 0,0 0,-1 0,1 0,0 0,0 0,0 0,-1 0,1 0,-61 26,55-24,-185 70,-676 277,729-279,104-46,25-11,25-9,25-10,405-117,3-36,-430 152,874-385,-789 336,-95 47,-28 12,-57 21,-1437 570,1392-547,117-46,1 1,-1-1,0 0,0 0,1-1,-1 1,0-1,0 0,0 0,0 0,0-1,-6-1,9 2,1-1,-1 1,0-1,0 1,1-1,-1 1,0-1,1 0,-1 1,1-1,-1 0,1 1,-1-1,1 0,-1 0,1 0,0 1,0-1,-1 0,1-2,3-29,17-21,2 1,43-75,-58 112,128-219,9-19,-137 241,3-6,-1 0,-1 0,8-26,-15 40,0 0,0 1,0-1,-1 0,1 0,-1 0,0 0,0 0,-1 0,1 0,-1 0,1 0,-1 0,-1 0,1 1,0-1,-1 0,0 1,0-1,0 1,0-1,-4-3,0 2,0 1,-1 0,1 0,-1 0,0 1,0 0,0 0,0 1,0 0,-1 0,1 1,-1 0,-7-1,-34-2,-1 3,-62 4,-112 21,173-18,-182 22,-728 76,773-93,173-11,0 0,0-1,0 0,0-2,-19-4,31 6,0 0,0 0,0-1,0 1,0-1,0 1,1-1,-1 0,1 0,0 0,-1 0,1 0,0-1,0 1,0-1,0 1,1-1,-1 0,1 1,0-1,-1 0,1 0,1 0,-1 0,0 0,1 0,-1 0,1-1,0 1,1-6,1-4,1 0,0 1,1-1,0 1,1 0,1 0,0 1,14-21,9-10,2 1,56-58,21-5,209-157,154-60,386-174,-1204 638,-24-16,-786 194,-7-60,900-205,241-51,-1 0,1 2,-23 9,46-16,0 0,0 0,0 0,-1 1,1-1,0 0,0 0,0 0,-1 0,1 0,0 0,0 0,0 1,0-1,-1 0,1 0,0 0,0 0,0 1,0-1,0 0,0 0,-1 0,1 1,0-1,0 0,0 0,0 0,0 1,0-1,0 0,0 0,0 0,0 1,0-1,0 0,0 0,0 1,0-1,0 0,1 0,-1 0,0 1,0-1,0 0,0 0,0 0,0 0,0 1,1-1,-1 0,0 0,0 0,0 0,0 0,1 0,-1 1,0-1,0 0,0 0,1 0,-1 0,0 0,0 0,1 0,-1 0,0 0,0 0,1 0,38 6,137-1,982-17,-482 2,-526 12,-110 7,-39-9,0 0,-1 0,1 1,-1-1,1 0,0 0,-1 1,1-1,-1 1,1-1,-1 0,1 1,-1-1,1 1,-1-1,0 1,1-1,-1 1,0-1,1 1,-1-1,0 1,0 0,1-1,-1 1,0 0,0-1,0 2,-2 1,0 0,0 0,-1 0,1-1,-1 1,0-1,1 1,-1-1,0 0,0 0,-1 0,1 0,0-1,-1 1,-6 1,-149 52,-103 17,-821 155,501-114,562-108,-54 11,72-15,10-1,46-6,163-25,137-26,115-22,1082-150,-1395 220,-134 14,-39 6,-121 25,-122 18,233-49,-650 147,466-96,-241 101,391-132,0 2,2 3,1 3,-103 77,141-93,0 2,-29 33,43-43,-1-1,1 1,1 0,-1 1,2 0,-1 0,1 0,-3 14,6-20,0-1,1 0,-1 1,1-1,0 0,0 1,0-1,0 0,1 1,-1-1,1 0,0 1,0-1,0 0,0 0,1 0,-1 0,1 0,0 0,-1 0,6 4,-2-2,1 0,1-1,-1 1,1-1,0-1,0 1,0-1,0-1,10 3,40 9,1-4,1-1,0-4,75-1,-85-3,302 4,87-6,323-6,653 1,-995 16,-131 14,-203-7,-80-15,-1-1,0 0,0 1,0 0,0 0,0 0,0 0,0 1,3 3,-6-5,-1-1,1 1,0 0,-1 0,1-1,-1 1,1 0,-1 0,0 0,1 0,-1 0,0-1,0 1,1 0,-1 0,0 0,0 0,0 0,0 0,0 0,0 0,-1 0,1 0,0 0,0 0,-1 0,1-1,0 1,-2 2,0 0,-1 1,0-1,0 0,0 0,0 0,-1 0,1-1,-1 1,-5 2,-30 14,0-2,-78 21,-222 52,-443 91,-782 200,1283-299,133-28,131-43,37-11,122-30,2129-483,-2095 468,-170 44,0 0,0-1,0 0,0 0,0-1,0 0,-1 0,0 0,6-4,-11 7,0-1,0 1,0-1,0 1,0 0,0-1,0 1,-1 0,1-1,0 1,0-1,0 1,0 0,-1-1,1 1,0 0,0-1,0 1,-1 0,1 0,0-1,-1 1,1 0,0 0,-1-1,1 1,0 0,-1 0,1 0,0 0,-1 0,1-1,-1 1,1 0,0 0,-1 0,1 0,0 0,-1 0,-44-7,-50 2,-177 11,-105 36,347-38,-781 114,314-43,350-57,115-19,32 1,0 0,-1 0,1 0,0 0,0 0,0 0,0 0,-1 0,1 0,0 0,0 0,0 0,0 0,-1 0,1 0,0 0,0 0,0 0,0-1,0 1,-1 0,1 0,0 0,0 0,0 0,0 0,0-1,0 1,0 0,-1 0,1 0,0 0,0-1,0 1,0 0,0 0,0 0,0-1,0 1,0 0,0 0,0 0,0 0,0-1,0 1,0 0,0 0,1 0,-1 0,0-1,0 1,0 0,0 0,0 0,0 0,0 0,0-1,1 1,-1 0,0 0,0 0,0 0,0 0,0 0,1 0,-1 0,0-1,0 1,15-7,0 0,0 1,32-8,680-132,-658 135,960-103,-1013 113,-1 1,0 0,1 1,27 6,-42-7,0 0,0 0,0 1,0-1,0 0,0 1,-1-1,1 0,0 1,0-1,0 1,0 0,-1-1,1 1,0-1,-1 1,1 0,0 0,-1-1,1 1,-1 0,1 0,-1 0,1 0,-1 0,0 0,1-1,-1 1,0 0,0 0,0 0,0 0,0 0,0 0,0 0,0 0,0 0,0 0,0 0,-1 0,1 0,0 0,-1 0,1 0,-1-1,0 3,-4 4,-1 1,1-1,-1 0,0 0,-1 0,0-1,0 0,0-1,-14 8,-89 46,80-45,-508 232,410-190,-24 18,114-47,38-27,0 0,0 0,-1 0,1 0,0 1,-1-1,1 0,0 0,0 0,0 1,-1-1,1 0,0 0,0 1,0-1,-1 0,1 0,0 1,0-1,0 0,0 1,0-1,0 0,0 1,0-1,0 0,0 0,0 1,0-1,0 0,0 1,0-1,0 0,0 1,0-1,0 0,0 1,0-1,0 0,1 0,-1 1,0-1,0 0,0 0,1 1,-1-1,0 0,1 1,5-1,1 1,-1-1,1 0,0-1,-1 1,1-1,-1 0,10-4,78-20,-2-5,154-72,167-123,-346 183,100-80,-147 105,0-1,-2-1,0 0,-1-2,-1 0,-1 0,-1-2,16-35,-26 49,0-1,-1 1,0 0,0-1,-1 0,0 1,-1-1,0 0,-1 0,0 0,-1 0,0 0,-2-12,1 17,0 0,0 0,-1 0,1 0,-1 0,0 0,0 0,-1 1,1 0,-1 0,0 0,0 0,-1 0,1 1,-1 0,1 0,-1 0,0 1,0-1,-1 1,1 0,0 1,-1-1,-10-1,-7 1,0 0,1 1,-1 1,-44 7,-182 40,-97 39,249-60,-1727 417,1445-380,337-58,-1-2,1-2,-81-8,115 6,1 0,-1-1,1 0,0-1,-1 1,1-1,-12-7,18 9,-1-1,0 1,0 0,1-1,-1 1,1-1,0 0,-1 1,1-1,0 0,0 0,0 0,0 0,0 1,0-2,1 1,-1 0,1 0,-1-3,2-2,1 0,-1 0,1 0,1 0,-1 1,1-1,1 1,-1 0,1 0,0 0,0 0,1 0,-1 1,12-9,25-26,3 2,48-33,589-360,-184 126,-440 267,77-67,-128 100,0 1,-1-2,1 1,-1-1,0 0,-1 0,1 0,-1 0,0-1,-1 0,0 0,0 0,3-9,-6 15,0-1,0 0,0 1,-1-1,1 0,0 1,-1-1,1 0,-1 1,1-1,-1 1,0-1,0 1,0-1,0 1,0 0,0-1,0 1,0 0,0 0,0 0,-3-2,-1 0,-1 0,0 0,0 1,0-1,0 1,0 1,0-1,-11 0,-26-2,-1 3,-85 7,-179 34,-314 85,413-71,202-52,0 0,0 0,0 0,0 1,1 0,-1 1,1-1,0 1,-8 7,14-11,0 1,0-1,0 0,-1 1,1-1,0 1,0-1,1 0,-1 1,0-1,0 1,0-1,0 0,0 1,0-1,0 1,1-1,-1 0,0 1,0-1,1 0,-1 1,0-1,0 0,1 0,-1 1,0-1,1 0,-1 0,0 1,1-1,-1 0,0 0,1 0,-1 0,1 0,-1 1,0-1,1 0,-1 0,1 0,-1 0,0 0,1 0,51 5,96-12,261-47,-293 36,-43 6,220-38,-253 40,-30 3,-17 6,-1 0,0 1,0 0,0 0,-15 3,-348 54,-9 31,181-40,-197 40,267-63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9.9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0 24575,'6'0'0,"-1"1"0,1 0 0,-1-1 0,1 2 0,-1-1 0,0 1 0,1 0 0,-1 0 0,0 0 0,0 1 0,0-1 0,-1 1 0,1 0 0,-1 1 0,1-1 0,-1 1 0,5 6 0,4 6 0,0 0 0,-2 1 0,14 25 0,-20-34 0,11 24 0,0 1 0,-2 0 0,-2 1 0,-1 1 0,-2 0 0,-1 0 0,4 48 0,0 261 0,-6-63 0,62 199 0,-48-358 0,6 177 0,-23 124 0,-5-374 0,-2-1 0,-2 0 0,-2-1 0,-17 57 0,-5-13 0,-45 97 0,14-53-105,-51 123 334,93-207-601,2 0 0,3 2-1,-8 59 1,14-48-6454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24575,'683'25'0,"95"17"0,5-42 0,-317-3 0,222 3-1365,-630 0-5461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24575,'5'6'0,"-1"1"0,0-1 0,0 1 0,0-1 0,-1 1 0,0 0 0,-1 1 0,1-1 0,-2 0 0,1 1 0,-1-1 0,1 12 0,0-4 0,26 255 0,-21-164 0,25 117 0,-14-137 0,8 28 0,-5 1 0,9 161 0,-7 65 0,17 167 0,-41 1 0,-2-206 0,2-164 0,-2-21 0,5 0 0,26 177 0,-18-235-18,-5-26-656,14 49 1,-13-69-6153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4:41.08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2162 443,'-1'9,"0"1,-1-1,0 0,-1 0,0 0,-1 0,1-1,-2 1,-7 11,-3 8,-41 83,-290 515,337-612,-43 60,47-68,1-1,-1 1,0-1,-1 0,0 0,1-1,-1 0,-12 7,17-11,0 0,0 1,1-1,-1 0,0 1,0-1,0 0,0 0,0 0,0 0,0 0,0 0,0 0,0 0,0-1,0 1,1 0,-1 0,0-1,0 1,0 0,0-1,0 1,1-1,-1 1,0-1,1 0,-1 1,0-1,1 0,-1 1,0-1,1 0,-1 0,1 0,0 0,-1 1,1-1,0 0,-1-1,-2-8,0 0,0 0,1 0,1-1,-1 1,1-15,5-78,-4 99,15-123,5 1,51-168,-3 12,-51 174,-16 104,-1-1,1 1,-1 0,1-1,-1 1,-1 0,1-1,-1 1,-1-6,2 9,-1 1,1 0,0-1,0 1,-1 0,1 0,0-1,-1 1,1 0,0 0,-1 0,1-1,-1 1,1 0,0 0,-1 0,1 0,-1 0,1 0,0 0,-1 0,1 0,-1 0,1 0,-1 0,1 0,0 0,-1 0,1 0,-1 1,1-1,0 0,-1 1,-26 19,-97 115,22-20,-39 24,-315 239,-200 70,561-385,-5 3,79-48,21-17,0-1,0 0,0 0,0 0,0 0,0 0,0 0,0 1,0-1,0 0,0 0,0 0,0 0,0 0,0 0,0 1,0-1,0 0,0 0,0 0,0 0,0 0,0 1,0-1,0 0,0 0,0 0,0 0,0 0,1 0,-1 0,0 0,0 1,0-1,0 0,0 0,0 0,0 0,0 0,1 0,-1 0,0 0,0 0,0 0,0 0,0 0,1 0,-1 0,0 0,0 0,0 0,0 0,0 0,0 0,1 0,-1 0,0 0,0 0,0 0,0 0,0 0,0 0,0-1,1 1,-1 0,0 0,0 0,0 0,0 0,44-15,-43 15,1137-493,-456 169,-621 290,-1-2,-3-3,-1-3,68-64,-105 88,16-14,0 1,2 2,2 2,45-25,-81 49,1 1,0 0,0 0,0 1,0-1,0 1,0 0,0 0,0 0,1 1,-1 0,0-1,1 1,-1 1,0-1,0 1,1-1,-1 1,4 2,-5-1,0 1,0-1,0 1,-1 0,1 0,-1 0,0 0,0 1,0-1,0 0,0 1,-1-1,0 1,1 0,-2 0,1-1,0 1,-1 0,1 0,-1 0,0-1,-1 7,1 22,-2 1,-1-1,-2 0,-14 53,-53 125,43-129,19-55,-119 379,124-385,1 1,1 1,1-1,1 0,1 30,0-46,1-1,-1 0,1 1,-1-1,1 0,0 0,1 0,-1 0,1 0,0 0,0 0,0 0,0-1,1 1,-1-1,1 1,0-1,0 0,0 0,1 0,-1-1,1 1,-1-1,8 4,-1-4,0 0,-1-1,1 1,0-2,0 0,0 0,0 0,0-2,-1 1,18-5,31-10,108-47,152-82,1341-567,-1400 624,-245 83,1 1,-1 0,1 1,0 1,-1 0,1 1,19 1,-33 0,-1 0,1 0,0 1,0-1,-1 0,1 0,0 1,0-1,-1 1,1-1,0 0,-1 1,1-1,0 1,-1-1,1 1,-1 0,1-1,-1 1,1 0,-1-1,1 1,-1 0,0-1,1 1,-1 0,0 0,0 0,1-1,-1 1,0 1,-1 1,1 0,-1 0,0 0,0 0,0 0,0-1,0 1,-1 0,1-1,-1 1,-2 2,-23 27,-2-2,-33 28,-572 470,274-236,253-204,-135 144,211-191,30-40,0 0,1 0,-1 0,1 0,-1 0,1 0,-1 0,1 0,-1 0,1 0,0 0,0 0,-1 0,1 0,0 0,0 0,0 0,0 1,1 0,-1-1,1 0,0-1,-1 1,1-1,0 0,0 1,0-1,0 0,-1 1,1-1,0 0,0 0,0 0,0 0,0 0,0 0,-1 0,1 0,0 0,0 0,0 0,0 0,1-1,50-15,138-68,105-53,1351-596,-1327 600,-265 111,5-4,0 3,2 3,101-20,-159 39,1 0,0 0,0 1,0-1,0 1,0 0,0 0,0 1,0-1,0 1,0 0,0 0,0 0,-1 0,1 1,0-1,4 4,-7-4,0 0,0 0,0 1,-1-1,1 0,0 1,-1-1,1 0,-1 1,1-1,-1 1,0-1,1 1,-1-1,0 1,0-1,0 3,-1 2,0 0,0 0,-1 0,0 0,-4 11,-29 49,-3-2,-3-1,-62 73,90-119,-646 740,536-624,121-131,-39 41,1 3,-63 94,102-138,-1 0,1 0,0 0,-1 0,1 0,0 0,0 0,0 1,1-1,-1 0,1 1,-1-1,1 1,0-1,-1 0,1 1,1-1,-1 4,2-5,-1 0,1 0,0 0,0 0,-1-1,1 1,0 0,0-1,0 1,0-1,0 0,0 0,0 0,0 0,-1 0,1 0,0 0,0-1,0 1,0-1,0 1,2-2,45-11,-1-2,73-33,-84 32,160-69,295-175,-488 258,0 0,0 0,-1 0,1-1,0 1,-1-1,1 0,-1 0,0 0,4-5,-15 9,0 1,0 0,0 0,1 1,-1 0,-7 5,-163 68,-104 38,-1286 413,1265-451,246-64,-94 9,142-20,0-1,0 0,0-1,1 0,-11-3,18 4,-1 0,0-1,0 0,0 1,0-1,1 0,-1 0,0 0,1 0,-1 0,1 0,-1-1,1 1,0 0,0-1,-1 1,-1-4,3 3,-1 0,1 1,-1-1,1 0,0 0,0 0,0 0,0 0,0 0,0 0,0 0,0 0,1 0,-1 0,1 0,0 0,0-2,3-4,1 0,-1 0,1 1,11-14,12-9,1 2,1 1,41-29,344-208,32 27,45-27,-345 170,-141 90,-1 0,1-1,-1 0,0 0,-1 0,1 0,-1-1,8-11,-12 16,0 0,1 0,-1 0,0 0,0 0,1 0,-1 0,0 0,0 0,0-1,0 1,0 0,-1 0,1 0,0 0,0 0,-1 0,1 0,0 0,-1 0,1 1,-2-3,0 1,0 0,0 1,0-1,0 1,-1-1,1 1,0 0,-1 0,1-1,-1 2,1-1,-5-1,-11-1,-1 0,1 1,-1 1,1 0,-23 4,-108 15,126-14,-520 98,-126 18,640-116,-2-2,-43-2,70 1,1-1,0-1,-1 1,1 0,0-1,0 0,-1 0,1 0,0 0,0 0,0-1,0 1,0-1,1 0,-1 1,0-2,1 1,-5-4,6 3,1 1,-1-1,1 1,-1-1,1 0,0 1,0-1,0 1,0-1,1 0,-1 1,1-1,-1 1,1-1,0 1,0-1,0 1,1 0,-1-1,0 1,1 0,-1 0,4-3,12-17,1 0,1 2,1 0,31-24,104-68,-88 66,-23 15,1 2,-2-2,-2-2,0-2,54-61,-89 88,0 1,-1-1,-1 0,8-15,-11 22,-1 0,1 0,-1 0,1 0,-1-1,1 1,-1 0,0 0,0-1,1 1,-1 0,0-1,0 1,0 0,-1-1,1 1,0 0,0 0,-1-1,1 1,0 0,-1 0,0 0,1-1,-1 1,0 0,1 0,-1 0,0 0,0 0,0 0,0 0,0 1,0-1,0 0,0 0,0 1,0-1,0 1,-2-1,-5-1,0 2,0-1,1 1,-1 0,0 1,0 0,0 0,1 1,-11 3,-295 97,238-75,-378 142,-128 45,4-32,532-170,-1-2,-59 6,99-15,0-1,-1 0,1 0,0-1,0 1,-1-1,-7-3,13 4,0-1,0 1,0-1,0 1,0-1,0 1,0-1,0 1,0-1,0 0,0 0,1 1,-1-1,0 0,1 0,-1 0,0 0,1 0,-1 0,1 0,0 0,-1 0,1 0,0 0,-1 0,1-2,1-2,1-1,0 0,0 1,1-1,-1 1,1 0,0-1,1 2,-1-1,1 0,0 1,0-1,0 1,7-4,36-34,74-50,87-44,271-132,254-78,-273 133,-397 184,-27 13,-1-1,-1-2,37-26,-66 39,-21 10,-256 95,-686 162,667-203,-405 29,675-85,1-1,0-1,-27-3,46 3,-1 0,0 0,0 0,1-1,-1 1,0 0,1-1,-1 1,1-1,-1 0,0 1,1-1,-1 0,1 0,0 0,-1 0,1 0,0-1,0 1,-1 0,1 0,0-1,0 1,1-1,-1 1,0-1,0 1,1-1,-1 0,1 1,-1-1,1 0,0 1,-1-1,1-2,1-2,1 1,0-1,0 1,0-1,0 1,1 0,0 0,0 0,0 0,6-6,27-32,2 1,87-73,107-62,120-59,-187 128,-150 99,0-2,-1 0,19-19,-25 13,-8 17,0-1,-1 1,1 0,0-1,0 1,-1-1,1 1,0 0,-1-1,1 1,-1 0,1-1,0 1,-1 0,1 0,-1-1,1 1,-1 0,1 0,-1 0,1-1,-1 1,1 0,-1 0,1 0,-1 0,1 0,-2 0,-11 2,1-1,-1 2,0-1,1 2,-16 5,-415 152,48-34,-118 40,329-94,175-69,0 0,1 0,-1 1,1 0,0 0,-13 13,21-18,0 1,-1-1,1 1,-1-1,1 1,0-1,0 1,-1 0,1-1,0 1,0-1,0 1,-1 0,1-1,0 1,0-1,0 1,0 0,0-1,0 1,0 0,1-1,-1 1,0-1,0 1,0 0,1-1,-1 1,0-1,0 1,1-1,-1 1,1-1,-1 1,1 0,3 2,-1-1,1 0,0 0,0 0,0-1,0 1,0-1,0 0,7 1,43 6,68 1,1135-8,-882-7,-310 5,40 0,124-16,-214 15,-1-1,0 0,0-1,24-9,-37 12,0 1,0-1,0 1,0-1,0 1,0-1,0 1,-1-1,1 0,0 0,0 0,-1 1,1-1,0 0,-1 0,1 0,0-1,-1 1,0 0,0 1,-1-1,1 1,0-1,0 1,0-1,-1 0,1 1,0-1,-1 1,1-1,0 1,-1-1,1 1,0 0,-1-1,1 1,-1-1,1 1,-1 0,1 0,-1-1,1 1,-1 0,0 0,1-1,-1 1,-12-3,0 0,0 0,0 2,1 0,-2 0,-13 1,-56 4,-1 3,-105 23,-163 55,267-63,-487 142,519-145,-56 27,105-45,0 1,1 0,-1 0,0 1,1-1,0 1,-1 0,-4 5,8-8,0 0,0 1,0-1,0 0,0 1,0-1,0 1,0-1,0 0,1 1,-1-1,0 0,0 1,0-1,0 0,0 1,1-1,-1 0,0 1,0-1,1 0,-1 1,0-1,0 0,1 0,-1 0,0 1,1-1,-1 0,0 0,1 0,-1 1,0-1,1 0,-1 0,0 0,1 0,-1 0,1 0,-1 0,0 0,1 0,-1 0,0 0,1 0,-1 0,1 0,-1-1,17 1,0 0,0-2,20-4,180-40,249-68,244-53,-548 141,-115 29,-46-3,0 0,-1 0,1 1,0-1,0 0,0 0,-1 1,1-1,0 1,-1-1,1 1,0-1,-1 1,1-1,-1 1,1-1,-1 1,1 0,-1-1,1 1,-1 0,0-1,1 1,-1 0,0 0,1-1,-1 2,-1 3,-1-1,0 1,1-1,-1 0,-1 0,1 1,-1-2,0 1,1 0,-2 0,1-1,0 0,-1 0,-4 4,-64 54,-83 54,37-29,-211 172,23 25,275-250,2 2,-30 46,53-73,1 0,0 0,1 0,0 1,0 0,1-1,0 1,1 0,-1 1,0 11,3-18,1 1,0 0,-1 0,1 0,0 0,1-1,-1 1,1 0,0-1,-1 1,2-1,-1 0,0 0,1 0,-1 0,1 0,0 0,0-1,0 1,0-1,0 0,1 0,-1 0,1 0,-1-1,8 3,11 3,1 0,-1-2,1 0,0-2,0 0,26-2,49-1,105-14,109-27,-282 37,1-1,1319-163,-1275 162,-29 4,-1-2,0-2,0-2,59-19,-96 24,0 0,-1 0,1 0,-1-1,0-1,0 1,-1-1,0 0,9-9,-12 11,0-1,-1 0,1 0,-1 0,0 0,0 0,-1-1,1 1,-1 0,0-1,0 1,0-1,-1 1,1-1,-1 0,0 1,-2-10,-1-1,-1-1,0 1,-1-1,-14-27,-40-66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2.3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6.6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24575,'3'60'0,"2"0"0,15 59 0,3 38 0,-8 211 0,-10-155 0,2-141 0,4-1 0,3 0 0,39 119 0,-52-187 0,13 50 0,-3 2 0,-1-1 0,2 92 0,-14 170 0,-3-139 0,5 833 0,-4-956 0,-1 1 0,-20 83 0,12-73 0,-6 78 0,16 147-632,3-256-101,1 23-6093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8.2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24575,'47'2'0,"-1"2"0,51 12 0,12 2 0,388 13 0,8-32 0,-178-3 0,596 4 0,-856 5 0,0 2 0,-1 4 0,99 27 0,-54-11 0,23 5-87,-37-7-339,1-4 0,133 10 0,-172-29-6400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9.9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0 24575,'6'0'0,"-1"1"0,1 0 0,-1-1 0,1 2 0,-1-1 0,0 1 0,1 0 0,-1 0 0,0 0 0,0 1 0,0-1 0,-1 1 0,1 0 0,-1 1 0,1-1 0,-1 1 0,5 6 0,4 6 0,0 0 0,-2 1 0,14 25 0,-20-34 0,11 24 0,0 1 0,-2 0 0,-2 1 0,-1 1 0,-2 0 0,-1 0 0,4 48 0,0 261 0,-6-63 0,62 199 0,-48-358 0,6 177 0,-23 124 0,-5-374 0,-2-1 0,-2 0 0,-2-1 0,-17 57 0,-5-13 0,-45 97 0,14-53-105,-51 123 334,93-207-601,2 0 0,3 2-1,-8 59 1,14-48-6454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9:00.51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2105 1,'-2'25,"0"-1,-2 1,-1 0,-13 39,10-33,-185 555,37-125,146-432,-9 36,18-62,0 0,0 1,1-1,0 0,0 0,0 1,0-1,0 0,0 1,1-1,0 0,0 0,0 1,2 4,-2-7,0 0,0 0,0 0,0 0,0 0,0 0,1 0,-1 0,0-1,0 1,1 0,-1-1,0 1,1-1,-1 0,1 1,-1-1,1 0,-1 0,1 0,-1 0,0 0,1 0,-1 0,1-1,-1 1,1 0,-1-1,0 1,1-1,1-1,48-27,-48 28,49-37,-2-3,59-60,82-101,-100 103,-133 141,12-12,1 0,1 2,-36 55,55-62,9-25,0 1,0-1,0 1,0-1,1 1,-1-1,0 1,0-1,0 1,0-1,1 0,-1 1,0-1,1 1,-1-1,0 0,1 1,-1-1,0 0,1 1,-1-1,0 0,1 0,-1 1,1-1,-1 0,1 0,-1 0,1 0,5 1,0-1,-1 0,1 0,0-1,0 1,0-2,6-1,67-19,86-36,-81 26,565-193,11 43,-614 171,45-9,-85 19,0 1,1 0,-1-1,1 2,-1-1,0 1,1 0,-1 0,0 1,10 4,-14-6,-1 1,1 0,0 0,-1 0,1 0,-1 0,0 1,1-1,-1 0,0 1,0-1,0 1,0-1,0 1,0 0,0-1,-1 1,1 0,0-1,-1 1,0 0,1 0,-1 0,0-1,0 1,0 0,0 3,-1 3,-1 0,0 0,0-1,0 1,-5 8,-9 17,-26 42,26-51,2 1,1 0,-14 39,26-61,0 1,0-1,0 0,0 1,1 0,-1-1,1 1,0-1,0 1,0-1,1 1,-1-1,1 1,0-1,0 1,0-1,3 7,-1-7,-1 0,1-1,0 1,0 0,0-1,0 1,0-1,1 0,-1 0,1-1,-1 1,1-1,-1 1,1-1,0 0,0 0,6 0,11 1,1 0,0-2,0 0,-1-2,38-7,121-34,-176 42,863-319,-438 147,-418 168,1 1,-1 0,1 1,14-2,-26 5,1 0,-1 0,0 0,0 0,0 0,1 0,-1 0,0 0,0 0,1 0,-1 0,0 0,0 0,0 0,1 0,-1 0,0 0,0 1,0-1,1 0,-1 0,0 0,0 0,0 1,0-1,1 0,-1 0,0 0,0 1,0-1,0 0,0 0,0 0,0 1,0-1,0 0,1 0,-1 1,0-1,0 0,0 0,0 0,0 1,-1-1,1 0,0 0,0 1,0-1,0 0,0 0,0 0,0 1,0-1,0 0,-1 0,1 0,0 1,0-1,0 0,0 0,-1 0,-29 32,-97 69,-170 103,150-107,-366 245,310-199,185-129,0 1,1 1,0 0,-22 29,38-42,-1-1,0 1,1-1,-1 1,1-1,0 1,0 0,0-1,0 1,0 0,1 0,-1 0,1 0,0 4,0-6,0 1,1-1,-1 0,1 0,-1 1,1-1,0 0,-1 0,1 0,0 0,0 1,0-1,0 0,0-1,0 1,0 0,0 0,0 0,0-1,1 1,1 1,7 0,-1 1,1-1,0-1,0 0,0 0,20-1,74-9,0-4,123-31,207-62,538-207,-854 265,-107 39,-33 12,-122 38,-254 111,271-100,-645 272,663-283,94-39,25-11,44-21,0 3,91-33,136-31,-209 68,255-66,-310 85,1 1,-1 0,28 1,-24 9,-21-6,1-1,-1 1,0-1,1 1,-1 0,0-1,0 1,0-1,1 1,-1 0,0-1,0 1,0 0,0-1,0 1,0 0,0-1,0 1,-1 0,1-1,0 1,0-1,0 1,-1 0,1-1,0 1,-1 0,-6 8,0-1,0 0,0 0,-1-1,0 1,-1-2,-12 9,-73 47,-168 82,-127 31,94-43,226-97,70-35,-1 0,0 0,0 0,0 1,0-1,0 0,1 0,-1 0,0 0,0 0,0 0,0 0,0 0,0 1,0-1,1 0,-1 0,0 0,0 0,0 0,0 1,0-1,0 0,0 0,0 0,0 0,0 0,0 1,0-1,0 0,0 0,0 0,0 0,0 1,0-1,0 0,0 0,0 0,0 0,0 0,0 1,-1-1,1 0,0 0,0 0,0 0,0 0,0 0,0 0,0 1,-1-1,47-9,565-204,-468 157,-72 28,479-192,-486 193,65-40,-125 65,1-1,-1 1,0-1,0 0,0 0,0-1,-1 1,1-1,-1 0,3-5,-6 9,1-1,-1 1,0-1,0 0,0 1,0-1,0 0,0 1,0-1,0 1,0-1,0 0,-1 1,1-1,0 1,0-1,-1 0,1 1,0-1,-1 1,1-1,0 1,-1-1,1 1,-1-1,1 1,-1 0,1-1,-1 1,1-1,-1 1,1 0,-1 0,0-1,1 1,-1 0,1 0,-1 0,0 0,1-1,-2 1,-14-2,-1 0,1 1,-1 1,-26 3,-201 30,-615 151,-29 6,170-81,644-101,59-10,40-8,372-87,-368 90,1262-199,6 128,-1269 77,-51 2,-87 1,-181 2,-1927 5,2176-9,-412-12,452 12,-77-12,78 12,0 0,1 0,-1 0,1 0,-1 0,0 0,1-1,-1 1,1 0,-1 0,1-1,-1 1,1 0,-1-1,1 1,-1-1,1 1,-1 0,1-1,-1 1,1-1,0 1,-1-1,1 1,0-1,0 0,-1 1,1-1,0 1,0-2,1 1,0-1,0 1,1-1,-1 1,1-1,0 1,-1 0,1 0,0 0,-1 0,1 0,0 0,0 1,0-1,2 0,73-24,96-18,-101 26,596-127,-530 117,-106 16,-47 7,-73 5,-146 11,-131 2,-113-1,-2644 12,3066-28,104-7,776-47,-808 57,6-1,0 0,0 2,-1 1,1 0,32 9,-49-9,1 0,-1 0,0 0,0 1,0 0,0 0,0 0,-1 1,1-1,-1 1,0 0,0 1,0-1,-1 1,1-1,-1 1,0 0,-1 0,1 0,-1 1,0-1,0 1,-1-1,0 1,0 0,1 7,2 44,-5 81,-2-93,3 1,1-1,13 76,-12-114,0 1,1-1,0 0,0 0,0-1,1 1,0-1,0 0,1 0,0 0,0 0,0-1,1 0,-1 0,1 0,0-1,1 0,7 4,12 5,1-2,0-1,41 9,-60-17,84 21,189 20,100-24,-292-16,2050 6,-2019-12,-518 1,10 2,-1899 0,2188-1,99 1,0 0,0 0,0 0,0 0,-1 0,1 0,0 1,0-1,0 0,0 0,-1 0,1 0,0 0,0 0,0 0,0 0,-1 0,1 0,0 0,0 0,0 0,0 0,-1 0,1 0,0 0,0 0,0 0,0 0,-1 0,1 0,0-1,0 1,0 0,0 0,0 0,-1 0,1 0,0 0,0 0,0-1,0 1,0 0,0 0,0 0,0 0,-1 0,1-1,0 1,0 0,0 0,0 0,0 0,0-1,0 1,0 0,0 0,0 0,0-1,0 1,0 0,0 0,1 0,19-8,471-92,-415 87,356-48,439-5,435 51,-1146 16,-33-1,318 5,-415-4,6 0,47 7,-77-7,1 0,-1 0,0 1,0 0,0 0,0 1,0-1,0 1,0 1,-1-1,1 1,-1 0,7 6,-10-7,0 0,-1 0,1 0,-1 0,1 0,-1 0,0 0,0 1,0-1,-1 0,1 0,-1 1,1-1,-1 1,0-1,-1 0,1 1,-1-1,0 5,0-5,0-1,0 1,1 0,-1 0,1 0,0 0,0-1,0 1,0 0,1 0,-1 0,1 0,0 0,0-1,0 1,0 0,0-1,0 1,1-1,-1 1,1-1,0 0,-1 1,1-1,0 0,1 0,-1 0,0-1,0 1,1 0,3 1,8 4,0-1,0 0,0-1,1-1,30 6,87 3,-100-10,1174 11,-1163-14,53-3,-88 3,12-1,-29-1,-3 0,-2-2,1 0,-1 0,2-2,-1 1,0-2,1 0,0 0,1-1,-1 0,2-1,-1-1,1 1,-12-16,-36-44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9:00.51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2105 1,'-2'25,"0"-1,-2 1,-1 0,-13 39,10-33,-185 555,37-125,146-432,-9 36,18-62,0 0,0 1,1-1,0 0,0 0,0 1,0-1,0 0,0 1,1-1,0 0,0 0,0 1,2 4,-2-7,0 0,0 0,0 0,0 0,0 0,0 0,1 0,-1 0,0-1,0 1,1 0,-1-1,0 1,1-1,-1 0,1 1,-1-1,1 0,-1 0,1 0,-1 0,0 0,1 0,-1 0,1-1,-1 1,1 0,-1-1,0 1,1-1,1-1,48-27,-48 28,49-37,-2-3,59-60,82-101,-100 103,-133 141,12-12,1 0,1 2,-36 55,55-62,9-25,0 1,0-1,0 1,0-1,1 1,-1-1,0 1,0-1,0 1,0-1,1 0,-1 1,0-1,1 1,-1-1,0 0,1 1,-1-1,0 0,1 1,-1-1,0 0,1 0,-1 1,1-1,-1 0,1 0,-1 0,1 0,5 1,0-1,-1 0,1 0,0-1,0 1,0-2,6-1,67-19,86-36,-81 26,565-193,11 43,-614 171,45-9,-85 19,0 1,1 0,-1-1,1 2,-1-1,0 1,1 0,-1 0,0 1,10 4,-14-6,-1 1,1 0,0 0,-1 0,1 0,-1 0,0 1,1-1,-1 0,0 1,0-1,0 1,0-1,0 1,0 0,0-1,-1 1,1 0,0-1,-1 1,0 0,1 0,-1 0,0-1,0 1,0 0,0 3,-1 3,-1 0,0 0,0-1,0 1,-5 8,-9 17,-26 42,26-51,2 1,1 0,-14 39,26-61,0 1,0-1,0 0,0 1,1 0,-1-1,1 1,0-1,0 1,0-1,1 1,-1-1,1 1,0-1,0 1,0-1,3 7,-1-7,-1 0,1-1,0 1,0 0,0-1,0 1,0-1,1 0,-1 0,1-1,-1 1,1-1,-1 1,1-1,0 0,0 0,6 0,11 1,1 0,0-2,0 0,-1-2,38-7,121-34,-176 42,863-319,-438 147,-418 168,1 1,-1 0,1 1,14-2,-26 5,1 0,-1 0,0 0,0 0,0 0,1 0,-1 0,0 0,0 0,1 0,-1 0,0 0,0 0,0 0,1 0,-1 0,0 0,0 1,0-1,1 0,-1 0,0 0,0 0,0 1,0-1,1 0,-1 0,0 0,0 1,0-1,0 0,0 0,0 0,0 1,0-1,0 0,1 0,-1 1,0-1,0 0,0 0,0 0,0 1,-1-1,1 0,0 0,0 1,0-1,0 0,0 0,0 0,0 1,0-1,0 0,-1 0,1 0,0 1,0-1,0 0,0 0,-1 0,-29 32,-97 69,-170 103,150-107,-366 245,310-199,185-129,0 1,1 1,0 0,-22 29,38-42,-1-1,0 1,1-1,-1 1,1-1,0 1,0 0,0-1,0 1,0 0,1 0,-1 0,1 0,0 4,0-6,0 1,1-1,-1 0,1 0,-1 1,1-1,0 0,-1 0,1 0,0 0,0 1,0-1,0 0,0-1,0 1,0 0,0 0,0 0,0-1,1 1,1 1,7 0,-1 1,1-1,0-1,0 0,0 0,20-1,74-9,0-4,123-31,207-62,538-207,-854 265,-107 39,-33 12,-122 38,-254 111,271-100,-645 272,663-283,94-39,25-11,44-21,0 3,91-33,136-31,-209 68,255-66,-310 85,1 1,-1 0,28 1,-24 9,-21-6,1-1,-1 1,0-1,1 1,-1 0,0-1,0 1,0-1,1 1,-1 0,0-1,0 1,0 0,0-1,0 1,0 0,0-1,0 1,-1 0,1-1,0 1,0-1,0 1,-1 0,1-1,0 1,-1 0,-6 8,0-1,0 0,0 0,-1-1,0 1,-1-2,-12 9,-73 47,-168 82,-127 31,94-43,226-97,70-35,-1 0,0 0,0 0,0 1,0-1,0 0,1 0,-1 0,0 0,0 0,0 0,0 0,0 0,0 1,0-1,1 0,-1 0,0 0,0 0,0 0,0 1,0-1,0 0,0 0,0 0,0 0,0 0,0 1,0-1,0 0,0 0,0 0,0 0,0 1,0-1,0 0,0 0,0 0,0 0,0 0,0 1,-1-1,1 0,0 0,0 0,0 0,0 0,0 0,0 0,0 1,-1-1,47-9,565-204,-468 157,-72 28,479-192,-486 193,65-40,-125 65,1-1,-1 1,0-1,0 0,0 0,0-1,-1 1,1-1,-1 0,3-5,-6 9,1-1,-1 1,0-1,0 0,0 1,0-1,0 0,0 1,0-1,0 1,0-1,0 0,-1 1,1-1,0 1,0-1,-1 0,1 1,0-1,-1 1,1-1,0 1,-1-1,1 1,-1-1,1 1,-1 0,1-1,-1 1,1-1,-1 1,1 0,-1 0,0-1,1 1,-1 0,1 0,-1 0,0 0,1-1,-2 1,-14-2,-1 0,1 1,-1 1,-26 3,-201 30,-615 151,-29 6,170-81,644-101,59-10,40-8,372-87,-368 90,1262-199,6 128,-1269 77,-51 2,-87 1,-181 2,-1927 5,2176-9,-412-12,452 12,-77-12,78 12,0 0,1 0,-1 0,1 0,-1 0,0 0,1-1,-1 1,1 0,-1 0,1-1,-1 1,1 0,-1-1,1 1,-1-1,1 1,-1 0,1-1,-1 1,1-1,0 1,-1-1,1 1,0-1,0 0,-1 1,1-1,0 1,0-2,1 1,0-1,0 1,1-1,-1 1,1-1,0 1,-1 0,1 0,0 0,-1 0,1 0,0 0,0 1,0-1,2 0,73-24,96-18,-101 26,596-127,-530 117,-106 16,-47 7,-73 5,-146 11,-131 2,-113-1,-2644 12,3066-28,104-7,776-47,-808 57,6-1,0 0,0 2,-1 1,1 0,32 9,-49-9,1 0,-1 0,0 0,0 1,0 0,0 0,0 0,-1 1,1-1,-1 1,0 0,0 1,0-1,-1 1,1-1,-1 1,0 0,-1 0,1 0,-1 1,0-1,0 1,-1-1,0 1,0 0,1 7,2 44,-5 81,-2-93,3 1,1-1,13 76,-12-114,0 1,1-1,0 0,0 0,0-1,1 1,0-1,0 0,1 0,0 0,0 0,0-1,1 0,-1 0,1 0,0-1,1 0,7 4,12 5,1-2,0-1,41 9,-60-17,84 21,189 20,100-24,-292-16,2050 6,-2019-12,-518 1,10 2,-1899 0,2188-1,99 1,0 0,0 0,0 0,0 0,-1 0,1 0,0 1,0-1,0 0,0 0,-1 0,1 0,0 0,0 0,0 0,0 0,-1 0,1 0,0 0,0 0,0 0,0 0,-1 0,1 0,0 0,0 0,0 0,0 0,-1 0,1 0,0-1,0 1,0 0,0 0,0 0,-1 0,1 0,0 0,0 0,0-1,0 1,0 0,0 0,0 0,0 0,-1 0,1-1,0 1,0 0,0 0,0 0,0 0,0-1,0 1,0 0,0 0,0 0,0-1,0 1,0 0,0 0,1 0,19-8,471-92,-415 87,356-48,439-5,435 51,-1146 16,-33-1,318 5,-415-4,6 0,47 7,-77-7,1 0,-1 0,0 1,0 0,0 0,0 1,0-1,0 1,0 1,-1-1,1 1,-1 0,7 6,-10-7,0 0,-1 0,1 0,-1 0,1 0,-1 0,0 0,0 1,0-1,-1 0,1 0,-1 1,1-1,-1 1,0-1,-1 0,1 1,-1-1,0 5,0-5,0-1,0 1,1 0,-1 0,1 0,0 0,0-1,0 1,0 0,1 0,-1 0,1 0,0 0,0-1,0 1,0 0,0-1,0 1,1-1,-1 1,1-1,0 0,-1 1,1-1,0 0,1 0,-1 0,0-1,0 1,1 0,3 1,8 4,0-1,0 0,0-1,1-1,30 6,87 3,-100-10,1174 11,-1163-14,53-3,-88 3,12-1,-29-1,-3 0,-2-2,1 0,-1 0,2-2,-1 1,0-2,1 0,0 0,1-1,-1 0,2-1,-1-1,1 1,-12-16,-36-44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03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24575,'2'4'0,"0"0"0,1 0 0,-1 0 0,1-1 0,0 1 0,-1-1 0,2 1 0,-1-1 0,0 0 0,1 0 0,-1 0 0,1-1 0,6 4 0,10 9 0,653 494 0,-489-383 0,256 227 0,-325-254 0,-52-47 0,-2 3 0,55 64 0,-101-101 0,387 432 0,-337-385 0,78 73 0,-60-60 0,97 114 0,-115-111 0,-39-48 0,0-1 0,2-1 0,34 28 0,-19-25 0,0 3 0,-3 1 0,-1 2 0,46 61 0,107 140 0,-20-29 0,-130-156 0,1-3 0,4-1 0,1-2 0,2-3 0,3-1 0,85 56 0,44 26 0,-37-25 0,-96-65 0,-2 2 0,-1 2 0,54 64 0,-8-8 0,17 19 0,-57-60 0,1-2 0,66 51 0,-38-42 0,4-4 0,2-4 0,96 45 0,-158-90-455,1-1 0,52 12 0,-23-12-6371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1:30.61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1,'-2'0,"1"0,-1 0,0 1,1-1,-1 1,1-1,-1 1,1-1,-1 1,1 0,-1 0,1 0,0 0,0 0,-1 0,1 0,0 0,0 0,0 1,0-1,0 0,0 1,0-1,0 2,-15 45,13-37,-39 119,25-84,2 1,-12 65,26-107,0-1,0 1,1-1,0 1,0 0,0-1,0 1,1 0,-1-1,1 1,0-1,1 1,-1-1,1 0,0 1,0-1,0 0,1 0,-1 0,1-1,0 1,0 0,0-1,1 0,-1 0,1 0,-1 0,1-1,0 1,0-1,1 0,-1 0,0-1,9 3,10 1,0-1,1-1,-1-1,1-1,33-3,-40 1,1 1,67 0,-78 0,0 0,0 1,-1 1,1-1,0 1,-1 0,0 0,1 1,6 3,-12-4,1-1,-1 0,1 0,-1 1,1-1,-1 0,0 1,0-1,0 1,0 0,0-1,0 1,0 0,0 0,-1 0,1-1,-1 1,1 0,-1 0,0 0,0 0,0 0,0 0,0 0,0 0,-1 2,0 4,-2 0,1 0,-1-1,-7 15,-10 14,13-25,1 1,0 0,0 0,1 0,-5 21,9-31,1 1,0-1,0 1,0-1,0 0,0 1,0-1,1 1,-1-1,1 0,0 1,-1-1,1 0,0 1,1-1,-1 0,0 0,0 0,1 0,0 0,-1 0,1-1,0 1,0-1,0 1,0-1,0 1,0-1,0 0,0 0,0 0,1 0,-1 0,0-1,1 1,-1-1,1 0,-1 1,3-1,11 1,0 0,-1-1,1-1,29-4,110-27,176-61,114-25,-366 103,152-8,-215 23,0 1,-1 0,1 1,22 6,-37-8,1 0,-1 1,1-1,0 0,-1 1,1-1,-1 1,1 0,-1-1,1 1,-1 0,0 0,1 0,-1 0,0 0,1 0,-1 0,0 0,0 1,0-1,0 0,0 1,-1-1,1 1,0-1,-1 1,1-1,-1 1,1-1,-1 1,0-1,1 1,-1 0,0-1,0 1,0 0,-1-1,1 1,0 0,0-1,-1 1,1-1,-1 1,0-1,1 1,-1-1,0 1,-1 0,-5 9,0-1,-1 0,0-1,-19 16,21-19,-6 5,-31 32,41-41,0 1,-1 0,1 0,1 0,-1 0,0 0,1 0,-1 0,1 1,0-1,0 0,0 1,0 4,1-7,1 1,-1-1,0 1,1-1,-1 1,0-1,1 0,0 1,-1-1,1 0,0 1,0-1,0 0,0 0,0 0,0 0,0 0,0 0,0 0,0 0,1 0,-1-1,0 1,1 0,-1-1,0 1,1-1,-1 1,1-1,2 0,4 2,0-1,0 0,1-1,13-1,13-3,-1-1,0-2,0-2,52-20,136-70,-139 60,176-78,-249 112,21-8,-56 31,-29 18,-130 90,150-100,1 2,2 1,-31 35,56-57,0 0,1 0,0 0,0 1,0-1,1 1,0 0,1 0,0 1,0-1,1 1,-2 14,4-20,0 0,0 0,0 0,1 0,-1-1,1 1,0 0,0 0,0-1,0 1,0-1,0 1,1-1,0 1,-1-1,4 4,-1-3,0 0,1 0,-1 0,1 0,-1-1,1 1,0-1,0 0,0-1,0 1,9 0,8 2,1-2,-1-1,1-1,0-1,-1-1,1 0,-1-2,34-10,14-9,89-42,198-110,-213 99,3 6,164-52,-285 114,65-17,-85 24,0 0,0 0,0 0,0 1,0 0,-1 0,1 1,0 0,0 0,0 0,0 1,5 2,-9-3,-1-1,1 1,-1 0,1 0,-1 0,0 0,0 1,1-1,-1 0,0 0,0 1,0-1,0 1,0-1,-1 1,1-1,0 1,-1-1,1 1,-1 0,0-1,1 1,-1 0,0-1,0 1,0 0,0 0,0-1,0 1,-1 2,-1 5,-1 0,0-1,0 1,-9 14,-111 179,56-99,60-92,0 0,1 0,1 0,-8 21,13-31,-1 0,1 0,0 0,-1 0,1 0,0 0,0 1,0-1,0 0,0 0,0 0,0 0,0 0,1 0,-1 0,0 0,1 0,-1 0,1 0,-1 0,1 0,-1 0,1 0,-1 0,1 0,0-1,0 1,-1 0,1-1,0 1,0 0,0-1,0 1,0-1,0 1,0-1,0 1,0-1,0 0,0 0,2 1,7-1,0-1,0 0,-1-1,1 0,0 0,-1-1,18-8,128-55,208-122,-178 86,975-446,-1106 523,-54 25,0 0,0 0,-1 0,1-1,0 1,0 0,0 0,0 0,0 0,0 0,0 0,-1 0,1 0,0-1,0 1,0 0,0 0,0 0,0 0,0 0,0-1,0 1,0 0,0 0,0 0,0 0,0 0,0-1,0 1,0 0,0 0,0 0,0 0,0 0,0-1,0 1,0 0,0 0,0 0,0 0,0 0,0-1,1 1,-1 0,0 0,0 0,0 0,0 0,0 0,0 0,0 0,1-1,-1 1,0 0,0 0,0 0,0 0,0 0,1 0,-1 0,0 0,0 0,-37 4,-893 222,17 79,655-203,209-81,-60 36,105-55,0 0,0 0,0 1,1 0,-1 0,1 0,-1 0,1 0,0 1,0-1,0 1,-4 8,7-12,0 1,0 0,0-1,0 1,0-1,0 1,0 0,0-1,0 1,0-1,1 1,-1 0,0-1,0 1,1-1,-1 1,0-1,1 1,-1-1,0 1,1-1,-1 1,1-1,-1 0,1 1,-1-1,1 0,-1 1,1-1,0 0,36 8,12-11,0-1,-1-2,63-17,-72 15,394-96,-195 44,-208 56,-30 4,0 1,0-1,0 0,0 0,1 0,-1 1,0-1,0 0,0 0,0 0,0 1,0-1,0 0,0 0,0 1,0-1,0 0,0 0,0 1,0-1,0 0,0 0,0 0,0 1,0-1,-1 0,1 0,0 0,0 1,0-1,0 0,0 0,0 0,-1 0,1 1,0-1,0 0,0 0,-1 0,1 0,0 0,0 0,0 1,-1-1,1 0,0 0,0 0,-1 0,1 0,0 0,-53 30,-202 92,-300 159,546-275,-10 5,1 0,-32 27,45-34,1 0,0 0,1 0,-1 1,1 0,0-1,0 1,0 0,1 0,0 1,0-1,0 0,0 1,1-1,-1 10,1-7,1 7,-1 0,0-1,-1 1,-1 0,-1-1,0 1,0-1,-1 0,-1 0,-1-1,-9 16,-11 7,-1-2,-1-1,-2-2,-1-1,-41 31,-300 194,251-179,87-49,35-27,-1 0,1 1,0-1,0 0,0 0,-1 0,1 0,0 0,0 0,0 0,-1 1,1-1,0 0,0 0,0 0,0 0,0 1,-1-1,1 0,0 0,0 0,0 0,0 1,0-1,0 0,0 0,0 1,0-1,0 0,0 0,0 0,0 1,0-1,0 0,0 0,0 0,0 1,0-1,0 0,0 0,0 1,0-1,1 0,-1 0,0 0,0 0,0 1,0-1,0 0,1 0,-1 0,0 0,0 0,0 1,0-1,1 0,-1 0,0 0,0 0,0 0,1 0,-1 0,10 0,0-2,-1 1,1-1,-1 0,11-5,516-211,-462 184,-38 18,66-30,155-93,-250 134,0 1,0-1,-1-1,1 1,-1-1,0 0,-1-1,0 1,7-12,-11 17,-1 0,1 0,-1 0,0 0,1 0,-1 0,0-1,0 1,0 0,0 0,0 0,0 0,0 0,0 0,-1-1,1 1,0 0,-1 0,1 0,0 0,-1 0,1 0,-1 0,0 0,1 0,-2-1,-1 0,0 0,0 0,-1 0,1 0,-1 0,1 1,-1-1,1 1,-1 0,0 0,-7 0,-19-2,0 1,-1 2,-46 6,-114 22,0 8,-222 74,233-47,135-37,44-25,1-1,-1 1,0-1,1 1,-1-1,0 1,1 0,-1-1,1 1,-1 0,1-1,-1 1,1 0,-1 0,1 0,0-1,-1 1,1 0,0 0,0 0,0 0,0-1,0 1,0 0,0 2,0-2,1 0,0 0,0 0,0 0,0 0,0-1,0 1,0 0,0 0,0-1,0 1,1 0,-1-1,0 1,0-1,0 0,1 1,1-1,49 7,145-14,648-105,-262 28,-520 76,145-14,-201 23,-34 5,-451 71,33-12,-1976 122,2160-184,233-3,0-1,0-1,-34-8,59 9,1 1,-1-1,1 0,0 0,0 0,-1 0,1 0,0 0,0-1,0 1,-3-4,4 4,1 0,-1 1,1-1,0 0,-1 0,1 0,0 0,-1 1,1-1,0 0,0 0,0 0,0 0,0 0,0 0,0 1,0-1,0 0,0 0,1 0,-1 0,0 0,1 1,-1-1,0 0,1-1,6-6,0 0,1 0,0 1,0 0,0 0,1 1,0 0,10-5,48-27,1 3,122-43,163-34,-349 111,786-217,-621 163,-123 33,-46 22,1 0,-1 0,1-1,-1 1,1 0,-1-1,1 1,-1 0,1-1,-1 1,1 0,-1-1,0 1,1-1,-1 1,0-1,1 1,-1-1,0 1,0-1,0 1,1-1,-1 1,0-1,0 1,0-1,0 0,0 1,0-1,0 1,0-1,0-1,-5 0,0 0,0 0,0 0,0 1,0 0,0 0,0 0,0 0,-1 1,1 0,0 0,-9 1,-335 22,234-13,-823 64,904-71,26-2,12-2,47-7,49-9,18-1,-1-5,157-54,-257 71,0-1,0-1,20-13,-36 21,1-1,-1 0,0 0,0 1,0-1,0 0,0 0,0 0,0 0,0-1,0 1,0 0,-1 0,1 0,0-1,-1 1,1 0,-1-1,1-2,-1 3,0 0,-1 0,1 1,0-1,-1 0,1 0,-1 0,1 0,-1 1,0-1,1 0,-1 0,0 1,1-1,-1 0,0 1,0-1,0 1,0-1,1 1,-1 0,-1-1,-10-3,0 0,0 1,-25-3,-151-11,-240 8,269 10,11-2,-581 7,685-5,-76 13,117-14,-1 1,1-1,-1 1,1 0,-1-1,1 2,0-1,0 0,0 1,-1-1,1 1,0 0,1 0,-1 0,0 1,1-1,-1 1,1-1,-4 5,6-5,0-1,0 0,0 0,0 1,0-1,0 0,0 0,0 1,0-1,1 0,-1 0,1 1,-1-1,0 0,1 0,0 0,-1 0,1 0,0 0,0 1,4 3,-1 0,0-1,1 0,0 0,10 6,26 13,85 32,172 49,125 12,113 6,1009 180,9-72,-1151-188,106-12,-397-32,-94-3,-21-3,-38-12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34.0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0 24575,'0'3782'0,"0"-3753"-455,-1 0 0,-9 48 0,-4-21-6371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2:21.75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1210 7,'-1'-1,"-1"0,1 1,-1-1,1 0,-1 1,1-1,-1 1,1-1,-1 1,0-1,1 1,-1 0,0 0,1 0,-1 0,1 0,-1 1,0-1,1 0,-1 1,1-1,-1 1,1-1,-1 1,1 0,-1 0,1 0,-1 0,1 0,0 0,0 0,0 0,0 0,-2 2,-45 52,45-50,-25 35,1 1,3 2,-31 71,-35 145,90-257,-3 8,0 0,1 1,0-1,-1 21,3-30,0 1,0-1,0 0,0 1,0-1,0 0,1 1,-1-1,0 0,1 1,-1-1,1 0,0 0,-1 1,1-1,0 0,0 0,0 0,0 0,0 0,0 0,0 0,0 0,0-1,0 1,0 0,1-1,-1 1,0 0,0-1,1 0,-1 1,0-1,1 0,-1 0,0 1,1-1,-1 0,1 0,-1-1,0 1,1 0,-1 0,0-1,1 1,1-2,19-5,-1-2,0-1,0 0,-1-1,-1-2,27-21,-19 15,-21 15,37-28,-41 31,0-1,0 0,0 0,0 0,0 0,0 0,0 0,-1-1,1 1,-1 0,0-1,2-4,-7 4,-12 7,-73 29,2 3,1 5,-92 58,173-96,0 1,0 0,0 0,0 1,-6 7,11-11,-1-1,1 1,-1-1,1 1,-1-1,1 1,0 0,-1-1,1 1,0-1,0 1,-1 0,1-1,0 1,0 0,0-1,0 1,0 0,0 0,0-1,0 1,0 0,0-1,0 1,0 0,1-1,-1 1,0 0,0-1,1 1,-1-1,0 1,1 0,-1-1,1 1,-1-1,1 1,-1-1,1 1,-1-1,1 0,-1 1,1-1,0 0,-1 1,1-1,0 0,-1 0,1 1,0-1,-1 0,1 0,0 0,-1 0,1 0,1 0,7 1,-1-1,1 1,0-1,-1-1,1 0,0 0,16-5,67-26,-34 9,-2-2,0-3,-2-2,-1-3,-2-2,89-78,-125 97,0 0,0-1,-2-1,0 0,19-38,-28 49,-1 1,0-1,-1 0,0 0,0 0,0 0,-1-1,0 1,0 0,-1 0,0-1,0 1,-1 0,0-1,0 1,-1 0,1 0,-2 0,1 0,-1 0,-4-8,1 7,0 0,-1 0,1 1,-1 0,-1 0,1 1,-1 0,0 0,-1 1,1 0,-1 0,0 1,0 0,-1 1,1 0,-1 0,1 1,-15-2,0 2,0 1,0 0,0 2,0 1,0 0,-36 10,30-5,0 2,0 1,1 1,0 2,1 1,1 0,-47 35,59-37,1 0,1 0,0 1,1 1,1 0,0 1,1 0,0 0,1 1,1 0,0 1,2 0,0 0,-7 31,11-39,1 1,0-1,0 0,1 1,1-1,-1 0,1 1,1-1,0 0,0 0,1 0,0 0,0-1,8 15,-4-13,-1-1,1 0,0 0,1-1,0 0,1 0,-1-1,1 0,1-1,-1 0,21 9,-10-6,1-1,0-1,1-1,0-1,27 3,112 1,-128-8,143-2,1-7,179-34,346-90,-635 118,162-37,274-46,-489 94,0 2,0 0,0 1,22 2,-36-2,1 0,-1 0,1 0,-1 0,1 0,-1 0,0 0,1 0,-1 0,1 1,-1-1,1 0,-1 0,0 0,1 1,-1-1,0 0,1 1,-1-1,0 0,1 1,-1-1,0 0,0 1,1-1,-1 0,0 1,0-1,0 1,0-1,1 1,-14 15,-17 3,0-1,-2-1,-48 19,26-13,24-10,-94 42,3 4,-155 103,268-156,-55 43,59-46,0 0,0 1,1-1,0 1,-1 0,2 0,-1 0,0 1,1-1,0 1,-3 8,4-12,1 0,0 1,0-1,0 0,0 0,1 1,-1-1,0 0,0 0,1 1,-1-1,1 0,-1 0,1 0,0 0,-1 0,1 0,0 0,0 0,-1 0,1 0,0 0,0 0,0 0,0-1,0 1,0 0,1-1,-1 1,0-1,0 1,0-1,2 1,8 2,1 0,-1-1,1 0,-1 0,1-1,0-1,19-1,97-16,-122 16,132-27,-2-6,174-67,265-136,-147 56,-381 166,-47 15,0 0,0 0,0-1,0 1,0 0,1 0,-1 0,0 0,0 0,0 0,0 0,0 0,0 0,1-1,-1 1,0 0,0 0,0 0,0 0,1 0,-1 0,0 0,0 0,0 0,0 0,0 0,1 0,-1 0,0 1,0-1,0 0,0 0,0 0,1 0,-1 0,0 0,0 0,0 0,0 0,0 0,0 1,1-1,-1 0,0 0,0 0,0 0,0 0,0 0,0 1,0-1,0 0,0 0,0 0,0 0,0 1,0-1,0 0,0 0,0 0,-20 16,-30 12,-2-2,-68 24,67-28,-206 81,-565 251,633-247,177-98,0 0,1 1,1 0,-1 1,2 0,-12 14,22-24,0 0,0 0,0 1,0-1,0 0,0 1,1-1,-1 0,0 1,1-1,-1 1,1 0,0-1,-1 1,1-1,0 1,0-1,0 1,0 0,0-1,1 1,-1-1,0 1,1-1,-1 1,1-1,-1 1,1-1,0 1,0-1,-1 0,1 1,0-1,0 0,0 0,1 0,-1 0,0 0,0 0,1 0,1 1,10 4,0 0,1-1,-1-1,1 0,0-1,1-1,21 2,38 1,122-7,88-23,55-24,553-154,-846 190,53-16,123-18,-184 45,-24 7,-15-2,0-1,-1 0,1 1,-1-1,1 0,-1 0,1 0,-1 0,0-1,0 1,0 0,0-1,0 1,-1-1,1 0,-4 2,-62 36,-2-2,-1-4,-78 25,83-33,-145 52,-58 24,255-95,0 0,1 0,0 1,-13 10,25-17,1 0,-1 1,1-1,-1 0,1 1,-1-1,1 0,-1 1,1-1,0 1,-1-1,1 1,-1-1,1 1,0-1,0 1,-1 0,1-1,0 1,0-1,0 1,-1-1,1 1,0 0,0-1,0 1,0 0,0-1,0 1,1-1,-1 1,0 0,0-1,0 1,1-1,-1 1,0 0,0-1,1 1,-1-1,0 1,1-1,-1 1,1-1,-1 0,1 1,-1-1,1 1,-1-1,1 0,-1 1,1-1,-1 0,1 0,0 0,-1 1,1-1,-1 0,2 0,9 3,-1 0,0-1,1-1,0 0,0 0,-1-1,14-1,87-13,-70 8,166-31,214-69,-367 89,43-11,-88 26,-1 1,1-1,0 1,-1 1,1 0,0 0,14 2,-23-2,1 0,-1 0,1 0,-1 0,1 1,-1-1,1 0,-1 0,0 0,1 0,-1 1,1-1,-1 0,0 0,1 1,-1-1,0 0,1 1,-1-1,0 0,0 1,1-1,-1 0,0 1,0-1,0 1,1-1,-1 1,0-1,0 1,-7 17,-28 32,-74 83,30-40,46-54,2 2,-48 85,76-122,1 0,0 0,0 0,1 0,-1 0,1 0,0 1,0-1,0 0,0 1,1-1,0 1,0-1,0 1,0-1,1 1,0-1,0 0,0 1,0-1,1 0,0 0,-1 0,6 7,-2-5,1-1,-1-1,1 1,0-1,1 0,-1 0,1-1,-1 0,1 0,0 0,0-1,1 0,-1-1,10 2,12 1,1-2,-1-1,1-1,-1-1,1-1,-1-2,58-16,-65 14,-1-1,0-1,0 0,0-2,-1-1,-1 0,0-1,0-2,-1 1,-1-2,18-19,-29 27,0-1,-1 1,0-1,0 0,-1 0,0-1,0 0,-1 1,0-1,-1 0,0 0,0-1,-1 1,0 0,-1 0,0-1,0 1,-3-14,1 15,0 0,0 0,-1 1,0-1,0 1,-1 0,0 0,0 0,-1 0,0 1,0 0,0 0,-1 0,0 1,0-1,0 1,-1 1,0-1,1 1,-2 1,-14-7,-9 1,-2 1,1 1,-1 2,0 1,-55 1,54 2,-167-1,-1 9,-382 64,416-40,162-30,-3 1,1-1,-1 1,0-1,0-1,-9 0,18 0,0 0,-1 0,1 0,0-1,0 1,-1 0,1 0,0 0,0 0,0 0,0-1,-1 1,1 0,0 0,0 0,0-1,0 1,0 0,-1 0,1-1,0 1,0 0,0 0,0-1,0 1,0 0,0 0,0-1,0 1,0 0,0 0,0-1,0 1,0 0,0 0,0-1,1 1,-1 0,0 0,0 0,0-1,0 1,0 0,0 0,1 0,-1-1,0 1,0 0,0 0,1-1,26-24,254-162,-195 136,-1-4,101-88,-178 137,-1-1,0 0,-1 0,1 0,-1-1,8-15,-13 22,-1 1,0-1,1 0,-1 1,0-1,0 0,0 1,0-1,0 0,0 1,0-1,0 0,0 1,0-1,0 0,0 1,0-1,0 1,-1-1,1 0,0 1,0-1,-1 0,1 1,0-1,-1 1,0-1,-1 0,1 0,-1 0,0 0,1 0,-1 1,0-1,0 1,0-1,0 1,1 0,-1-1,0 1,-2 1,-19 0,0 2,1 0,-41 12,-166 60,-84 45,-1894 769,2123-858,81-32,10-3,43-21,470-206,5-1,-29-28,-475 247,0 0,-1-1,0-2,19-18,-37 32,0 0,0 0,-1 0,1 0,-1 0,1 0,-1 0,0 0,0 0,0-1,0 1,0 0,0-1,-1 1,1-1,-1 1,0-5,0 5,-1 0,1 0,-1 1,0-1,1 1,-1-1,0 1,0-1,0 1,0-1,-1 1,1 0,0 0,-1-1,1 1,0 0,-1 0,1 0,-3 0,-10-5,0 1,0 1,-1 0,1 1,-17-1,-199-14,-1157 20,891 7,270-5,-272-1,474-4,0-1,-34-7,56 9,0 0,0 0,1 0,-1-1,0 1,0-1,1 1,-1-1,0 0,1 1,-1-1,1 0,-1 0,1 0,0 0,-1-1,1 1,0 0,0 0,0-1,-1 1,2-1,-1 1,0-1,-1-2,2 2,1 0,-1-1,1 1,0 0,0 1,-1-1,1 0,1 0,-1 0,0 0,0 1,1-1,-1 1,1-1,-1 1,1-1,0 1,-1 0,1 0,2-1,24-14,0 1,1 2,50-17,-10 5,69-28,148-61,-236 91,-2-2,-1-3,67-50,-101 68,0 0,-1-1,-1-1,0 0,11-16,-21 27,1-1,-1 0,1 0,-1 0,0 0,0 0,0 0,0-1,0 1,-1 0,1 0,0-1,-1 1,0 0,0-1,0 1,0 0,0-1,0 1,0 0,-1-1,1 1,-1 0,0-1,1 1,-1 0,0 0,-1 0,1 0,0 0,-3-3,-1 1,-1-1,0 2,0-1,0 1,0-1,0 2,-1-1,0 1,1 0,-11-2,-26-4,-1 3,0 1,0 1,-86 8,-180 41,32 21,230-51,1 1,0 3,-66 39,103-53,0 0,1 0,0 1,0 1,0-1,-8 12,16-18,0 0,0 0,0 0,0 0,0 0,1 1,-1-1,0 0,1 0,-1 1,1-1,-1 0,1 1,0-1,0 1,-1-1,1 1,0-1,0 0,0 1,1-1,-1 1,0-1,0 0,1 1,-1-1,1 0,-1 1,1-1,0 0,0 1,-1-1,1 0,0 0,0 0,0 0,0 0,0 0,0 0,2 1,4 2,0 0,1-1,-1 0,1 0,-1-1,11 3,36 6,1-3,79 3,122-10,-72-2,180 16,-268-7,166 37,-242-40,-1 1,1 0,-1 2,0 0,28 17,-39-20,0 1,0 0,-1 1,1-1,-1 1,-1 1,0 0,0 0,0 0,-1 0,0 1,-1 0,7 16,-3 2,-2 1,0 0,-2 1,2 40,-9 119,1-135,-6 94,-1 102,10-242,-1-1,1 0,0 1,0-1,1 0,0 0,0 1,0-1,1-1,0 1,0 0,0-1,1 1,0-1,0 0,0 0,0-1,1 1,0-1,0 0,0 0,1-1,-1 1,1-1,0-1,0 1,0-1,0 0,0 0,12 2,9-1,-1 0,1-1,0-2,0-1,-1-1,35-7,43-13,-1-4,168-66,-262 89,1 0,-1-1,0-1,0 0,0 0,-1-1,9-6,-17 12,0-1,1 1,-1 0,0-1,1 1,-1-1,0 1,0-1,1 1,-1-1,0 1,0-1,0 1,0 0,0-1,0 0,1 1,-1-1,0 1,0-1,-1 1,1-1,0 1,0-1,0 1,0-1,0 1,0 0,-1-1,1 1,0-1,0 1,-1-1,1 1,-1-1,-1 0,0-1,1 1,-2 0,1 0,0 0,0 0,0 0,0 1,-1-1,1 1,-3-1,-19-2,-1 2,1 1,0 0,-44 8,-112 28,81-12,2 4,-130 56,202-72,0 0,-38 27,59-36,-1 0,1 0,0 0,0 1,1-1,-1 1,1 0,0 0,0 0,0 1,0-1,1 1,-1-1,1 1,1 0,-1 0,1 0,-1 0,1 0,0 6,2-7,-1 0,1 0,0 0,1 0,-1 0,1-1,-1 1,1 0,0-1,1 0,-1 1,0-1,1 0,0 0,0 0,0 0,0-1,0 1,0-1,1 0,-1 0,8 3,9 4,-1-1,1-1,30 6,28 2,0-4,0-3,1-4,0-3,-1-3,80-13,474-103,-607 113,339-85,101-20,-343 87,230-12,-336 34,305 5,-314-3,0 0,0 0,-1 0,1 1,-1 0,1 0,-1 0,7 4,-12-5,0 0,0 0,1 0,-1 0,0 0,0 0,0 1,0-1,0 0,-1 0,1 1,0-1,-1 0,1 1,0-1,-1 1,0-1,1 1,-1-1,0 1,0-1,0 1,0-1,0 1,0-1,0 1,0-1,-1 1,1-1,-1 1,1-1,-1 1,1-1,-1 0,0 1,0-1,0 0,-1 2,-6 9,5-9,1 1,0-1,-1 1,1-1,1 1,-1 0,0 0,-1 5,3-8,0-1,0 1,0 0,0-1,1 1,-1-1,0 1,0-1,0 1,0 0,0-1,1 1,-1-1,0 1,1-1,-1 1,0-1,1 1,-1-1,0 0,1 1,-1-1,1 1,-1-1,2 1,27 3,-4-7,0-2,-1-1,0-1,0 0,-1-2,42-23,-40 21,148-72,-4-8,-3-7,267-211,-417 296,2-1,-2-1,19-19,-32 31,-1 0,1 0,-1 0,0-1,0 1,0 0,0-1,0 0,-1 1,0-1,1 0,-1 0,-1 0,1 1,-1-1,1 0,-1 0,-1-5,1 6,-1 1,0-1,0 1,0 0,0 0,0-1,-1 1,1 0,-1 0,0 0,1 0,-1 1,0-1,0 0,0 1,0-1,0 1,0 0,-1-1,1 1,0 0,-5-1,-3-1,-1 1,1-1,-1 2,-15-2,-37 3,0 3,-95 16,50-4,-222 16,-458-16,771-15,1 0,0-2,0 0,0-1,1 0,-1-1,-16-7,29 9,0 1,0-1,0 0,1 0,-1 1,1-2,-1 1,1 0,0 0,0-1,0 1,0-1,0 0,1 0,-1 1,-1-6,2 3,0 1,1-1,0 1,-1-1,1 1,1-1,-1 0,1 1,0-1,0 1,0-1,1 1,-1 0,5-8,7-13,1 0,1 1,2 1,0 0,39-38,116-92,-158 142,263-207,-252 199,39-36,-62 53,0 0,-1 0,1-1,0 1,-1 0,1 0,-1-1,0 1,0-1,0 1,0-1,0-2,-1 4,0 0,0 0,0 0,0 0,0 0,0 0,0 0,-1 0,1 0,0 0,-1 0,1 0,-1 0,1 0,-1 0,1 0,-1 1,1-1,-1 0,0 0,0 1,0-2,-5-1,1 1,0-1,0 1,-1 0,0 1,1-1,-1 1,0 0,1 1,-8-1,-28 1,-79 9,-450 90,-9 35,374-84,-852 191,880-204,130-32,46-5,1 0,0 0,-1 0,1 1,-1-1,1 0,-1 0,1 0,-1 0,1 0,-1-1,1 1,-1 0,1 0,-1 0,1 0,0 0,-1-1,1 1,-1 0,1 0,0-1,-1 1,1 0,0-1,-1 1,1 0,0-1,-1 1,1 0,0-1,0 1,-1-1,4-3,0 0,0 1,1-1,-1 1,1 0,0 0,-1 0,1 1,1-1,7-3,99-53,134-51,133-31,61-25,-405 152,41-25,-72 38,-1-1,0 1,1-1,-1 0,0 1,0-1,0 0,0 0,0-1,0 1,2-4,-4 5,0 0,0 1,0-1,0 1,0-1,0 0,0 1,0-1,0 1,0-1,0 0,0 1,0-1,-1 1,1-1,0 1,0-1,-1 1,1-1,0 1,-1-1,1 1,0-1,-1 1,1-1,-1 1,1 0,-1-1,1 1,-1 0,1-1,-1 1,0 0,-8-4,0 1,0 1,-1 0,1 0,-1 1,-11-1,-43 0,-72 6,-165 27,-1022 208,52-8,1251-228,-72 10,-140 3,744-50,-135 2,-361 31,0 1,1 0,-1 1,0 0,24 7,-35-7,0 1,0 0,0 0,-1 1,1 0,0 0,-1 0,0 0,0 0,0 1,0 0,0 0,-1 0,0 0,1 1,-2-1,1 1,0 0,2 8,15 42,14 66,5 18,-28-105,1-1,2 0,1-1,2-1,0 0,3-2,0 0,33 36,-25-39,0-1,2-1,0-1,1-2,2-2,0 0,1-2,1-2,0-1,1-2,0-1,1-2,0-2,0-1,45 1,-6-2,-1-3,1-4,-1-2,0-4,0-4,-1-2,89-31,-142 38,0-2,34-18,-30 6,-25 20,1 1,-1-1,1 1,-1-1,0 0,1 1,-1-1,0 0,1 1,-1-1,0 0,0 0,0 1,0-1,0 0,0 1,0-1,0 0,0 0,0 1,0-1,0 0,-1 0,-1-2,0 1,0 0,0 0,-1 0,1 0,-1 1,1-1,-1 0,0 1,0 0,1 0,-1 0,0 0,0 0,-4 0,-26-6,-1 1,0 2,0 1,0 2,0 2,0 0,0 3,-53 11,-16 10,-149 56,233-74,0 0,-1-2,0 0,-27 3,37-8,1 0,0 0,-1-1,1 0,0 0,-1-1,1-1,0 1,0-2,1 1,-15-9,-45-27,-80-61,147 99,0 0,-1 0,1 0,0 0,0 0,0 0,0 0,0 0,0-1,1 1,-1 0,0-1,0 1,0-3,1 4,0-1,0 0,0 1,0-1,0 1,1-1,-1 1,0-1,0 0,0 1,1-1,-1 1,0-1,1 1,-1-1,0 1,1 0,-1-1,1 1,-1-1,1 1,-1 0,1-1,-1 1,1 0,0-1,7-2,0 1,0-1,0 1,0 1,10-1,135-12,201 8,-207 6,803 24,-653-1,344 72,-509-66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24.6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24575,'3259'0'-1365,"-3203"0"-5461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07.66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1,'0'11,"0"15,0 14,-10 11,-5-3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18.2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0,'5'5,"1"-1,0 0,0-1,0 1,0-1,1-1,-1 1,1-1,0 0,0 0,-1-1,13 1,4 2,359 80,32 6,-282-68,161 7,-80-25,-1-8,414-64,-471 40,1 6,201-1,-209 26,171 25,207 14,5-42,-243-3,-215 1,-46 0,0 1,0 1,-1 1,1 2,0 0,-1 2,36 11,-58-15,-1 0,0 0,0 1,0-1,0 1,0 0,0 0,0 0,0 0,0 0,-1 0,1 1,-1-1,0 1,0 0,0 0,0 0,0 0,-1 0,1 0,-1 0,0 1,0-1,0 0,0 1,-1-1,1 1,-1-1,0 4,-1-1,-1 0,1 0,-1-1,0 1,0 0,-1-1,0 0,0 1,0-1,0 0,-1-1,0 1,0-1,0 1,-1-1,-5 4,-15 8,-1-1,0 0,-1-3,-1 0,-56 16,75-25,-277 83,-5-13,-305 37,-344 84,479-87,364-88,-143 36,214-47,0 0,1 2,0 1,1 1,0 1,-31 23,52-33,-1 0,1-1,0 1,-1 0,2 1,-1-1,0 0,1 1,-1-1,1 1,-2 6,3-9,1 1,0-1,0 1,0 0,0-1,0 1,1 0,-1-1,0 1,1 0,-1-1,1 1,-1-1,1 1,0-1,0 1,0-1,0 0,0 1,0-1,0 0,0 0,0 0,1 0,-1 0,0 0,1 0,-1 0,1 0,-1-1,1 1,2 0,10 5,1 0,0-1,0 0,0-2,20 3,92 6,-114-11,1026 10,-699-16,337 1,-648 4,-10 1,0-1,0-1,0 0,23-6,-37 6,0-1,-1 1,1-1,0 0,-1 0,1-1,-1 1,0-1,0 0,0 0,0-1,0 1,-1-1,0 1,1-1,-1 0,-1-1,1 1,-1 0,4-9,9-26,38-86,-44 110,0 0,0 0,2 1,0 0,24-23,75-48,-5 4,-97 72,-10 6,-16 11,-9 9,0 1,1 2,-40 39,-63 81,76-79,-65 57,59-69,-3-2,-2-4,-2-2,-2-3,-114 47,147-73,-1-1,1-1,-1-2,-1-2,-38 2,-187-6,174-4,-773-4,830 6,-1-1,1-2,0-1,0-2,0-1,1-1,0-2,0 0,-34-19,-18-12,2 4,1-4,3-4,-107-80,38 17,-22-18,151 109,1-1,0 0,1-1,1-1,1 0,-10-23,13 23,-1 2,-1-1,0 1,-2 1,1 0,-2 1,-29-26,16 20,-1 2,-1 1,-1 1,-1 2,0 0,-1 3,-66-20,92 32,-1-1,0 1,1 0,-1 1,0 0,1 0,-1 0,0 1,0 0,1 0,-1 1,1-1,-8 4,9-2,0 0,1 0,-1 0,1 1,-1 0,1 0,1 0,-1 0,0 0,1 1,0 0,0-1,0 1,1 0,0 1,-3 6,-3 15,1 0,0 1,2 0,-2 50,8 121,1-131,0 55,10 244,-9-339,1 0,1 0,1 0,2-1,0 1,2-2,1 0,1 0,1-1,20 28,-22-37,1-1,0-1,1 0,0-1,1 0,1-1,0-1,0 0,1-1,0-1,1 0,0-1,1-1,0-1,36 8,-14-8,1-1,1-3,-1-1,60-7,161-37,-137 26,-87 14,1-2,45-13,-78 17,0-1,-1 0,1-1,-1 1,0-1,0 0,0 0,0-1,-1 0,1 1,6-8,-9 8,0 0,0 0,0-1,-1 1,1 0,-1-1,1 1,-1-1,0 1,-1-1,1 1,-1-1,1 0,-1 1,0-1,0 0,-1 1,1-1,-2-5,-1-3,-2 0,1 0,-1 1,-1 0,0 0,0 0,-16-19,-64-63,76 83,-60-54,-3 2,-3 4,-2 4,-138-73,170 102,1-2,-45-36,70 47,1-1,0-1,2-1,0 0,1-1,-18-30,-44-68,-124-142,190 245,-5-6,12 12,-1 1,-1 1,1-1,-1 1,0 0,-1 0,0 1,-14-9,22 15,-1-1,0 1,0 0,0-1,0 1,0 0,0 0,0-1,0 1,0 0,0 0,0 0,0 0,0 1,0-1,0 0,0 0,0 0,0 1,0-1,0 1,1-1,-1 1,0-1,0 1,-1 0,1 1,-1 0,0 0,1 0,0 0,-1 0,1 0,0 1,0-1,0 1,0 2,-9 64,10-62,-5 93,4 0,4 0,5 0,5-1,31 128,-29-178,2 0,2-2,2 0,2-1,2-1,2-2,2-1,1 0,60 60,-66-81,1-1,1-1,1-1,0-1,1-2,1-1,0-1,33 10,41 6,113 19,-102-25,-102-20,640 109,497-93,-766-24,-269 6,173-8,-255 4,1-2,-1-1,-1-1,1-2,-1-1,45-22,-7-8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4:48.4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5072 24575,'10'-1'0,"0"0"0,0-1 0,0-1 0,0 1 0,0-2 0,-1 1 0,18-10 0,-8 3 0,32-15 0,-1-2 0,-1-3 0,-2-2 0,47-41 0,164-164 0,-147 129 0,24-18 0,302-306 0,-368 346 0,83-138 0,-48 66 0,218-259 0,-299 392 0,0 1 0,2 1 0,0 1 0,39-25 0,120-63 0,-19 12 0,-122 66 0,-2-1 0,50-53 0,-52 47 0,-13 11 0,0-2 0,27-42 0,6-8 0,-18 30 0,110-140 0,-34 46 0,2-4 0,199-271 0,-270 355 0,3 3 0,2 2 0,3 3 0,96-76 0,-60 51 0,35-26 0,-30 34 0,-53 38 0,2 1 0,0 3 0,3 1 0,89-39 0,20 19 0,-110 37 0,0-2 0,0-2 0,68-36 0,15-23-682,230-178-1,-305 206-6143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6:24.60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524 35,'76'5,"1"2,130 31,17 3,268-5,8-29,-368-6,1375-3,-460 0,-1012 0,0-2,58-12,-14 1,-78 14,0 1,0-1,0 1,0 0,0-1,0 1,0 0,1 0,-1 0,0 0,0 0,0 0,0 0,0 0,0 0,0 0,0 1,0-1,0 0,0 1,0-1,0 1,0-1,0 1,0-1,0 1,0 0,-1-1,1 1,1 1,-3 1,0 0,1-1,-1 1,0 0,-1-1,1 1,0 0,-1-1,0 0,1 1,-1-1,0 0,-2 2,-283 303,180-201,-152 195,258-299,-17 22,-22 42,36-60,2 0,-1 0,1 0,-1 1,2-1,-1 1,1-1,0 1,0-1,1 1,0 0,1 11,-1-14,1-1,0 0,1 1,-1-1,1 0,-1 0,1 0,0 0,0 0,0 0,0 0,1-1,-1 1,1-1,-1 0,1 1,0-1,5 2,1 1,1-1,0 0,0-1,0 0,14 3,4-2,1-1,-1-2,1 0,0-2,-1-1,1-1,-1-2,0-1,0-1,-1-1,0-1,0-2,-1 0,-1-2,0-1,31-23,-23 13,0-1,-2-2,-2-1,0-2,-2 0,-1-2,-2-1,-1-1,-1 0,32-73,-46 86,0 0,4-23,-10 38,-1 0,0 0,0-1,-1 1,0 0,0 0,0 0,-1 0,0-1,0 1,-2-7,2 12,1 0,0 0,-1 0,1 0,-1 0,1 0,-1 0,0 0,1 0,-1 1,0-1,1 0,-1 0,0 1,0-1,0 0,0 1,0-1,0 1,0-1,0 1,0-1,0 1,0 0,0 0,0-1,0 1,0 0,0 0,0 0,0 0,0 0,-1 0,1 0,0 1,0-1,0 0,0 1,0-1,0 1,-1 0,-5 2,1 1,0 0,0 1,-11 9,-12 15,1 0,1 3,2 0,-26 43,-70 146,118-214,-26 66,29-72,-1 1,0 0,1 0,-1-1,1 1,-1 0,1 0,0 0,0 0,0 0,0 0,0 0,0 0,0-1,1 1,-1 0,1 0,-1 0,1 0,0-1,0 1,0 0,0-1,0 1,0 0,0-1,0 0,1 1,-1-1,1 0,1 2,0-2,1-1,-1 0,0 1,1-1,-1-1,0 1,0 0,1-1,-1 1,0-1,0 0,0 0,0-1,0 1,0 0,0-1,4-3,30-20,-1-3,-1 0,-2-3,50-57,-1-5,77-114,-113 139,-4-2,58-129,-69 114,-29 79,-1 0,1 0,-2 0,1 0,0 0,-1-1,0 1,-1 0,0 0,-2-11,3 16,-1 0,1 0,0 0,-1 0,1 0,-1 0,0 0,1 0,-1 0,0 0,0 0,1 0,-1 1,0-1,0 0,0 1,0-1,0 1,0-1,0 1,0-1,0 1,0 0,0-1,-1 1,1 0,0 0,0 0,0 0,0 0,-3 0,-31 11,33-11,-40 22,1 1,2 3,0 1,-43 39,25-21,22-16,2 2,1 0,1 3,-40 54,-82 156,-4 6,140-228,-1-1,-1-1,-1 0,-1-2,0 0,-1-1,-32 18,-19 4,-85 34,74-36,40-18,-1-2,-1-2,0-2,-1-2,0-2,-1-2,-93 1,-497-11,154-1,440 2,-1-2,1-1,-1-3,2-1,-1-3,2-1,-1-2,2-2,-65-36,24 9,-2 4,-1 4,-3 4,-123-29,-71 23,87 16,107 4,1-4,-93-38,111 37,-31-16,-123-67,98 44,105 52,2-1,-1-1,1 0,1-1,0-1,1-1,1-1,0 0,1 0,1-2,0 0,1 0,2-1,-1 0,2-1,1 0,0-1,2 0,0 0,2 0,0-1,-1-29,4 48,1 1,0 0,0-1,1 1,-1 0,0 0,1-1,-1 1,1 0,0 0,0 0,1-3,-1 5,-1-1,1 1,-1 0,1-1,0 1,-1 0,1 0,0 0,-1-1,1 1,0 0,-1 0,1 0,0 0,0 0,-1 0,1 0,0 1,-1-1,1 0,0 0,-1 1,1-1,0 0,-1 0,1 1,-1-1,1 1,-1-1,1 1,-1-1,1 1,-1-1,1 1,-1-1,1 1,-1-1,0 1,0 0,1-1,-1 2,13 15,-1 1,0 0,10 25,0-2,-2-4,259 452,35-19,-302-454,1 0,0-1,2 0,0-1,0 0,1-2,1 0,0 0,1-2,0 0,0-1,1-1,0-1,1 0,-1-2,1 0,35 3,82 2,273-17,-163-3,1436 5,-909 7,-748-1,10-1,0 0,-1-3,58-10,-85 11,1 0,-1 0,0-1,0 0,0-1,0 1,0-2,-1 1,0-1,0 0,0-1,0 1,-1-1,0-1,0 1,-1-1,0 0,0 0,0-1,4-10,-4 4,-1 0,0-1,-1 1,0-1,1-30,-7-77,2 92,0 11,-1 0,0 0,-2 1,0-1,-1 1,-11-29,12 38,-1 0,0 0,-1 0,0 1,0 0,0 0,-1 0,-1 1,1 0,-1 0,0 1,-1 0,1 1,-10-5,-6-1,1 2,-2 1,1 1,-1 1,0 1,-38-3,-162 4,162 4,-91 1,-623-14,712 9,-463-29,15 29,1000 4,-224 3,653-3,-888 0,64-4,-86 4,0-1,0 0,0-1,-1 0,1 0,-1 0,1 0,-1-1,0 0,0 0,0 0,7-7,-11 10,0-1,0 0,0 0,0 0,0 0,0 0,-1 0,1 0,0 0,-1 0,1 0,-1-1,1 1,-1 0,1 0,-1-1,0 1,1 0,-1-1,0 1,0 0,0-1,0 1,0 0,-1 0,1-1,0 1,-1 0,1-1,0 1,-1 0,0 0,1 0,-1 0,0-1,0 0,-3-1,1 0,0 0,0 1,-1-1,0 1,1 0,-1 0,0 0,0 0,0 1,-5-2,-33-6,0 2,0 2,0 2,-67 2,30 1,-971 52,998-48,-137 15,33 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43.1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24575,'95'5'0,"0"4"0,175 42 0,88 9 0,300-51 0,-392-13 0,2030 4-1365,-2240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03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24575,'2'4'0,"0"0"0,1 0 0,-1 0 0,1-1 0,0 1 0,-1-1 0,2 1 0,-1-1 0,0 0 0,1 0 0,-1 0 0,1-1 0,6 4 0,10 9 0,653 494 0,-489-383 0,256 227 0,-325-254 0,-52-47 0,-2 3 0,55 64 0,-101-101 0,387 432 0,-337-385 0,78 73 0,-60-60 0,97 114 0,-115-111 0,-39-48 0,0-1 0,2-1 0,34 28 0,-19-25 0,0 3 0,-3 1 0,-1 2 0,46 61 0,107 140 0,-20-29 0,-130-156 0,1-3 0,4-1 0,1-2 0,2-3 0,3-1 0,85 56 0,44 26 0,-37-25 0,-96-65 0,-2 2 0,-1 2 0,54 64 0,-8-8 0,17 19 0,-57-60 0,1-2 0,66 51 0,-38-42 0,4-4 0,2-4 0,96 45 0,-158-90-455,1-1 0,52 12 0,-23-12-6371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7:53.09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1,'-2'28,"-2"0,0 1,-2-1,-2-1,0 1,-20 42,11-28,-15 63,29-92,-14 79,16-85,0 0,1 0,0 0,0 0,1-1,0 1,0 0,0 0,1 0,4 9,-4-13,-1-1,1 1,0-1,1 1,-1-1,0 0,1 0,-1 0,1 0,0 0,-1 0,1-1,0 0,0 1,0-1,0 0,0 0,0-1,0 1,1-1,-1 1,0-1,0 0,1 0,-1-1,0 1,6-2,9-1,-1-1,1-1,26-12,-8 1,-2-2,0-1,-1-2,-1-1,-1-2,-2 0,49-53,-43 38,-2-1,-1-2,-3-1,-1-1,25-57,-132 247,-60 160,116-250,4 1,2 1,-16 97,32-149,0 0,1 0,-1 0,1 0,1 0,-1 0,1 0,0 0,0 0,1 0,0 0,0-1,5 11,-5-13,0 0,1-1,-1 1,1-1,0 1,0-1,0 0,0 0,0 0,0-1,1 1,-1-1,0 0,1 1,0-2,-1 1,1 0,-1-1,1 1,0-1,-1 0,1 0,5-2,9 0,-1-1,0-1,0 0,0-2,-1 0,23-11,93-57,-129 72,273-200,-267 195,35-21,-44 28,0 0,1-1,-1 1,0 0,0 0,1 0,-1-1,0 1,0 0,1 0,-1 0,0 0,1 0,-1 0,0 0,1 0,-1 0,0 0,1 0,-1 0,0 0,1 0,-1 0,0 0,1 0,-1 0,0 0,0 0,1 1,-1-1,0 0,1 0,-1 0,0 1,0-1,1 0,-1 0,0 0,0 1,0-1,1 0,-1 1,0-1,0 0,0 0,0 1,0-1,0 0,0 1,0-1,1 0,-1 1,0-1,0 0,0 1,0-1,-1 0,1 1,0-1,0 0,0 1,-3 15,-1-1,0 1,-9 18,-5 18,7-19,-26 102,33-116,1 0,0 0,2 0,0 1,2 19,-1-34,1 0,0 0,0 0,0 0,0 0,1 0,-1 0,1-1,1 1,-1-1,1 1,-1-1,1 0,0 0,1 0,-1 0,1-1,0 0,0 1,0-1,0 0,0-1,0 1,1-1,0 0,-1 0,1 0,0-1,0 0,0 1,6-1,7 1,0-2,0 0,0-1,0 0,0-2,0 0,28-9,42-18,111-54,65-22,-250 101,0 1,1 1,-1 0,1 1,-1 0,1 1,0 1,-1 0,17 3,-26-2,1 0,-1 1,1 0,-1 0,0 1,0-1,0 1,0 0,-1 0,1 1,-1-1,0 1,0 0,0 0,0 1,-1-1,0 1,0 0,0-1,0 1,-1 1,0-1,0 0,0 0,1 10,3 7,-2-4,1 0,0 0,1 0,14 26,-17-39,1 0,-1 1,1-2,0 1,1 0,-1-1,1 1,0-1,0-1,0 1,1-1,-1 0,1 0,0 0,0-1,0 0,11 3,-1-4,0 0,0-1,0 0,0-2,0 0,0-1,0 0,-1-1,30-12,-39 14,624-252,-575 230,-1-4,90-61,-135 83,-1-1,0 1,-1-2,10-12,-16 19,0 0,0 0,0 0,0 0,0-1,0 1,-1 0,1 0,-1-1,1 1,-1-1,1 1,-1 0,0-1,0 1,0-1,0 1,0-1,0 1,0-1,0 1,0-1,-1 1,1 0,0-1,-1 1,0 0,1-1,-1 1,0 0,1-1,-1 1,0 0,0 0,0 0,0 0,0 0,0 0,-3-1,-4-3,0 1,0 0,-1 1,0 0,1 0,-1 1,0 0,0 0,-14 0,-98 0,87 3,-669 30,177-5,474-24,26-1,23-1,9-1,398-28,778-87,-1025 89,-2-7,-2-6,150-61,-197 62,134-32,-234 69,36-10,-40 12,0-1,0 1,0-1,0 0,0 0,0 0,0 0,-1 0,1-1,0 1,-1 0,1-1,-1 1,0-1,2-2,-3 4,0-1,0 1,0-1,0 0,-1 1,1-1,0 1,0-1,-1 0,1 1,0-1,-1 1,1-1,0 1,-1-1,1 1,-1-1,1 1,-1 0,1-1,-1 1,1 0,-1-1,1 1,-1 0,0 0,1-1,-1 1,1 0,-1 0,0 0,1 0,-1 0,0 0,0 0,-35-7,-1 1,1 1,-1 3,-56 2,19 0,-1398-1,665 4,-396-3,1185-1,1 2,0-1,-1 2,1 0,-19 6,23 1,22 0,38 1,108 5,188-6,-200-8,1780 3,-1360-6,-377-2,283-44,-392 40,124 2,-3 2,-9-24,-134 17,0 3,95-3,-145 11,-1 0,1 0,-1 1,1-1,-1 1,0 0,1 0,-1 1,0-1,0 1,0 0,0 0,0 0,0 1,5 4,-7-5,-1 1,1-1,-1 0,1 1,-1-1,0 1,0 0,0-1,-1 1,1 0,-1-1,1 1,-1 0,0 0,0 0,0-1,0 1,-1 0,1 0,-1 0,0-1,0 1,0 0,0-1,-2 5,-14 25,0-2,-2 0,-1-1,-2-1,-35 37,16-19,-8 10,-4-2,-1-2,-92 68,107-93,-1-2,-1-1,0-2,-2-2,-1-2,-77 21,37-23,-1-3,0-4,0-3,-167-12,208-3,44 9,-1 0,1 0,-1 0,1 0,0-1,-1 1,1 0,-1 0,1-1,-1 1,1 0,0-1,-1 1,1 0,0-1,-1 1,1-1,0 1,0 0,-1-1,1 1,0-1,0 1,0-1,0 1,-1-2,2 1,-1 0,1 0,0 0,-1 0,1 0,0 0,-1 0,1 1,0-1,0 0,0 0,0 0,0 1,0-1,0 1,0-1,1 0,13-6,-1 1,1 1,0 0,0 1,0 1,28-3,103-1,-114 6,361 2,-333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7:56.9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5607 0 24575,'-11'1'0,"-1"0"0,0 1 0,1 0 0,-1 1 0,1 0 0,0 1 0,0 0 0,-18 10 0,1 2 0,-51 38 0,32-16 0,2 1 0,1 3 0,3 2 0,1 1 0,2 2 0,-43 70 0,26-32 0,-5-3 0,-2-3 0,-5-2 0,-118 106 0,147-149 0,1 1 0,2 2 0,2 1 0,-36 53 0,-155 227 0,166-247 0,-3-2 0,-84 72 0,30-29 0,84-78 0,-2-2 0,-1-1 0,-1-2 0,-48 31 0,-470 276 0,26 42 0,348-238 0,97-78 0,2 3 0,-107 113 0,86-65 0,-5-4 0,-4-5 0,-5-4 0,-147 96 0,-37 9 0,84-55 0,105-64 0,-2 2 0,78-65 0,1 2 0,1 1 0,1 2 0,1 1 0,2 2 0,1 0 0,-27 42 0,20-24 0,-34 48 0,-85 161 0,150-253-97,0 0-1,0 1 1,1-1-1,0 1 1,0-1-1,0 1 1,1 0-1,0 0 1,0-1-1,0 1 1,1 0-1,0 0 0,1 12 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0:02.12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753 215,'100'0,"542"11,-471 0,288 56,-308-32,241 41,-352-71,1-2,0-2,0-1,-1-3,1-1,-1-2,56-15,-93 19,-7 3,-21 2,-38 9,-89 15,-284 14,299-32,-93 18,82-7,85-11,48 0,22 0,30 4,37 0,0-3,137 0,-131-9,1313 6,-760-9,-619 2,0 0,0-1,0 0,0-1,-1-1,1 0,0-1,-1 0,0-1,0 0,0-1,-1-1,0 0,0-1,-1 0,12-11,-2-1,-2-2,0 0,-2-1,0-1,-2-1,0 0,-2-1,-1 0,-1-1,-1-1,9-39,-17 61,-1 0,0-1,0 1,-1 0,0 0,0-1,0 1,-1 0,0-1,0 1,0 0,-1 0,0 0,-3-6,2 7,0 0,-1 1,1 0,-1-1,0 1,0 1,-1-1,1 1,-1-1,1 1,-1 1,0-1,0 1,-1-1,1 1,-8-1,-33-7,-1 1,-1 3,1 2,-1 2,-48 5,37-3,-794 19,709-6,-188 42,99-12,-13-5,-367 11,239-52,-185 4,9 48,520-45,0 1,0 1,0 1,1 2,0 1,-41 21,65-28,0 0,0 0,0 0,1 0,-1 1,1 0,0 0,0 0,0 0,1 1,0 0,-1-1,2 1,-1 0,0 1,1-1,0 0,0 1,1-1,0 1,0-1,0 1,0 0,1-1,0 1,0 0,1 0,-1-1,1 1,0-1,1 1,0-1,-1 1,2-1,-1 0,5 8,3 4,1 0,0-1,1 0,1 0,1-2,0 0,1 0,0-1,30 19,18 5,91 41,-61-32,-24-12,2-2,1-3,1-4,1-3,1-3,95 11,-34-17,0-7,1-6,0-6,-1-5,146-33,-79 11,1 8,248 3,458 27,-874-4,0-2,65-10,-100 11,30-10,-25 2,-22-3,-26-1,0 2,-69-8,76 13,-1139-198,856 135,-561-114,784 165,-700-147,677 131,111 27,22 6,43 9,230 46,410 24,1523-45,-2113-36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05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24575,'1807'0'0,"-1745"4"0,1 2 0,74 16 0,79 9 0,29-30 0,29 1 0,-106 27 0,-11-2 0,-82-21 0,0 4 0,-1 3 0,93 29 0,-114-24-455,1-3 0,97 14 0,-95-23-6371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1:14.84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0,'4880'0,"-4864"1,-16 1,-30 5,12-3,-1495 243,1256-212,-326 2,-885-43,1428 4,0-3,1-1,-67-19,10 2,93 22,-5 0,1 0,0-1,0 1,0-2,0 1,0-1,0 0,1 0,-10-7,17 6,9 3,105 5,161 27,122 42,1 2,592 51,-259-79,0-46,-315-3,-400 2,1 0,-1-2,1 0,24-6,-18-3,-28 8,-23 5,-327 67,59-10,-137 12,-708 26,683-102,149-1,174 4,0-6,1-5,0-6,1-7,-158-50,210 44,2-3,-105-64,46 22,114 67,1-2,1-1,0 0,1-2,0 0,1-1,-26-29,43 42,0 1,0-1,0 1,1-1,-1 1,1-1,-1 0,1 0,0 0,0 0,0 0,1 0,-1 0,0 0,1 0,0-1,0 1,1-5,-1 6,1 0,1-1,-1 1,0 0,0 0,1 0,0-1,-1 2,1-1,0 0,0 0,0 0,0 1,0-1,0 1,0 0,0 0,3-1,14-5,0 1,0 1,0 1,37-3,-42 5,741-54,8 44,-81 46,-190-5,333-20,-775-7,-1 3,0 2,0 2,-1 2,58 22,-35-12,96 18,3 2,-112-22,-25-8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1:18.0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24575,'72'3'0,"131"25"0,9 0 0,66-21 0,-45-3 0,-155 4 0,-1 4 0,116 31 0,-110-21 0,168 19 0,290-36 0,-270-10 0,371 5 0,-591-1-273,-1-2 0,0-2 0,1-3 0,91-26 0,-66 8-6553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2:53.7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543 751,'0'-2,"0"0,1 0,-1 0,1 1,-1-1,1 0,-1 1,1-1,0 0,0 1,0-1,0 1,0-1,1 1,-1-1,0 1,1 0,-1 0,0 0,1 0,0 0,-1 0,1 0,-1 0,1 0,3 0,51-12,-52 12,49-5,0 2,78 4,111 20,-113-7,653 21,2-36,-274-1,601 3,-1055-3,1-3,79-17,34-5,-72 11,-75 12,1 0,-1 2,1 0,0 2,42 2,-62-1,1 1,-1 0,0 0,1 1,-1-1,0 1,1 0,-1 0,0 0,0 0,-1 1,1 0,0-1,-1 2,0-1,0 0,0 0,0 1,0 0,2 4,-3-2,1-1,-2 1,1 0,-1 0,0-1,0 1,0 0,-1 0,0 0,0 0,-1 0,1 0,-1 0,-1 0,1-1,-3 7,-4 9,-2 1,0-1,-1-1,-1 0,-1-1,-1 0,0-1,-2 0,-28 25,-21 13,-93 60,116-86,-12 7,-1-2,-106 48,121-66,-1-2,-1-2,0-2,-1-1,-50 4,-425-7,354-11,-69-4,-377-61,532 56,-559-92,452 75,71 9,-153-7,-38-3,74 4,210 26,-5 0,-1-2,-46-10,66 11,0 0,0-1,0 0,1 0,-1 0,1-1,0 0,0 0,0 0,0-1,1 0,0 0,0 0,0-1,-4-6,2 0,1 0,1 0,0 0,0-1,1 0,1 0,0 0,-1-20,1-17,3-49,1 56,-6-66,-1 63,2 12,0 1,-2 0,-2 0,-15-43,22 74,1 1,0-1,-1 1,1 0,-1-1,0 1,1 0,-1-1,0 1,0 0,0 0,0 0,0 0,0 0,0 0,0 0,0 0,0 0,-1 0,1 1,0-1,-1 0,1 1,0-1,-1 1,1 0,-1-1,1 1,-1 0,1 0,-1 0,1 0,-1 0,1 0,-3 1,0 1,0 0,1 0,-1 0,1 1,-1 0,1 0,0 0,0 0,0 0,0 0,-3 7,-8 13,0 1,1 1,2 0,-11 34,-27 115,18-55,-165 441,171-505,8-20,2 0,1 2,-9 38,20-67,1 1,1 0,0 0,0 0,1 0,0 0,0 0,1 0,0 0,1 0,0 0,0 0,1-1,0 1,0-1,1 0,0 0,7 9,-1-5,0-2,1 1,1-1,-1-1,2 0,-1 0,1-1,1-1,-1-1,1 1,0-2,0 0,1-1,25 4,16 1,1-3,88-1,449-22,-521 10,0-4,-1-3,87-29,204-90,-250 89,67-30,-77 30,208-59,-45 48,106-28,156-33,-390 90,225-31,-50 9,-296 45,7 0,-1-2,0 0,-1-1,1-1,28-14,-49 20,0 0,0 0,0 0,0 0,0 0,0-1,-1 1,1-1,0 1,-1-1,1 0,-1 0,1 1,-1-1,0 0,0 0,0 0,0-1,0 1,0 0,0 0,-1 0,1-3,-2 2,1 0,-1 1,0-1,1 0,-1 1,-1-1,1 1,0-1,-1 1,1-1,-1 1,0 0,1 0,-1 0,0 0,-3-2,-12-9,-1 1,0 0,-39-17,50 26,-41-18,-1 2,-1 2,0 3,-1 1,-77-7,27 10,-197 8,230 8,-1 3,1 3,1 2,1 4,-111 44,98-27,1 3,3 3,1 4,-78 62,128-89,2 2,0 0,1 2,1 0,1 1,1 1,-15 28,27-43,0 1,1 0,1 0,0 1,0-1,1 1,0 0,1 0,1 0,-1 0,2 0,-1 1,2-1,-1 0,2 0,-1 0,2 0,-1 0,1 0,1-1,8 18,-3-14,0 0,1-1,0 0,1-1,0 0,1-1,1 0,0-1,27 17,10 1,79 32,-82-39,2-1,1-2,1-3,0-2,1-1,0-4,1-1,79-1,-65-7,-1-4,1-2,-2-3,1-3,93-32,-63 9,-1-4,110-64,162-128,-354 223,0-1,-1 0,0 0,-1-1,0-1,-1 0,-1 0,1-1,-2 0,13-27,-13 20,-1 0,-1 0,-1-1,-1 1,-1-1,-1 0,-1-39,-4-20,-3 0,-4 0,-3 1,-4 1,-3 0,-4 1,-3 2,-55-109,69 158,-2 1,-1 1,0 0,-2 1,-24-24,32 37,-1 0,0 1,0 1,-1 0,0 1,0 0,-1 0,0 2,0-1,-1 2,1 0,-21-4,-6 4,-1 1,1 2,-1 1,-50 8,-163 37,203-35,-63 16,13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2:57.7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24575,'1297'0'0,"-1193"3"0,193 31 0,95 52 0,-298-63 0,1-3 0,1-5 0,1-4 0,117-2 0,759-15-375,-786 6-615,-131 0-5836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4:24.44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535 285,'72'0,"32"-2,1 5,128 21,-19 17,217 33,-22-36,413-17,-265-55,-429 16,-1-5,167-53,-244 61,0 3,2 2,-1 2,1 3,0 1,59 5,-53-4,-1-2,0-3,0-2,84-28,8 0,-114 34,0 1,0 2,0 1,0 2,1 1,54 12,40 4,1-6,-672 144,443-121,1 5,2 4,-120 77,51-4,-48 30,183-132,0 0,-1-2,0-2,-1 0,-63 13,11-12,-127 4,-87-17,200-1,3 0,-444-21,463 14,1-4,-1-3,2-4,0-3,-75-33,-26-19,41 19,2-6,-142-89,166 83,-4 6,-2 4,-2 5,-3 6,-187-49,250 81,-17-2,0-4,2-2,-83-39,133 53,14 12,18 26,-8-23,253 489,-226-439,2-2,2-1,3-1,1-3,52 51,-65-76,1-2,1 0,0-2,2-2,0 0,1-2,1-1,1-2,0-1,61 15,104 2,-132-23,106 25,-67-2,-7-1,154 25,28-32,-165-16,159 28,76 31,-243-52,139 2,-109-21,138-23,57-4,-165 32,50-3,-201 2,-1-1,1 0,0-1,-1-1,0 0,0-1,26-15,3-7,45-36,-49 34,46-27,-35 27,-1-3,-2-1,-2-3,-1-2,-2-1,51-62,-79 84,-1 0,-1-1,-1-1,0 0,17-42,-27 56,0 1,0-1,0 0,-1 1,0-1,0 0,0 0,-1 0,0 0,0 0,-1 0,1 0,-1 1,-1-1,1 0,-1 0,0 1,0-1,0 1,-1 0,0 0,0 0,-1 0,1 0,-1 0,0 1,0 0,-7-6,7 7,-1-1,0 1,0 0,0 0,-1 0,1 1,-1 0,1 0,-1 0,0 0,0 1,0 0,1 1,-1-1,0 1,0 0,0 1,0-1,0 1,0 0,0 1,1-1,-1 1,0 0,1 1,-1-1,1 1,-7 5,-34 31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27.7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70 24575,'1'-2'0,"-1"1"0,0 0 0,1 0 0,-1-1 0,0 1 0,1 0 0,0 0 0,-1 0 0,1 0 0,0 0 0,-1 0 0,1 0 0,0 0 0,0 0 0,0 0 0,0 0 0,0 0 0,0 0 0,0 1 0,0-1 0,1 0 0,-1 1 0,0-1 0,0 1 0,0 0 0,1-1 0,-1 1 0,0 0 0,0-1 0,3 1 0,47-3 0,-44 3 0,297 11 0,-53-1 0,1390-1-576,-1100-10 1152,-437-4-576,133-24 0,42-2 0,-58 26-1365,-151 6-5461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193 252 24575,'-1'0'-8191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5:50.90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1,'152'0,"430"8,-419 3,255 49,-140 11,-151-36,163 25,145-32,2-34,-146 1,-169 3,190 5,-272 2,1 2,-1 1,0 2,60 25,-59-20,1-1,1-2,77 11,-114-23,26 3,51 11,-58-3,-25-11,1 0,-1 1,0-1,0 0,0 0,0 1,0-1,0 0,0 0,1 1,-1-1,0 0,0 0,0 1,0-1,0 0,0 1,0-1,0 0,0 0,-1 1,1-1,0 0,0 0,0 1,0-1,0 0,0 0,0 1,-1-1,1 0,0 0,0 1,0-1,-1 0,1 0,0 0,0 0,0 1,-1-1,1 0,0 0,-1 0,-49 16,-116 15,-333 16,-183-45,366-5,292 3,-124 1,0-7,-167-28,19-42,37 8,181 55,-91-2,-5-1,-72-7,-316 10,504 12,0-3,-81-15,128 16,0 1,0 1,0 0,-1 1,1 0,0 0,-20 4,28-3,0 0,0 0,0 0,0 1,0-1,0 1,1-1,-1 1,1 0,-1 0,1 0,0 1,-1-1,1 0,0 1,1 0,-1-1,0 1,1 0,-1 0,1 0,0 0,0 0,0 0,1 0,-1 0,1 0,-1 0,1 1,0-1,0 0,1 4,0 5,1 0,1 0,-1 0,2 0,0-1,0 1,1-1,0 0,10 15,12 15,32 38,-50-67,9 10,1-1,1-1,1-1,1 0,0-2,1 0,1-2,48 24,-35-23,1-2,0-2,0-2,1-1,72 7,642-7,-460-15,163-32,-328 23,256-60,-88 11,365-46,-499 92,0 8,179 11,-134 2,-172-4,50-10,-58 6,0 2,0 0,46 3,-64 1,-1 0,1 0,-1 1,0 1,1-1,-1 1,0 1,-1-1,1 1,0 1,-1 0,0 0,0 0,-1 1,12 12,-15-15,1 2,-1-1,0 0,0 1,0-1,-1 1,0 0,0 0,0 0,0 0,-1 0,0 0,0 1,0-1,-1 0,0 9,-1-6,0-1,0 1,-1-1,-1 1,1-1,-1 0,0 0,-1 0,1-1,-8 11,0-3,-1-1,0 0,-1-1,0 0,0-1,-1 0,-1-1,0-1,-22 11,9-9,-1-1,0-2,-1 0,1-2,-44 3,13-5,-108-8,125-1,1-2,0-2,1-1,-64-25,-157-83,101 42,-241-78,341 136,0 4,-1 2,-1 3,-117-2,30 12,-376 10,335 8,-348 80,522-95,0 1,1 0,0 1,-28 15,40-19,0 1,0-1,0 1,1 0,-1 0,1 0,0 1,0-1,0 1,-3 5,5-7,0 1,0-1,0 0,0 1,1-1,-1 1,1-1,0 0,0 1,0-1,0 1,0-1,0 1,1-1,-1 1,1-1,-1 1,1-1,0 0,2 4,0-1,0 0,0 0,1-1,-1 1,1-1,0 0,0 0,1 0,-1-1,10 6,59 28,-62-32,144 55,2-6,286 57,-256-77,1-8,352 2,-449-30,0-4,0-3,116-29,-161 27,-1-2,-1-2,-1-2,0-2,-1-1,-1-3,-1-1,44-35,-72 49,-1-1,0 0,11-13,6-22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53.7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 1 24575,'1'0'0,"1"0"0,-1 1 0,1-1 0,-1 1 0,0-1 0,1 1 0,-1-1 0,0 1 0,0 0 0,0 0 0,1 0 0,-1 0 0,0 0 0,0 0 0,0 0 0,0 0 0,-1 0 0,1 0 0,0 0 0,0 1 0,-1-1 0,1 0 0,-1 0 0,2 4 0,10 38 0,-11-36 0,12 80 0,-3 0 0,-4 160 0,-6-178 0,-4 26 0,-4-1 0,-5 0 0,-3-1 0,-30 96 0,28-112 0,4 1 0,-6 150 0,22 165 0,2-161 0,-4 1274-1365,0-1446-5461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9:02.59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514 1,'4498'0,"-4442"2,-1 3,0 2,73 19,-121-24,0 0,1 0,-1 1,-1-1,1 2,0-1,-1 1,11 7,-16-10,0 0,0 0,0 1,0-1,0 0,0 1,0-1,0 1,-1-1,1 1,0-1,-1 1,1-1,-1 1,0-1,0 1,1 0,-1 1,-1 0,1 0,-1-1,0 1,1 0,-1-1,-1 1,1-1,0 1,-1-1,1 0,-1 1,0-1,1 0,-4 3,-11 9,0 0,0 0,-1-2,-1 0,-27 13,-106 44,109-52,-407 144,219-83,115-40,-2-4,-1-5,-1-6,-125 8,31-16,-516 61,411-7,169-33,-1-6,-195 13,-383-43,333-5,-199 5,939 21,-131-3,1449 9,-1370-29,-140-6,281-51,58-6,178 62,-318 8,-324-5,115-5,-125 4,-1-2,1 0,-1-1,0-1,28-12,-41 16,-1-1,0 1,0-1,1 0,-1 0,-1-1,1 1,0-1,0 1,-1-1,4-4,-5 5,-1 0,1 1,0-1,0 0,-1 0,1 0,-1 1,1-1,-1 0,0 0,0 0,0 0,0 0,0 0,0 0,-2-3,0-1,0 0,-1 1,0-1,-1 1,1 0,-1 0,0 0,0 0,-1 1,1-1,-1 1,-7-4,-12-9,-1 2,0 1,-1 1,-1 1,0 2,0 0,-1 2,-32-6,-38-2,-102-5,-882 10,612 18,-1421-7,1800-5,0-4,1-4,1-4,-130-42,143 37,1-3,-94-45,167 69,0 1,0-1,0 0,1 0,-1 0,0 0,0 0,0 0,1-1,-1 1,1 0,-1-1,1 0,-1 1,1-1,0 0,0 1,0-1,-2-4,4 5,0 0,0 0,0-1,0 1,0 0,0 0,0 0,0 0,1 1,-1-1,0 0,1 0,-1 1,0-1,1 1,-1-1,1 1,-1 0,0-1,1 1,-1 0,1 0,-1 0,3 0,38-3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9:05.9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5524 1 24575,'-9'0'0,"-1"1"0,1 0 0,0 1 0,0 0 0,0 0 0,0 1 0,0 0 0,0 1 0,1 0 0,-10 5 0,-9 9 0,-41 33 0,59-43 0,-233 212 0,33-27 0,-458 353 0,329-278 0,158-128 0,-19 25 0,160-128 0,1 1 0,-59 78 0,-71 89 0,81-104 0,29-23 0,-82 142 0,92-138 0,-113 148 0,-332 372 0,378-476 0,47-56 0,24-28 0,-2-2 0,-2-1 0,-59 35 0,-46 37 0,-234 236 0,218-189 0,123-112 0,-77 102 0,-18 19 0,58-81 0,33-32 0,-2-3 0,-2-1 0,-88 61 0,-51 24-48,126-86-1269,8-7-5509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193 252 24575,'-1'0'-8191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204 252 24575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1:27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1768 310,'0'7,"0"1,-1-1,1 0,-2 0,1 0,-1 0,0-1,0 1,-4 6,-5 17,-138 305,-32-5,99-184,-375 747,436-848,2 1,-25 95,42-136,1 1,0-1,1 1,-1-1,1 1,0-1,1 1,-1-1,2 8,-1-12,0 1,0 0,0 0,0 0,0 0,0-1,1 1,-1 0,1-1,-1 0,1 1,-1-1,1 0,0 1,0-1,-1 0,1 0,0-1,0 1,0 0,0-1,0 1,0-1,0 1,1-1,-1 0,3 0,9 0,0-1,0 0,0-1,0 0,-1-1,27-10,88-43,23-29,252-187,-363 243,371-296,-303 227,142-165,-228 234,-22 29,0 0,0 0,0 0,1 0,-1 0,0 0,0 0,0 0,0 0,0 0,0-1,1 1,-1 0,0 0,0 0,0 0,0 0,0 0,0 0,0-1,0 1,0 0,0 0,0 0,1 0,-1 0,0-1,0 1,0 0,0 0,0 0,0 0,0-1,0 1,0 0,0 0,0 0,-1 0,1 0,0-1,0 1,0 0,0 0,0 0,0 0,0 0,0-1,0 1,0 0,-1 0,1 0,0 0,0 0,0 0,0 0,0 0,0 0,-1 0,1-1,0 1,0 0,0 0,0 0,0 0,-1 0,1 0,0 0,0 0,0 0,-49 32,-14 17,-87 91,-48 76,175-190,-119 136,6 7,-151 247,230-308,49-77,8-30,1-1,-1 0,0 0,0 1,0-1,1 0,-1 0,0 1,0-1,1 0,-1 0,0 0,1 0,-1 0,0 1,1-1,-1 0,0 0,1 0,-1 0,0 0,0 0,1 0,-1 0,0 0,1 0,-1 0,0 0,1 0,-1 0,0-1,1 1,-1 0,0 0,1 0,-1 0,0-1,0 1,1 0,-1 0,0 0,0-1,1 1,8-7,-1 0,1 0,13-15,63-84,120-192,-123 173,398-636,-425 671,-38 67,-17 23,0 0,0 0,0 0,0 0,0 0,0 0,0 0,0 0,0 1,0-1,0 0,0 0,0 0,0 0,0 0,0 0,0 0,0 0,0 1,0-1,0 0,0 0,0 0,0 0,0 0,0 0,0 0,0 0,0 0,1 0,-1 0,0 0,0 0,0 1,0-1,0 0,0 0,0 0,0 0,0 0,0 0,1 0,-1 0,0 0,0 0,-21 50,-87 180,-88 201,137-286,-40 157,92-280,-14 69,20-86,1 0,-1 0,1 1,0-1,0 0,1 0,-1 0,1 0,0 0,1 0,-1 0,1-1,0 1,3 5,-3-7,0-1,0 0,0 0,1 0,-1 0,1 0,-1 0,1-1,0 1,0-1,-1 0,1 0,0 0,0 0,0 0,0-1,0 1,0-1,0 0,0 0,1 0,-1 0,0-1,6-1,10-2,-1-1,1-1,18-8,-25 9,84-36,135-80,85-78,509-412,-783 575,-25 21,0 0,0 1,1 0,1 2,40-21,-59 33,1-1,0 1,-1 0,1-1,0 1,0 0,-1-1,1 1,0 0,0 0,-1 0,1-1,0 1,0 0,-1 0,1 0,0 0,0 1,0-1,-1 0,1 0,0 0,0 1,-1-1,1 0,0 1,-1-1,1 0,0 1,-1-1,1 1,-1-1,1 1,-1 0,1-1,-1 1,1-1,-1 1,1 0,-1-1,0 1,1 0,-1 0,0-1,0 1,1 0,-1 0,0-1,0 1,0 2,-2 7,1 0,-2 1,0-1,0 0,-1 0,-8 16,-211 379,115-222,86-145,-71 124,-80 194,170-350,-1 3,1 0,0 0,0 0,-3 19,6-28,0 1,0-1,0 1,0-1,0 1,0-1,0 0,0 1,0-1,0 1,0-1,1 1,-1-1,0 1,0-1,0 0,1 1,-1-1,0 1,0-1,1 0,-1 1,0-1,1 0,-1 1,1-1,-1 0,0 0,1 1,-1-1,1 0,-1 0,0 0,1 0,-1 1,1-1,0 0,2-1,0 1,0-1,0 0,0 0,0 0,-1 0,1 0,0-1,-1 1,5-4,190-144,-99 71,1281-961,-1250 954,-125 82,1 1,-1-1,1 1,0 0,0 0,0 0,0 1,0 0,0 0,1 0,-1 1,6-1,-10 1,0 1,0-1,0 0,0 1,-1-1,1 0,0 1,0-1,0 1,0 0,-1-1,1 1,0 0,-1-1,1 1,0 0,-1 0,1-1,-1 1,1 0,-1 0,1 0,-1 1,1 2,0 0,-1-1,0 1,0-1,0 1,0 0,0-1,-1 1,-1 5,-10 28,-2-1,-1-1,-2 0,-1-1,-25 34,3-1,-102 173,-117 205,36-1,208-402,15-42,0 1,0-1,0 0,0 1,-1-1,1 0,0 1,0-1,0 0,0 1,0-1,0 0,0 1,0-1,0 0,0 1,0-1,0 0,0 1,1-1,-1 0,0 1,0-1,0 0,0 1,1-1,-1 0,0 0,0 1,0-1,1 0,-1 0,0 1,1-1,-1 0,0 0,0 0,1 1,-1-1,0 0,1 0,-1 0,1 0,5-2,-1-1,1 0,-1 0,0-1,0 0,0 0,-1 0,8-7,224-258,-220 250,133-175,191-327,-291 429,-46 74,-3 18,-1 0,1 0,-1 0,1-1,-1 1,1 0,-1 0,1 0,-1 0,1 0,-1 0,1 0,-1 0,1 0,-1 0,1 0,-1 0,1 1,-1-1,1 0,-1 0,1 0,0 1,-1-1,1 0,-1 0,0 1,-26 18,1 1,0 0,2 2,0 1,-25 33,23-28,-68 76,5 4,-120 191,194-275,2 2,0-1,-9 30,21-50,-1 0,1 0,0 1,0-1,1 0,0 8,0-12,0 1,0-1,0 0,0 0,1 1,-1-1,0 0,1 0,-1 0,1 0,0 1,-1-1,1 0,0 0,0 0,-1 0,1 0,2 1,0-1,1 0,-1 0,0 0,1-1,-1 0,0 1,1-1,-1 0,0-1,1 1,-1 0,0-1,1 0,-1 0,0 0,0 0,0-1,5-2,40-21,-1-2,-2-2,77-64,311-322,-320 298,-103 109,-20 23,-37 45,-574 815,609-856,-29 42,3 2,3 2,-30 77,63-136,0 0,0 0,1 1,0-1,0 0,1 9,0-13,0 0,0 0,0-1,1 1,-1 0,1 0,-1 0,1 0,0-1,0 1,-1 0,1-1,1 1,-1 0,2 2,1-2,1 1,-1-1,0 0,0-1,1 1,-1-1,1 0,0 0,-1 0,1-1,0 1,-1-1,1 0,0 0,0-1,5-1,27-3,-1-2,68-21,77-38,-157 56,415-182,-336 138,-4-3,111-84,-173 112,-1-1,-2-1,-1-3,-1 0,27-40,-46 55,-1 0,0-1,-1 0,-2 0,0-1,-1-1,-1 0,-1 0,-1 0,-1 0,0-1,-1-29,-3 42,0 1,-1 0,0-1,0 1,-1 0,-1 0,1 0,-1 0,-1 0,0 1,-6-12,3 11,0 0,-1 1,0 0,0 0,-1 0,1 1,-2 1,1-1,-17-7,-46-22,-128-46,-97-9,55 27,-320-40,-260 35,152 78,509 5,0 7,-171 45,260-47,-106 44,142-47,0 1,2 2,0 2,-40 31,61-41,0-1,2 2,-1-1,1 2,1-1,0 1,1 1,0 0,1 0,1 1,-7 17,10-19,1-1,1 1,0 0,0 0,1 0,1 1,0-1,1 0,0 0,1 0,0 0,2 0,7 20,-4-12,2-1,1 0,0-1,1 0,1-1,1-1,1 1,0-2,32 29,-23-27,1 0,1-2,0-1,1-1,1-1,44 16,1-9,1-3,1-3,0-3,0-4,83-2,29-7,0-9,-1-7,-2-9,0-8,-2-7,260-98,-341 101,-2-4,-2-4,-2-4,-3-4,87-69,-130 85,-2-2,-2-3,-2-1,40-54,-56 62,-1-1,-2-2,-2 0,-1-1,-3-1,16-54,-27 72,0-1,-2 0,0 0,-2 0,-1 0,-1 0,-1 0,-1 0,-2 0,0 0,-15-45,15 57,-1 0,-1 0,-1 0,0 0,0 1,-1 1,0-1,-1 1,-1 0,0 1,0 1,-1-1,0 1,0 1,-1 0,0 1,-1 0,0 1,0 0,0 1,-1 1,-16-4,8 4,0 2,1 0,-1 1,0 2,0 0,1 1,-1 1,1 1,0 1,0 1,-32 14,1 3,1 3,1 2,-61 45,12 1,4 4,4 3,-115 133,98-84,-178 278,170-202,99-170,1-1,2 2,-16 63,27-90,1-1,1 1,0-1,0 1,1-1,0 1,1-1,0 1,3 12,-3-19,0 0,1 1,-1-1,1 0,0-1,-1 1,1 0,1 0,-1-1,0 1,1-1,-1 0,1 0,0 0,-1 0,1 0,0 0,0-1,1 1,-1-1,0 0,0 0,1 0,-1-1,0 1,1-1,-1 0,5 0,9-1,0 0,0-1,0-1,0-1,-1 0,24-10,34-16,-1-3,120-74,128-115,-201 131,109-106,-196 165,-1-2,-2-1,-1-1,-2-1,-2-1,-1-2,32-73,-47 91,-2-1,0 0,-2 0,-1-1,0 1,-2-1,-1-45,-2 51,-2 0,0 0,-1 0,0 1,-2-1,0 1,-1 0,0 1,-2 0,-18-28,10 22,0 1,-2 0,-1 1,0 1,-1 1,-1 1,-35-21,20 18,0 1,-2 1,0 3,-56-16,14 13,-1 3,0 4,-1 4,-121 4,124 5,-1 3,1 4,0 4,1 3,-95 32,135-34,1 2,0 2,2 2,-68 47,79-48,1 2,2 0,0 2,1 0,1 2,1 0,-21 38,23-33,2 1,1 1,2 0,1 1,2 0,0 1,3 0,1 0,1 1,2-1,2 1,0-1,9 47,-4-51,1 0,2 0,1-1,2 0,1-1,0 0,2-1,2 0,0-2,2 0,0 0,2-2,1 0,0-1,34 25,-18-19,2-2,0-2,2-2,1-1,0-2,81 24,-64-28,1-2,0-3,0-3,104-1,-68-11,0-4,0-4,-1-4,-1-5,0-3,126-54,-159 54,-1-3,-1-2,-2-3,-1-2,57-47,-86 59,-1-2,-1 0,-1-1,-1-2,-2 0,-1-1,-1-1,-1-1,-2-1,-1 0,13-41,-18 37,-1 1,-2-1,-2-1,-1 1,-1-1,-3 0,0 1,-3-1,-1 1,-16-67,6 54,-3 2,-1 0,-2 1,-3 1,-1 0,-2 2,-44-55,27 46,-1 3,-2 1,-3 2,-104-75,82 75,-2 2,-1 4,-113-44,59 40,-2 5,-1 6,-2 6,-244-19,235 38,-1 6,-145 17,192-4,-1 5,2 4,-168 58,211-58,2 1,0 3,2 2,-78 56,98-61,2 2,1 0,1 2,1 1,1 0,1 2,1 0,-24 49,27-41,3 1,1 1,1 0,2 0,2 1,2 0,1 0,2 1,2 0,7 75,1-62,2 0,2-1,3-1,2 0,2-1,2-1,44 78,-44-94,2-1,1 0,1-2,42 41,-54-59,1 0,1-1,0-1,0 0,1-1,0 0,1-1,-1-1,2-1,-1 0,1-1,18 3,-29-7,0-1,1 0,-1 0,0-1,0 1,0-1,0-1,1 1,-2-1,1-1,0 1,0-1,-1 1,1-2,-1 1,0-1,0 1,0-1,-1-1,1 1,-1-1,0 1,0-1,-1 0,1-1,-1 1,3-8,5-10,-1-1,-1 0,-1 0,-1-1,4-33,-5 22,-2-1,-1 0,-2 0,-2 0,-1 0,-2 0,-1 1,-2 0,-16-48,14 57,-1 1,-1 1,-2 0,0 0,-2 1,-1 1,0 1,-2 0,0 1,-2 1,0 1,-1 0,-24-15,8 11,-1 1,-1 3,-1 1,0 1,-2 3,-61-14,17 11,-1 4,-111-2,114 13,0 3,0 5,0 2,-151 38,184-32,2 1,0 3,1 3,1 1,0 2,2 2,2 2,0 2,-46 43,54-38,1 2,2 1,2 1,1 2,2 0,2 2,-23 55,33-63,1 1,2 0,1 1,3 0,0 1,3 0,1 0,1 0,7 77,-1-90,2-1,1 1,1 0,1-1,2-1,0 0,1 0,1 0,1-2,1 0,1 0,1-1,1-1,0-1,2 0,0-1,26 17,15 6,1-3,2-3,2-3,134 46,-14-19,367 65,205-43,-346-68,-346-15,1-2,0-4,-2-2,72-22,-119 28,0 0,0-2,-1 0,0-1,0 0,0-1,-2-1,28-23,-34 24,0 0,-1 0,0 0,0-1,-1 0,-1 0,1-1,-2 1,1-1,-2 0,1 0,-2-1,4-21,-5 9,0-1,-1 1,-1-1,-1 1,-2 0,0 0,-2 0,0 1,-2-1,-12-26,-2 4,-2 2,-1 1,-2 2,-33-40,51 70,-1 0,1 0,-2 1,1 0,-1 1,-1 0,0 1,0 0,0 1,-1 0,0 1,-1 0,1 1,-1 1,0 0,0 1,0 1,-1 0,1 0,0 2,-1 0,-28 3,7 2,-1 1,1 2,1 1,0 2,0 2,1 1,-32 18,6 2,2 2,-98 81,130-96,0 2,2 1,1 1,1 1,1 1,-23 37,40-57,0 0,1 0,0 0,0 1,0-1,1 1,0 0,0-1,1 1,0 0,1 0,0 0,0 0,0 0,1 0,0 0,4 11,-1-10,0 1,1-1,0 0,1 0,0 0,0-1,1 0,0 0,0-1,1 0,0 0,15 10,6 1,1-2,1-1,0-2,1-1,0-1,1-1,0-2,42 4,58 6,1-6,0-7,0-4,0-7,-1-6,0-5,-1-6,-1-6,213-76,-276 79,0-3,114-68,-159 82,0-1,0-1,-2-1,0-1,-1 0,-1-2,-1-1,-1 0,0-1,17-35,-21 29,-1-1,-1 0,-2-1,-2 0,0 0,-2 0,2-58,-7 44,-2 1,-1 0,-3 1,-1-1,-16-48,13 59,-2 1,-1 0,-2 1,-1 0,-1 2,-2 0,0 0,-37-38,36 46,-1 1,-1 0,-1 2,-1 1,0 0,-1 2,-1 1,0 1,-1 1,-43-13,29 16,-1 1,0 3,0 1,0 2,-1 2,1 2,0 1,0 3,0 1,-59 18,11 4,2 3,1 4,-135 77,131-58,1 3,3 5,-104 97,138-110,3 3,1 2,3 2,3 2,-63 113,95-150,0 0,2 1,1 0,0 0,2 1,1 0,0 0,2 1,1-1,1 29,2-41,0 1,1-1,0 0,1-1,1 1,0 0,0-1,1 0,0 0,1 0,0-1,1 1,0-1,1-1,0 0,0 0,1 0,0-1,0-1,1 1,0-1,12 5,-2-2,2 0,0-1,0-2,0 0,43 7,128 2,-15-16,0-8,-1-7,292-65,-351 54,0-5,-3-5,191-87,-255 97,-1-3,-2-2,-1-2,47-42,-65 48,-2 0,-1-2,-1-1,-2 0,-1-2,35-67,-44 70,-2 0,0 0,-2-1,-1 0,-2-1,-1 1,-1-1,-2 0,-1 0,-1-1,-2 1,-1 0,-2 0,0 1,-2-1,-2 1,-1 1,-1 0,-1 0,-21-35,25 51,-1 0,0 1,-1 0,0 0,-1 1,-1 1,1 0,-2 0,1 1,-1 1,0 0,-1 0,0 2,0 0,-1 0,0 1,-18-3,-13-2,-1 1,0 3,-56-1,-3 7,-137 18,-197 61,253-29,2 7,3 9,-247 126,296-121,3 6,4 5,4 6,-220 205,273-222,4 3,-67 97,92-110,2 1,-36 81,58-106,1 0,3 1,1 1,1 0,-5 51,13-71,1 0,1 1,0-1,1 0,2 0,0 0,0 0,2-1,0 1,2-1,0 0,11 20,-9-23,0-1,2 0,0-1,0 0,1 0,1-1,0-1,1 0,0-1,0 0,1-1,0-1,28 11,-4-5,0-2,0-2,1-1,61 5,179-5,327-43,-1-32,-170 16,-320 38,342-45,-433 53,1 0,0-1,45-15,-66 19,0-1,-1 0,1 0,0-1,-1 0,1 1,-1-1,0-1,0 1,0-1,-1 1,1-1,-1 0,0-1,0 1,0 0,0-1,-1 0,2-5,-2 3,-1 0,0 1,-1-1,0 0,0 0,0 1,-1-1,-2-10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2:27.1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654 389,'-4'108,"-4"0,-31 149,-70 203,0-7,87-306,20-135,1 0,0 0,1-1,2 21,-2-32,0 1,0 0,0-1,0 1,1-1,-1 1,0 0,0-1,1 1,-1-1,0 1,1-1,-1 1,0-1,1 1,-1-1,1 1,-1-1,1 0,-1 1,1-1,-1 0,1 1,-1-1,1 0,-1 0,1 1,0-1,-1 0,1 0,-1 0,1 0,0 0,-1 0,1 0,0 0,-1 0,1 0,-1 0,1 0,0 0,-1-1,1 1,-1 0,1 0,-1-1,1 1,-1 0,1-1,-1 1,1-1,0 1,16-14,-1 0,-1-1,0 0,-1-1,16-24,-6 9,288-403,-193 260,154-220,-222 326,-49 66,-1 1,0-1,1 0,-1 1,1-1,-1 1,1-1,0 1,0 0,-1 0,1 0,0 0,0 0,4-1,0 10,-7 16,-9 29,-20 57,-5 18,-4 112,39-235,-1 5,0 0,1 0,0 0,3 17,-3-25,0-1,0 1,1-1,-1 1,0-1,1 0,0 1,-1-1,1 0,0 1,-1-1,1 0,0 0,0 0,0 0,0 0,0 0,0 0,1 0,-1 0,0 0,0 0,1-1,-1 1,0-1,1 1,-1-1,1 1,-1-1,0 0,1 0,-1 0,1 0,-1 0,1 0,-1 0,1 0,-1 0,3-1,5-3,1 0,-2 0,1 0,-1-1,1-1,-1 1,12-12,164-146,-57 47,981-815,-1067 901,46-27,-81 53,0 0,0 1,1 0,0 0,0 1,-1 0,1 0,11-1,-16 3,0 0,0 0,-1 1,1-1,0 0,0 1,-1-1,1 1,0 0,-1 0,1 0,-1 0,1 0,-1 0,1 0,-1 0,0 0,0 1,1-1,-1 0,0 1,0-1,0 1,-1-1,1 1,0 0,-1-1,1 1,0 0,-1 0,0-1,0 1,1 0,-1 0,0 3,1 10,-1 0,0 1,-1-1,-1 0,0 1,-5 14,-33 105,34-116,-243 638,100-283,144-363,1-1,0 1,1 1,-4 21,7-33,0 1,0-1,0 1,0-1,0 0,0 1,1-1,-1 1,0-1,0 0,0 1,0-1,0 0,1 1,-1-1,0 0,0 1,0-1,1 0,-1 1,0-1,1 0,-1 1,0-1,0 0,1 0,-1 0,1 1,-1-1,0 0,1 0,-1 0,0 0,1 1,21-9,8-13,-2-1,0-1,-2-2,26-30,-14 16,12-13,358-357,-387 389,79-71,-91 84,0 0,0 0,0 2,1-1,0 1,0 0,1 1,17-5,-26 9,-1-1,1 1,-1 0,1-1,-1 1,1 0,0 0,-1 0,1 1,-1-1,1 0,-1 0,1 1,-1-1,1 1,-1-1,0 1,1 0,-1 0,0-1,1 1,-1 0,0 0,0 0,0 0,0 1,0-1,0 0,0 0,0 1,0-1,-1 0,1 1,-1-1,1 0,-1 1,1 1,1 10,0-1,-1 1,-1 0,0-1,-1 1,0 0,-4 13,-9 46,-3-1,-3-1,-32 72,-103 205,-133 212,269-523,38-63,7-13,76-97,6 4,211-202,306-180,-607 502,119-81,-123 86,0 1,0 0,0 1,1 0,0 1,0 1,24-4,-37 8,1-1,-1 1,1 0,0 0,-1 0,1 0,-1 1,1-1,0 1,-1-1,1 1,-1 0,1 0,-1 0,5 3,-6-3,0 1,1-1,-1 0,0 1,0-1,0 1,0 0,0-1,-1 1,1 0,0-1,-1 1,1 0,-1 0,0 0,0-1,1 4,-2 6,0-1,-1 0,0 0,-1-1,1 1,-2 0,-5 11,-8 15,-2-1,-2-1,-33 44,-95 100,-44 24,-8-9,-308 227,462-385,-60 33,60-47,46-20,0-1,0 1,0-1,0 0,0 1,0-1,0 0,0 0,0 0,0 0,0 0,0 0,0 0,0 0,0-1,0 1,0 0,0-1,0 1,0 0,-2-2,3 1,0 0,-1 1,1-1,-1 0,1 0,0 0,0 0,0 0,0 0,-1-1,1 1,1 0,-1 0,0 0,0 0,0 0,0 0,1 0,-1 0,0 0,2-1,20-43,16-11,1 1,3 2,75-73,172-130,389-238,-329 252,-212 138,-101 70,-36 34,1 0,-1-1,1 1,-1 0,0-1,1 1,-1-1,1 1,-1-1,0 1,1-1,-1 1,0-1,0 1,1-1,-1 1,0-1,0 0,0 1,0-1,0 1,0-1,0 0,0 1,0-1,0 1,0-1,0-1,-6 2,1-1,0 1,-1 0,1 1,0-1,-1 1,1 0,0 0,0 1,0-1,-7 4,-354 111,-109 30,5-25,-518 62,973-181,-48 8,-1-4,-121-2,153-10,32 5,-1 1,1 0,-1 0,1 0,-1-1,1 1,0 0,-1-1,1 1,-1 0,1-1,0 1,-1 0,1-1,0 1,0-1,-1 1,1 0,0-1,0 1,-1-1,1 1,0-1,0 1,0-1,0 1,0-1,0 0,2-3,-1 1,1 0,0 0,0 0,1 0,-1 0,1 1,-1-1,1 1,0-1,4-2,75-57,164-93,106-30,-195 111,-62 30,162-100,-228 119,-29 25,0 0,1 0,-1 0,0 0,0 0,0-1,0 1,0 0,0 0,1 0,-1-1,0 1,0 0,0 0,0 0,0-1,0 1,0 0,0 0,0-1,0 1,0 0,0 0,0 0,0-1,0 1,0 0,0 0,-1 0,1-1,0 1,0 0,0 0,0 0,0-1,0 1,-1 0,1 0,0 0,0 0,0 0,0-1,-1 1,1 0,0 0,0 0,0 0,-1 0,1 0,0 0,0 0,0 0,-1 0,1 0,0 0,0 0,0 0,-1 0,1 0,-11 0,0 2,0-1,0 1,-14 5,-515 179,343-110,134-53,-404 146,353-136,106-33,9-3,25-13,651-260,-166 78,-469 179,63-39,-70 29,-34 29,-1-1,0 1,0 0,1 0,-1-1,0 1,0 0,0 0,1-1,-1 1,0 0,0-1,0 1,0 0,0-1,0 1,0 0,0-1,0 1,0 0,0-1,0 1,0 0,0-1,0 1,0-1,0 1,0 0,0 0,0-1,-1 1,1 0,0-1,0 1,0 0,-1-1,1 1,0 0,0 0,-1-1,1 1,0 0,0 0,-1 0,1 0,0-1,-1 1,1 0,-8-1,0 0,0 1,0 0,0 0,0 1,0 0,-9 2,-141 31,3 7,-154 62,238-78,-243 86,-542 169,809-268,-78 9,115-20,0 0,0-1,0 0,0-1,0 0,-15-3,24 3,-1 1,0-1,1 0,-1 1,1-1,-1 0,1 0,0 0,-1 0,1 0,0 0,-1 0,1-1,0 1,0 0,0-1,0 1,0 0,1-1,-1 1,0-1,1 0,-1 1,1-1,-1 0,1 1,0-1,0 0,0 1,0-1,0 0,0 1,0-1,0 0,1 1,-1-1,1 0,-1 1,1-1,0 1,-1-1,1 1,2-3,3-8,2 0,-1 1,1 0,1 0,0 1,1 0,12-10,23-17,87-54,14 7,4 6,3 7,163-52,490-115,-593 180,-415 100,-45-2,-509 85,-744 102,1424-218,36-3,1-1,-1-3,1-1,-55-5,93 4,-1 0,1 0,-1-1,0 1,1 0,-1-1,1 1,-1-1,1 0,-1 1,1-1,-1 0,1 0,0 0,0 0,-3-2,4 2,0 1,0-1,0 1,0-1,0 0,0 1,0-1,0 0,0 1,0-1,0 0,0 1,1-1,-1 1,0-1,0 0,1 1,-1-1,0 1,1-1,-1 1,1-1,-1 1,0-1,1 1,-1-1,2 1,7-7,0 0,1 1,16-8,-22 12,92-44,3 5,191-54,233-24,136 4,-450 90,245 3,-440 25,-25 4,-46 11,-729 167,598-145,-458 89,616-124,42-11,64-16,715-148,20 55,-50 45,-650 67,-109 2,1 1,-1 0,0 1,0-1,0 0,1 1,-1-1,0 1,0 0,0 0,3 1,-4-1,-1-1,0 0,0 1,1-1,-1 0,0 1,0-1,0 0,0 1,1-1,-1 1,0-1,0 1,0-1,0 0,0 1,0-1,0 1,0-1,0 1,0-1,0 0,0 1,-1-1,1 1,0-1,0 0,0 1,0-1,-1 1,1-1,0 0,0 1,-1-1,-6 7,0 0,0-1,-1 0,-11 7,12-8,-129 82,-238 110,217-119,-1048 494,368-180,807-378,1 1,-43 30,71-44,0-1,0 1,0 0,0 0,0 0,0 0,0-1,0 1,1 0,-1 1,0-1,0 0,1 0,-1 0,1 0,-1 1,1-1,0 0,-1 2,2-3,-1 1,1 0,-1 0,1-1,-1 1,1 0,0-1,-1 1,1 0,0-1,0 1,-1-1,1 1,0-1,0 1,0-1,0 0,-1 0,1 1,0-1,0 0,0 0,0 0,2 0,27 2,1-2,56-6,193-25,100-11,1626-67,1 102,-1875 7,170 6,-258 0,-44-6,0 0,0 0,1 0,-1 1,0-1,0 0,0 0,1 0,-1 0,0 0,0 0,0 1,0-1,1 0,-1 0,0 0,0 0,0 1,0-1,0 0,0 0,0 0,1 1,-1-1,0 0,0 0,0 1,0-1,0 0,0 0,0 0,0 1,0-1,0 0,0 0,0 0,-1 1,1-1,0 0,0 0,0 0,0 1,0-1,0 0,0 0,0 0,-1 1,1-1,0 0,0 0,0 0,0 0,-1 0,1 0,0 1,0-1,0 0,-1 0,1 0,0 0,0 0,0 0,-1 0,1 0,0 0,0 0,-1 0,-77 25,-133 27,-116 24,140-33,-1992 425,1836-411,107-30,216-25,0 0,0-2,-32-2,52 2,0 0,-1 0,1 0,-1 0,1 0,0 0,-1 0,1 0,0 0,-1-1,1 1,0 0,-1 0,1 0,0 0,0-1,-1 1,1 0,0 0,-1 0,1-1,0 1,0 0,0-1,-1 1,1 0,0 0,0-1,0 1,0 0,-1-1,1 1,0 0,0-1,0 1,0 0,0-1,0 1,0-1,0 1,0 0,0-1,0 1,20-18,37-10,0 2,99-30,-105 39,183-57,2 10,3 11,434-39,-641 89,0 2,35 4,-41 5,-26-8,1 1,-1-1,0 0,0 0,0 1,1-1,-1 0,0 1,0-1,0 0,0 1,1-1,-1 0,0 1,0-1,0 0,0 1,0-1,0 0,0 1,0-1,0 0,0 1,0-1,0 1,0-1,0 0,-1 1,1-1,0 0,0 1,0-1,0 0,-1 0,1 1,0-1,0 0,-1 0,1 1,0-1,-1 0,-9 7,0 0,-1-1,1-1,-2 0,-22 7,-218 68,-313 55,545-131,-846 152,718-140,145-15,-1-1,0 0,0 0,0 0,0 0,0 0,0-1,1 0,-1 0,0 0,0 0,1 0,-5-3,7 3,1 1,0-1,-1 1,1-1,0 1,0-1,-1 1,1-1,0 1,0-1,0 1,0-1,0 0,0 1,0-1,0 1,0-1,0 1,0-1,0 0,0 1,0-1,1 1,-1-1,0 1,0-1,1 1,-1-1,23-25,26-13,2 2,109-58,-42 28,-44 21,396-265,-448 294,-1-1,-1-1,-1 0,21-29,-32 37,0-1,-1 0,0-1,-1 1,-1-1,0-1,-1 1,0-1,-1 1,2-17,1-33,-4 24,3 1,17-74,42-57,-62 165,0 0,0 0,-1-1,0 1,1-1,-2 1,1-1,0 0,-1 1,0-1,0 0,-1 1,1-1,-1 1,0-1,0 0,0 1,-1 0,-2-7,0 7,-1-1,1 1,0 0,-1 1,0-1,0 1,0 0,0 0,-1 0,1 1,-1 0,1 0,-1 0,0 0,-10 0,-65-11,-1 4,-84 2,16 0,128 6,-45-3,0-2,-75-18,80 1,61 22,-1 1,0-1,1 0,-1 0,1 1,-1-1,1 0,0 0,-1 0,1-1,0 1,0 0,0 0,0-1,0 1,0 0,0-1,0 1,1-1,-1 1,0-1,1 0,-1 1,1-1,0 0,-1 1,1-1,0 0,0 1,0-3,2 2,-1 0,0 0,1 0,-1 0,1 0,0 0,-1 1,1-1,0 1,0-1,0 1,0 0,0 0,0 0,1 0,-1 0,0 0,3 0,32-9,1 2,0 2,0 1,47 0,-64 4,1185-11,-864 16,-255-5,100 6,-159 0,-28-5,1 0,-1 0,0 0,0 0,0 0,0 0,0 0,1 0,-1 1,0-1,0 0,0 0,0 0,0 0,0 0,0 0,0 0,1 1,-1-1,0 0,0 0,0 0,0 0,0 0,0 1,0-1,0 0,0 0,0 0,0 0,0 0,0 1,0-1,0 0,0 0,0 0,0 0,0 0,0 1,0-1,0 0,0 0,-1 0,1 0,0 0,0 1,0-1,0 0,0 0,0 0,0 0,0 0,-1 0,1 0,0 0,0 0,0 1,0-1,0 0,-1 0,1 0,0 0,0 0,0 0,-54 17,-388 82,-3-18,-690 34,599-103,491-13,-67-10,109 10,-1 1,1-1,-1 0,1 0,0 0,-1-1,1 1,0-1,0 1,-4-4,6 5,1-1,0 1,-1 0,1-1,0 1,0-1,-1 1,1-1,0 1,0-1,0 1,0-1,0 1,-1-1,1 0,0 1,0-1,0 1,0-1,1 1,-1-1,0 1,0-1,0 1,0-1,0 1,1-1,-1 1,0-1,0 1,1-1,-1 1,0 0,1-1,-1 1,1-1,0 1,7-7,0 2,1-1,0 1,0 0,16-5,111-39,172-37,-289 81,2368-532,-2262 512,-95 22,-30 3,0 0,0 0,0 0,0 1,0-1,0 0,0 0,0 0,0 1,0-1,0 0,0 0,0 1,0-1,0 0,0 0,0 0,0 1,0-1,0 0,0 0,0 0,0 1,-1-1,1 0,0 0,0 0,0 0,0 1,-1-1,1 0,0 0,0 0,0 0,0 0,-1 0,1 1,0-1,0 0,0 0,-1 0,1 0,0 0,0 0,-1 0,1 0,0 0,0 0,0 0,-1 0,1 0,-61 25,-81 21,-2-6,-176 25,-316 13,-977-5,1586-74,31-1,33 0,33-1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3.88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55,'-11'11,"-14"26,-15 40,-22 29,-11 18,-6 0,12-10,17-37,16-52,27-53,35-45,36-53,28-38,11-25,-13 19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7.14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1397,'-11'18,"-1"0,-1-1,-16 19,15-21,2 0,0 1,-14 25,24-36,-1 0,1 0,0 0,1 0,-1 0,1 0,0 0,-1 8,3-11,-1 0,0 0,0 0,1-1,-1 1,1 0,-1 0,1 0,0 0,-1-1,1 1,0 0,0-1,1 1,-1-1,0 1,0-1,1 0,-1 1,1-1,-1 0,1 0,0 0,-1 0,1 0,0 0,2 0,8 2,-1 0,0-1,1-1,0 0,-1 0,1-2,12 0,164-18,249-56,-284 45,471-99,-309 62,-94 25,-201 38,1 2,-1 0,1 1,26 3,-47-2,1 0,0 0,0 0,-1 0,1 0,0 0,-1 0,1 1,0-1,0 0,-1 0,1 1,0-1,-1 0,1 1,-1-1,1 1,0-1,-1 1,1-1,-1 1,0-1,1 1,-1 0,1-1,-1 1,0 0,1-1,-1 2,0 0,-1 0,1-1,-1 1,0 0,0-1,1 1,-1-1,0 1,0-1,-1 1,1-1,0 0,0 0,-1 1,-1 0,-30 23,-2-1,-38 20,-203 105,-324 146,-46 23,29 20,456-234,158-102,0 0,1 1,-1-1,0 1,1 0,-1-1,1 1,-3 5,5-8,0 0,0 1,0-1,0 0,0 1,0-1,0 1,0-1,0 0,0 1,0-1,1 1,-1-1,0 0,0 1,0-1,0 0,1 1,-1-1,0 0,0 1,1-1,-1 0,0 0,0 1,1-1,-1 0,0 0,1 0,-1 1,0-1,1 0,-1 0,0 0,1 0,-1 0,1 0,-1 0,0 1,1-1,-1 0,1 0,-1-1,0 1,1 0,-1 0,0 0,1 0,-1 0,1 0,27-4,0-1,0-2,28-9,221-69,967-281,62-39,-1236 384,-61 20,-13 5,-91 41,62-30,-454 220,376-180,-60 35,154-82,1 2,0 1,1 0,-22 20,36-30,0-1,0 1,0 0,0 0,1 0,-1 0,0 0,0 0,0 0,1 0,-1 0,1 0,-1 0,1 0,-1 0,1 0,0 1,-1-1,1 0,0 0,0 1,0-1,0 0,0 0,0 1,0-1,1 0,-1 0,0 0,1 1,-1-1,1 0,-1 0,1 0,-1 0,1 0,0 0,-1 0,1 0,0 0,0 0,0 0,0-1,0 1,1 1,8 2,0-1,0 0,0 0,1-1,-1 0,0-1,1 0,15-1,98-3,239-38,637-155,-325 55,-520 117,-119 24,-35 0,-1 0,0 0,0 0,0 0,0 1,0-1,1 0,-1 0,0 0,0 0,0 1,0-1,0 0,0 0,0 0,0 0,0 1,1-1,-1 0,0 0,0 0,0 1,0-1,0 0,0 0,0 0,0 1,0-1,0 0,-1 0,1 0,0 0,0 1,0-1,0 0,0 0,0 0,0 0,0 1,0-1,-1 0,1 0,0 0,0 0,0 0,0 1,-1-1,1 0,0 0,0 0,0 0,0 0,-1 0,1 0,0 0,0 0,0 0,-1 0,1 0,0 0,0 0,0 0,-1 0,1 0,-61 26,55-24,-185 70,-676 277,729-279,104-46,25-11,25-9,25-10,405-117,3-36,-430 152,874-385,-789 336,-95 47,-28 12,-57 21,-1437 570,1392-547,117-46,1 1,-1-1,0 0,0 0,1-1,-1 1,0-1,0 0,0 0,0 0,0-1,-6-1,9 2,1-1,-1 1,0-1,0 1,1-1,-1 1,0-1,1 0,-1 1,1-1,-1 0,1 1,-1-1,1 0,-1 0,1 0,0 1,0-1,-1 0,1-2,3-29,17-21,2 1,43-75,-58 112,128-219,9-19,-137 241,3-6,-1 0,-1 0,8-26,-15 40,0 0,0 1,0-1,-1 0,1 0,-1 0,0 0,0 0,-1 0,1 0,-1 0,1 0,-1 0,-1 0,1 1,0-1,-1 0,0 1,0-1,0 1,0-1,-4-3,0 2,0 1,-1 0,1 0,-1 0,0 1,0 0,0 0,0 1,0 0,-1 0,1 1,-1 0,-7-1,-34-2,-1 3,-62 4,-112 21,173-18,-182 22,-728 76,773-93,173-11,0 0,0-1,0 0,0-2,-19-4,31 6,0 0,0 0,0-1,0 1,0-1,0 1,1-1,-1 0,1 0,0 0,-1 0,1 0,0-1,0 1,0-1,0 1,1-1,-1 0,1 1,0-1,-1 0,1 0,1 0,-1 0,0 0,1 0,-1 0,1-1,0 1,1-6,1-4,1 0,0 1,1-1,0 1,1 0,1 0,0 1,14-21,9-10,2 1,56-58,21-5,209-157,154-60,386-174,-1204 638,-24-16,-786 194,-7-60,900-205,241-51,-1 0,1 2,-23 9,46-16,0 0,0 0,0 0,-1 1,1-1,0 0,0 0,0 0,-1 0,1 0,0 0,0 0,0 1,0-1,-1 0,1 0,0 0,0 0,0 1,0-1,0 0,0 0,-1 0,1 1,0-1,0 0,0 0,0 0,0 1,0-1,0 0,0 0,0 0,0 1,0-1,0 0,0 0,0 1,0-1,0 0,1 0,-1 0,0 1,0-1,0 0,0 0,0 0,0 0,0 1,1-1,-1 0,0 0,0 0,0 0,0 0,1 0,-1 1,0-1,0 0,0 0,1 0,-1 0,0 0,0 0,1 0,-1 0,0 0,0 0,1 0,38 6,137-1,982-17,-482 2,-526 12,-110 7,-39-9,0 0,-1 0,1 1,-1-1,1 0,0 0,-1 1,1-1,-1 1,1-1,-1 0,1 1,-1-1,1 1,-1-1,0 1,1-1,-1 1,0-1,1 1,-1-1,0 1,0 0,1-1,-1 1,0 0,0-1,0 2,-2 1,0 0,0 0,-1 0,1-1,-1 1,0-1,1 1,-1-1,0 0,0 0,-1 0,1 0,0-1,-1 1,-6 1,-149 52,-103 17,-821 155,501-114,562-108,-54 11,72-15,10-1,46-6,163-25,137-26,115-22,1082-150,-1395 220,-134 14,-39 6,-121 25,-122 18,233-49,-650 147,466-96,-241 101,391-132,0 2,2 3,1 3,-103 77,141-93,0 2,-29 33,43-43,-1-1,1 1,1 0,-1 1,2 0,-1 0,1 0,-3 14,6-20,0-1,1 0,-1 1,1-1,0 0,0 1,0-1,0 0,1 1,-1-1,1 0,0 1,0-1,0 0,0 0,1 0,-1 0,1 0,0 0,-1 0,6 4,-2-2,1 0,1-1,-1 1,1-1,0-1,0 1,0-1,0-1,10 3,40 9,1-4,1-1,0-4,75-1,-85-3,302 4,87-6,323-6,653 1,-995 16,-131 14,-203-7,-80-15,-1-1,0 0,0 1,0 0,0 0,0 0,0 0,0 1,3 3,-6-5,-1-1,1 1,0 0,-1 0,1-1,-1 1,1 0,-1 0,0 0,1 0,-1 0,0-1,0 1,1 0,-1 0,0 0,0 0,0 0,0 0,0 0,0 0,-1 0,1 0,0 0,0 0,-1 0,1-1,0 1,-2 2,0 0,-1 1,0-1,0 0,0 0,0 0,-1 0,1-1,-1 1,-5 2,-30 14,0-2,-78 21,-222 52,-443 91,-782 200,1283-299,133-28,131-43,37-11,122-30,2129-483,-2095 468,-170 44,0 0,0-1,0 0,0 0,0-1,0 0,-1 0,0 0,6-4,-11 7,0-1,0 1,0-1,0 1,0 0,0-1,0 1,-1 0,1-1,0 1,0-1,0 1,0 0,-1-1,1 1,0 0,0-1,0 1,-1 0,1 0,0-1,-1 1,1 0,0 0,-1-1,1 1,0 0,-1 0,1 0,0 0,-1 0,1-1,-1 1,1 0,0 0,-1 0,1 0,0 0,-1 0,-44-7,-50 2,-177 11,-105 36,347-38,-781 114,314-43,350-57,115-19,32 1,0 0,-1 0,1 0,0 0,0 0,0 0,0 0,-1 0,1 0,0 0,0 0,0 0,0 0,-1 0,1 0,0 0,0 0,0 0,0-1,0 1,-1 0,1 0,0 0,0 0,0 0,0 0,0-1,0 1,0 0,-1 0,1 0,0 0,0-1,0 1,0 0,0 0,0 0,0-1,0 1,0 0,0 0,0 0,0 0,0-1,0 1,0 0,0 0,1 0,-1 0,0-1,0 1,0 0,0 0,0 0,0 0,0 0,0-1,1 1,-1 0,0 0,0 0,0 0,0 0,0 0,1 0,-1 0,0-1,0 1,15-7,0 0,0 1,32-8,680-132,-658 135,960-103,-1013 113,-1 1,0 0,1 1,27 6,-42-7,0 0,0 0,0 1,0-1,0 0,0 1,-1-1,1 0,0 1,0-1,0 1,0 0,-1-1,1 1,0-1,-1 1,1 0,0 0,-1-1,1 1,-1 0,1 0,-1 0,1 0,-1 0,0 0,1-1,-1 1,0 0,0 0,0 0,0 0,0 0,0 0,0 0,0 0,0 0,0 0,0 0,-1 0,1 0,0 0,-1 0,1 0,-1-1,0 3,-4 4,-1 1,1-1,-1 0,0 0,-1 0,0-1,0 0,0-1,-14 8,-89 46,80-45,-508 232,410-190,-24 18,114-47,38-27,0 0,0 0,-1 0,1 0,0 1,-1-1,1 0,0 0,0 0,0 1,-1-1,1 0,0 0,0 1,0-1,-1 0,1 0,0 1,0-1,0 0,0 1,0-1,0 0,0 1,0-1,0 0,0 0,0 1,0-1,0 0,0 1,0-1,0 0,0 1,0-1,0 0,0 1,0-1,0 0,1 0,-1 1,0-1,0 0,0 0,1 1,-1-1,0 0,1 1,5-1,1 1,-1-1,1 0,0-1,-1 1,1-1,-1 0,10-4,78-20,-2-5,154-72,167-123,-346 183,100-80,-147 105,0-1,-2-1,0 0,-1-2,-1 0,-1 0,-1-2,16-35,-26 49,0-1,-1 1,0 0,0-1,-1 0,0 1,-1-1,0 0,-1 0,0 0,-1 0,0 0,-2-12,1 17,0 0,0 0,-1 0,1 0,-1 0,0 0,0 0,-1 1,1 0,-1 0,0 0,0 0,-1 0,1 1,-1 0,1 0,-1 0,0 1,0-1,-1 1,1 0,0 1,-1-1,-10-1,-7 1,0 0,1 1,-1 1,-44 7,-182 40,-97 39,249-60,-1727 417,1445-380,337-58,-1-2,1-2,-81-8,115 6,1 0,-1-1,1 0,0-1,-1 1,1-1,-12-7,18 9,-1-1,0 1,0 0,1-1,-1 1,1-1,0 0,-1 1,1-1,0 0,0 0,0 0,0 0,0 1,0-2,1 1,-1 0,1 0,-1-3,2-2,1 0,-1 0,1 0,1 0,-1 1,1-1,1 1,-1 0,1 0,0 0,0 0,1 0,-1 1,12-9,25-26,3 2,48-33,589-360,-184 126,-440 267,77-67,-128 100,0 1,-1-2,1 1,-1-1,0 0,-1 0,1 0,-1 0,0-1,-1 0,0 0,0 0,3-9,-6 15,0-1,0 0,0 1,-1-1,1 0,0 1,-1-1,1 0,-1 1,1-1,-1 1,0-1,0 1,0-1,0 1,0 0,0-1,0 1,0 0,0 0,0 0,-3-2,-1 0,-1 0,0 0,0 1,0-1,0 1,0 1,0-1,-11 0,-26-2,-1 3,-85 7,-179 34,-314 85,413-71,202-52,0 0,0 0,0 0,0 1,1 0,-1 1,1-1,0 1,-8 7,14-11,0 1,0-1,0 0,-1 1,1-1,0 1,0-1,1 0,-1 1,0-1,0 1,0-1,0 0,0 1,0-1,0 1,1-1,-1 0,0 1,0-1,1 0,-1 1,0-1,0 0,1 0,-1 1,0-1,1 0,-1 0,0 1,1-1,-1 0,0 0,1 0,-1 0,1 0,-1 1,0-1,1 0,-1 0,1 0,-1 0,0 0,1 0,51 5,96-12,261-47,-293 36,-43 6,220-38,-253 40,-30 3,-17 6,-1 0,0 1,0 0,0 0,-15 3,-348 54,-9 31,181-40,-197 40,267-63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204 252 24575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24575,'683'25'0,"95"17"0,5-42 0,-317-3 0,222 3-1365,-630 0-5461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24575,'5'6'0,"-1"1"0,0-1 0,0 1 0,0-1 0,-1 1 0,0 0 0,-1 1 0,1-1 0,-2 0 0,1 1 0,-1-1 0,1 12 0,0-4 0,26 255 0,-21-164 0,25 117 0,-14-137 0,8 28 0,-5 1 0,9 161 0,-7 65 0,17 167 0,-41 1 0,-2-206 0,2-164 0,-2-21 0,5 0 0,26 177 0,-18-235-18,-5-26-656,14 49 1,-13-69-6153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4:41.08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2162 443,'-1'9,"0"1,-1-1,0 0,-1 0,0 0,-1 0,1-1,-2 1,-7 11,-3 8,-41 83,-290 515,337-612,-43 60,47-68,1-1,-1 1,0-1,-1 0,0 0,1-1,-1 0,-12 7,17-11,0 0,0 1,1-1,-1 0,0 1,0-1,0 0,0 0,0 0,0 0,0 0,0 0,0 0,0 0,0-1,0 1,1 0,-1 0,0-1,0 1,0 0,0-1,0 1,1-1,-1 1,0-1,1 0,-1 1,0-1,1 0,-1 1,0-1,1 0,-1 0,1 0,0 0,-1 1,1-1,0 0,-1-1,-2-8,0 0,0 0,1 0,1-1,-1 1,1-15,5-78,-4 99,15-123,5 1,51-168,-3 12,-51 174,-16 104,-1-1,1 1,-1 0,1-1,-1 1,-1 0,1-1,-1 1,-1-6,2 9,-1 1,1 0,0-1,0 1,-1 0,1 0,0-1,-1 1,1 0,0 0,-1 0,1-1,-1 1,1 0,0 0,-1 0,1 0,-1 0,1 0,0 0,-1 0,1 0,-1 0,1 0,-1 0,1 0,0 0,-1 0,1 0,-1 1,1-1,0 0,-1 1,-26 19,-97 115,22-20,-39 24,-315 239,-200 70,561-385,-5 3,79-48,21-17,0-1,0 0,0 0,0 0,0 0,0 0,0 0,0 1,0-1,0 0,0 0,0 0,0 0,0 0,0 0,0 1,0-1,0 0,0 0,0 0,0 0,0 0,0 1,0-1,0 0,0 0,0 0,0 0,0 0,1 0,-1 0,0 0,0 1,0-1,0 0,0 0,0 0,0 0,0 0,1 0,-1 0,0 0,0 0,0 0,0 0,0 0,1 0,-1 0,0 0,0 0,0 0,0 0,0 0,0 0,1 0,-1 0,0 0,0 0,0 0,0 0,0 0,0 0,0-1,1 1,-1 0,0 0,0 0,0 0,0 0,44-15,-43 15,1137-493,-456 169,-621 290,-1-2,-3-3,-1-3,68-64,-105 88,16-14,0 1,2 2,2 2,45-25,-81 49,1 1,0 0,0 0,0 1,0-1,0 1,0 0,0 0,0 0,1 1,-1 0,0-1,1 1,-1 1,0-1,0 1,1-1,-1 1,4 2,-5-1,0 1,0-1,0 1,-1 0,1 0,-1 0,0 0,0 1,0-1,0 0,0 1,-1-1,0 1,1 0,-2 0,1-1,0 1,-1 0,1 0,-1 0,0-1,-1 7,1 22,-2 1,-1-1,-2 0,-14 53,-53 125,43-129,19-55,-119 379,124-385,1 1,1 1,1-1,1 0,1 30,0-46,1-1,-1 0,1 1,-1-1,1 0,0 0,1 0,-1 0,1 0,0 0,0 0,0 0,0-1,1 1,-1-1,1 1,0-1,0 0,0 0,1 0,-1-1,1 1,-1-1,8 4,-1-4,0 0,-1-1,1 1,0-2,0 0,0 0,0 0,0-2,-1 1,18-5,31-10,108-47,152-82,1341-567,-1400 624,-245 83,1 1,-1 0,1 1,0 1,-1 0,1 1,19 1,-33 0,-1 0,1 0,0 1,0-1,-1 0,1 0,0 1,0-1,-1 1,1-1,0 0,-1 1,1-1,0 1,-1-1,1 1,-1 0,1-1,-1 1,1 0,-1-1,1 1,-1 0,0-1,1 1,-1 0,0 0,0 0,1-1,-1 1,0 1,-1 1,1 0,-1 0,0 0,0 0,0 0,0-1,0 1,-1 0,1-1,-1 1,-2 2,-23 27,-2-2,-33 28,-572 470,274-236,253-204,-135 144,211-191,30-40,0 0,1 0,-1 0,1 0,-1 0,1 0,-1 0,1 0,-1 0,1 0,0 0,0 0,-1 0,1 0,0 0,0 0,0 0,0 1,1 0,-1-1,1 0,0-1,-1 1,1-1,0 0,0 1,0-1,0 0,-1 1,1-1,0 0,0 0,0 0,0 0,0 0,0 0,-1 0,1 0,0 0,0 0,0 0,0 0,1-1,50-15,138-68,105-53,1351-596,-1327 600,-265 111,5-4,0 3,2 3,101-20,-159 39,1 0,0 0,0 1,0-1,0 1,0 0,0 0,0 1,0-1,0 1,0 0,0 0,0 0,-1 0,1 1,0-1,4 4,-7-4,0 0,0 0,0 1,-1-1,1 0,0 1,-1-1,1 0,-1 1,1-1,-1 1,0-1,1 1,-1-1,0 1,0-1,0 3,-1 2,0 0,0 0,-1 0,0 0,-4 11,-29 49,-3-2,-3-1,-62 73,90-119,-646 740,536-624,121-131,-39 41,1 3,-63 94,102-138,-1 0,1 0,0 0,-1 0,1 0,0 0,0 0,0 1,1-1,-1 0,1 1,-1-1,1 1,0-1,-1 0,1 1,1-1,-1 4,2-5,-1 0,1 0,0 0,0 0,-1-1,1 1,0 0,0-1,0 1,0-1,0 0,0 0,0 0,0 0,-1 0,1 0,0 0,0-1,0 1,0-1,0 1,2-2,45-11,-1-2,73-33,-84 32,160-69,295-175,-488 258,0 0,0 0,-1 0,1-1,0 1,-1-1,1 0,-1 0,0 0,4-5,-15 9,0 1,0 0,0 0,1 1,-1 0,-7 5,-163 68,-104 38,-1286 413,1265-451,246-64,-94 9,142-20,0-1,0 0,0-1,1 0,-11-3,18 4,-1 0,0-1,0 0,0 1,0-1,1 0,-1 0,0 0,1 0,-1 0,1 0,-1-1,1 1,0 0,0-1,-1 1,-1-4,3 3,-1 0,1 1,-1-1,1 0,0 0,0 0,0 0,0 0,0 0,0 0,0 0,0 0,1 0,-1 0,1 0,0 0,0-2,3-4,1 0,-1 0,1 1,11-14,12-9,1 2,1 1,41-29,344-208,32 27,45-27,-345 170,-141 90,-1 0,1-1,-1 0,0 0,-1 0,1 0,-1-1,8-11,-12 16,0 0,1 0,-1 0,0 0,0 0,1 0,-1 0,0 0,0 0,0-1,0 1,0 0,-1 0,1 0,0 0,0 0,-1 0,1 0,0 0,-1 0,1 1,-2-3,0 1,0 0,0 1,0-1,0 1,-1-1,1 1,0 0,-1 0,1-1,-1 2,1-1,-5-1,-11-1,-1 0,1 1,-1 1,1 0,-23 4,-108 15,126-14,-520 98,-126 18,640-116,-2-2,-43-2,70 1,1-1,0-1,-1 1,1 0,0-1,0 0,-1 0,1 0,0 0,0 0,0-1,0 1,0-1,1 0,-1 1,0-2,1 1,-5-4,6 3,1 1,-1-1,1 1,-1-1,1 0,0 1,0-1,0 1,0-1,1 0,-1 1,1-1,-1 1,1-1,0 1,0-1,0 1,1 0,-1-1,0 1,1 0,-1 0,4-3,12-17,1 0,1 2,1 0,31-24,104-68,-88 66,-23 15,1 2,-2-2,-2-2,0-2,54-61,-89 88,0 1,-1-1,-1 0,8-15,-11 22,-1 0,1 0,-1 0,1 0,-1-1,1 1,-1 0,0 0,0-1,1 1,-1 0,0-1,0 1,0 0,-1-1,1 1,0 0,0 0,-1-1,1 1,0 0,-1 0,0 0,1-1,-1 1,0 0,1 0,-1 0,0 0,0 0,0 0,0 0,0 1,0-1,0 0,0 0,0 1,0-1,0 1,-2-1,-5-1,0 2,0-1,1 1,-1 0,0 1,0 0,0 0,1 1,-11 3,-295 97,238-75,-378 142,-128 45,4-32,532-170,-1-2,-59 6,99-15,0-1,-1 0,1 0,0-1,0 1,-1-1,-7-3,13 4,0-1,0 1,0-1,0 1,0-1,0 1,0-1,0 1,0-1,0 0,0 0,1 1,-1-1,0 0,1 0,-1 0,0 0,1 0,-1 0,1 0,0 0,-1 0,1 0,0 0,-1 0,1-2,1-2,1-1,0 0,0 1,1-1,-1 1,1 0,0-1,1 2,-1-1,1 0,0 1,0-1,0 1,7-4,36-34,74-50,87-44,271-132,254-78,-273 133,-397 184,-27 13,-1-1,-1-2,37-26,-66 39,-21 10,-256 95,-686 162,667-203,-405 29,675-85,1-1,0-1,-27-3,46 3,-1 0,0 0,0 0,1-1,-1 1,0 0,1-1,-1 1,1-1,-1 0,0 1,1-1,-1 0,1 0,0 0,-1 0,1 0,0-1,0 1,-1 0,1 0,0-1,0 1,1-1,-1 1,0-1,0 1,1-1,-1 0,1 1,-1-1,1 0,0 1,-1-1,1-2,1-2,1 1,0-1,0 1,0-1,0 1,1 0,0 0,0 0,0 0,6-6,27-32,2 1,87-73,107-62,120-59,-187 128,-150 99,0-2,-1 0,19-19,-25 13,-8 17,0-1,-1 1,1 0,0-1,0 1,-1-1,1 1,0 0,-1-1,1 1,-1 0,1-1,0 1,-1 0,1 0,-1-1,1 1,-1 0,1 0,-1 0,1-1,-1 1,1 0,-1 0,1 0,-1 0,1 0,-2 0,-11 2,1-1,-1 2,0-1,1 2,-16 5,-415 152,48-34,-118 40,329-94,175-69,0 0,1 0,-1 1,1 0,0 0,-13 13,21-18,0 1,-1-1,1 1,-1-1,1 1,0-1,0 1,-1 0,1-1,0 1,0-1,0 1,-1 0,1-1,0 1,0-1,0 1,0 0,0-1,0 1,0 0,1-1,-1 1,0-1,0 1,0 0,1-1,-1 1,0-1,0 1,1-1,-1 1,1-1,-1 1,1 0,3 2,-1-1,1 0,0 0,0 0,0-1,0 1,0-1,0 0,7 1,43 6,68 1,1135-8,-882-7,-310 5,40 0,124-16,-214 15,-1-1,0 0,0-1,24-9,-37 12,0 1,0-1,0 1,0-1,0 1,0-1,0 1,-1-1,1 0,0 0,0 0,-1 1,1-1,0 0,-1 0,1 0,0-1,-1 1,0 0,0 1,-1-1,1 1,0-1,0 1,0-1,-1 0,1 1,0-1,-1 1,1-1,0 1,-1-1,1 1,0 0,-1-1,1 1,-1-1,1 1,-1 0,1 0,-1-1,1 1,-1 0,0 0,1-1,-1 1,-12-3,0 0,0 0,0 2,1 0,-2 0,-13 1,-56 4,-1 3,-105 23,-163 55,267-63,-487 142,519-145,-56 27,105-45,0 1,1 0,-1 0,0 1,1-1,0 1,-1 0,-4 5,8-8,0 0,0 1,0-1,0 0,0 1,0-1,0 1,0-1,0 0,1 1,-1-1,0 0,0 1,0-1,0 0,0 1,1-1,-1 0,0 1,0-1,1 0,-1 1,0-1,0 0,1 0,-1 0,0 1,1-1,-1 0,0 0,1 0,-1 1,0-1,1 0,-1 0,0 0,1 0,-1 0,1 0,-1 0,0 0,1 0,-1 0,0 0,1 0,-1 0,1 0,-1-1,17 1,0 0,0-2,20-4,180-40,249-68,244-53,-548 141,-115 29,-46-3,0 0,-1 0,1 1,0-1,0 0,0 0,-1 1,1-1,0 1,-1-1,1 1,0-1,-1 1,1-1,-1 1,1-1,-1 1,1 0,-1-1,1 1,-1 0,0-1,1 1,-1 0,0 0,1-1,-1 2,-1 3,-1-1,0 1,1-1,-1 0,-1 0,1 1,-1-2,0 1,1 0,-2 0,1-1,0 0,-1 0,-4 4,-64 54,-83 54,37-29,-211 172,23 25,275-250,2 2,-30 46,53-73,1 0,0 0,1 0,0 1,0 0,1-1,0 1,1 0,-1 1,0 11,3-18,1 1,0 0,-1 0,1 0,0 0,1-1,-1 1,1 0,0-1,-1 1,2-1,-1 0,0 0,1 0,-1 0,1 0,0 0,0-1,0 1,0-1,0 0,1 0,-1 0,1 0,-1-1,8 3,11 3,1 0,-1-2,1 0,0-2,0 0,26-2,49-1,105-14,109-27,-282 37,1-1,1319-163,-1275 162,-29 4,-1-2,0-2,0-2,59-19,-96 24,0 0,-1 0,1 0,-1-1,0-1,0 1,-1-1,0 0,9-9,-12 11,0-1,-1 0,1 0,-1 0,0 0,0 0,-1-1,1 1,-1 0,0-1,0 1,0-1,-1 1,1-1,-1 0,0 1,-2-10,-1-1,-1-1,0 1,-1-1,-14-27,-40-66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2.3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6.6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24575,'3'60'0,"2"0"0,15 59 0,3 38 0,-8 211 0,-10-155 0,2-141 0,4-1 0,3 0 0,39 119 0,-52-187 0,13 50 0,-3 2 0,-1-1 0,2 92 0,-14 170 0,-3-139 0,5 833 0,-4-956 0,-1 1 0,-20 83 0,12-73 0,-6 78 0,16 147-632,3-256-101,1 23-6093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8.2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24575,'47'2'0,"-1"2"0,51 12 0,12 2 0,388 13 0,8-32 0,-178-3 0,596 4 0,-856 5 0,0 2 0,-1 4 0,99 27 0,-54-11 0,23 5-87,-37-7-339,1-4 0,133 10 0,-172-29-6400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9.9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0 24575,'6'0'0,"-1"1"0,1 0 0,-1-1 0,1 2 0,-1-1 0,0 1 0,1 0 0,-1 0 0,0 0 0,0 1 0,0-1 0,-1 1 0,1 0 0,-1 1 0,1-1 0,-1 1 0,5 6 0,4 6 0,0 0 0,-2 1 0,14 25 0,-20-34 0,11 24 0,0 1 0,-2 0 0,-2 1 0,-1 1 0,-2 0 0,-1 0 0,4 48 0,0 261 0,-6-63 0,62 199 0,-48-358 0,6 177 0,-23 124 0,-5-374 0,-2-1 0,-2 0 0,-2-1 0,-17 57 0,-5-13 0,-45 97 0,14-53-105,-51 123 334,93-207-601,2 0 0,3 2-1,-8 59 1,14-48-6454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9:00.51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2105 1,'-2'25,"0"-1,-2 1,-1 0,-13 39,10-33,-185 555,37-125,146-432,-9 36,18-62,0 0,0 1,1-1,0 0,0 0,0 1,0-1,0 0,0 1,1-1,0 0,0 0,0 1,2 4,-2-7,0 0,0 0,0 0,0 0,0 0,0 0,1 0,-1 0,0-1,0 1,1 0,-1-1,0 1,1-1,-1 0,1 1,-1-1,1 0,-1 0,1 0,-1 0,0 0,1 0,-1 0,1-1,-1 1,1 0,-1-1,0 1,1-1,1-1,48-27,-48 28,49-37,-2-3,59-60,82-101,-100 103,-133 141,12-12,1 0,1 2,-36 55,55-62,9-25,0 1,0-1,0 1,0-1,1 1,-1-1,0 1,0-1,0 1,0-1,1 0,-1 1,0-1,1 1,-1-1,0 0,1 1,-1-1,0 0,1 1,-1-1,0 0,1 0,-1 1,1-1,-1 0,1 0,-1 0,1 0,5 1,0-1,-1 0,1 0,0-1,0 1,0-2,6-1,67-19,86-36,-81 26,565-193,11 43,-614 171,45-9,-85 19,0 1,1 0,-1-1,1 2,-1-1,0 1,1 0,-1 0,0 1,10 4,-14-6,-1 1,1 0,0 0,-1 0,1 0,-1 0,0 1,1-1,-1 0,0 1,0-1,0 1,0-1,0 1,0 0,0-1,-1 1,1 0,0-1,-1 1,0 0,1 0,-1 0,0-1,0 1,0 0,0 3,-1 3,-1 0,0 0,0-1,0 1,-5 8,-9 17,-26 42,26-51,2 1,1 0,-14 39,26-61,0 1,0-1,0 0,0 1,1 0,-1-1,1 1,0-1,0 1,0-1,1 1,-1-1,1 1,0-1,0 1,0-1,3 7,-1-7,-1 0,1-1,0 1,0 0,0-1,0 1,0-1,1 0,-1 0,1-1,-1 1,1-1,-1 1,1-1,0 0,0 0,6 0,11 1,1 0,0-2,0 0,-1-2,38-7,121-34,-176 42,863-319,-438 147,-418 168,1 1,-1 0,1 1,14-2,-26 5,1 0,-1 0,0 0,0 0,0 0,1 0,-1 0,0 0,0 0,1 0,-1 0,0 0,0 0,0 0,1 0,-1 0,0 0,0 1,0-1,1 0,-1 0,0 0,0 0,0 1,0-1,1 0,-1 0,0 0,0 1,0-1,0 0,0 0,0 0,0 1,0-1,0 0,1 0,-1 1,0-1,0 0,0 0,0 0,0 1,-1-1,1 0,0 0,0 1,0-1,0 0,0 0,0 0,0 1,0-1,0 0,-1 0,1 0,0 1,0-1,0 0,0 0,-1 0,-29 32,-97 69,-170 103,150-107,-366 245,310-199,185-129,0 1,1 1,0 0,-22 29,38-42,-1-1,0 1,1-1,-1 1,1-1,0 1,0 0,0-1,0 1,0 0,1 0,-1 0,1 0,0 4,0-6,0 1,1-1,-1 0,1 0,-1 1,1-1,0 0,-1 0,1 0,0 0,0 1,0-1,0 0,0-1,0 1,0 0,0 0,0 0,0-1,1 1,1 1,7 0,-1 1,1-1,0-1,0 0,0 0,20-1,74-9,0-4,123-31,207-62,538-207,-854 265,-107 39,-33 12,-122 38,-254 111,271-100,-645 272,663-283,94-39,25-11,44-21,0 3,91-33,136-31,-209 68,255-66,-310 85,1 1,-1 0,28 1,-24 9,-21-6,1-1,-1 1,0-1,1 1,-1 0,0-1,0 1,0-1,1 1,-1 0,0-1,0 1,0 0,0-1,0 1,0 0,0-1,0 1,-1 0,1-1,0 1,0-1,0 1,-1 0,1-1,0 1,-1 0,-6 8,0-1,0 0,0 0,-1-1,0 1,-1-2,-12 9,-73 47,-168 82,-127 31,94-43,226-97,70-35,-1 0,0 0,0 0,0 1,0-1,0 0,1 0,-1 0,0 0,0 0,0 0,0 0,0 0,0 1,0-1,1 0,-1 0,0 0,0 0,0 0,0 1,0-1,0 0,0 0,0 0,0 0,0 0,0 1,0-1,0 0,0 0,0 0,0 0,0 1,0-1,0 0,0 0,0 0,0 0,0 0,0 1,-1-1,1 0,0 0,0 0,0 0,0 0,0 0,0 0,0 1,-1-1,47-9,565-204,-468 157,-72 28,479-192,-486 193,65-40,-125 65,1-1,-1 1,0-1,0 0,0 0,0-1,-1 1,1-1,-1 0,3-5,-6 9,1-1,-1 1,0-1,0 0,0 1,0-1,0 0,0 1,0-1,0 1,0-1,0 0,-1 1,1-1,0 1,0-1,-1 0,1 1,0-1,-1 1,1-1,0 1,-1-1,1 1,-1-1,1 1,-1 0,1-1,-1 1,1-1,-1 1,1 0,-1 0,0-1,1 1,-1 0,1 0,-1 0,0 0,1-1,-2 1,-14-2,-1 0,1 1,-1 1,-26 3,-201 30,-615 151,-29 6,170-81,644-101,59-10,40-8,372-87,-368 90,1262-199,6 128,-1269 77,-51 2,-87 1,-181 2,-1927 5,2176-9,-412-12,452 12,-77-12,78 12,0 0,1 0,-1 0,1 0,-1 0,0 0,1-1,-1 1,1 0,-1 0,1-1,-1 1,1 0,-1-1,1 1,-1-1,1 1,-1 0,1-1,-1 1,1-1,0 1,-1-1,1 1,0-1,0 0,-1 1,1-1,0 1,0-2,1 1,0-1,0 1,1-1,-1 1,1-1,0 1,-1 0,1 0,0 0,-1 0,1 0,0 0,0 1,0-1,2 0,73-24,96-18,-101 26,596-127,-530 117,-106 16,-47 7,-73 5,-146 11,-131 2,-113-1,-2644 12,3066-28,104-7,776-47,-808 57,6-1,0 0,0 2,-1 1,1 0,32 9,-49-9,1 0,-1 0,0 0,0 1,0 0,0 0,0 0,-1 1,1-1,-1 1,0 0,0 1,0-1,-1 1,1-1,-1 1,0 0,-1 0,1 0,-1 1,0-1,0 1,-1-1,0 1,0 0,1 7,2 44,-5 81,-2-93,3 1,1-1,13 76,-12-114,0 1,1-1,0 0,0 0,0-1,1 1,0-1,0 0,1 0,0 0,0 0,0-1,1 0,-1 0,1 0,0-1,1 0,7 4,12 5,1-2,0-1,41 9,-60-17,84 21,189 20,100-24,-292-16,2050 6,-2019-12,-518 1,10 2,-1899 0,2188-1,99 1,0 0,0 0,0 0,0 0,-1 0,1 0,0 1,0-1,0 0,0 0,-1 0,1 0,0 0,0 0,0 0,0 0,-1 0,1 0,0 0,0 0,0 0,0 0,-1 0,1 0,0 0,0 0,0 0,0 0,-1 0,1 0,0-1,0 1,0 0,0 0,0 0,-1 0,1 0,0 0,0 0,0-1,0 1,0 0,0 0,0 0,0 0,-1 0,1-1,0 1,0 0,0 0,0 0,0 0,0-1,0 1,0 0,0 0,0 0,0-1,0 1,0 0,0 0,1 0,19-8,471-92,-415 87,356-48,439-5,435 51,-1146 16,-33-1,318 5,-415-4,6 0,47 7,-77-7,1 0,-1 0,0 1,0 0,0 0,0 1,0-1,0 1,0 1,-1-1,1 1,-1 0,7 6,-10-7,0 0,-1 0,1 0,-1 0,1 0,-1 0,0 0,0 1,0-1,-1 0,1 0,-1 1,1-1,-1 1,0-1,-1 0,1 1,-1-1,0 5,0-5,0-1,0 1,1 0,-1 0,1 0,0 0,0-1,0 1,0 0,1 0,-1 0,1 0,0 0,0-1,0 1,0 0,0-1,0 1,1-1,-1 1,1-1,0 0,-1 1,1-1,0 0,1 0,-1 0,0-1,0 1,1 0,3 1,8 4,0-1,0 0,0-1,1-1,30 6,87 3,-100-10,1174 11,-1163-14,53-3,-88 3,12-1,-29-1,-3 0,-2-2,1 0,-1 0,2-2,-1 1,0-2,1 0,0 0,1-1,-1 0,2-1,-1-1,1 1,-12-16,-36-44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1:27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1768 310,'0'7,"0"1,-1-1,1 0,-2 0,1 0,-1 0,0-1,0 1,-4 6,-5 17,-138 305,-32-5,99-184,-375 747,436-848,2 1,-25 95,42-136,1 1,0-1,1 1,-1-1,1 1,0-1,1 1,-1-1,2 8,-1-12,0 1,0 0,0 0,0 0,0 0,0-1,1 1,-1 0,1-1,-1 0,1 1,-1-1,1 0,0 1,0-1,-1 0,1 0,0-1,0 1,0 0,0-1,0 1,0-1,0 1,1-1,-1 0,3 0,9 0,0-1,0 0,0-1,0 0,-1-1,27-10,88-43,23-29,252-187,-363 243,371-296,-303 227,142-165,-228 234,-22 29,0 0,0 0,0 0,1 0,-1 0,0 0,0 0,0 0,0 0,0 0,0-1,1 1,-1 0,0 0,0 0,0 0,0 0,0 0,0 0,0-1,0 1,0 0,0 0,0 0,1 0,-1 0,0-1,0 1,0 0,0 0,0 0,0 0,0-1,0 1,0 0,0 0,0 0,-1 0,1 0,0-1,0 1,0 0,0 0,0 0,0 0,0 0,0-1,0 1,0 0,-1 0,1 0,0 0,0 0,0 0,0 0,0 0,0 0,-1 0,1-1,0 1,0 0,0 0,0 0,0 0,-1 0,1 0,0 0,0 0,0 0,-49 32,-14 17,-87 91,-48 76,175-190,-119 136,6 7,-151 247,230-308,49-77,8-30,1-1,-1 0,0 0,0 1,0-1,1 0,-1 0,0 1,0-1,1 0,-1 0,0 0,1 0,-1 0,0 1,1-1,-1 0,0 0,1 0,-1 0,0 0,0 0,1 0,-1 0,0 0,1 0,-1 0,0 0,1 0,-1 0,0-1,1 1,-1 0,0 0,1 0,-1 0,0-1,0 1,1 0,-1 0,0 0,0-1,1 1,8-7,-1 0,1 0,13-15,63-84,120-192,-123 173,398-636,-425 671,-38 67,-17 23,0 0,0 0,0 0,0 0,0 0,0 0,0 0,0 0,0 1,0-1,0 0,0 0,0 0,0 0,0 0,0 0,0 0,0 0,0 1,0-1,0 0,0 0,0 0,0 0,0 0,0 0,0 0,0 0,0 0,1 0,-1 0,0 0,0 0,0 1,0-1,0 0,0 0,0 0,0 0,0 0,0 0,1 0,-1 0,0 0,0 0,-21 50,-87 180,-88 201,137-286,-40 157,92-280,-14 69,20-86,1 0,-1 0,1 1,0-1,0 0,1 0,-1 0,1 0,0 0,1 0,-1 0,1-1,0 1,3 5,-3-7,0-1,0 0,0 0,1 0,-1 0,1 0,-1 0,1-1,0 1,0-1,-1 0,1 0,0 0,0 0,0 0,0-1,0 1,0-1,0 0,0 0,1 0,-1 0,0-1,6-1,10-2,-1-1,1-1,18-8,-25 9,84-36,135-80,85-78,509-412,-783 575,-25 21,0 0,0 1,1 0,1 2,40-21,-59 33,1-1,0 1,-1 0,1-1,0 1,0 0,-1-1,1 1,0 0,0 0,-1 0,1-1,0 1,0 0,-1 0,1 0,0 0,0 1,0-1,-1 0,1 0,0 0,0 1,-1-1,1 0,0 1,-1-1,1 0,0 1,-1-1,1 1,-1-1,1 1,-1 0,1-1,-1 1,1-1,-1 1,1 0,-1-1,0 1,1 0,-1 0,0-1,0 1,1 0,-1 0,0-1,0 1,0 2,-2 7,1 0,-2 1,0-1,0 0,-1 0,-8 16,-211 379,115-222,86-145,-71 124,-80 194,170-350,-1 3,1 0,0 0,0 0,-3 19,6-28,0 1,0-1,0 1,0-1,0 1,0-1,0 0,0 1,0-1,0 1,0-1,1 1,-1-1,0 1,0-1,0 0,1 1,-1-1,0 1,0-1,1 0,-1 1,0-1,1 0,-1 1,1-1,-1 0,0 0,1 1,-1-1,1 0,-1 0,0 0,1 0,-1 1,1-1,0 0,2-1,0 1,0-1,0 0,0 0,0 0,-1 0,1 0,0-1,-1 1,5-4,190-144,-99 71,1281-961,-1250 954,-125 82,1 1,-1-1,1 1,0 0,0 0,0 0,0 1,0 0,0 0,1 0,-1 1,6-1,-10 1,0 1,0-1,0 0,0 1,-1-1,1 0,0 1,0-1,0 1,0 0,-1-1,1 1,0 0,-1-1,1 1,0 0,-1 0,1-1,-1 1,1 0,-1 0,1 0,-1 1,1 2,0 0,-1-1,0 1,0-1,0 1,0 0,0-1,-1 1,-1 5,-10 28,-2-1,-1-1,-2 0,-1-1,-25 34,3-1,-102 173,-117 205,36-1,208-402,15-42,0 1,0-1,0 0,0 1,-1-1,1 0,0 1,0-1,0 0,0 1,0-1,0 0,0 1,0-1,0 0,0 1,0-1,0 0,0 1,1-1,-1 0,0 1,0-1,0 0,0 1,1-1,-1 0,0 0,0 1,0-1,1 0,-1 0,0 1,1-1,-1 0,0 0,0 0,1 1,-1-1,0 0,1 0,-1 0,1 0,5-2,-1-1,1 0,-1 0,0-1,0 0,0 0,-1 0,8-7,224-258,-220 250,133-175,191-327,-291 429,-46 74,-3 18,-1 0,1 0,-1 0,1-1,-1 1,1 0,-1 0,1 0,-1 0,1 0,-1 0,1 0,-1 0,1 0,-1 0,1 0,-1 0,1 1,-1-1,1 0,-1 0,1 0,0 1,-1-1,1 0,-1 0,0 1,-26 18,1 1,0 0,2 2,0 1,-25 33,23-28,-68 76,5 4,-120 191,194-275,2 2,0-1,-9 30,21-50,-1 0,1 0,0 1,0-1,1 0,0 8,0-12,0 1,0-1,0 0,0 0,1 1,-1-1,0 0,1 0,-1 0,1 0,0 1,-1-1,1 0,0 0,0 0,-1 0,1 0,2 1,0-1,1 0,-1 0,0 0,1-1,-1 0,0 1,1-1,-1 0,0-1,1 1,-1 0,0-1,1 0,-1 0,0 0,0 0,0-1,5-2,40-21,-1-2,-2-2,77-64,311-322,-320 298,-103 109,-20 23,-37 45,-574 815,609-856,-29 42,3 2,3 2,-30 77,63-136,0 0,0 0,1 1,0-1,0 0,1 9,0-13,0 0,0 0,0-1,1 1,-1 0,1 0,-1 0,1 0,0-1,0 1,-1 0,1-1,1 1,-1 0,2 2,1-2,1 1,-1-1,0 0,0-1,1 1,-1-1,1 0,0 0,-1 0,1-1,0 1,-1-1,1 0,0 0,0-1,5-1,27-3,-1-2,68-21,77-38,-157 56,415-182,-336 138,-4-3,111-84,-173 112,-1-1,-2-1,-1-3,-1 0,27-40,-46 55,-1 0,0-1,-1 0,-2 0,0-1,-1-1,-1 0,-1 0,-1 0,-1 0,0-1,-1-29,-3 42,0 1,-1 0,0-1,0 1,-1 0,-1 0,1 0,-1 0,-1 0,0 1,-6-12,3 11,0 0,-1 1,0 0,0 0,-1 0,1 1,-2 1,1-1,-17-7,-46-22,-128-46,-97-9,55 27,-320-40,-260 35,152 78,509 5,0 7,-171 45,260-47,-106 44,142-47,0 1,2 2,0 2,-40 31,61-41,0-1,2 2,-1-1,1 2,1-1,0 1,1 1,0 0,1 0,1 1,-7 17,10-19,1-1,1 1,0 0,0 0,1 0,1 1,0-1,1 0,0 0,1 0,0 0,2 0,7 20,-4-12,2-1,1 0,0-1,1 0,1-1,1-1,1 1,0-2,32 29,-23-27,1 0,1-2,0-1,1-1,1-1,44 16,1-9,1-3,1-3,0-3,0-4,83-2,29-7,0-9,-1-7,-2-9,0-8,-2-7,260-98,-341 101,-2-4,-2-4,-2-4,-3-4,87-69,-130 85,-2-2,-2-3,-2-1,40-54,-56 62,-1-1,-2-2,-2 0,-1-1,-3-1,16-54,-27 72,0-1,-2 0,0 0,-2 0,-1 0,-1 0,-1 0,-1 0,-2 0,0 0,-15-45,15 57,-1 0,-1 0,-1 0,0 0,0 1,-1 1,0-1,-1 1,-1 0,0 1,0 1,-1-1,0 1,0 1,-1 0,0 1,-1 0,0 1,0 0,0 1,-1 1,-16-4,8 4,0 2,1 0,-1 1,0 2,0 0,1 1,-1 1,1 1,0 1,0 1,-32 14,1 3,1 3,1 2,-61 45,12 1,4 4,4 3,-115 133,98-84,-178 278,170-202,99-170,1-1,2 2,-16 63,27-90,1-1,1 1,0-1,0 1,1-1,0 1,1-1,0 1,3 12,-3-19,0 0,1 1,-1-1,1 0,0-1,-1 1,1 0,1 0,-1-1,0 1,1-1,-1 0,1 0,0 0,-1 0,1 0,0 0,0-1,1 1,-1-1,0 0,0 0,1 0,-1-1,0 1,1-1,-1 0,5 0,9-1,0 0,0-1,0-1,0-1,-1 0,24-10,34-16,-1-3,120-74,128-115,-201 131,109-106,-196 165,-1-2,-2-1,-1-1,-2-1,-2-1,-1-2,32-73,-47 91,-2-1,0 0,-2 0,-1-1,0 1,-2-1,-1-45,-2 51,-2 0,0 0,-1 0,0 1,-2-1,0 1,-1 0,0 1,-2 0,-18-28,10 22,0 1,-2 0,-1 1,0 1,-1 1,-1 1,-35-21,20 18,0 1,-2 1,0 3,-56-16,14 13,-1 3,0 4,-1 4,-121 4,124 5,-1 3,1 4,0 4,1 3,-95 32,135-34,1 2,0 2,2 2,-68 47,79-48,1 2,2 0,0 2,1 0,1 2,1 0,-21 38,23-33,2 1,1 1,2 0,1 1,2 0,0 1,3 0,1 0,1 1,2-1,2 1,0-1,9 47,-4-51,1 0,2 0,1-1,2 0,1-1,0 0,2-1,2 0,0-2,2 0,0 0,2-2,1 0,0-1,34 25,-18-19,2-2,0-2,2-2,1-1,0-2,81 24,-64-28,1-2,0-3,0-3,104-1,-68-11,0-4,0-4,-1-4,-1-5,0-3,126-54,-159 54,-1-3,-1-2,-2-3,-1-2,57-47,-86 59,-1-2,-1 0,-1-1,-1-2,-2 0,-1-1,-1-1,-1-1,-2-1,-1 0,13-41,-18 37,-1 1,-2-1,-2-1,-1 1,-1-1,-3 0,0 1,-3-1,-1 1,-16-67,6 54,-3 2,-1 0,-2 1,-3 1,-1 0,-2 2,-44-55,27 46,-1 3,-2 1,-3 2,-104-75,82 75,-2 2,-1 4,-113-44,59 40,-2 5,-1 6,-2 6,-244-19,235 38,-1 6,-145 17,192-4,-1 5,2 4,-168 58,211-58,2 1,0 3,2 2,-78 56,98-61,2 2,1 0,1 2,1 1,1 0,1 2,1 0,-24 49,27-41,3 1,1 1,1 0,2 0,2 1,2 0,1 0,2 1,2 0,7 75,1-62,2 0,2-1,3-1,2 0,2-1,2-1,44 78,-44-94,2-1,1 0,1-2,42 41,-54-59,1 0,1-1,0-1,0 0,1-1,0 0,1-1,-1-1,2-1,-1 0,1-1,18 3,-29-7,0-1,1 0,-1 0,0-1,0 1,0-1,0-1,1 1,-2-1,1-1,0 1,0-1,-1 1,1-2,-1 1,0-1,0 1,0-1,-1-1,1 1,-1-1,0 1,0-1,-1 0,1-1,-1 1,3-8,5-10,-1-1,-1 0,-1 0,-1-1,4-33,-5 22,-2-1,-1 0,-2 0,-2 0,-1 0,-2 0,-1 1,-2 0,-16-48,14 57,-1 1,-1 1,-2 0,0 0,-2 1,-1 1,0 1,-2 0,0 1,-2 1,0 1,-1 0,-24-15,8 11,-1 1,-1 3,-1 1,0 1,-2 3,-61-14,17 11,-1 4,-111-2,114 13,0 3,0 5,0 2,-151 38,184-32,2 1,0 3,1 3,1 1,0 2,2 2,2 2,0 2,-46 43,54-38,1 2,2 1,2 1,1 2,2 0,2 2,-23 55,33-63,1 1,2 0,1 1,3 0,0 1,3 0,1 0,1 0,7 77,-1-90,2-1,1 1,1 0,1-1,2-1,0 0,1 0,1 0,1-2,1 0,1 0,1-1,1-1,0-1,2 0,0-1,26 17,15 6,1-3,2-3,2-3,134 46,-14-19,367 65,205-43,-346-68,-346-15,1-2,0-4,-2-2,72-22,-119 28,0 0,0-2,-1 0,0-1,0 0,0-1,-2-1,28-23,-34 24,0 0,-1 0,0 0,0-1,-1 0,-1 0,1-1,-2 1,1-1,-2 0,1 0,-2-1,4-21,-5 9,0-1,-1 1,-1-1,-1 1,-2 0,0 0,-2 0,0 1,-2-1,-12-26,-2 4,-2 2,-1 1,-2 2,-33-40,51 70,-1 0,1 0,-2 1,1 0,-1 1,-1 0,0 1,0 0,0 1,-1 0,0 1,-1 0,1 1,-1 1,0 0,0 1,0 1,-1 0,1 0,0 2,-1 0,-28 3,7 2,-1 1,1 2,1 1,0 2,0 2,1 1,-32 18,6 2,2 2,-98 81,130-96,0 2,2 1,1 1,1 1,1 1,-23 37,40-57,0 0,1 0,0 0,0 1,0-1,1 1,0 0,0-1,1 1,0 0,1 0,0 0,0 0,0 0,1 0,0 0,4 11,-1-10,0 1,1-1,0 0,1 0,0 0,0-1,1 0,0 0,0-1,1 0,0 0,15 10,6 1,1-2,1-1,0-2,1-1,0-1,1-1,0-2,42 4,58 6,1-6,0-7,0-4,0-7,-1-6,0-5,-1-6,-1-6,213-76,-276 79,0-3,114-68,-159 82,0-1,0-1,-2-1,0-1,-1 0,-1-2,-1-1,-1 0,0-1,17-35,-21 29,-1-1,-1 0,-2-1,-2 0,0 0,-2 0,2-58,-7 44,-2 1,-1 0,-3 1,-1-1,-16-48,13 59,-2 1,-1 0,-2 1,-1 0,-1 2,-2 0,0 0,-37-38,36 46,-1 1,-1 0,-1 2,-1 1,0 0,-1 2,-1 1,0 1,-1 1,-43-13,29 16,-1 1,0 3,0 1,0 2,-1 2,1 2,0 1,0 3,0 1,-59 18,11 4,2 3,1 4,-135 77,131-58,1 3,3 5,-104 97,138-110,3 3,1 2,3 2,3 2,-63 113,95-150,0 0,2 1,1 0,0 0,2 1,1 0,0 0,2 1,1-1,1 29,2-41,0 1,1-1,0 0,1-1,1 1,0 0,0-1,1 0,0 0,1 0,0-1,1 1,0-1,1-1,0 0,0 0,1 0,0-1,0-1,1 1,0-1,12 5,-2-2,2 0,0-1,0-2,0 0,43 7,128 2,-15-16,0-8,-1-7,292-65,-351 54,0-5,-3-5,191-87,-255 97,-1-3,-2-2,-1-2,47-42,-65 48,-2 0,-1-2,-1-1,-2 0,-1-2,35-67,-44 70,-2 0,0 0,-2-1,-1 0,-2-1,-1 1,-1-1,-2 0,-1 0,-1-1,-2 1,-1 0,-2 0,0 1,-2-1,-2 1,-1 1,-1 0,-1 0,-21-35,25 51,-1 0,0 1,-1 0,0 0,-1 1,-1 1,1 0,-2 0,1 1,-1 1,0 0,-1 0,0 2,0 0,-1 0,0 1,-18-3,-13-2,-1 1,0 3,-56-1,-3 7,-137 18,-197 61,253-29,2 7,3 9,-247 126,296-121,3 6,4 5,4 6,-220 205,273-222,4 3,-67 97,92-110,2 1,-36 81,58-106,1 0,3 1,1 1,1 0,-5 51,13-71,1 0,1 1,0-1,1 0,2 0,0 0,0 0,2-1,0 1,2-1,0 0,11 20,-9-23,0-1,2 0,0-1,0 0,1 0,1-1,0-1,1 0,0-1,0 0,1-1,0-1,28 11,-4-5,0-2,0-2,1-1,61 5,179-5,327-43,-1-32,-170 16,-320 38,342-45,-433 53,1 0,0-1,45-15,-66 19,0-1,-1 0,1 0,0-1,-1 0,1 1,-1-1,0-1,0 1,0-1,-1 1,1-1,-1 0,0-1,0 1,0 0,0-1,-1 0,2-5,-2 3,-1 0,0 1,-1-1,0 0,0 0,0 1,-1-1,-2-10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03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24575,'2'4'0,"0"0"0,1 0 0,-1 0 0,1-1 0,0 1 0,-1-1 0,2 1 0,-1-1 0,0 0 0,1 0 0,-1 0 0,1-1 0,6 4 0,10 9 0,653 494 0,-489-383 0,256 227 0,-325-254 0,-52-47 0,-2 3 0,55 64 0,-101-101 0,387 432 0,-337-385 0,78 73 0,-60-60 0,97 114 0,-115-111 0,-39-48 0,0-1 0,2-1 0,34 28 0,-19-25 0,0 3 0,-3 1 0,-1 2 0,46 61 0,107 140 0,-20-29 0,-130-156 0,1-3 0,4-1 0,1-2 0,2-3 0,3-1 0,85 56 0,44 26 0,-37-25 0,-96-65 0,-2 2 0,-1 2 0,54 64 0,-8-8 0,17 19 0,-57-60 0,1-2 0,66 51 0,-38-42 0,4-4 0,2-4 0,96 45 0,-158-90-455,1-1 0,52 12 0,-23-12-6371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1:30.61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1,'-2'0,"1"0,-1 0,0 1,1-1,-1 1,1-1,-1 1,1-1,-1 1,1 0,-1 0,1 0,0 0,0 0,-1 0,1 0,0 0,0 0,0 1,0-1,0 0,0 1,0-1,0 2,-15 45,13-37,-39 119,25-84,2 1,-12 65,26-107,0-1,0 1,1-1,0 1,0 0,0-1,0 1,1 0,-1-1,1 1,0-1,1 1,-1-1,1 0,0 1,0-1,0 0,1 0,-1 0,1-1,0 1,0 0,0-1,1 0,-1 0,1 0,-1 0,1-1,0 1,0-1,1 0,-1 0,0-1,9 3,10 1,0-1,1-1,-1-1,1-1,33-3,-40 1,1 1,67 0,-78 0,0 0,0 1,-1 1,1-1,0 1,-1 0,0 0,1 1,6 3,-12-4,1-1,-1 0,1 0,-1 1,1-1,-1 0,0 1,0-1,0 1,0 0,0-1,0 1,0 0,0 0,-1 0,1-1,-1 1,1 0,-1 0,0 0,0 0,0 0,0 0,0 0,0 0,-1 2,0 4,-2 0,1 0,-1-1,-7 15,-10 14,13-25,1 1,0 0,0 0,1 0,-5 21,9-31,1 1,0-1,0 1,0-1,0 0,0 1,0-1,1 1,-1-1,1 0,0 1,-1-1,1 0,0 1,1-1,-1 0,0 0,0 0,1 0,0 0,-1 0,1-1,0 1,0-1,0 1,0-1,0 1,0-1,0 0,0 0,0 0,1 0,-1 0,0-1,1 1,-1-1,1 0,-1 1,3-1,11 1,0 0,-1-1,1-1,29-4,110-27,176-61,114-25,-366 103,152-8,-215 23,0 1,-1 0,1 1,22 6,-37-8,1 0,-1 1,1-1,0 0,-1 1,1-1,-1 1,1 0,-1-1,1 1,-1 0,0 0,1 0,-1 0,0 0,1 0,-1 0,0 0,0 1,0-1,0 0,0 1,-1-1,1 1,0-1,-1 1,1-1,-1 1,1-1,-1 1,0-1,1 1,-1 0,0-1,0 1,0 0,-1-1,1 1,0 0,0-1,-1 1,1-1,-1 1,0-1,1 1,-1-1,0 1,-1 0,-5 9,0-1,-1 0,0-1,-19 16,21-19,-6 5,-31 32,41-41,0 1,-1 0,1 0,1 0,-1 0,0 0,1 0,-1 0,1 1,0-1,0 0,0 1,0 4,1-7,1 1,-1-1,0 1,1-1,-1 1,0-1,1 0,0 1,-1-1,1 0,0 1,0-1,0 0,0 0,0 0,0 0,0 0,0 0,0 0,0 0,1 0,-1-1,0 1,1 0,-1-1,0 1,1-1,-1 1,1-1,2 0,4 2,0-1,0 0,1-1,13-1,13-3,-1-1,0-2,0-2,52-20,136-70,-139 60,176-78,-249 112,21-8,-56 31,-29 18,-130 90,150-100,1 2,2 1,-31 35,56-57,0 0,1 0,0 0,0 1,0-1,1 1,0 0,1 0,0 1,0-1,1 1,-2 14,4-20,0 0,0 0,0 0,1 0,-1-1,1 1,0 0,0 0,0-1,0 1,0-1,0 1,1-1,0 1,-1-1,4 4,-1-3,0 0,1 0,-1 0,1 0,-1-1,1 1,0-1,0 0,0-1,0 1,9 0,8 2,1-2,-1-1,1-1,0-1,-1-1,1 0,-1-2,34-10,14-9,89-42,198-110,-213 99,3 6,164-52,-285 114,65-17,-85 24,0 0,0 0,0 0,0 1,0 0,-1 0,1 1,0 0,0 0,0 0,0 1,5 2,-9-3,-1-1,1 1,-1 0,1 0,-1 0,0 0,0 1,1-1,-1 0,0 0,0 1,0-1,0 1,0-1,-1 1,1-1,0 1,-1-1,1 1,-1 0,0-1,1 1,-1 0,0-1,0 1,0 0,0 0,0-1,0 1,-1 2,-1 5,-1 0,0-1,0 1,-9 14,-111 179,56-99,60-92,0 0,1 0,1 0,-8 21,13-31,-1 0,1 0,0 0,-1 0,1 0,0 0,0 1,0-1,0 0,0 0,0 0,0 0,0 0,1 0,-1 0,0 0,1 0,-1 0,1 0,-1 0,1 0,-1 0,1 0,-1 0,1 0,0-1,0 1,-1 0,1-1,0 1,0 0,0-1,0 1,0-1,0 1,0-1,0 1,0-1,0 0,0 0,2 1,7-1,0-1,0 0,-1-1,1 0,0 0,-1-1,18-8,128-55,208-122,-178 86,975-446,-1106 523,-54 25,0 0,0 0,-1 0,1-1,0 1,0 0,0 0,0 0,0 0,0 0,0 0,-1 0,1 0,0-1,0 1,0 0,0 0,0 0,0 0,0 0,0-1,0 1,0 0,0 0,0 0,0 0,0 0,0-1,0 1,0 0,0 0,0 0,0 0,0 0,0-1,0 1,0 0,0 0,0 0,0 0,0 0,0-1,1 1,-1 0,0 0,0 0,0 0,0 0,0 0,0 0,0 0,1-1,-1 1,0 0,0 0,0 0,0 0,0 0,1 0,-1 0,0 0,0 0,-37 4,-893 222,17 79,655-203,209-81,-60 36,105-55,0 0,0 0,0 1,1 0,-1 0,1 0,-1 0,1 0,0 1,0-1,0 1,-4 8,7-12,0 1,0 0,0-1,0 1,0-1,0 1,0 0,0-1,0 1,0-1,1 1,-1 0,0-1,0 1,1-1,-1 1,0-1,1 1,-1-1,0 1,1-1,-1 1,1-1,-1 0,1 1,-1-1,1 0,-1 1,1-1,0 0,36 8,12-11,0-1,-1-2,63-17,-72 15,394-96,-195 44,-208 56,-30 4,0 1,0-1,0 0,0 0,1 0,-1 1,0-1,0 0,0 0,0 0,0 1,0-1,0 0,0 0,0 1,0-1,0 0,0 0,0 1,0-1,0 0,0 0,0 0,0 1,0-1,-1 0,1 0,0 0,0 1,0-1,0 0,0 0,0 0,-1 0,1 1,0-1,0 0,0 0,-1 0,1 0,0 0,0 0,0 1,-1-1,1 0,0 0,0 0,-1 0,1 0,0 0,-53 30,-202 92,-300 159,546-275,-10 5,1 0,-32 27,45-34,1 0,0 0,1 0,-1 1,1 0,0-1,0 1,0 0,1 0,0 1,0-1,0 0,0 1,1-1,-1 10,1-7,1 7,-1 0,0-1,-1 1,-1 0,-1-1,0 1,0-1,-1 0,-1 0,-1-1,-9 16,-11 7,-1-2,-1-1,-2-2,-1-1,-41 31,-300 194,251-179,87-49,35-27,-1 0,1 1,0-1,0 0,0 0,-1 0,1 0,0 0,0 0,0 0,-1 1,1-1,0 0,0 0,0 0,0 0,0 1,-1-1,1 0,0 0,0 0,0 0,0 1,0-1,0 0,0 0,0 1,0-1,0 0,0 0,0 0,0 1,0-1,0 0,0 0,0 0,0 1,0-1,0 0,0 0,0 1,0-1,1 0,-1 0,0 0,0 0,0 1,0-1,0 0,1 0,-1 0,0 0,0 0,0 1,0-1,1 0,-1 0,0 0,0 0,0 0,1 0,-1 0,10 0,0-2,-1 1,1-1,-1 0,11-5,516-211,-462 184,-38 18,66-30,155-93,-250 134,0 1,0-1,-1-1,1 1,-1-1,0 0,-1-1,0 1,7-12,-11 17,-1 0,1 0,-1 0,0 0,1 0,-1 0,0-1,0 1,0 0,0 0,0 0,0 0,0 0,0 0,-1-1,1 1,0 0,-1 0,1 0,0 0,-1 0,1 0,-1 0,0 0,1 0,-2-1,-1 0,0 0,0 0,-1 0,1 0,-1 0,1 1,-1-1,1 1,-1 0,0 0,-7 0,-19-2,0 1,-1 2,-46 6,-114 22,0 8,-222 74,233-47,135-37,44-25,1-1,-1 1,0-1,1 1,-1-1,0 1,1 0,-1-1,1 1,-1 0,1-1,-1 1,1 0,-1 0,1 0,0-1,-1 1,1 0,0 0,0 0,0 0,0-1,0 1,0 0,0 2,0-2,1 0,0 0,0 0,0 0,0 0,0-1,0 1,0 0,0 0,0-1,0 1,1 0,-1-1,0 1,0-1,0 0,1 1,1-1,49 7,145-14,648-105,-262 28,-520 76,145-14,-201 23,-34 5,-451 71,33-12,-1976 122,2160-184,233-3,0-1,0-1,-34-8,59 9,1 1,-1-1,1 0,0 0,0 0,-1 0,1 0,0 0,0-1,0 1,-3-4,4 4,1 0,-1 1,1-1,0 0,-1 0,1 0,0 0,-1 1,1-1,0 0,0 0,0 0,0 0,0 0,0 0,0 1,0-1,0 0,0 0,1 0,-1 0,0 0,1 1,-1-1,0 0,1-1,6-6,0 0,1 0,0 1,0 0,0 0,1 1,0 0,10-5,48-27,1 3,122-43,163-34,-349 111,786-217,-621 163,-123 33,-46 22,1 0,-1 0,1-1,-1 1,1 0,-1-1,1 1,-1 0,1-1,-1 1,1 0,-1-1,0 1,1-1,-1 1,0-1,1 1,-1-1,0 1,0-1,0 1,1-1,-1 1,0-1,0 1,0-1,0 0,0 1,0-1,0 1,0-1,0-1,-5 0,0 0,0 0,0 0,0 1,0 0,0 0,0 0,0 0,-1 1,1 0,0 0,-9 1,-335 22,234-13,-823 64,904-71,26-2,12-2,47-7,49-9,18-1,-1-5,157-54,-257 71,0-1,0-1,20-13,-36 21,1-1,-1 0,0 0,0 1,0-1,0 0,0 0,0 0,0 0,0-1,0 1,0 0,-1 0,1 0,0-1,-1 1,1 0,-1-1,1-2,-1 3,0 0,-1 0,1 1,0-1,-1 0,1 0,-1 0,1 0,-1 1,0-1,1 0,-1 0,0 1,1-1,-1 0,0 1,0-1,0 1,0-1,1 1,-1 0,-1-1,-10-3,0 0,0 1,-25-3,-151-11,-240 8,269 10,11-2,-581 7,685-5,-76 13,117-14,-1 1,1-1,-1 1,1 0,-1-1,1 2,0-1,0 0,0 1,-1-1,1 1,0 0,1 0,-1 0,0 1,1-1,-1 1,1-1,-4 5,6-5,0-1,0 0,0 0,0 1,0-1,0 0,0 0,0 1,0-1,1 0,-1 0,1 1,-1-1,0 0,1 0,0 0,-1 0,1 0,0 0,0 1,4 3,-1 0,0-1,1 0,0 0,10 6,26 13,85 32,172 49,125 12,113 6,1009 180,9-72,-1151-188,106-12,-397-32,-94-3,-21-3,-38-12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34.0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0 24575,'0'3782'0,"0"-3753"-455,-1 0 0,-9 48 0,-4-21-6371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2:21.75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1210 7,'-1'-1,"-1"0,1 1,-1-1,1 0,-1 1,1-1,-1 1,1-1,-1 1,0-1,1 1,-1 0,0 0,1 0,-1 0,1 0,-1 1,0-1,1 0,-1 1,1-1,-1 1,1-1,-1 1,1 0,-1 0,1 0,-1 0,1 0,0 0,0 0,0 0,0 0,-2 2,-45 52,45-50,-25 35,1 1,3 2,-31 71,-35 145,90-257,-3 8,0 0,1 1,0-1,-1 21,3-30,0 1,0-1,0 0,0 1,0-1,0 0,1 1,-1-1,0 0,1 1,-1-1,1 0,0 0,-1 1,1-1,0 0,0 0,0 0,0 0,0 0,0 0,0 0,0 0,0-1,0 1,0 0,1-1,-1 1,0 0,0-1,1 0,-1 1,0-1,1 0,-1 0,0 1,1-1,-1 0,1 0,-1-1,0 1,1 0,-1 0,0-1,1 1,1-2,19-5,-1-2,0-1,0 0,-1-1,-1-2,27-21,-19 15,-21 15,37-28,-41 31,0-1,0 0,0 0,0 0,0 0,0 0,0 0,-1-1,1 1,-1 0,0-1,2-4,-7 4,-12 7,-73 29,2 3,1 5,-92 58,173-96,0 1,0 0,0 0,0 1,-6 7,11-11,-1-1,1 1,-1-1,1 1,-1-1,1 1,0 0,-1-1,1 1,0-1,0 1,-1 0,1-1,0 1,0 0,0-1,0 1,0 0,0 0,0-1,0 1,0 0,0-1,0 1,0 0,1-1,-1 1,0 0,0-1,1 1,-1-1,0 1,1 0,-1-1,1 1,-1-1,1 1,-1-1,1 1,-1-1,1 0,-1 1,1-1,0 0,-1 1,1-1,0 0,-1 0,1 1,0-1,-1 0,1 0,0 0,-1 0,1 0,1 0,7 1,-1-1,1 1,0-1,-1-1,1 0,0 0,16-5,67-26,-34 9,-2-2,0-3,-2-2,-1-3,-2-2,89-78,-125 97,0 0,0-1,-2-1,0 0,19-38,-28 49,-1 1,0-1,-1 0,0 0,0 0,0 0,-1-1,0 1,0 0,-1 0,0-1,0 1,-1 0,0-1,0 1,-1 0,1 0,-2 0,1 0,-1 0,-4-8,1 7,0 0,-1 0,1 1,-1 0,-1 0,1 1,-1 0,0 0,-1 1,1 0,-1 0,0 1,0 0,-1 1,1 0,-1 0,1 1,-15-2,0 2,0 1,0 0,0 2,0 1,0 0,-36 10,30-5,0 2,0 1,1 1,0 2,1 1,1 0,-47 35,59-37,1 0,1 0,0 1,1 1,1 0,0 1,1 0,0 0,1 1,1 0,0 1,2 0,0 0,-7 31,11-39,1 1,0-1,0 0,1 1,1-1,-1 0,1 1,1-1,0 0,0 0,1 0,0 0,0-1,8 15,-4-13,-1-1,1 0,0 0,1-1,0 0,1 0,-1-1,1 0,1-1,-1 0,21 9,-10-6,1-1,0-1,1-1,0-1,27 3,112 1,-128-8,143-2,1-7,179-34,346-90,-635 118,162-37,274-46,-489 94,0 2,0 0,0 1,22 2,-36-2,1 0,-1 0,1 0,-1 0,1 0,-1 0,0 0,1 0,-1 0,1 1,-1-1,1 0,-1 0,0 0,1 1,-1-1,0 0,1 1,-1-1,0 0,1 1,-1-1,0 0,0 1,1-1,-1 0,0 1,0-1,0 1,0-1,1 1,-14 15,-17 3,0-1,-2-1,-48 19,26-13,24-10,-94 42,3 4,-155 103,268-156,-55 43,59-46,0 0,0 1,1-1,0 1,-1 0,2 0,-1 0,0 1,1-1,0 1,-3 8,4-12,1 0,0 1,0-1,0 0,0 0,1 1,-1-1,0 0,0 0,1 1,-1-1,1 0,-1 0,1 0,0 0,-1 0,1 0,0 0,0 0,-1 0,1 0,0 0,0 0,0 0,0-1,0 1,0 0,1-1,-1 1,0-1,0 1,0-1,2 1,8 2,1 0,-1-1,1 0,-1 0,1-1,0-1,19-1,97-16,-122 16,132-27,-2-6,174-67,265-136,-147 56,-381 166,-47 15,0 0,0 0,0-1,0 1,0 0,1 0,-1 0,0 0,0 0,0 0,0 0,0 0,0 0,1-1,-1 1,0 0,0 0,0 0,0 0,1 0,-1 0,0 0,0 0,0 0,0 0,0 0,1 0,-1 0,0 1,0-1,0 0,0 0,0 0,1 0,-1 0,0 0,0 0,0 0,0 0,0 0,0 1,1-1,-1 0,0 0,0 0,0 0,0 0,0 0,0 1,0-1,0 0,0 0,0 0,0 0,0 1,0-1,0 0,0 0,0 0,-20 16,-30 12,-2-2,-68 24,67-28,-206 81,-565 251,633-247,177-98,0 0,1 1,1 0,-1 1,2 0,-12 14,22-24,0 0,0 0,0 1,0-1,0 0,0 1,1-1,-1 0,0 1,1-1,-1 1,1 0,0-1,-1 1,1-1,0 1,0-1,0 1,0 0,0-1,1 1,-1-1,0 1,1-1,-1 1,1-1,-1 1,1-1,0 1,0-1,-1 0,1 1,0-1,0 0,0 0,1 0,-1 0,0 0,0 0,1 0,1 1,10 4,0 0,1-1,-1-1,1 0,0-1,1-1,21 2,38 1,122-7,88-23,55-24,553-154,-846 190,53-16,123-18,-184 45,-24 7,-15-2,0-1,-1 0,1 1,-1-1,1 0,-1 0,1 0,-1 0,0-1,0 1,0 0,0-1,0 1,-1-1,1 0,-4 2,-62 36,-2-2,-1-4,-78 25,83-33,-145 52,-58 24,255-95,0 0,1 0,0 1,-13 10,25-17,1 0,-1 1,1-1,-1 0,1 1,-1-1,1 0,-1 1,1-1,0 1,-1-1,1 1,-1-1,1 1,0-1,0 1,-1 0,1-1,0 1,0-1,0 1,-1-1,1 1,0 0,0-1,0 1,0 0,0-1,0 1,1-1,-1 1,0 0,0-1,0 1,1-1,-1 1,0 0,0-1,1 1,-1-1,0 1,1-1,-1 1,1-1,-1 0,1 1,-1-1,1 1,-1-1,1 0,-1 1,1-1,-1 0,1 0,0 0,-1 1,1-1,-1 0,2 0,9 3,-1 0,0-1,1-1,0 0,0 0,-1-1,14-1,87-13,-70 8,166-31,214-69,-367 89,43-11,-88 26,-1 1,1-1,0 1,-1 1,1 0,0 0,14 2,-23-2,1 0,-1 0,1 0,-1 0,1 1,-1-1,1 0,-1 0,0 0,1 0,-1 1,1-1,-1 0,0 0,1 1,-1-1,0 0,1 1,-1-1,0 0,0 1,1-1,-1 0,0 1,0-1,0 1,1-1,-1 1,0-1,0 1,-7 17,-28 32,-74 83,30-40,46-54,2 2,-48 85,76-122,1 0,0 0,0 0,1 0,-1 0,1 0,0 1,0-1,0 0,0 1,1-1,0 1,0-1,0 1,0-1,1 1,0-1,0 0,0 1,0-1,1 0,0 0,-1 0,6 7,-2-5,1-1,-1-1,1 1,0-1,1 0,-1 0,1-1,-1 0,1 0,0 0,0-1,1 0,-1-1,10 2,12 1,1-2,-1-1,1-1,-1-1,1-1,-1-2,58-16,-65 14,-1-1,0-1,0 0,0-2,-1-1,-1 0,0-1,0-2,-1 1,-1-2,18-19,-29 27,0-1,-1 1,0-1,0 0,-1 0,0-1,0 0,-1 1,0-1,-1 0,0 0,0-1,-1 1,0 0,-1 0,0-1,0 1,-3-14,1 15,0 0,0 0,-1 1,0-1,0 1,-1 0,0 0,0 0,-1 0,0 1,0 0,0 0,-1 0,0 1,0-1,0 1,-1 1,0-1,1 1,-2 1,-14-7,-9 1,-2 1,1 1,-1 2,0 1,-55 1,54 2,-167-1,-1 9,-382 64,416-40,162-30,-3 1,1-1,-1 1,0-1,0-1,-9 0,18 0,0 0,-1 0,1 0,0-1,0 1,-1 0,1 0,0 0,0 0,0 0,0-1,-1 1,1 0,0 0,0 0,0-1,0 1,0 0,-1 0,1-1,0 1,0 0,0 0,0-1,0 1,0 0,0 0,0-1,0 1,0 0,0 0,0-1,0 1,0 0,0 0,0-1,1 1,-1 0,0 0,0 0,0-1,0 1,0 0,0 0,1 0,-1-1,0 1,0 0,0 0,1-1,26-24,254-162,-195 136,-1-4,101-88,-178 137,-1-1,0 0,-1 0,1 0,-1-1,8-15,-13 22,-1 1,0-1,1 0,-1 1,0-1,0 0,0 1,0-1,0 0,0 1,0-1,0 0,0 1,0-1,0 0,0 1,0-1,0 1,-1-1,1 0,0 1,0-1,-1 0,1 1,0-1,-1 1,0-1,-1 0,1 0,-1 0,0 0,1 0,-1 1,0-1,0 1,0-1,0 1,1 0,-1-1,0 1,-2 1,-19 0,0 2,1 0,-41 12,-166 60,-84 45,-1894 769,2123-858,81-32,10-3,43-21,470-206,5-1,-29-28,-475 247,0 0,-1-1,0-2,19-18,-37 32,0 0,0 0,-1 0,1 0,-1 0,1 0,-1 0,0 0,0 0,0-1,0 1,0 0,0-1,-1 1,1-1,-1 1,0-5,0 5,-1 0,1 0,-1 1,0-1,1 1,-1-1,0 1,0-1,0 1,0-1,-1 1,1 0,0 0,-1-1,1 1,0 0,-1 0,1 0,-3 0,-10-5,0 1,0 1,-1 0,1 1,-17-1,-199-14,-1157 20,891 7,270-5,-272-1,474-4,0-1,-34-7,56 9,0 0,0 0,1 0,-1-1,0 1,0-1,1 1,-1-1,0 0,1 1,-1-1,1 0,-1 0,1 0,0 0,-1-1,1 1,0 0,0 0,0-1,-1 1,2-1,-1 1,0-1,-1-2,2 2,1 0,-1-1,1 1,0 0,0 1,-1-1,1 0,1 0,-1 0,0 0,0 1,1-1,-1 1,1-1,-1 1,1-1,0 1,-1 0,1 0,2-1,24-14,0 1,1 2,50-17,-10 5,69-28,148-61,-236 91,-2-2,-1-3,67-50,-101 68,0 0,-1-1,-1-1,0 0,11-16,-21 27,1-1,-1 0,1 0,-1 0,0 0,0 0,0 0,0-1,0 1,-1 0,1 0,0-1,-1 1,0 0,0-1,0 1,0 0,0-1,0 1,0 0,-1-1,1 1,-1 0,0-1,1 1,-1 0,0 0,-1 0,1 0,0 0,-3-3,-1 1,-1-1,0 2,0-1,0 1,0-1,0 2,-1-1,0 1,1 0,-11-2,-26-4,-1 3,0 1,0 1,-86 8,-180 41,32 21,230-51,1 1,0 3,-66 39,103-53,0 0,1 0,0 1,0 1,0-1,-8 12,16-18,0 0,0 0,0 0,0 0,0 0,1 1,-1-1,0 0,1 0,-1 1,1-1,-1 0,1 1,0-1,0 1,-1-1,1 1,0-1,0 0,0 1,1-1,-1 1,0-1,0 0,1 1,-1-1,1 0,-1 1,1-1,0 0,0 1,-1-1,1 0,0 0,0 0,0 0,0 0,0 0,0 0,2 1,4 2,0 0,1-1,-1 0,1 0,-1-1,11 3,36 6,1-3,79 3,122-10,-72-2,180 16,-268-7,166 37,-242-40,-1 1,1 0,-1 2,0 0,28 17,-39-20,0 1,0 0,-1 1,1-1,-1 1,-1 1,0 0,0 0,0 0,-1 0,0 1,-1 0,7 16,-3 2,-2 1,0 0,-2 1,2 40,-9 119,1-135,-6 94,-1 102,10-242,-1-1,1 0,0 1,0-1,1 0,0 0,0 1,0-1,1-1,0 1,0 0,0-1,1 1,0-1,0 0,0 0,0-1,1 1,0-1,0 0,0 0,1-1,-1 1,1-1,0-1,0 1,0-1,0 0,0 0,12 2,9-1,-1 0,1-1,0-2,0-1,-1-1,35-7,43-13,-1-4,168-66,-262 89,1 0,-1-1,0-1,0 0,0 0,-1-1,9-6,-17 12,0-1,1 1,-1 0,0-1,1 1,-1-1,0 1,0-1,1 1,-1-1,0 1,0-1,0 1,0 0,0-1,0 0,1 1,-1-1,0 1,0-1,-1 1,1-1,0 1,0-1,0 1,0-1,0 1,0 0,-1-1,1 1,0-1,0 1,-1-1,1 1,-1-1,-1 0,0-1,1 1,-2 0,1 0,0 0,0 0,0 0,0 1,-1-1,1 1,-3-1,-19-2,-1 2,1 1,0 0,-44 8,-112 28,81-12,2 4,-130 56,202-72,0 0,-38 27,59-36,-1 0,1 0,0 0,0 1,1-1,-1 1,1 0,0 0,0 0,0 1,0-1,1 1,-1-1,1 1,1 0,-1 0,1 0,-1 0,1 0,0 6,2-7,-1 0,1 0,0 0,1 0,-1 0,1-1,-1 1,1 0,0-1,1 0,-1 1,0-1,1 0,0 0,0 0,0 0,0-1,0 1,0-1,1 0,-1 0,8 3,9 4,-1-1,1-1,30 6,28 2,0-4,0-3,1-4,0-3,-1-3,80-13,474-103,-607 113,339-85,101-20,-343 87,230-12,-336 34,305 5,-314-3,0 0,0 0,-1 0,1 1,-1 0,1 0,-1 0,7 4,-12-5,0 0,0 0,1 0,-1 0,0 0,0 0,0 1,0-1,0 0,-1 0,1 1,0-1,-1 0,1 1,0-1,-1 1,0-1,1 1,-1-1,0 1,0-1,0 1,0-1,0 1,0-1,0 1,0-1,-1 1,1-1,-1 1,1-1,-1 1,1-1,-1 0,0 1,0-1,0 0,-1 2,-6 9,5-9,1 1,0-1,-1 1,1-1,1 1,-1 0,0 0,-1 5,3-8,0-1,0 1,0 0,0-1,1 1,-1-1,0 1,0-1,0 1,0 0,0-1,1 1,-1-1,0 1,1-1,-1 1,0-1,1 1,-1-1,0 0,1 1,-1-1,1 1,-1-1,2 1,27 3,-4-7,0-2,-1-1,0-1,0 0,-1-2,42-23,-40 21,148-72,-4-8,-3-7,267-211,-417 296,2-1,-2-1,19-19,-32 31,-1 0,1 0,-1 0,0-1,0 1,0 0,0-1,0 0,-1 1,0-1,1 0,-1 0,-1 0,1 1,-1-1,1 0,-1 0,-1-5,1 6,-1 1,0-1,0 1,0 0,0 0,0-1,-1 1,1 0,-1 0,0 0,1 0,-1 1,0-1,0 0,0 1,0-1,0 1,0 0,-1-1,1 1,0 0,-5-1,-3-1,-1 1,1-1,-1 2,-15-2,-37 3,0 3,-95 16,50-4,-222 16,-458-16,771-15,1 0,0-2,0 0,0-1,1 0,-1-1,-16-7,29 9,0 1,0-1,0 0,1 0,-1 1,1-2,-1 1,1 0,0 0,0-1,0 1,0-1,0 0,1 0,-1 1,-1-6,2 3,0 1,1-1,0 1,-1-1,1 1,1-1,-1 0,1 1,0-1,0 1,0-1,1 1,-1 0,5-8,7-13,1 0,1 1,2 1,0 0,39-38,116-92,-158 142,263-207,-252 199,39-36,-62 53,0 0,-1 0,1-1,0 1,-1 0,1 0,-1-1,0 1,0-1,0 1,0-1,0-2,-1 4,0 0,0 0,0 0,0 0,0 0,0 0,0 0,-1 0,1 0,0 0,-1 0,1 0,-1 0,1 0,-1 0,1 0,-1 1,1-1,-1 0,0 0,0 1,0-2,-5-1,1 1,0-1,0 1,-1 0,0 1,1-1,-1 1,0 0,1 1,-8-1,-28 1,-79 9,-450 90,-9 35,374-84,-852 191,880-204,130-32,46-5,1 0,0 0,-1 0,1 1,-1-1,1 0,-1 0,1 0,-1 0,1 0,-1-1,1 1,-1 0,1 0,-1 0,1 0,0 0,-1-1,1 1,-1 0,1 0,0-1,-1 1,1 0,0-1,-1 1,1 0,0-1,-1 1,1 0,0-1,0 1,-1-1,4-3,0 0,0 1,1-1,-1 1,1 0,0 0,-1 0,1 1,1-1,7-3,99-53,134-51,133-31,61-25,-405 152,41-25,-72 38,-1-1,0 1,1-1,-1 0,0 1,0-1,0 0,0 0,0-1,0 1,2-4,-4 5,0 0,0 1,0-1,0 1,0-1,0 0,0 1,0-1,0 1,0-1,0 0,0 1,0-1,-1 1,1-1,0 1,0-1,-1 1,1-1,0 1,-1-1,1 1,0-1,-1 1,1-1,-1 1,1 0,-1-1,1 1,-1 0,1-1,-1 1,0 0,-8-4,0 1,0 1,-1 0,1 0,-1 1,-11-1,-43 0,-72 6,-165 27,-1022 208,52-8,1251-228,-72 10,-140 3,744-50,-135 2,-361 31,0 1,1 0,-1 1,0 0,24 7,-35-7,0 1,0 0,0 0,-1 1,1 0,0 0,-1 0,0 0,0 0,0 1,0 0,0 0,-1 0,0 0,1 1,-2-1,1 1,0 0,2 8,15 42,14 66,5 18,-28-105,1-1,2 0,1-1,2-1,0 0,3-2,0 0,33 36,-25-39,0-1,2-1,0-1,1-2,2-2,0 0,1-2,1-2,0-1,1-2,0-1,1-2,0-2,0-1,45 1,-6-2,-1-3,1-4,-1-2,0-4,0-4,-1-2,89-31,-142 38,0-2,34-18,-30 6,-25 20,1 1,-1-1,1 1,-1-1,0 0,1 1,-1-1,0 0,1 1,-1-1,0 0,0 0,0 1,0-1,0 0,0 1,0-1,0 0,0 0,0 1,0-1,0 0,-1 0,-1-2,0 1,0 0,0 0,-1 0,1 0,-1 1,1-1,-1 0,0 1,0 0,1 0,-1 0,0 0,0 0,-4 0,-26-6,-1 1,0 2,0 1,0 2,0 2,0 0,0 3,-53 11,-16 10,-149 56,233-74,0 0,-1-2,0 0,-27 3,37-8,1 0,0 0,-1-1,1 0,0 0,-1-1,1-1,0 1,0-2,1 1,-15-9,-45-27,-80-61,147 99,0 0,-1 0,1 0,0 0,0 0,0 0,0 0,0 0,0-1,1 1,-1 0,0-1,0 1,0-3,1 4,0-1,0 0,0 1,0-1,0 1,1-1,-1 1,0-1,0 0,0 1,1-1,-1 1,0-1,1 1,-1-1,0 1,1 0,-1-1,1 1,-1-1,1 1,-1 0,1-1,-1 1,1 0,0-1,7-2,0 1,0-1,0 1,0 1,10-1,135-12,201 8,-207 6,803 24,-653-1,344 72,-509-66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24.6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24575,'3259'0'-1365,"-3203"0"-5461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07.66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1,'0'11,"0"15,0 14,-10 11,-5-3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18.2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0,'5'5,"1"-1,0 0,0-1,0 1,0-1,1-1,-1 1,1-1,0 0,0 0,-1-1,13 1,4 2,359 80,32 6,-282-68,161 7,-80-25,-1-8,414-64,-471 40,1 6,201-1,-209 26,171 25,207 14,5-42,-243-3,-215 1,-46 0,0 1,0 1,-1 1,1 2,0 0,-1 2,36 11,-58-15,-1 0,0 0,0 1,0-1,0 1,0 0,0 0,0 0,0 0,0 0,-1 0,1 1,-1-1,0 1,0 0,0 0,0 0,0 0,-1 0,1 0,-1 0,0 1,0-1,0 0,0 1,-1-1,1 1,-1-1,0 4,-1-1,-1 0,1 0,-1-1,0 1,0 0,-1-1,0 0,0 1,0-1,0 0,-1-1,0 1,0-1,0 1,-1-1,-5 4,-15 8,-1-1,0 0,-1-3,-1 0,-56 16,75-25,-277 83,-5-13,-305 37,-344 84,479-87,364-88,-143 36,214-47,0 0,1 2,0 1,1 1,0 1,-31 23,52-33,-1 0,1-1,0 1,-1 0,2 1,-1-1,0 0,1 1,-1-1,1 1,-2 6,3-9,1 1,0-1,0 1,0 0,0-1,0 1,1 0,-1-1,0 1,1 0,-1-1,1 1,-1-1,1 1,0-1,0 1,0-1,0 0,0 1,0-1,0 0,0 0,0 0,1 0,-1 0,0 0,1 0,-1 0,1 0,-1-1,1 1,2 0,10 5,1 0,0-1,0 0,0-2,20 3,92 6,-114-11,1026 10,-699-16,337 1,-648 4,-10 1,0-1,0-1,0 0,23-6,-37 6,0-1,-1 1,1-1,0 0,-1 0,1-1,-1 1,0-1,0 0,0 0,0-1,0 1,-1-1,0 1,1-1,-1 0,-1-1,1 1,-1 0,4-9,9-26,38-86,-44 110,0 0,0 0,2 1,0 0,24-23,75-48,-5 4,-97 72,-10 6,-16 11,-9 9,0 1,1 2,-40 39,-63 81,76-79,-65 57,59-69,-3-2,-2-4,-2-2,-2-3,-114 47,147-73,-1-1,1-1,-1-2,-1-2,-38 2,-187-6,174-4,-773-4,830 6,-1-1,1-2,0-1,0-2,0-1,1-1,0-2,0 0,-34-19,-18-12,2 4,1-4,3-4,-107-80,38 17,-22-18,151 109,1-1,0 0,1-1,1-1,1 0,-10-23,13 23,-1 2,-1-1,0 1,-2 1,1 0,-2 1,-29-26,16 20,-1 2,-1 1,-1 1,-1 2,0 0,-1 3,-66-20,92 32,-1-1,0 1,1 0,-1 1,0 0,1 0,-1 0,0 1,0 0,1 0,-1 1,1-1,-8 4,9-2,0 0,1 0,-1 0,1 1,-1 0,1 0,1 0,-1 0,0 0,1 1,0 0,0-1,0 1,1 0,0 1,-3 6,-3 15,1 0,0 1,2 0,-2 50,8 121,1-131,0 55,10 244,-9-339,1 0,1 0,1 0,2-1,0 1,2-2,1 0,1 0,1-1,20 28,-22-37,1-1,0-1,1 0,0-1,1 0,1-1,0-1,0 0,1-1,0-1,1 0,0-1,1-1,0-1,36 8,-14-8,1-1,1-3,-1-1,60-7,161-37,-137 26,-87 14,1-2,45-13,-78 17,0-1,-1 0,1-1,-1 1,0-1,0 0,0 0,0-1,-1 0,1 1,6-8,-9 8,0 0,0 0,0-1,-1 1,1 0,-1-1,1 1,-1-1,0 1,-1-1,1 1,-1-1,1 0,-1 1,0-1,0 0,-1 1,1-1,-2-5,-1-3,-2 0,1 0,-1 1,-1 0,0 0,0 0,-16-19,-64-63,76 83,-60-54,-3 2,-3 4,-2 4,-138-73,170 102,1-2,-45-36,70 47,1-1,0-1,2-1,0 0,1-1,-18-30,-44-68,-124-142,190 245,-5-6,12 12,-1 1,-1 1,1-1,-1 1,0 0,-1 0,0 1,-14-9,22 15,-1-1,0 1,0 0,0-1,0 1,0 0,0 0,0-1,0 1,0 0,0 0,0 0,0 0,0 1,0-1,0 0,0 0,0 0,0 1,0-1,0 1,1-1,-1 1,0-1,0 1,-1 0,1 1,-1 0,0 0,1 0,0 0,-1 0,1 0,0 1,0-1,0 1,0 2,-9 64,10-62,-5 93,4 0,4 0,5 0,5-1,31 128,-29-178,2 0,2-2,2 0,2-1,2-1,2-2,2-1,1 0,60 60,-66-81,1-1,1-1,1-1,0-1,1-2,1-1,0-1,33 10,41 6,113 19,-102-25,-102-20,640 109,497-93,-766-24,-269 6,173-8,-255 4,1-2,-1-1,-1-1,1-2,-1-1,45-22,-7-8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4:48.4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5072 24575,'10'-1'0,"0"0"0,0-1 0,0-1 0,0 1 0,0-2 0,-1 1 0,18-10 0,-8 3 0,32-15 0,-1-2 0,-1-3 0,-2-2 0,47-41 0,164-164 0,-147 129 0,24-18 0,302-306 0,-368 346 0,83-138 0,-48 66 0,218-259 0,-299 392 0,0 1 0,2 1 0,0 1 0,39-25 0,120-63 0,-19 12 0,-122 66 0,-2-1 0,50-53 0,-52 47 0,-13 11 0,0-2 0,27-42 0,6-8 0,-18 30 0,110-140 0,-34 46 0,2-4 0,199-271 0,-270 355 0,3 3 0,2 2 0,3 3 0,96-76 0,-60 51 0,35-26 0,-30 34 0,-53 38 0,2 1 0,0 3 0,3 1 0,89-39 0,20 19 0,-110 37 0,0-2 0,0-2 0,68-36 0,15-23-682,230-178-1,-305 206-6143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6:24.60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524 35,'76'5,"1"2,130 31,17 3,268-5,8-29,-368-6,1375-3,-460 0,-1012 0,0-2,58-12,-14 1,-78 14,0 1,0-1,0 1,0 0,0-1,0 1,0 0,1 0,-1 0,0 0,0 0,0 0,0 0,0 0,0 0,0 0,0 1,0-1,0 0,0 1,0-1,0 1,0-1,0 1,0-1,0 1,0 0,-1-1,1 1,1 1,-3 1,0 0,1-1,-1 1,0 0,-1-1,1 1,0 0,-1-1,0 0,1 1,-1-1,0 0,-2 2,-283 303,180-201,-152 195,258-299,-17 22,-22 42,36-60,2 0,-1 0,1 0,-1 1,2-1,-1 1,1-1,0 1,0-1,1 1,0 0,1 11,-1-14,1-1,0 0,1 1,-1-1,1 0,-1 0,1 0,0 0,0 0,0 0,0 0,1-1,-1 1,1-1,-1 0,1 1,0-1,5 2,1 1,1-1,0 0,0-1,0 0,14 3,4-2,1-1,-1-2,1 0,0-2,-1-1,1-1,-1-2,0-1,0-1,-1-1,0-1,0-2,-1 0,-1-2,0-1,31-23,-23 13,0-1,-2-2,-2-1,0-2,-2 0,-1-2,-2-1,-1-1,-1 0,32-73,-46 86,0 0,4-23,-10 38,-1 0,0 0,0-1,-1 1,0 0,0 0,0 0,-1 0,0-1,0 1,-2-7,2 12,1 0,0 0,-1 0,1 0,-1 0,1 0,-1 0,0 0,1 0,-1 1,0-1,1 0,-1 0,0 1,0-1,0 0,0 1,0-1,0 1,0-1,0 1,0-1,0 1,0 0,0 0,0-1,0 1,0 0,0 0,0 0,0 0,0 0,-1 0,1 0,0 1,0-1,0 0,0 1,0-1,0 1,-1 0,-5 2,1 1,0 0,0 1,-11 9,-12 15,1 0,1 3,2 0,-26 43,-70 146,118-214,-26 66,29-72,-1 1,0 0,1 0,-1-1,1 1,-1 0,1 0,0 0,0 0,0 0,0 0,0 0,0 0,0-1,1 1,-1 0,1 0,-1 0,1 0,0-1,0 1,0 0,0-1,0 1,0 0,0-1,0 0,1 1,-1-1,1 0,1 2,0-2,1-1,-1 0,0 1,1-1,-1-1,0 1,0 0,1-1,-1 1,0-1,0 0,0 0,0-1,0 1,0 0,0-1,4-3,30-20,-1-3,-1 0,-2-3,50-57,-1-5,77-114,-113 139,-4-2,58-129,-69 114,-29 79,-1 0,1 0,-2 0,1 0,0 0,-1-1,0 1,-1 0,0 0,-2-11,3 16,-1 0,1 0,0 0,-1 0,1 0,-1 0,0 0,1 0,-1 0,0 0,0 0,1 0,-1 1,0-1,0 0,0 1,0-1,0 1,0-1,0 1,0-1,0 1,0 0,0-1,-1 1,1 0,0 0,0 0,0 0,0 0,-3 0,-31 11,33-11,-40 22,1 1,2 3,0 1,-43 39,25-21,22-16,2 2,1 0,1 3,-40 54,-82 156,-4 6,140-228,-1-1,-1-1,-1 0,-1-2,0 0,-1-1,-32 18,-19 4,-85 34,74-36,40-18,-1-2,-1-2,0-2,-1-2,0-2,-1-2,-93 1,-497-11,154-1,440 2,-1-2,1-1,-1-3,2-1,-1-3,2-1,-1-2,2-2,-65-36,24 9,-2 4,-1 4,-3 4,-123-29,-71 23,87 16,107 4,1-4,-93-38,111 37,-31-16,-123-67,98 44,105 52,2-1,-1-1,1 0,1-1,0-1,1-1,1-1,0 0,1 0,1-2,0 0,1 0,2-1,-1 0,2-1,1 0,0-1,2 0,0 0,2 0,0-1,-1-29,4 48,1 1,0 0,0-1,1 1,-1 0,0 0,1-1,-1 1,1 0,0 0,0 0,1-3,-1 5,-1-1,1 1,-1 0,1-1,0 1,-1 0,1 0,0 0,-1-1,1 1,0 0,-1 0,1 0,0 0,0 0,-1 0,1 0,0 1,-1-1,1 0,0 0,-1 1,1-1,0 0,-1 0,1 1,-1-1,1 1,-1-1,1 1,-1-1,1 1,-1-1,1 1,-1-1,1 1,-1-1,0 1,0 0,1-1,-1 2,13 15,-1 1,0 0,10 25,0-2,-2-4,259 452,35-19,-302-454,1 0,0-1,2 0,0-1,0 0,1-2,1 0,0 0,1-2,0 0,0-1,1-1,0-1,1 0,-1-2,1 0,35 3,82 2,273-17,-163-3,1436 5,-909 7,-748-1,10-1,0 0,-1-3,58-10,-85 11,1 0,-1 0,0-1,0 0,0-1,0 1,0-2,-1 1,0-1,0 0,0-1,0 1,-1-1,0-1,0 1,-1-1,0 0,0 0,0-1,4-10,-4 4,-1 0,0-1,-1 1,0-1,1-30,-7-77,2 92,0 11,-1 0,0 0,-2 1,0-1,-1 1,-11-29,12 38,-1 0,0 0,-1 0,0 1,0 0,0 0,-1 0,-1 1,1 0,-1 0,0 1,-1 0,1 1,-10-5,-6-1,1 2,-2 1,1 1,-1 1,0 1,-38-3,-162 4,162 4,-91 1,-623-14,712 9,-463-29,15 29,1000 4,-224 3,653-3,-888 0,64-4,-86 4,0-1,0 0,0-1,-1 0,1 0,-1 0,1 0,-1-1,0 0,0 0,0 0,7-7,-11 10,0-1,0 0,0 0,0 0,0 0,0 0,-1 0,1 0,0 0,-1 0,1 0,-1-1,1 1,-1 0,1 0,-1-1,0 1,1 0,-1-1,0 1,0 0,0-1,0 1,0 0,-1 0,1-1,0 1,-1 0,1-1,0 1,-1 0,0 0,1 0,-1 0,0-1,0 0,-3-1,1 0,0 0,0 1,-1-1,0 1,1 0,-1 0,0 0,0 0,0 1,-5-2,-33-6,0 2,0 2,0 2,-67 2,30 1,-971 52,998-48,-137 15,33 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43.1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24575,'95'5'0,"0"4"0,175 42 0,88 9 0,300-51 0,-392-13 0,2030 4-1365,-2240 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2:27.1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654 389,'-4'108,"-4"0,-31 149,-70 203,0-7,87-306,20-135,1 0,0 0,1-1,2 21,-2-32,0 1,0 0,0-1,0 1,1-1,-1 1,0 0,0-1,1 1,-1-1,0 1,1-1,-1 1,0-1,1 1,-1-1,1 1,-1-1,1 0,-1 1,1-1,-1 0,1 1,-1-1,1 0,-1 0,1 1,0-1,-1 0,1 0,-1 0,1 0,0 0,-1 0,1 0,0 0,-1 0,1 0,-1 0,1 0,0 0,-1-1,1 1,-1 0,1 0,-1-1,1 1,-1 0,1-1,-1 1,1-1,0 1,16-14,-1 0,-1-1,0 0,-1-1,16-24,-6 9,288-403,-193 260,154-220,-222 326,-49 66,-1 1,0-1,1 0,-1 1,1-1,-1 1,1-1,0 1,0 0,-1 0,1 0,0 0,0 0,4-1,0 10,-7 16,-9 29,-20 57,-5 18,-4 112,39-235,-1 5,0 0,1 0,0 0,3 17,-3-25,0-1,0 1,1-1,-1 1,0-1,1 0,0 1,-1-1,1 0,0 1,-1-1,1 0,0 0,0 0,0 0,0 0,0 0,0 0,1 0,-1 0,0 0,0 0,1-1,-1 1,0-1,1 1,-1-1,1 1,-1-1,0 0,1 0,-1 0,1 0,-1 0,1 0,-1 0,1 0,-1 0,3-1,5-3,1 0,-2 0,1 0,-1-1,1-1,-1 1,12-12,164-146,-57 47,981-815,-1067 901,46-27,-81 53,0 0,0 1,1 0,0 0,0 1,-1 0,1 0,11-1,-16 3,0 0,0 0,-1 1,1-1,0 0,0 1,-1-1,1 1,0 0,-1 0,1 0,-1 0,1 0,-1 0,1 0,-1 0,0 0,0 1,1-1,-1 0,0 1,0-1,0 1,-1-1,1 1,0 0,-1-1,1 1,0 0,-1 0,0-1,0 1,1 0,-1 0,0 3,1 10,-1 0,0 1,-1-1,-1 0,0 1,-5 14,-33 105,34-116,-243 638,100-283,144-363,1-1,0 1,1 1,-4 21,7-33,0 1,0-1,0 1,0-1,0 0,0 1,1-1,-1 1,0-1,0 0,0 1,0-1,0 0,1 1,-1-1,0 0,0 1,0-1,1 0,-1 1,0-1,1 0,-1 1,0-1,0 0,1 0,-1 0,1 1,-1-1,0 0,1 0,-1 0,0 0,1 1,21-9,8-13,-2-1,0-1,-2-2,26-30,-14 16,12-13,358-357,-387 389,79-71,-91 84,0 0,0 0,0 2,1-1,0 1,0 0,1 1,17-5,-26 9,-1-1,1 1,-1 0,1-1,-1 1,1 0,0 0,-1 0,1 1,-1-1,1 0,-1 0,1 1,-1-1,1 1,-1-1,0 1,1 0,-1 0,0-1,1 1,-1 0,0 0,0 0,0 0,0 1,0-1,0 0,0 0,0 1,0-1,-1 0,1 1,-1-1,1 0,-1 1,1 1,1 10,0-1,-1 1,-1 0,0-1,-1 1,0 0,-4 13,-9 46,-3-1,-3-1,-32 72,-103 205,-133 212,269-523,38-63,7-13,76-97,6 4,211-202,306-180,-607 502,119-81,-123 86,0 1,0 0,0 1,1 0,0 1,0 1,24-4,-37 8,1-1,-1 1,1 0,0 0,-1 0,1 0,-1 1,1-1,0 1,-1-1,1 1,-1 0,1 0,-1 0,5 3,-6-3,0 1,1-1,-1 0,0 1,0-1,0 1,0 0,0-1,-1 1,1 0,0-1,-1 1,1 0,-1 0,0 0,0-1,1 4,-2 6,0-1,-1 0,0 0,-1-1,1 1,-2 0,-5 11,-8 15,-2-1,-2-1,-33 44,-95 100,-44 24,-8-9,-308 227,462-385,-60 33,60-47,46-20,0-1,0 1,0-1,0 0,0 1,0-1,0 0,0 0,0 0,0 0,0 0,0 0,0 0,0 0,0-1,0 1,0 0,0-1,0 1,0 0,-2-2,3 1,0 0,-1 1,1-1,-1 0,1 0,0 0,0 0,0 0,0 0,-1-1,1 1,1 0,-1 0,0 0,0 0,0 0,0 0,1 0,-1 0,0 0,2-1,20-43,16-11,1 1,3 2,75-73,172-130,389-238,-329 252,-212 138,-101 70,-36 34,1 0,-1-1,1 1,-1 0,0-1,1 1,-1-1,1 1,-1-1,0 1,1-1,-1 1,0-1,0 1,1-1,-1 1,0-1,0 0,0 1,0-1,0 1,0-1,0 0,0 1,0-1,0 1,0-1,0-1,-6 2,1-1,0 1,-1 0,1 1,0-1,-1 1,1 0,0 0,0 1,0-1,-7 4,-354 111,-109 30,5-25,-518 62,973-181,-48 8,-1-4,-121-2,153-10,32 5,-1 1,1 0,-1 0,1 0,-1-1,1 1,0 0,-1-1,1 1,-1 0,1-1,0 1,-1 0,1-1,0 1,0-1,-1 1,1 0,0-1,0 1,-1-1,1 1,0-1,0 1,0-1,0 1,0-1,0 0,2-3,-1 1,1 0,0 0,0 0,1 0,-1 0,1 1,-1-1,1 1,0-1,4-2,75-57,164-93,106-30,-195 111,-62 30,162-100,-228 119,-29 25,0 0,1 0,-1 0,0 0,0 0,0-1,0 1,0 0,0 0,1 0,-1-1,0 1,0 0,0 0,0 0,0-1,0 1,0 0,0 0,0-1,0 1,0 0,0 0,0 0,0-1,0 1,0 0,0 0,-1 0,1-1,0 1,0 0,0 0,0 0,0-1,0 1,-1 0,1 0,0 0,0 0,0 0,0-1,-1 1,1 0,0 0,0 0,0 0,-1 0,1 0,0 0,0 0,0 0,-1 0,1 0,0 0,0 0,0 0,-1 0,1 0,-11 0,0 2,0-1,0 1,-14 5,-515 179,343-110,134-53,-404 146,353-136,106-33,9-3,25-13,651-260,-166 78,-469 179,63-39,-70 29,-34 29,-1-1,0 1,0 0,1 0,-1-1,0 1,0 0,0 0,1-1,-1 1,0 0,0-1,0 1,0 0,0-1,0 1,0 0,0-1,0 1,0 0,0-1,0 1,0 0,0-1,0 1,0-1,0 1,0 0,0 0,0-1,-1 1,1 0,0-1,0 1,0 0,-1-1,1 1,0 0,0 0,-1-1,1 1,0 0,0 0,-1 0,1 0,0-1,-1 1,1 0,-8-1,0 0,0 1,0 0,0 0,0 1,0 0,-9 2,-141 31,3 7,-154 62,238-78,-243 86,-542 169,809-268,-78 9,115-20,0 0,0-1,0 0,0-1,0 0,-15-3,24 3,-1 1,0-1,1 0,-1 1,1-1,-1 0,1 0,0 0,-1 0,1 0,0 0,-1 0,1-1,0 1,0 0,0-1,0 1,0 0,1-1,-1 1,0-1,1 0,-1 1,1-1,-1 0,1 1,0-1,0 0,0 1,0-1,0 0,0 1,0-1,0 0,1 1,-1-1,1 0,-1 1,1-1,0 1,-1-1,1 1,2-3,3-8,2 0,-1 1,1 0,1 0,0 1,1 0,12-10,23-17,87-54,14 7,4 6,3 7,163-52,490-115,-593 180,-415 100,-45-2,-509 85,-744 102,1424-218,36-3,1-1,-1-3,1-1,-55-5,93 4,-1 0,1 0,-1-1,0 1,1 0,-1-1,1 1,-1-1,1 0,-1 1,1-1,-1 0,1 0,0 0,0 0,-3-2,4 2,0 1,0-1,0 1,0-1,0 0,0 1,0-1,0 0,0 1,0-1,0 0,0 1,1-1,-1 1,0-1,0 0,1 1,-1-1,0 1,1-1,-1 1,1-1,-1 1,0-1,1 1,-1-1,2 1,7-7,0 0,1 1,16-8,-22 12,92-44,3 5,191-54,233-24,136 4,-450 90,245 3,-440 25,-25 4,-46 11,-729 167,598-145,-458 89,616-124,42-11,64-16,715-148,20 55,-50 45,-650 67,-109 2,1 1,-1 0,0 1,0-1,0 0,1 1,-1-1,0 1,0 0,0 0,3 1,-4-1,-1-1,0 0,0 1,1-1,-1 0,0 1,0-1,0 0,0 1,1-1,-1 1,0-1,0 1,0-1,0 0,0 1,0-1,0 1,0-1,0 1,0-1,0 0,0 1,-1-1,1 1,0-1,0 0,0 1,0-1,-1 1,1-1,0 0,0 1,-1-1,-6 7,0 0,0-1,-1 0,-11 7,12-8,-129 82,-238 110,217-119,-1048 494,368-180,807-378,1 1,-43 30,71-44,0-1,0 1,0 0,0 0,0 0,0 0,0-1,0 1,1 0,-1 1,0-1,0 0,1 0,-1 0,1 0,-1 1,1-1,0 0,-1 2,2-3,-1 1,1 0,-1 0,1-1,-1 1,1 0,0-1,-1 1,1 0,0-1,0 1,-1-1,1 1,0-1,0 1,0-1,0 0,-1 0,1 1,0-1,0 0,0 0,0 0,2 0,27 2,1-2,56-6,193-25,100-11,1626-67,1 102,-1875 7,170 6,-258 0,-44-6,0 0,0 0,1 0,-1 1,0-1,0 0,0 0,1 0,-1 0,0 0,0 0,0 1,0-1,1 0,-1 0,0 0,0 0,0 1,0-1,0 0,0 0,0 0,1 1,-1-1,0 0,0 0,0 1,0-1,0 0,0 0,0 0,0 1,0-1,0 0,0 0,0 0,-1 1,1-1,0 0,0 0,0 0,0 1,0-1,0 0,0 0,0 0,-1 1,1-1,0 0,0 0,0 0,0 0,-1 0,1 0,0 1,0-1,0 0,-1 0,1 0,0 0,0 0,0 0,-1 0,1 0,0 0,0 0,-1 0,-77 25,-133 27,-116 24,140-33,-1992 425,1836-411,107-30,216-25,0 0,0-2,-32-2,52 2,0 0,-1 0,1 0,-1 0,1 0,0 0,-1 0,1 0,0 0,-1-1,1 1,0 0,-1 0,1 0,0 0,0-1,-1 1,1 0,0 0,-1 0,1-1,0 1,0 0,0-1,-1 1,1 0,0 0,0-1,0 1,0 0,-1-1,1 1,0 0,0-1,0 1,0 0,0-1,0 1,0-1,0 1,0 0,0-1,0 1,20-18,37-10,0 2,99-30,-105 39,183-57,2 10,3 11,434-39,-641 89,0 2,35 4,-41 5,-26-8,1 1,-1-1,0 0,0 0,0 1,1-1,-1 0,0 1,0-1,0 0,0 1,1-1,-1 0,0 1,0-1,0 0,0 1,0-1,0 0,0 1,0-1,0 0,0 1,0-1,0 1,0-1,0 0,-1 1,1-1,0 0,0 1,0-1,0 0,-1 0,1 1,0-1,0 0,-1 0,1 1,0-1,-1 0,-9 7,0 0,-1-1,1-1,-2 0,-22 7,-218 68,-313 55,545-131,-846 152,718-140,145-15,-1-1,0 0,0 0,0 0,0 0,0 0,0-1,1 0,-1 0,0 0,0 0,1 0,-5-3,7 3,1 1,0-1,-1 1,1-1,0 1,0-1,-1 1,1-1,0 1,0-1,0 1,0-1,0 0,0 1,0-1,0 1,0-1,0 1,0-1,0 0,0 1,0-1,1 1,-1-1,0 1,0-1,1 1,-1-1,23-25,26-13,2 2,109-58,-42 28,-44 21,396-265,-448 294,-1-1,-1-1,-1 0,21-29,-32 37,0-1,-1 0,0-1,-1 1,-1-1,0-1,-1 1,0-1,-1 1,2-17,1-33,-4 24,3 1,17-74,42-57,-62 165,0 0,0 0,-1-1,0 1,1-1,-2 1,1-1,0 0,-1 1,0-1,0 0,-1 1,1-1,-1 1,0-1,0 0,0 1,-1 0,-2-7,0 7,-1-1,1 1,0 0,-1 1,0-1,0 1,0 0,0 0,-1 0,1 1,-1 0,1 0,-1 0,0 0,-10 0,-65-11,-1 4,-84 2,16 0,128 6,-45-3,0-2,-75-18,80 1,61 22,-1 1,0-1,1 0,-1 0,1 1,-1-1,1 0,0 0,-1 0,1-1,0 1,0 0,0 0,0-1,0 1,0 0,0-1,0 1,1-1,-1 1,0-1,1 0,-1 1,1-1,0 0,-1 1,1-1,0 0,0 1,0-3,2 2,-1 0,0 0,1 0,-1 0,1 0,0 0,-1 1,1-1,0 1,0-1,0 1,0 0,0 0,0 0,1 0,-1 0,0 0,3 0,32-9,1 2,0 2,0 1,47 0,-64 4,1185-11,-864 16,-255-5,100 6,-159 0,-28-5,1 0,-1 0,0 0,0 0,0 0,0 0,0 0,1 0,-1 1,0-1,0 0,0 0,0 0,0 0,0 0,0 0,0 0,1 1,-1-1,0 0,0 0,0 0,0 0,0 0,0 1,0-1,0 0,0 0,0 0,0 0,0 0,0 1,0-1,0 0,0 0,0 0,0 0,0 0,0 1,0-1,0 0,0 0,-1 0,1 0,0 0,0 1,0-1,0 0,0 0,0 0,0 0,0 0,-1 0,1 0,0 0,0 0,0 1,0-1,0 0,-1 0,1 0,0 0,0 0,0 0,-54 17,-388 82,-3-18,-690 34,599-103,491-13,-67-10,109 10,-1 1,1-1,-1 0,1 0,0 0,-1-1,1 1,0-1,0 1,-4-4,6 5,1-1,0 1,-1 0,1-1,0 1,0-1,-1 1,1-1,0 1,0-1,0 1,0-1,0 1,-1-1,1 0,0 1,0-1,0 1,0-1,1 1,-1-1,0 1,0-1,0 1,0-1,0 1,1-1,-1 1,0-1,0 1,1-1,-1 1,0 0,1-1,-1 1,1-1,0 1,7-7,0 2,1-1,0 1,0 0,16-5,111-39,172-37,-289 81,2368-532,-2262 512,-95 22,-30 3,0 0,0 0,0 0,0 1,0-1,0 0,0 0,0 0,0 1,0-1,0 0,0 0,0 1,0-1,0 0,0 0,0 0,0 1,0-1,0 0,0 0,0 0,0 1,-1-1,1 0,0 0,0 0,0 0,0 1,-1-1,1 0,0 0,0 0,0 0,0 0,-1 0,1 1,0-1,0 0,0 0,-1 0,1 0,0 0,0 0,-1 0,1 0,0 0,0 0,0 0,-1 0,1 0,-61 25,-81 21,-2-6,-176 25,-316 13,-977-5,1586-74,31-1,33 0,33-1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7:53.09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1,'-2'28,"-2"0,0 1,-2-1,-2-1,0 1,-20 42,11-28,-15 63,29-92,-14 79,16-85,0 0,1 0,0 0,0 0,1-1,0 1,0 0,0 0,1 0,4 9,-4-13,-1-1,1 1,0-1,1 1,-1-1,0 0,1 0,-1 0,1 0,0 0,-1 0,1-1,0 0,0 1,0-1,0 0,0 0,0-1,0 1,1-1,-1 1,0-1,0 0,1 0,-1-1,0 1,6-2,9-1,-1-1,1-1,26-12,-8 1,-2-2,0-1,-1-2,-1-1,-1-2,-2 0,49-53,-43 38,-2-1,-1-2,-3-1,-1-1,25-57,-132 247,-60 160,116-250,4 1,2 1,-16 97,32-149,0 0,1 0,-1 0,1 0,1 0,-1 0,1 0,0 0,0 0,1 0,0 0,0-1,5 11,-5-13,0 0,1-1,-1 1,1-1,0 1,0-1,0 0,0 0,0 0,0-1,1 1,-1-1,0 0,1 1,0-2,-1 1,1 0,-1-1,1 1,0-1,-1 0,1 0,5-2,9 0,-1-1,0-1,0 0,0-2,-1 0,23-11,93-57,-129 72,273-200,-267 195,35-21,-44 28,0 0,1-1,-1 1,0 0,0 0,1 0,-1-1,0 1,0 0,1 0,-1 0,0 0,1 0,-1 0,0 0,1 0,-1 0,0 0,1 0,-1 0,0 0,1 0,-1 0,0 0,1 0,-1 0,0 0,0 0,1 1,-1-1,0 0,1 0,-1 0,0 1,0-1,1 0,-1 0,0 0,0 1,0-1,1 0,-1 1,0-1,0 0,0 0,0 1,0-1,0 0,0 1,0-1,1 0,-1 1,0-1,0 0,0 1,0-1,-1 0,1 1,0-1,0 0,0 1,-3 15,-1-1,0 1,-9 18,-5 18,7-19,-26 102,33-116,1 0,0 0,2 0,0 1,2 19,-1-34,1 0,0 0,0 0,0 0,0 0,1 0,-1 0,1-1,1 1,-1-1,1 1,-1-1,1 0,0 0,1 0,-1 0,1-1,0 0,0 1,0-1,0 0,0-1,0 1,1-1,0 0,-1 0,1 0,0-1,0 0,0 1,6-1,7 1,0-2,0 0,0-1,0 0,0-2,0 0,28-9,42-18,111-54,65-22,-250 101,0 1,1 1,-1 0,1 1,-1 0,1 1,0 1,-1 0,17 3,-26-2,1 0,-1 1,1 0,-1 0,0 1,0-1,0 1,0 0,-1 0,1 1,-1-1,0 1,0 0,0 0,0 1,-1-1,0 1,0 0,0-1,0 1,-1 1,0-1,0 0,0 0,1 10,3 7,-2-4,1 0,0 0,1 0,14 26,-17-39,1 0,-1 1,1-2,0 1,1 0,-1-1,1 1,0-1,0-1,0 1,1-1,-1 0,1 0,0 0,0-1,0 0,11 3,-1-4,0 0,0-1,0 0,0-2,0 0,0-1,0 0,-1-1,30-12,-39 14,624-252,-575 230,-1-4,90-61,-135 83,-1-1,0 1,-1-2,10-12,-16 19,0 0,0 0,0 0,0 0,0-1,0 1,-1 0,1 0,-1-1,1 1,-1-1,1 1,-1 0,0-1,0 1,0-1,0 1,0-1,0 1,0-1,0 1,0-1,-1 1,1 0,0-1,-1 1,0 0,1-1,-1 1,0 0,1-1,-1 1,0 0,0 0,0 0,0 0,0 0,0 0,-3-1,-4-3,0 1,0 0,-1 1,0 0,1 0,-1 1,0 0,0 0,-14 0,-98 0,87 3,-669 30,177-5,474-24,26-1,23-1,9-1,398-28,778-87,-1025 89,-2-7,-2-6,150-61,-197 62,134-32,-234 69,36-10,-40 12,0-1,0 1,0-1,0 0,0 0,0 0,0 0,-1 0,1-1,0 1,-1 0,1-1,-1 1,0-1,2-2,-3 4,0-1,0 1,0-1,0 0,-1 1,1-1,0 1,0-1,-1 0,1 1,0-1,-1 1,1-1,0 1,-1-1,1 1,-1-1,1 1,-1 0,1-1,-1 1,1 0,-1-1,1 1,-1 0,0 0,1-1,-1 1,1 0,-1 0,0 0,1 0,-1 0,0 0,0 0,-35-7,-1 1,1 1,-1 3,-56 2,19 0,-1398-1,665 4,-396-3,1185-1,1 2,0-1,-1 2,1 0,-19 6,23 1,22 0,38 1,108 5,188-6,-200-8,1780 3,-1360-6,-377-2,283-44,-392 40,124 2,-3 2,-9-24,-134 17,0 3,95-3,-145 11,-1 0,1 0,-1 1,1-1,-1 1,0 0,1 0,-1 1,0-1,0 1,0 0,0 0,0 0,0 1,5 4,-7-5,-1 1,1-1,-1 0,1 1,-1-1,0 1,0 0,0-1,-1 1,1 0,-1-1,1 1,-1 0,0 0,0 0,0-1,0 1,-1 0,1 0,-1 0,0-1,0 1,0 0,0-1,-2 5,-14 25,0-2,-2 0,-1-1,-2-1,-35 37,16-19,-8 10,-4-2,-1-2,-92 68,107-93,-1-2,-1-1,0-2,-2-2,-1-2,-77 21,37-23,-1-3,0-4,0-3,-167-12,208-3,44 9,-1 0,1 0,-1 0,1 0,0-1,-1 1,1 0,-1 0,1-1,-1 1,1 0,0-1,-1 1,1 0,0-1,-1 1,1-1,0 1,0 0,-1-1,1 1,0-1,0 1,0-1,0 1,-1-2,2 1,-1 0,1 0,0 0,-1 0,1 0,0 0,-1 0,1 1,0-1,0 0,0 0,0 0,0 1,0-1,0 1,0-1,1 0,13-6,-1 1,1 1,0 0,0 1,0 1,28-3,103-1,-114 6,361 2,-333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7:56.9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5607 0 24575,'-11'1'0,"-1"0"0,0 1 0,1 0 0,-1 1 0,1 0 0,0 1 0,0 0 0,-18 10 0,1 2 0,-51 38 0,32-16 0,2 1 0,1 3 0,3 2 0,1 1 0,2 2 0,-43 70 0,26-32 0,-5-3 0,-2-3 0,-5-2 0,-118 106 0,147-149 0,1 1 0,2 2 0,2 1 0,-36 53 0,-155 227 0,166-247 0,-3-2 0,-84 72 0,30-29 0,84-78 0,-2-2 0,-1-1 0,-1-2 0,-48 31 0,-470 276 0,26 42 0,348-238 0,97-78 0,2 3 0,-107 113 0,86-65 0,-5-4 0,-4-5 0,-5-4 0,-147 96 0,-37 9 0,84-55 0,105-64 0,-2 2 0,78-65 0,1 2 0,1 1 0,1 2 0,1 1 0,2 2 0,1 0 0,-27 42 0,20-24 0,-34 48 0,-85 161 0,150-253-97,0 0-1,0 1 1,1-1-1,0 1 1,0-1-1,0 1 1,1 0-1,0 0 1,0-1-1,0 1 1,1 0-1,0 0 0,1 12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0:02.12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753 215,'100'0,"542"11,-471 0,288 56,-308-32,241 41,-352-71,1-2,0-2,0-1,-1-3,1-1,-1-2,56-15,-93 19,-7 3,-21 2,-38 9,-89 15,-284 14,299-32,-93 18,82-7,85-11,48 0,22 0,30 4,37 0,0-3,137 0,-131-9,1313 6,-760-9,-619 2,0 0,0-1,0 0,0-1,-1-1,1 0,0-1,-1 0,0-1,0 0,0-1,-1-1,0 0,0-1,-1 0,12-11,-2-1,-2-2,0 0,-2-1,0-1,-2-1,0 0,-2-1,-1 0,-1-1,-1-1,9-39,-17 61,-1 0,0-1,0 1,-1 0,0 0,0-1,0 1,-1 0,0-1,0 1,0 0,-1 0,0 0,-3-6,2 7,0 0,-1 1,1 0,-1-1,0 1,0 1,-1-1,1 1,-1-1,1 1,-1 1,0-1,0 1,-1-1,1 1,-8-1,-33-7,-1 1,-1 3,1 2,-1 2,-48 5,37-3,-794 19,709-6,-188 42,99-12,-13-5,-367 11,239-52,-185 4,9 48,520-45,0 1,0 1,0 1,1 2,0 1,-41 21,65-28,0 0,0 0,0 0,1 0,-1 1,1 0,0 0,0 0,0 0,1 1,0 0,-1-1,2 1,-1 0,0 1,1-1,0 0,0 1,1-1,0 1,0-1,0 1,0 0,1-1,0 1,0 0,1 0,-1-1,1 1,0-1,1 1,0-1,-1 1,2-1,-1 0,5 8,3 4,1 0,0-1,1 0,1 0,1-2,0 0,1 0,0-1,30 19,18 5,91 41,-61-32,-24-12,2-2,1-3,1-4,1-3,1-3,95 11,-34-17,0-7,1-6,0-6,-1-5,146-33,-79 11,1 8,248 3,458 27,-874-4,0-2,65-10,-100 11,30-10,-25 2,-22-3,-26-1,0 2,-69-8,76 13,-1139-198,856 135,-561-114,784 165,-700-147,677 131,111 27,22 6,43 9,230 46,410 24,1523-45,-2113-36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05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24575,'1807'0'0,"-1745"4"0,1 2 0,74 16 0,79 9 0,29-30 0,29 1 0,-106 27 0,-11-2 0,-82-21 0,0 4 0,-1 3 0,93 29 0,-114-24-455,1-3 0,97 14 0,-95-23-6371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1:14.84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0,'4880'0,"-4864"1,-16 1,-30 5,12-3,-1495 243,1256-212,-326 2,-885-43,1428 4,0-3,1-1,-67-19,10 2,93 22,-5 0,1 0,0-1,0 1,0-2,0 1,0-1,0 0,1 0,-10-7,17 6,9 3,105 5,161 27,122 42,1 2,592 51,-259-79,0-46,-315-3,-400 2,1 0,-1-2,1 0,24-6,-18-3,-28 8,-23 5,-327 67,59-10,-137 12,-708 26,683-102,149-1,174 4,0-6,1-5,0-6,1-7,-158-50,210 44,2-3,-105-64,46 22,114 67,1-2,1-1,0 0,1-2,0 0,1-1,-26-29,43 42,0 1,0-1,0 1,1-1,-1 1,1-1,-1 0,1 0,0 0,0 0,0 0,1 0,-1 0,0 0,1 0,0-1,0 1,1-5,-1 6,1 0,1-1,-1 1,0 0,0 0,1 0,0-1,-1 2,1-1,0 0,0 0,0 0,0 1,0-1,0 1,0 0,0 0,3-1,14-5,0 1,0 1,0 1,37-3,-42 5,741-54,8 44,-81 46,-190-5,333-20,-775-7,-1 3,0 2,0 2,-1 2,58 22,-35-12,96 18,3 2,-112-22,-25-8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1:18.0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24575,'72'3'0,"131"25"0,9 0 0,66-21 0,-45-3 0,-155 4 0,-1 4 0,116 31 0,-110-21 0,168 19 0,290-36 0,-270-10 0,371 5 0,-591-1-273,-1-2 0,0-2 0,1-3 0,91-26 0,-66 8-6553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2:53.7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543 751,'0'-2,"0"0,1 0,-1 0,1 1,-1-1,1 0,-1 1,1-1,0 0,0 1,0-1,0 1,0-1,1 1,-1-1,0 1,1 0,-1 0,0 0,1 0,0 0,-1 0,1 0,-1 0,1 0,3 0,51-12,-52 12,49-5,0 2,78 4,111 20,-113-7,653 21,2-36,-274-1,601 3,-1055-3,1-3,79-17,34-5,-72 11,-75 12,1 0,-1 2,1 0,0 2,42 2,-62-1,1 1,-1 0,0 0,1 1,-1-1,0 1,1 0,-1 0,0 0,0 0,-1 1,1 0,0-1,-1 2,0-1,0 0,0 0,0 1,0 0,2 4,-3-2,1-1,-2 1,1 0,-1 0,0-1,0 1,0 0,-1 0,0 0,0 0,-1 0,1 0,-1 0,-1 0,1-1,-3 7,-4 9,-2 1,0-1,-1-1,-1 0,-1-1,-1 0,0-1,-2 0,-28 25,-21 13,-93 60,116-86,-12 7,-1-2,-106 48,121-66,-1-2,-1-2,0-2,-1-1,-50 4,-425-7,354-11,-69-4,-377-61,532 56,-559-92,452 75,71 9,-153-7,-38-3,74 4,210 26,-5 0,-1-2,-46-10,66 11,0 0,0-1,0 0,1 0,-1 0,1-1,0 0,0 0,0 0,0-1,1 0,0 0,0 0,0-1,-4-6,2 0,1 0,1 0,0 0,0-1,1 0,1 0,0 0,-1-20,1-17,3-49,1 56,-6-66,-1 63,2 12,0 1,-2 0,-2 0,-15-43,22 74,1 1,0-1,-1 1,1 0,-1-1,0 1,1 0,-1-1,0 1,0 0,0 0,0 0,0 0,0 0,0 0,0 0,0 0,0 0,-1 0,1 1,0-1,-1 0,1 1,0-1,-1 1,1 0,-1-1,1 1,-1 0,1 0,-1 0,1 0,-1 0,1 0,-3 1,0 1,0 0,1 0,-1 0,1 1,-1 0,1 0,0 0,0 0,0 0,0 0,-3 7,-8 13,0 1,1 1,2 0,-11 34,-27 115,18-55,-165 441,171-505,8-20,2 0,1 2,-9 38,20-67,1 1,1 0,0 0,0 0,1 0,0 0,0 0,1 0,0 0,1 0,0 0,0 0,1-1,0 1,0-1,1 0,0 0,7 9,-1-5,0-2,1 1,1-1,-1-1,2 0,-1 0,1-1,1-1,-1-1,1 1,0-2,0 0,1-1,25 4,16 1,1-3,88-1,449-22,-521 10,0-4,-1-3,87-29,204-90,-250 89,67-30,-77 30,208-59,-45 48,106-28,156-33,-390 90,225-31,-50 9,-296 45,7 0,-1-2,0 0,-1-1,1-1,28-14,-49 20,0 0,0 0,0 0,0 0,0 0,0-1,-1 1,1-1,0 1,-1-1,1 0,-1 0,1 1,-1-1,0 0,0 0,0 0,0-1,0 1,0 0,0 0,-1 0,1-3,-2 2,1 0,-1 1,0-1,1 0,-1 1,-1-1,1 1,0-1,-1 1,1-1,-1 1,0 0,1 0,-1 0,0 0,-3-2,-12-9,-1 1,0 0,-39-17,50 26,-41-18,-1 2,-1 2,0 3,-1 1,-77-7,27 10,-197 8,230 8,-1 3,1 3,1 2,1 4,-111 44,98-27,1 3,3 3,1 4,-78 62,128-89,2 2,0 0,1 2,1 0,1 1,1 1,-15 28,27-43,0 1,1 0,1 0,0 1,0-1,1 1,0 0,1 0,1 0,-1 0,2 0,-1 1,2-1,-1 0,2 0,-1 0,2 0,-1 0,1 0,1-1,8 18,-3-14,0 0,1-1,0 0,1-1,0 0,1-1,1 0,0-1,27 17,10 1,79 32,-82-39,2-1,1-2,1-3,0-2,1-1,0-4,1-1,79-1,-65-7,-1-4,1-2,-2-3,1-3,93-32,-63 9,-1-4,110-64,162-128,-354 223,0-1,-1 0,0 0,-1-1,0-1,-1 0,-1 0,1-1,-2 0,13-27,-13 20,-1 0,-1 0,-1-1,-1 1,-1-1,-1 0,-1-39,-4-20,-3 0,-4 0,-3 1,-4 1,-3 0,-4 1,-3 2,-55-109,69 158,-2 1,-1 1,0 0,-2 1,-24-24,32 37,-1 0,0 1,0 1,-1 0,0 1,0 0,-1 0,0 2,0-1,-1 2,1 0,-21-4,-6 4,-1 1,1 2,-1 1,-50 8,-163 37,203-35,-63 16,13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2:57.7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24575,'1297'0'0,"-1193"3"0,193 31 0,95 52 0,-298-63 0,1-3 0,1-5 0,1-4 0,117-2 0,759-15-375,-786 6-615,-131 0-5836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4:24.44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535 285,'72'0,"32"-2,1 5,128 21,-19 17,217 33,-22-36,413-17,-265-55,-429 16,-1-5,167-53,-244 61,0 3,2 2,-1 2,1 3,0 1,59 5,-53-4,-1-2,0-3,0-2,84-28,8 0,-114 34,0 1,0 2,0 1,0 2,1 1,54 12,40 4,1-6,-672 144,443-121,1 5,2 4,-120 77,51-4,-48 30,183-132,0 0,-1-2,0-2,-1 0,-63 13,11-12,-127 4,-87-17,200-1,3 0,-444-21,463 14,1-4,-1-3,2-4,0-3,-75-33,-26-19,41 19,2-6,-142-89,166 83,-4 6,-2 4,-2 5,-3 6,-187-49,250 81,-17-2,0-4,2-2,-83-39,133 53,14 12,18 26,-8-23,253 489,-226-439,2-2,2-1,3-1,1-3,52 51,-65-76,1-2,1 0,0-2,2-2,0 0,1-2,1-1,1-2,0-1,61 15,104 2,-132-23,106 25,-67-2,-7-1,154 25,28-32,-165-16,159 28,76 31,-243-52,139 2,-109-21,138-23,57-4,-165 32,50-3,-201 2,-1-1,1 0,0-1,-1-1,0 0,0-1,26-15,3-7,45-36,-49 34,46-27,-35 27,-1-3,-2-1,-2-3,-1-2,-2-1,51-62,-79 84,-1 0,-1-1,-1-1,0 0,17-42,-27 56,0 1,0-1,0 0,-1 1,0-1,0 0,0 0,-1 0,0 0,0 0,-1 0,1 0,-1 1,-1-1,1 0,-1 0,0 1,0-1,0 1,-1 0,0 0,0 0,-1 0,1 0,-1 0,0 1,0 0,-7-6,7 7,-1-1,0 1,0 0,0 0,-1 0,1 1,-1 0,1 0,-1 0,0 0,0 1,0 0,1 1,-1-1,0 1,0 0,0 1,0-1,0 1,0 0,0 1,1-1,-1 1,0 0,1 1,-1-1,1 1,-7 5,-34 31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27.7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70 24575,'1'-2'0,"-1"1"0,0 0 0,1 0 0,-1-1 0,0 1 0,1 0 0,0 0 0,-1 0 0,1 0 0,0 0 0,-1 0 0,1 0 0,0 0 0,0 0 0,0 0 0,0 0 0,0 0 0,0 0 0,0 1 0,0-1 0,1 0 0,-1 1 0,0-1 0,0 1 0,0 0 0,1-1 0,-1 1 0,0 0 0,0-1 0,3 1 0,47-3 0,-44 3 0,297 11 0,-53-1 0,1390-1-576,-1100-10 1152,-437-4-576,133-24 0,42-2 0,-58 26-1365,-151 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193 252 24575,'-1'0'-8191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3.88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55,'-11'11,"-14"26,-15 40,-22 29,-11 18,-6 0,12-10,17-37,16-52,27-53,35-45,36-53,28-38,11-25,-13 19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5:50.90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1,'152'0,"430"8,-419 3,255 49,-140 11,-151-36,163 25,145-32,2-34,-146 1,-169 3,190 5,-272 2,1 2,-1 1,0 2,60 25,-59-20,1-1,1-2,77 11,-114-23,26 3,51 11,-58-3,-25-11,1 0,-1 1,0-1,0 0,0 0,0 1,0-1,0 0,0 0,1 1,-1-1,0 0,0 0,0 1,0-1,0 0,0 1,0-1,0 0,0 0,-1 1,1-1,0 0,0 0,0 1,0-1,0 0,0 0,0 1,-1-1,1 0,0 0,0 1,0-1,-1 0,1 0,0 0,0 0,0 1,-1-1,1 0,0 0,-1 0,-49 16,-116 15,-333 16,-183-45,366-5,292 3,-124 1,0-7,-167-28,19-42,37 8,181 55,-91-2,-5-1,-72-7,-316 10,504 12,0-3,-81-15,128 16,0 1,0 1,0 0,-1 1,1 0,0 0,-20 4,28-3,0 0,0 0,0 0,0 1,0-1,0 1,1-1,-1 1,1 0,-1 0,1 0,0 1,-1-1,1 0,0 1,1 0,-1-1,0 1,1 0,-1 0,1 0,0 0,0 0,0 0,1 0,-1 0,1 0,-1 0,1 1,0-1,0 0,1 4,0 5,1 0,1 0,-1 0,2 0,0-1,0 1,1-1,0 0,10 15,12 15,32 38,-50-67,9 10,1-1,1-1,1-1,1 0,0-2,1 0,1-2,48 24,-35-23,1-2,0-2,0-2,1-1,72 7,642-7,-460-15,163-32,-328 23,256-60,-88 11,365-46,-499 92,0 8,179 11,-134 2,-172-4,50-10,-58 6,0 2,0 0,46 3,-64 1,-1 0,1 0,-1 1,0 1,1-1,-1 1,0 1,-1-1,1 1,0 1,-1 0,0 0,0 0,-1 1,12 12,-15-15,1 2,-1-1,0 0,0 1,0-1,-1 1,0 0,0 0,0 0,0 0,-1 0,0 0,0 1,0-1,-1 0,0 9,-1-6,0-1,0 1,-1-1,-1 1,1-1,-1 0,0 0,-1 0,1-1,-8 11,0-3,-1-1,0 0,-1-1,0 0,0-1,-1 0,-1-1,0-1,-22 11,9-9,-1-1,0-2,-1 0,1-2,-44 3,13-5,-108-8,125-1,1-2,0-2,1-1,-64-25,-157-83,101 42,-241-78,341 136,0 4,-1 2,-1 3,-117-2,30 12,-376 10,335 8,-348 80,522-95,0 1,1 0,0 1,-28 15,40-19,0 1,0-1,0 1,1 0,-1 0,1 0,0 1,0-1,0 1,-3 5,5-7,0 1,0-1,0 0,0 1,1-1,-1 1,1-1,0 0,0 1,0-1,0 1,0-1,0 1,1-1,-1 1,1-1,-1 1,1-1,0 0,2 4,0-1,0 0,0 0,1-1,-1 1,1-1,0 0,0 0,1 0,-1-1,10 6,59 28,-62-32,144 55,2-6,286 57,-256-77,1-8,352 2,-449-30,0-4,0-3,116-29,-161 27,-1-2,-1-2,-1-2,0-2,-1-1,-1-3,-1-1,44-35,-72 49,-1-1,0 0,11-13,6-22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53.7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 1 24575,'1'0'0,"1"0"0,-1 1 0,1-1 0,-1 1 0,0-1 0,1 1 0,-1-1 0,0 1 0,0 0 0,0 0 0,1 0 0,-1 0 0,0 0 0,0 0 0,0 0 0,0 0 0,-1 0 0,1 0 0,0 0 0,0 1 0,-1-1 0,1 0 0,-1 0 0,2 4 0,10 38 0,-11-36 0,12 80 0,-3 0 0,-4 160 0,-6-178 0,-4 26 0,-4-1 0,-5 0 0,-3-1 0,-30 96 0,28-112 0,4 1 0,-6 150 0,22 165 0,2-161 0,-4 1274-1365,0-1446-5461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54.1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5686 1 24575,'-1'7'0,"-1"1"0,0-1 0,0 1 0,0-1 0,-1 0 0,0 0 0,0 0 0,-1 0 0,0-1 0,0 0 0,-1 1 0,0-1 0,-10 10 0,3-2 0,-133 146 0,3-4 0,-112 159 0,-97 119 0,120-204 0,127-134 0,58-46 0,2 1 0,3 3 0,-50 84 0,55-79 0,-3-2 0,-3-1 0,-63 65 0,-60 66 0,68-72 0,55-73 0,-1-1 0,-54 38 0,55-47 0,2 1 0,1 3 0,-50 57 0,37-26 0,-157 188 0,143-181 0,-100 86 0,-172 119 0,242-208 0,-177 99 0,-373 195 0,474-266 0,-104 66 0,75-38 0,-71 52 0,128-78 0,103-75 0,2 1 0,0 1 0,2 3 0,2 0 0,-57 67 0,37-23-1365,11-7-5461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6:58.24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1,'19'1,"-1"1,0 0,1 1,-1 2,0 0,30 12,101 57,-97-46,733 314,-450-218,5-15,528 98,-636-174,1-10,438-14,-423-29,271-56,-418 56,-82 12,-18 8,-1 0,0 0,0 0,0 0,0 0,0-1,0 1,0 0,0 0,0 0,1 0,-1 0,0 0,0-1,0 1,0 0,0 0,0 0,0 0,0 0,0-1,0 1,0 0,0 0,0 0,0 0,0 0,0-1,0 1,0 0,0 0,0 0,-1 0,1 0,0-1,0 1,0 0,0 0,0 0,0 0,0 0,0 0,0 0,-1 0,1-1,0 1,0 0,0 0,0 0,0 0,-1 0,1 0,0 0,0 0,0 0,0 0,0 0,-1 0,1 0,0 0,0 0,0 0,-21-5,0 2,-1 0,1 1,-1 1,-25 3,-8-2,-1683 0,805 5,220-5,1656-17,8-79,-653 34,-163 30,265-27,-359 57,-1-1,1-2,-1-2,52-16,-92 23,69-21,-1-4,125-66,-187 87,0 0,1 1,-1-1,1 1,0 0,0 1,9-2,-14 4,1 0,-1 0,0 0,0 0,0 0,0 1,0-1,0 1,0 0,0-1,0 1,0 0,-1 0,1 0,0 0,0 1,-1-1,1 0,-1 1,1-1,-1 1,0 0,1-1,-1 1,0 0,0 0,0 0,0 0,-1-1,1 1,0 4,5 14,-1-1,-2 1,0 0,-1 0,-1 0,0 0,-2 0,0 0,-8 35,0-12,-2-1,-1 0,-30 65,16-54,-3-3,-2 0,-2-2,-2-1,-69 70,23-38,-178 134,218-183,-1-3,-58 29,77-45,-1-1,-1-1,1-1,-1-2,-1 0,-31 2,-37-2,-139-10,-95-28,221 21,-15-2,-399-55,312 32,-137-30,220 30,-189-83,190 68,23 10,-188-69,255 97,1-1,1-2,1-1,0-2,-32-24,14 3,1-1,-44-50,78 74,-46-42,57 56,0-1,-1 1,1 0,-1 0,0 0,0 1,0 0,0 0,0 0,0 0,-10-1,14 3,0 0,0 0,0 0,0 0,1 0,-1 0,0 0,0 0,0 0,0 0,0 1,1-1,-1 0,0 1,0-1,0 0,1 1,-1-1,0 1,0-1,1 1,-1 0,1-1,-1 1,0 0,1-1,-1 1,1 0,0 0,-1-1,1 1,0 0,-1 0,1 0,0 0,0 0,1 39,0-35,7 38,2-1,1 0,31 72,71 120,-84-180,2-3,3 0,2-2,2-2,1-1,77 66,-85-86,1-1,2-2,0-2,1-1,1-1,1-2,1-2,0-1,1-2,76 13,22-13,-1-6,188-16,-92 0,-141 7,0-4,-1-4,0-4,-1-4,-1-4,-1-3,120-55,-105 40,154-42,-169 57,643-166,-217 128,-474 60,60-8,-2-5,0-3,152-55,-236 71,1-1,0-1,-1-1,0 1,-1-2,0 0,15-12,14-22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9:20.27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76,'1'-1,"-1"-1,0 1,1 0,-1 0,1 0,-1-1,1 1,-1 0,1 0,0 0,0 0,-1 0,1 0,0 0,0 0,0 0,0 1,0-1,0 0,1 0,-1 1,0-1,0 1,0-1,1 1,-1 0,0-1,0 1,1 0,-1 0,2 0,33-8,-1 2,1 1,38 1,-50 2,1409-16,-867 22,1573-4,-2133 0,151 7,-143-6,1 1,-1 1,0 0,0 1,-1 0,1 2,-1-1,20 12,-32-16,1 0,0-1,-1 1,0 0,1 0,-1 0,1 0,-1 0,0 0,0 1,0-1,0 0,0 0,0 1,0-1,0 1,0-1,-1 1,1-1,0 1,-1-1,0 1,1 0,-1-1,0 1,0 0,0-1,0 1,0 0,0-1,0 1,0 0,-1-1,1 1,-1 0,1-1,-1 1,0-1,0 1,1-1,-1 1,0-1,0 0,-3 3,-4 3,0 0,-1 0,0 0,0-1,-1-1,-11 6,-203 86,43-21,-15 15,-399 163,517-228,-1-3,-2-3,0-4,0-4,-153 4,-178-25,-152 0,529 9,0-1,0-2,0-1,0-2,1-1,0-1,-59-24,25 8,-2 2,-135-21,35 8,122 24,1-1,1-3,1-1,-55-28,88 37,0 0,1 0,0-1,0 0,0-1,1-1,1 1,0-1,0-1,1 0,0 0,1-1,0 0,1 0,0 0,1-1,0 0,1 0,-4-25,5 18,0 0,2 1,0-1,3-25,-1 39,0 0,0 1,0-1,0 0,1 1,0-1,0 1,1 0,0 0,0 0,0 0,0 0,1 0,-1 1,1 0,0-1,1 2,-1-1,7-4,1 2,1-1,0 2,0 0,0 0,0 1,1 1,19-2,101-3,-93 8,594 4,-252 2,-142 4,279 46,-223-19,494-4,-731-35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9:31.2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5199 24575,'8'-1'0,"-1"0"0,1 0 0,-1 0 0,0-1 0,0 0 0,0 0 0,0-1 0,0 0 0,0 0 0,10-8 0,58-46 0,-71 53 0,70-65 0,-4-2 0,113-149 0,-142 172 0,2 2 0,2 2 0,87-66 0,-37 32 0,44-40 0,176-113 0,-136 98 0,-52 35 0,-77 57 0,-1-2 0,-2-3 0,-2-1 0,61-84 0,-66 84 0,52-46 0,29-34 0,25-45 0,155-200 0,-254 312 0,2 2 0,3 3 0,2 2 0,3 2 0,1 3 0,79-49 0,-62 44 0,-2-3 0,128-129 0,-149 130 0,-4 6 0,-3-2 0,50-73 0,-34 37 0,80-88 0,83-69 0,-212 231 0,32-38 0,64-97 0,-80 104 0,3 1 0,1 2 0,70-70 0,-38 56 0,115-75 0,188-121 0,-313 211 0,-1-1 0,90-93 0,-135 125 0,9-7-341,1 1 0,1 0-1,37-23 1,-5 12-6485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193 252 24575,'-1'0'-8191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204 252 24575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1:27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1768 310,'0'7,"0"1,-1-1,1 0,-2 0,1 0,-1 0,0-1,0 1,-4 6,-5 17,-138 305,-32-5,99-184,-375 747,436-848,2 1,-25 95,42-136,1 1,0-1,1 1,-1-1,1 1,0-1,1 1,-1-1,2 8,-1-12,0 1,0 0,0 0,0 0,0 0,0-1,1 1,-1 0,1-1,-1 0,1 1,-1-1,1 0,0 1,0-1,-1 0,1 0,0-1,0 1,0 0,0-1,0 1,0-1,0 1,1-1,-1 0,3 0,9 0,0-1,0 0,0-1,0 0,-1-1,27-10,88-43,23-29,252-187,-363 243,371-296,-303 227,142-165,-228 234,-22 29,0 0,0 0,0 0,1 0,-1 0,0 0,0 0,0 0,0 0,0 0,0-1,1 1,-1 0,0 0,0 0,0 0,0 0,0 0,0 0,0-1,0 1,0 0,0 0,0 0,1 0,-1 0,0-1,0 1,0 0,0 0,0 0,0 0,0-1,0 1,0 0,0 0,0 0,-1 0,1 0,0-1,0 1,0 0,0 0,0 0,0 0,0 0,0-1,0 1,0 0,-1 0,1 0,0 0,0 0,0 0,0 0,0 0,0 0,-1 0,1-1,0 1,0 0,0 0,0 0,0 0,-1 0,1 0,0 0,0 0,0 0,-49 32,-14 17,-87 91,-48 76,175-190,-119 136,6 7,-151 247,230-308,49-77,8-30,1-1,-1 0,0 0,0 1,0-1,1 0,-1 0,0 1,0-1,1 0,-1 0,0 0,1 0,-1 0,0 1,1-1,-1 0,0 0,1 0,-1 0,0 0,0 0,1 0,-1 0,0 0,1 0,-1 0,0 0,1 0,-1 0,0-1,1 1,-1 0,0 0,1 0,-1 0,0-1,0 1,1 0,-1 0,0 0,0-1,1 1,8-7,-1 0,1 0,13-15,63-84,120-192,-123 173,398-636,-425 671,-38 67,-17 23,0 0,0 0,0 0,0 0,0 0,0 0,0 0,0 0,0 1,0-1,0 0,0 0,0 0,0 0,0 0,0 0,0 0,0 0,0 1,0-1,0 0,0 0,0 0,0 0,0 0,0 0,0 0,0 0,0 0,1 0,-1 0,0 0,0 0,0 1,0-1,0 0,0 0,0 0,0 0,0 0,0 0,1 0,-1 0,0 0,0 0,-21 50,-87 180,-88 201,137-286,-40 157,92-280,-14 69,20-86,1 0,-1 0,1 1,0-1,0 0,1 0,-1 0,1 0,0 0,1 0,-1 0,1-1,0 1,3 5,-3-7,0-1,0 0,0 0,1 0,-1 0,1 0,-1 0,1-1,0 1,0-1,-1 0,1 0,0 0,0 0,0 0,0-1,0 1,0-1,0 0,0 0,1 0,-1 0,0-1,6-1,10-2,-1-1,1-1,18-8,-25 9,84-36,135-80,85-78,509-412,-783 575,-25 21,0 0,0 1,1 0,1 2,40-21,-59 33,1-1,0 1,-1 0,1-1,0 1,0 0,-1-1,1 1,0 0,0 0,-1 0,1-1,0 1,0 0,-1 0,1 0,0 0,0 1,0-1,-1 0,1 0,0 0,0 1,-1-1,1 0,0 1,-1-1,1 0,0 1,-1-1,1 1,-1-1,1 1,-1 0,1-1,-1 1,1-1,-1 1,1 0,-1-1,0 1,1 0,-1 0,0-1,0 1,1 0,-1 0,0-1,0 1,0 2,-2 7,1 0,-2 1,0-1,0 0,-1 0,-8 16,-211 379,115-222,86-145,-71 124,-80 194,170-350,-1 3,1 0,0 0,0 0,-3 19,6-28,0 1,0-1,0 1,0-1,0 1,0-1,0 0,0 1,0-1,0 1,0-1,1 1,-1-1,0 1,0-1,0 0,1 1,-1-1,0 1,0-1,1 0,-1 1,0-1,1 0,-1 1,1-1,-1 0,0 0,1 1,-1-1,1 0,-1 0,0 0,1 0,-1 1,1-1,0 0,2-1,0 1,0-1,0 0,0 0,0 0,-1 0,1 0,0-1,-1 1,5-4,190-144,-99 71,1281-961,-1250 954,-125 82,1 1,-1-1,1 1,0 0,0 0,0 0,0 1,0 0,0 0,1 0,-1 1,6-1,-10 1,0 1,0-1,0 0,0 1,-1-1,1 0,0 1,0-1,0 1,0 0,-1-1,1 1,0 0,-1-1,1 1,0 0,-1 0,1-1,-1 1,1 0,-1 0,1 0,-1 1,1 2,0 0,-1-1,0 1,0-1,0 1,0 0,0-1,-1 1,-1 5,-10 28,-2-1,-1-1,-2 0,-1-1,-25 34,3-1,-102 173,-117 205,36-1,208-402,15-42,0 1,0-1,0 0,0 1,-1-1,1 0,0 1,0-1,0 0,0 1,0-1,0 0,0 1,0-1,0 0,0 1,0-1,0 0,0 1,1-1,-1 0,0 1,0-1,0 0,0 1,1-1,-1 0,0 0,0 1,0-1,1 0,-1 0,0 1,1-1,-1 0,0 0,0 0,1 1,-1-1,0 0,1 0,-1 0,1 0,5-2,-1-1,1 0,-1 0,0-1,0 0,0 0,-1 0,8-7,224-258,-220 250,133-175,191-327,-291 429,-46 74,-3 18,-1 0,1 0,-1 0,1-1,-1 1,1 0,-1 0,1 0,-1 0,1 0,-1 0,1 0,-1 0,1 0,-1 0,1 0,-1 0,1 1,-1-1,1 0,-1 0,1 0,0 1,-1-1,1 0,-1 0,0 1,-26 18,1 1,0 0,2 2,0 1,-25 33,23-28,-68 76,5 4,-120 191,194-275,2 2,0-1,-9 30,21-50,-1 0,1 0,0 1,0-1,1 0,0 8,0-12,0 1,0-1,0 0,0 0,1 1,-1-1,0 0,1 0,-1 0,1 0,0 1,-1-1,1 0,0 0,0 0,-1 0,1 0,2 1,0-1,1 0,-1 0,0 0,1-1,-1 0,0 1,1-1,-1 0,0-1,1 1,-1 0,0-1,1 0,-1 0,0 0,0 0,0-1,5-2,40-21,-1-2,-2-2,77-64,311-322,-320 298,-103 109,-20 23,-37 45,-574 815,609-856,-29 42,3 2,3 2,-30 77,63-136,0 0,0 0,1 1,0-1,0 0,1 9,0-13,0 0,0 0,0-1,1 1,-1 0,1 0,-1 0,1 0,0-1,0 1,-1 0,1-1,1 1,-1 0,2 2,1-2,1 1,-1-1,0 0,0-1,1 1,-1-1,1 0,0 0,-1 0,1-1,0 1,-1-1,1 0,0 0,0-1,5-1,27-3,-1-2,68-21,77-38,-157 56,415-182,-336 138,-4-3,111-84,-173 112,-1-1,-2-1,-1-3,-1 0,27-40,-46 55,-1 0,0-1,-1 0,-2 0,0-1,-1-1,-1 0,-1 0,-1 0,-1 0,0-1,-1-29,-3 42,0 1,-1 0,0-1,0 1,-1 0,-1 0,1 0,-1 0,-1 0,0 1,-6-12,3 11,0 0,-1 1,0 0,0 0,-1 0,1 1,-2 1,1-1,-17-7,-46-22,-128-46,-97-9,55 27,-320-40,-260 35,152 78,509 5,0 7,-171 45,260-47,-106 44,142-47,0 1,2 2,0 2,-40 31,61-41,0-1,2 2,-1-1,1 2,1-1,0 1,1 1,0 0,1 0,1 1,-7 17,10-19,1-1,1 1,0 0,0 0,1 0,1 1,0-1,1 0,0 0,1 0,0 0,2 0,7 20,-4-12,2-1,1 0,0-1,1 0,1-1,1-1,1 1,0-2,32 29,-23-27,1 0,1-2,0-1,1-1,1-1,44 16,1-9,1-3,1-3,0-3,0-4,83-2,29-7,0-9,-1-7,-2-9,0-8,-2-7,260-98,-341 101,-2-4,-2-4,-2-4,-3-4,87-69,-130 85,-2-2,-2-3,-2-1,40-54,-56 62,-1-1,-2-2,-2 0,-1-1,-3-1,16-54,-27 72,0-1,-2 0,0 0,-2 0,-1 0,-1 0,-1 0,-1 0,-2 0,0 0,-15-45,15 57,-1 0,-1 0,-1 0,0 0,0 1,-1 1,0-1,-1 1,-1 0,0 1,0 1,-1-1,0 1,0 1,-1 0,0 1,-1 0,0 1,0 0,0 1,-1 1,-16-4,8 4,0 2,1 0,-1 1,0 2,0 0,1 1,-1 1,1 1,0 1,0 1,-32 14,1 3,1 3,1 2,-61 45,12 1,4 4,4 3,-115 133,98-84,-178 278,170-202,99-170,1-1,2 2,-16 63,27-90,1-1,1 1,0-1,0 1,1-1,0 1,1-1,0 1,3 12,-3-19,0 0,1 1,-1-1,1 0,0-1,-1 1,1 0,1 0,-1-1,0 1,1-1,-1 0,1 0,0 0,-1 0,1 0,0 0,0-1,1 1,-1-1,0 0,0 0,1 0,-1-1,0 1,1-1,-1 0,5 0,9-1,0 0,0-1,0-1,0-1,-1 0,24-10,34-16,-1-3,120-74,128-115,-201 131,109-106,-196 165,-1-2,-2-1,-1-1,-2-1,-2-1,-1-2,32-73,-47 91,-2-1,0 0,-2 0,-1-1,0 1,-2-1,-1-45,-2 51,-2 0,0 0,-1 0,0 1,-2-1,0 1,-1 0,0 1,-2 0,-18-28,10 22,0 1,-2 0,-1 1,0 1,-1 1,-1 1,-35-21,20 18,0 1,-2 1,0 3,-56-16,14 13,-1 3,0 4,-1 4,-121 4,124 5,-1 3,1 4,0 4,1 3,-95 32,135-34,1 2,0 2,2 2,-68 47,79-48,1 2,2 0,0 2,1 0,1 2,1 0,-21 38,23-33,2 1,1 1,2 0,1 1,2 0,0 1,3 0,1 0,1 1,2-1,2 1,0-1,9 47,-4-51,1 0,2 0,1-1,2 0,1-1,0 0,2-1,2 0,0-2,2 0,0 0,2-2,1 0,0-1,34 25,-18-19,2-2,0-2,2-2,1-1,0-2,81 24,-64-28,1-2,0-3,0-3,104-1,-68-11,0-4,0-4,-1-4,-1-5,0-3,126-54,-159 54,-1-3,-1-2,-2-3,-1-2,57-47,-86 59,-1-2,-1 0,-1-1,-1-2,-2 0,-1-1,-1-1,-1-1,-2-1,-1 0,13-41,-18 37,-1 1,-2-1,-2-1,-1 1,-1-1,-3 0,0 1,-3-1,-1 1,-16-67,6 54,-3 2,-1 0,-2 1,-3 1,-1 0,-2 2,-44-55,27 46,-1 3,-2 1,-3 2,-104-75,82 75,-2 2,-1 4,-113-44,59 40,-2 5,-1 6,-2 6,-244-19,235 38,-1 6,-145 17,192-4,-1 5,2 4,-168 58,211-58,2 1,0 3,2 2,-78 56,98-61,2 2,1 0,1 2,1 1,1 0,1 2,1 0,-24 49,27-41,3 1,1 1,1 0,2 0,2 1,2 0,1 0,2 1,2 0,7 75,1-62,2 0,2-1,3-1,2 0,2-1,2-1,44 78,-44-94,2-1,1 0,1-2,42 41,-54-59,1 0,1-1,0-1,0 0,1-1,0 0,1-1,-1-1,2-1,-1 0,1-1,18 3,-29-7,0-1,1 0,-1 0,0-1,0 1,0-1,0-1,1 1,-2-1,1-1,0 1,0-1,-1 1,1-2,-1 1,0-1,0 1,0-1,-1-1,1 1,-1-1,0 1,0-1,-1 0,1-1,-1 1,3-8,5-10,-1-1,-1 0,-1 0,-1-1,4-33,-5 22,-2-1,-1 0,-2 0,-2 0,-1 0,-2 0,-1 1,-2 0,-16-48,14 57,-1 1,-1 1,-2 0,0 0,-2 1,-1 1,0 1,-2 0,0 1,-2 1,0 1,-1 0,-24-15,8 11,-1 1,-1 3,-1 1,0 1,-2 3,-61-14,17 11,-1 4,-111-2,114 13,0 3,0 5,0 2,-151 38,184-32,2 1,0 3,1 3,1 1,0 2,2 2,2 2,0 2,-46 43,54-38,1 2,2 1,2 1,1 2,2 0,2 2,-23 55,33-63,1 1,2 0,1 1,3 0,0 1,3 0,1 0,1 0,7 77,-1-90,2-1,1 1,1 0,1-1,2-1,0 0,1 0,1 0,1-2,1 0,1 0,1-1,1-1,0-1,2 0,0-1,26 17,15 6,1-3,2-3,2-3,134 46,-14-19,367 65,205-43,-346-68,-346-15,1-2,0-4,-2-2,72-22,-119 28,0 0,0-2,-1 0,0-1,0 0,0-1,-2-1,28-23,-34 24,0 0,-1 0,0 0,0-1,-1 0,-1 0,1-1,-2 1,1-1,-2 0,1 0,-2-1,4-21,-5 9,0-1,-1 1,-1-1,-1 1,-2 0,0 0,-2 0,0 1,-2-1,-12-26,-2 4,-2 2,-1 1,-2 2,-33-40,51 70,-1 0,1 0,-2 1,1 0,-1 1,-1 0,0 1,0 0,0 1,-1 0,0 1,-1 0,1 1,-1 1,0 0,0 1,0 1,-1 0,1 0,0 2,-1 0,-28 3,7 2,-1 1,1 2,1 1,0 2,0 2,1 1,-32 18,6 2,2 2,-98 81,130-96,0 2,2 1,1 1,1 1,1 1,-23 37,40-57,0 0,1 0,0 0,0 1,0-1,1 1,0 0,0-1,1 1,0 0,1 0,0 0,0 0,0 0,1 0,0 0,4 11,-1-10,0 1,1-1,0 0,1 0,0 0,0-1,1 0,0 0,0-1,1 0,0 0,15 10,6 1,1-2,1-1,0-2,1-1,0-1,1-1,0-2,42 4,58 6,1-6,0-7,0-4,0-7,-1-6,0-5,-1-6,-1-6,213-76,-276 79,0-3,114-68,-159 82,0-1,0-1,-2-1,0-1,-1 0,-1-2,-1-1,-1 0,0-1,17-35,-21 29,-1-1,-1 0,-2-1,-2 0,0 0,-2 0,2-58,-7 44,-2 1,-1 0,-3 1,-1-1,-16-48,13 59,-2 1,-1 0,-2 1,-1 0,-1 2,-2 0,0 0,-37-38,36 46,-1 1,-1 0,-1 2,-1 1,0 0,-1 2,-1 1,0 1,-1 1,-43-13,29 16,-1 1,0 3,0 1,0 2,-1 2,1 2,0 1,0 3,0 1,-59 18,11 4,2 3,1 4,-135 77,131-58,1 3,3 5,-104 97,138-110,3 3,1 2,3 2,3 2,-63 113,95-150,0 0,2 1,1 0,0 0,2 1,1 0,0 0,2 1,1-1,1 29,2-41,0 1,1-1,0 0,1-1,1 1,0 0,0-1,1 0,0 0,1 0,0-1,1 1,0-1,1-1,0 0,0 0,1 0,0-1,0-1,1 1,0-1,12 5,-2-2,2 0,0-1,0-2,0 0,43 7,128 2,-15-16,0-8,-1-7,292-65,-351 54,0-5,-3-5,191-87,-255 97,-1-3,-2-2,-1-2,47-42,-65 48,-2 0,-1-2,-1-1,-2 0,-1-2,35-67,-44 70,-2 0,0 0,-2-1,-1 0,-2-1,-1 1,-1-1,-2 0,-1 0,-1-1,-2 1,-1 0,-2 0,0 1,-2-1,-2 1,-1 1,-1 0,-1 0,-21-35,25 51,-1 0,0 1,-1 0,0 0,-1 1,-1 1,1 0,-2 0,1 1,-1 1,0 0,-1 0,0 2,0 0,-1 0,0 1,-18-3,-13-2,-1 1,0 3,-56-1,-3 7,-137 18,-197 61,253-29,2 7,3 9,-247 126,296-121,3 6,4 5,4 6,-220 205,273-222,4 3,-67 97,92-110,2 1,-36 81,58-106,1 0,3 1,1 1,1 0,-5 51,13-71,1 0,1 1,0-1,1 0,2 0,0 0,0 0,2-1,0 1,2-1,0 0,11 20,-9-23,0-1,2 0,0-1,0 0,1 0,1-1,0-1,1 0,0-1,0 0,1-1,0-1,28 11,-4-5,0-2,0-2,1-1,61 5,179-5,327-43,-1-32,-170 16,-320 38,342-45,-433 53,1 0,0-1,45-15,-66 19,0-1,-1 0,1 0,0-1,-1 0,1 1,-1-1,0-1,0 1,0-1,-1 1,1-1,-1 0,0-1,0 1,0 0,0-1,-1 0,2-5,-2 3,-1 0,0 1,-1-1,0 0,0 0,0 1,-1-1,-2-10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2:27.1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654 389,'-4'108,"-4"0,-31 149,-70 203,0-7,87-306,20-135,1 0,0 0,1-1,2 21,-2-32,0 1,0 0,0-1,0 1,1-1,-1 1,0 0,0-1,1 1,-1-1,0 1,1-1,-1 1,0-1,1 1,-1-1,1 1,-1-1,1 0,-1 1,1-1,-1 0,1 1,-1-1,1 0,-1 0,1 1,0-1,-1 0,1 0,-1 0,1 0,0 0,-1 0,1 0,0 0,-1 0,1 0,-1 0,1 0,0 0,-1-1,1 1,-1 0,1 0,-1-1,1 1,-1 0,1-1,-1 1,1-1,0 1,16-14,-1 0,-1-1,0 0,-1-1,16-24,-6 9,288-403,-193 260,154-220,-222 326,-49 66,-1 1,0-1,1 0,-1 1,1-1,-1 1,1-1,0 1,0 0,-1 0,1 0,0 0,0 0,4-1,0 10,-7 16,-9 29,-20 57,-5 18,-4 112,39-235,-1 5,0 0,1 0,0 0,3 17,-3-25,0-1,0 1,1-1,-1 1,0-1,1 0,0 1,-1-1,1 0,0 1,-1-1,1 0,0 0,0 0,0 0,0 0,0 0,0 0,1 0,-1 0,0 0,0 0,1-1,-1 1,0-1,1 1,-1-1,1 1,-1-1,0 0,1 0,-1 0,1 0,-1 0,1 0,-1 0,1 0,-1 0,3-1,5-3,1 0,-2 0,1 0,-1-1,1-1,-1 1,12-12,164-146,-57 47,981-815,-1067 901,46-27,-81 53,0 0,0 1,1 0,0 0,0 1,-1 0,1 0,11-1,-16 3,0 0,0 0,-1 1,1-1,0 0,0 1,-1-1,1 1,0 0,-1 0,1 0,-1 0,1 0,-1 0,1 0,-1 0,0 0,0 1,1-1,-1 0,0 1,0-1,0 1,-1-1,1 1,0 0,-1-1,1 1,0 0,-1 0,0-1,0 1,1 0,-1 0,0 3,1 10,-1 0,0 1,-1-1,-1 0,0 1,-5 14,-33 105,34-116,-243 638,100-283,144-363,1-1,0 1,1 1,-4 21,7-33,0 1,0-1,0 1,0-1,0 0,0 1,1-1,-1 1,0-1,0 0,0 1,0-1,0 0,1 1,-1-1,0 0,0 1,0-1,1 0,-1 1,0-1,1 0,-1 1,0-1,0 0,1 0,-1 0,1 1,-1-1,0 0,1 0,-1 0,0 0,1 1,21-9,8-13,-2-1,0-1,-2-2,26-30,-14 16,12-13,358-357,-387 389,79-71,-91 84,0 0,0 0,0 2,1-1,0 1,0 0,1 1,17-5,-26 9,-1-1,1 1,-1 0,1-1,-1 1,1 0,0 0,-1 0,1 1,-1-1,1 0,-1 0,1 1,-1-1,1 1,-1-1,0 1,1 0,-1 0,0-1,1 1,-1 0,0 0,0 0,0 0,0 1,0-1,0 0,0 0,0 1,0-1,-1 0,1 1,-1-1,1 0,-1 1,1 1,1 10,0-1,-1 1,-1 0,0-1,-1 1,0 0,-4 13,-9 46,-3-1,-3-1,-32 72,-103 205,-133 212,269-523,38-63,7-13,76-97,6 4,211-202,306-180,-607 502,119-81,-123 86,0 1,0 0,0 1,1 0,0 1,0 1,24-4,-37 8,1-1,-1 1,1 0,0 0,-1 0,1 0,-1 1,1-1,0 1,-1-1,1 1,-1 0,1 0,-1 0,5 3,-6-3,0 1,1-1,-1 0,0 1,0-1,0 1,0 0,0-1,-1 1,1 0,0-1,-1 1,1 0,-1 0,0 0,0-1,1 4,-2 6,0-1,-1 0,0 0,-1-1,1 1,-2 0,-5 11,-8 15,-2-1,-2-1,-33 44,-95 100,-44 24,-8-9,-308 227,462-385,-60 33,60-47,46-20,0-1,0 1,0-1,0 0,0 1,0-1,0 0,0 0,0 0,0 0,0 0,0 0,0 0,0 0,0-1,0 1,0 0,0-1,0 1,0 0,-2-2,3 1,0 0,-1 1,1-1,-1 0,1 0,0 0,0 0,0 0,0 0,-1-1,1 1,1 0,-1 0,0 0,0 0,0 0,0 0,1 0,-1 0,0 0,2-1,20-43,16-11,1 1,3 2,75-73,172-130,389-238,-329 252,-212 138,-101 70,-36 34,1 0,-1-1,1 1,-1 0,0-1,1 1,-1-1,1 1,-1-1,0 1,1-1,-1 1,0-1,0 1,1-1,-1 1,0-1,0 0,0 1,0-1,0 1,0-1,0 0,0 1,0-1,0 1,0-1,0-1,-6 2,1-1,0 1,-1 0,1 1,0-1,-1 1,1 0,0 0,0 1,0-1,-7 4,-354 111,-109 30,5-25,-518 62,973-181,-48 8,-1-4,-121-2,153-10,32 5,-1 1,1 0,-1 0,1 0,-1-1,1 1,0 0,-1-1,1 1,-1 0,1-1,0 1,-1 0,1-1,0 1,0-1,-1 1,1 0,0-1,0 1,-1-1,1 1,0-1,0 1,0-1,0 1,0-1,0 0,2-3,-1 1,1 0,0 0,0 0,1 0,-1 0,1 1,-1-1,1 1,0-1,4-2,75-57,164-93,106-30,-195 111,-62 30,162-100,-228 119,-29 25,0 0,1 0,-1 0,0 0,0 0,0-1,0 1,0 0,0 0,1 0,-1-1,0 1,0 0,0 0,0 0,0-1,0 1,0 0,0 0,0-1,0 1,0 0,0 0,0 0,0-1,0 1,0 0,0 0,-1 0,1-1,0 1,0 0,0 0,0 0,0-1,0 1,-1 0,1 0,0 0,0 0,0 0,0-1,-1 1,1 0,0 0,0 0,0 0,-1 0,1 0,0 0,0 0,0 0,-1 0,1 0,0 0,0 0,0 0,-1 0,1 0,-11 0,0 2,0-1,0 1,-14 5,-515 179,343-110,134-53,-404 146,353-136,106-33,9-3,25-13,651-260,-166 78,-469 179,63-39,-70 29,-34 29,-1-1,0 1,0 0,1 0,-1-1,0 1,0 0,0 0,1-1,-1 1,0 0,0-1,0 1,0 0,0-1,0 1,0 0,0-1,0 1,0 0,0-1,0 1,0 0,0-1,0 1,0-1,0 1,0 0,0 0,0-1,-1 1,1 0,0-1,0 1,0 0,-1-1,1 1,0 0,0 0,-1-1,1 1,0 0,0 0,-1 0,1 0,0-1,-1 1,1 0,-8-1,0 0,0 1,0 0,0 0,0 1,0 0,-9 2,-141 31,3 7,-154 62,238-78,-243 86,-542 169,809-268,-78 9,115-20,0 0,0-1,0 0,0-1,0 0,-15-3,24 3,-1 1,0-1,1 0,-1 1,1-1,-1 0,1 0,0 0,-1 0,1 0,0 0,-1 0,1-1,0 1,0 0,0-1,0 1,0 0,1-1,-1 1,0-1,1 0,-1 1,1-1,-1 0,1 1,0-1,0 0,0 1,0-1,0 0,0 1,0-1,0 0,1 1,-1-1,1 0,-1 1,1-1,0 1,-1-1,1 1,2-3,3-8,2 0,-1 1,1 0,1 0,0 1,1 0,12-10,23-17,87-54,14 7,4 6,3 7,163-52,490-115,-593 180,-415 100,-45-2,-509 85,-744 102,1424-218,36-3,1-1,-1-3,1-1,-55-5,93 4,-1 0,1 0,-1-1,0 1,1 0,-1-1,1 1,-1-1,1 0,-1 1,1-1,-1 0,1 0,0 0,0 0,-3-2,4 2,0 1,0-1,0 1,0-1,0 0,0 1,0-1,0 0,0 1,0-1,0 0,0 1,1-1,-1 1,0-1,0 0,1 1,-1-1,0 1,1-1,-1 1,1-1,-1 1,0-1,1 1,-1-1,2 1,7-7,0 0,1 1,16-8,-22 12,92-44,3 5,191-54,233-24,136 4,-450 90,245 3,-440 25,-25 4,-46 11,-729 167,598-145,-458 89,616-124,42-11,64-16,715-148,20 55,-50 45,-650 67,-109 2,1 1,-1 0,0 1,0-1,0 0,1 1,-1-1,0 1,0 0,0 0,3 1,-4-1,-1-1,0 0,0 1,1-1,-1 0,0 1,0-1,0 0,0 1,1-1,-1 1,0-1,0 1,0-1,0 0,0 1,0-1,0 1,0-1,0 1,0-1,0 0,0 1,-1-1,1 1,0-1,0 0,0 1,0-1,-1 1,1-1,0 0,0 1,-1-1,-6 7,0 0,0-1,-1 0,-11 7,12-8,-129 82,-238 110,217-119,-1048 494,368-180,807-378,1 1,-43 30,71-44,0-1,0 1,0 0,0 0,0 0,0 0,0-1,0 1,1 0,-1 1,0-1,0 0,1 0,-1 0,1 0,-1 1,1-1,0 0,-1 2,2-3,-1 1,1 0,-1 0,1-1,-1 1,1 0,0-1,-1 1,1 0,0-1,0 1,-1-1,1 1,0-1,0 1,0-1,0 0,-1 0,1 1,0-1,0 0,0 0,0 0,2 0,27 2,1-2,56-6,193-25,100-11,1626-67,1 102,-1875 7,170 6,-258 0,-44-6,0 0,0 0,1 0,-1 1,0-1,0 0,0 0,1 0,-1 0,0 0,0 0,0 1,0-1,1 0,-1 0,0 0,0 0,0 1,0-1,0 0,0 0,0 0,1 1,-1-1,0 0,0 0,0 1,0-1,0 0,0 0,0 0,0 1,0-1,0 0,0 0,0 0,-1 1,1-1,0 0,0 0,0 0,0 1,0-1,0 0,0 0,0 0,-1 1,1-1,0 0,0 0,0 0,0 0,-1 0,1 0,0 1,0-1,0 0,-1 0,1 0,0 0,0 0,0 0,-1 0,1 0,0 0,0 0,-1 0,-77 25,-133 27,-116 24,140-33,-1992 425,1836-411,107-30,216-25,0 0,0-2,-32-2,52 2,0 0,-1 0,1 0,-1 0,1 0,0 0,-1 0,1 0,0 0,-1-1,1 1,0 0,-1 0,1 0,0 0,0-1,-1 1,1 0,0 0,-1 0,1-1,0 1,0 0,0-1,-1 1,1 0,0 0,0-1,0 1,0 0,-1-1,1 1,0 0,0-1,0 1,0 0,0-1,0 1,0-1,0 1,0 0,0-1,0 1,20-18,37-10,0 2,99-30,-105 39,183-57,2 10,3 11,434-39,-641 89,0 2,35 4,-41 5,-26-8,1 1,-1-1,0 0,0 0,0 1,1-1,-1 0,0 1,0-1,0 0,0 1,1-1,-1 0,0 1,0-1,0 0,0 1,0-1,0 0,0 1,0-1,0 0,0 1,0-1,0 1,0-1,0 0,-1 1,1-1,0 0,0 1,0-1,0 0,-1 0,1 1,0-1,0 0,-1 0,1 1,0-1,-1 0,-9 7,0 0,-1-1,1-1,-2 0,-22 7,-218 68,-313 55,545-131,-846 152,718-140,145-15,-1-1,0 0,0 0,0 0,0 0,0 0,0-1,1 0,-1 0,0 0,0 0,1 0,-5-3,7 3,1 1,0-1,-1 1,1-1,0 1,0-1,-1 1,1-1,0 1,0-1,0 1,0-1,0 0,0 1,0-1,0 1,0-1,0 1,0-1,0 0,0 1,0-1,1 1,-1-1,0 1,0-1,1 1,-1-1,23-25,26-13,2 2,109-58,-42 28,-44 21,396-265,-448 294,-1-1,-1-1,-1 0,21-29,-32 37,0-1,-1 0,0-1,-1 1,-1-1,0-1,-1 1,0-1,-1 1,2-17,1-33,-4 24,3 1,17-74,42-57,-62 165,0 0,0 0,-1-1,0 1,1-1,-2 1,1-1,0 0,-1 1,0-1,0 0,-1 1,1-1,-1 1,0-1,0 0,0 1,-1 0,-2-7,0 7,-1-1,1 1,0 0,-1 1,0-1,0 1,0 0,0 0,-1 0,1 1,-1 0,1 0,-1 0,0 0,-10 0,-65-11,-1 4,-84 2,16 0,128 6,-45-3,0-2,-75-18,80 1,61 22,-1 1,0-1,1 0,-1 0,1 1,-1-1,1 0,0 0,-1 0,1-1,0 1,0 0,0 0,0-1,0 1,0 0,0-1,0 1,1-1,-1 1,0-1,1 0,-1 1,1-1,0 0,-1 1,1-1,0 0,0 1,0-3,2 2,-1 0,0 0,1 0,-1 0,1 0,0 0,-1 1,1-1,0 1,0-1,0 1,0 0,0 0,0 0,1 0,-1 0,0 0,3 0,32-9,1 2,0 2,0 1,47 0,-64 4,1185-11,-864 16,-255-5,100 6,-159 0,-28-5,1 0,-1 0,0 0,0 0,0 0,0 0,0 0,1 0,-1 1,0-1,0 0,0 0,0 0,0 0,0 0,0 0,0 0,1 1,-1-1,0 0,0 0,0 0,0 0,0 0,0 1,0-1,0 0,0 0,0 0,0 0,0 0,0 1,0-1,0 0,0 0,0 0,0 0,0 0,0 1,0-1,0 0,0 0,-1 0,1 0,0 0,0 1,0-1,0 0,0 0,0 0,0 0,0 0,-1 0,1 0,0 0,0 0,0 1,0-1,0 0,-1 0,1 0,0 0,0 0,0 0,-54 17,-388 82,-3-18,-690 34,599-103,491-13,-67-10,109 10,-1 1,1-1,-1 0,1 0,0 0,-1-1,1 1,0-1,0 1,-4-4,6 5,1-1,0 1,-1 0,1-1,0 1,0-1,-1 1,1-1,0 1,0-1,0 1,0-1,0 1,-1-1,1 0,0 1,0-1,0 1,0-1,1 1,-1-1,0 1,0-1,0 1,0-1,0 1,1-1,-1 1,0-1,0 1,1-1,-1 1,0 0,1-1,-1 1,1-1,0 1,7-7,0 2,1-1,0 1,0 0,16-5,111-39,172-37,-289 81,2368-532,-2262 512,-95 22,-30 3,0 0,0 0,0 0,0 1,0-1,0 0,0 0,0 0,0 1,0-1,0 0,0 0,0 1,0-1,0 0,0 0,0 0,0 1,0-1,0 0,0 0,0 0,0 1,-1-1,1 0,0 0,0 0,0 0,0 1,-1-1,1 0,0 0,0 0,0 0,0 0,-1 0,1 1,0-1,0 0,0 0,-1 0,1 0,0 0,0 0,-1 0,1 0,0 0,0 0,0 0,-1 0,1 0,-61 25,-81 21,-2-6,-176 25,-316 13,-977-5,1586-74,31-1,33 0,33-1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7.14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1397,'-11'18,"-1"0,-1-1,-16 19,15-21,2 0,0 1,-14 25,24-36,-1 0,1 0,0 0,1 0,-1 0,1 0,0 0,-1 8,3-11,-1 0,0 0,0 0,1-1,-1 1,1 0,-1 0,1 0,0 0,-1-1,1 1,0 0,0-1,1 1,-1-1,0 1,0-1,1 0,-1 1,1-1,-1 0,1 0,0 0,-1 0,1 0,0 0,2 0,8 2,-1 0,0-1,1-1,0 0,-1 0,1-2,12 0,164-18,249-56,-284 45,471-99,-309 62,-94 25,-201 38,1 2,-1 0,1 1,26 3,-47-2,1 0,0 0,0 0,-1 0,1 0,0 0,-1 0,1 1,0-1,0 0,-1 0,1 1,0-1,-1 0,1 1,-1-1,1 1,0-1,-1 1,1-1,-1 1,0-1,1 1,-1 0,1-1,-1 1,0 0,1-1,-1 2,0 0,-1 0,1-1,-1 1,0 0,0-1,1 1,-1-1,0 1,0-1,-1 1,1-1,0 0,0 0,-1 1,-1 0,-30 23,-2-1,-38 20,-203 105,-324 146,-46 23,29 20,456-234,158-102,0 0,1 1,-1-1,0 1,1 0,-1-1,1 1,-3 5,5-8,0 0,0 1,0-1,0 0,0 1,0-1,0 1,0-1,0 0,0 1,0-1,1 1,-1-1,0 0,0 1,0-1,0 0,1 1,-1-1,0 0,0 1,1-1,-1 0,0 0,0 1,1-1,-1 0,0 0,1 0,-1 1,0-1,1 0,-1 0,0 0,1 0,-1 0,1 0,-1 0,0 1,1-1,-1 0,1 0,-1-1,0 1,1 0,-1 0,0 0,1 0,-1 0,1 0,27-4,0-1,0-2,28-9,221-69,967-281,62-39,-1236 384,-61 20,-13 5,-91 41,62-30,-454 220,376-180,-60 35,154-82,1 2,0 1,1 0,-22 20,36-30,0-1,0 1,0 0,0 0,1 0,-1 0,0 0,0 0,0 0,1 0,-1 0,1 0,-1 0,1 0,-1 0,1 0,0 1,-1-1,1 0,0 0,0 1,0-1,0 0,0 0,0 1,0-1,1 0,-1 0,0 0,1 1,-1-1,1 0,-1 0,1 0,-1 0,1 0,0 0,-1 0,1 0,0 0,0 0,0 0,0-1,0 1,1 1,8 2,0-1,0 0,0 0,1-1,-1 0,0-1,1 0,15-1,98-3,239-38,637-155,-325 55,-520 117,-119 24,-35 0,-1 0,0 0,0 0,0 0,0 1,0-1,1 0,-1 0,0 0,0 0,0 1,0-1,0 0,0 0,0 0,0 0,0 1,1-1,-1 0,0 0,0 0,0 1,0-1,0 0,0 0,0 0,0 1,0-1,0 0,-1 0,1 0,0 0,0 1,0-1,0 0,0 0,0 0,0 0,0 1,0-1,-1 0,1 0,0 0,0 0,0 0,0 1,-1-1,1 0,0 0,0 0,0 0,0 0,-1 0,1 0,0 0,0 0,0 0,-1 0,1 0,0 0,0 0,0 0,-1 0,1 0,-61 26,55-24,-185 70,-676 277,729-279,104-46,25-11,25-9,25-10,405-117,3-36,-430 152,874-385,-789 336,-95 47,-28 12,-57 21,-1437 570,1392-547,117-46,1 1,-1-1,0 0,0 0,1-1,-1 1,0-1,0 0,0 0,0 0,0-1,-6-1,9 2,1-1,-1 1,0-1,0 1,1-1,-1 1,0-1,1 0,-1 1,1-1,-1 0,1 1,-1-1,1 0,-1 0,1 0,0 1,0-1,-1 0,1-2,3-29,17-21,2 1,43-75,-58 112,128-219,9-19,-137 241,3-6,-1 0,-1 0,8-26,-15 40,0 0,0 1,0-1,-1 0,1 0,-1 0,0 0,0 0,-1 0,1 0,-1 0,1 0,-1 0,-1 0,1 1,0-1,-1 0,0 1,0-1,0 1,0-1,-4-3,0 2,0 1,-1 0,1 0,-1 0,0 1,0 0,0 0,0 1,0 0,-1 0,1 1,-1 0,-7-1,-34-2,-1 3,-62 4,-112 21,173-18,-182 22,-728 76,773-93,173-11,0 0,0-1,0 0,0-2,-19-4,31 6,0 0,0 0,0-1,0 1,0-1,0 1,1-1,-1 0,1 0,0 0,-1 0,1 0,0-1,0 1,0-1,0 1,1-1,-1 0,1 1,0-1,-1 0,1 0,1 0,-1 0,0 0,1 0,-1 0,1-1,0 1,1-6,1-4,1 0,0 1,1-1,0 1,1 0,1 0,0 1,14-21,9-10,2 1,56-58,21-5,209-157,154-60,386-174,-1204 638,-24-16,-786 194,-7-60,900-205,241-51,-1 0,1 2,-23 9,46-16,0 0,0 0,0 0,-1 1,1-1,0 0,0 0,0 0,-1 0,1 0,0 0,0 0,0 1,0-1,-1 0,1 0,0 0,0 0,0 1,0-1,0 0,0 0,-1 0,1 1,0-1,0 0,0 0,0 0,0 1,0-1,0 0,0 0,0 0,0 1,0-1,0 0,0 0,0 1,0-1,0 0,1 0,-1 0,0 1,0-1,0 0,0 0,0 0,0 0,0 1,1-1,-1 0,0 0,0 0,0 0,0 0,1 0,-1 1,0-1,0 0,0 0,1 0,-1 0,0 0,0 0,1 0,-1 0,0 0,0 0,1 0,38 6,137-1,982-17,-482 2,-526 12,-110 7,-39-9,0 0,-1 0,1 1,-1-1,1 0,0 0,-1 1,1-1,-1 1,1-1,-1 0,1 1,-1-1,1 1,-1-1,0 1,1-1,-1 1,0-1,1 1,-1-1,0 1,0 0,1-1,-1 1,0 0,0-1,0 2,-2 1,0 0,0 0,-1 0,1-1,-1 1,0-1,1 1,-1-1,0 0,0 0,-1 0,1 0,0-1,-1 1,-6 1,-149 52,-103 17,-821 155,501-114,562-108,-54 11,72-15,10-1,46-6,163-25,137-26,115-22,1082-150,-1395 220,-134 14,-39 6,-121 25,-122 18,233-49,-650 147,466-96,-241 101,391-132,0 2,2 3,1 3,-103 77,141-93,0 2,-29 33,43-43,-1-1,1 1,1 0,-1 1,2 0,-1 0,1 0,-3 14,6-20,0-1,1 0,-1 1,1-1,0 0,0 1,0-1,0 0,1 1,-1-1,1 0,0 1,0-1,0 0,0 0,1 0,-1 0,1 0,0 0,-1 0,6 4,-2-2,1 0,1-1,-1 1,1-1,0-1,0 1,0-1,0-1,10 3,40 9,1-4,1-1,0-4,75-1,-85-3,302 4,87-6,323-6,653 1,-995 16,-131 14,-203-7,-80-15,-1-1,0 0,0 1,0 0,0 0,0 0,0 0,0 1,3 3,-6-5,-1-1,1 1,0 0,-1 0,1-1,-1 1,1 0,-1 0,0 0,1 0,-1 0,0-1,0 1,1 0,-1 0,0 0,0 0,0 0,0 0,0 0,0 0,-1 0,1 0,0 0,0 0,-1 0,1-1,0 1,-2 2,0 0,-1 1,0-1,0 0,0 0,0 0,-1 0,1-1,-1 1,-5 2,-30 14,0-2,-78 21,-222 52,-443 91,-782 200,1283-299,133-28,131-43,37-11,122-30,2129-483,-2095 468,-170 44,0 0,0-1,0 0,0 0,0-1,0 0,-1 0,0 0,6-4,-11 7,0-1,0 1,0-1,0 1,0 0,0-1,0 1,-1 0,1-1,0 1,0-1,0 1,0 0,-1-1,1 1,0 0,0-1,0 1,-1 0,1 0,0-1,-1 1,1 0,0 0,-1-1,1 1,0 0,-1 0,1 0,0 0,-1 0,1-1,-1 1,1 0,0 0,-1 0,1 0,0 0,-1 0,-44-7,-50 2,-177 11,-105 36,347-38,-781 114,314-43,350-57,115-19,32 1,0 0,-1 0,1 0,0 0,0 0,0 0,0 0,-1 0,1 0,0 0,0 0,0 0,0 0,-1 0,1 0,0 0,0 0,0 0,0-1,0 1,-1 0,1 0,0 0,0 0,0 0,0 0,0-1,0 1,0 0,-1 0,1 0,0 0,0-1,0 1,0 0,0 0,0 0,0-1,0 1,0 0,0 0,0 0,0 0,0-1,0 1,0 0,0 0,1 0,-1 0,0-1,0 1,0 0,0 0,0 0,0 0,0 0,0-1,1 1,-1 0,0 0,0 0,0 0,0 0,0 0,1 0,-1 0,0-1,0 1,15-7,0 0,0 1,32-8,680-132,-658 135,960-103,-1013 113,-1 1,0 0,1 1,27 6,-42-7,0 0,0 0,0 1,0-1,0 0,0 1,-1-1,1 0,0 1,0-1,0 1,0 0,-1-1,1 1,0-1,-1 1,1 0,0 0,-1-1,1 1,-1 0,1 0,-1 0,1 0,-1 0,0 0,1-1,-1 1,0 0,0 0,0 0,0 0,0 0,0 0,0 0,0 0,0 0,0 0,0 0,-1 0,1 0,0 0,-1 0,1 0,-1-1,0 3,-4 4,-1 1,1-1,-1 0,0 0,-1 0,0-1,0 0,0-1,-14 8,-89 46,80-45,-508 232,410-190,-24 18,114-47,38-27,0 0,0 0,-1 0,1 0,0 1,-1-1,1 0,0 0,0 0,0 1,-1-1,1 0,0 0,0 1,0-1,-1 0,1 0,0 1,0-1,0 0,0 1,0-1,0 0,0 1,0-1,0 0,0 0,0 1,0-1,0 0,0 1,0-1,0 0,0 1,0-1,0 0,0 1,0-1,0 0,1 0,-1 1,0-1,0 0,0 0,1 1,-1-1,0 0,1 1,5-1,1 1,-1-1,1 0,0-1,-1 1,1-1,-1 0,10-4,78-20,-2-5,154-72,167-123,-346 183,100-80,-147 105,0-1,-2-1,0 0,-1-2,-1 0,-1 0,-1-2,16-35,-26 49,0-1,-1 1,0 0,0-1,-1 0,0 1,-1-1,0 0,-1 0,0 0,-1 0,0 0,-2-12,1 17,0 0,0 0,-1 0,1 0,-1 0,0 0,0 0,-1 1,1 0,-1 0,0 0,0 0,-1 0,1 1,-1 0,1 0,-1 0,0 1,0-1,-1 1,1 0,0 1,-1-1,-10-1,-7 1,0 0,1 1,-1 1,-44 7,-182 40,-97 39,249-60,-1727 417,1445-380,337-58,-1-2,1-2,-81-8,115 6,1 0,-1-1,1 0,0-1,-1 1,1-1,-12-7,18 9,-1-1,0 1,0 0,1-1,-1 1,1-1,0 0,-1 1,1-1,0 0,0 0,0 0,0 0,0 1,0-2,1 1,-1 0,1 0,-1-3,2-2,1 0,-1 0,1 0,1 0,-1 1,1-1,1 1,-1 0,1 0,0 0,0 0,1 0,-1 1,12-9,25-26,3 2,48-33,589-360,-184 126,-440 267,77-67,-128 100,0 1,-1-2,1 1,-1-1,0 0,-1 0,1 0,-1 0,0-1,-1 0,0 0,0 0,3-9,-6 15,0-1,0 0,0 1,-1-1,1 0,0 1,-1-1,1 0,-1 1,1-1,-1 1,0-1,0 1,0-1,0 1,0 0,0-1,0 1,0 0,0 0,0 0,-3-2,-1 0,-1 0,0 0,0 1,0-1,0 1,0 1,0-1,-11 0,-26-2,-1 3,-85 7,-179 34,-314 85,413-71,202-52,0 0,0 0,0 0,0 1,1 0,-1 1,1-1,0 1,-8 7,14-11,0 1,0-1,0 0,-1 1,1-1,0 1,0-1,1 0,-1 1,0-1,0 1,0-1,0 0,0 1,0-1,0 1,1-1,-1 0,0 1,0-1,1 0,-1 1,0-1,0 0,1 0,-1 1,0-1,1 0,-1 0,0 1,1-1,-1 0,0 0,1 0,-1 0,1 0,-1 1,0-1,1 0,-1 0,1 0,-1 0,0 0,1 0,51 5,96-12,261-47,-293 36,-43 6,220-38,-253 40,-30 3,-17 6,-1 0,0 1,0 0,0 0,-15 3,-348 54,-9 31,181-40,-197 40,267-63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3.88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55,'-11'11,"-14"26,-15 40,-22 29,-11 18,-6 0,12-10,17-37,16-52,27-53,35-45,36-53,28-38,11-25,-13 19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7.14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1397,'-11'18,"-1"0,-1-1,-16 19,15-21,2 0,0 1,-14 25,24-36,-1 0,1 0,0 0,1 0,-1 0,1 0,0 0,-1 8,3-11,-1 0,0 0,0 0,1-1,-1 1,1 0,-1 0,1 0,0 0,-1-1,1 1,0 0,0-1,1 1,-1-1,0 1,0-1,1 0,-1 1,1-1,-1 0,1 0,0 0,-1 0,1 0,0 0,2 0,8 2,-1 0,0-1,1-1,0 0,-1 0,1-2,12 0,164-18,249-56,-284 45,471-99,-309 62,-94 25,-201 38,1 2,-1 0,1 1,26 3,-47-2,1 0,0 0,0 0,-1 0,1 0,0 0,-1 0,1 1,0-1,0 0,-1 0,1 1,0-1,-1 0,1 1,-1-1,1 1,0-1,-1 1,1-1,-1 1,0-1,1 1,-1 0,1-1,-1 1,0 0,1-1,-1 2,0 0,-1 0,1-1,-1 1,0 0,0-1,1 1,-1-1,0 1,0-1,-1 1,1-1,0 0,0 0,-1 1,-1 0,-30 23,-2-1,-38 20,-203 105,-324 146,-46 23,29 20,456-234,158-102,0 0,1 1,-1-1,0 1,1 0,-1-1,1 1,-3 5,5-8,0 0,0 1,0-1,0 0,0 1,0-1,0 1,0-1,0 0,0 1,0-1,1 1,-1-1,0 0,0 1,0-1,0 0,1 1,-1-1,0 0,0 1,1-1,-1 0,0 0,0 1,1-1,-1 0,0 0,1 0,-1 1,0-1,1 0,-1 0,0 0,1 0,-1 0,1 0,-1 0,0 1,1-1,-1 0,1 0,-1-1,0 1,1 0,-1 0,0 0,1 0,-1 0,1 0,27-4,0-1,0-2,28-9,221-69,967-281,62-39,-1236 384,-61 20,-13 5,-91 41,62-30,-454 220,376-180,-60 35,154-82,1 2,0 1,1 0,-22 20,36-30,0-1,0 1,0 0,0 0,1 0,-1 0,0 0,0 0,0 0,1 0,-1 0,1 0,-1 0,1 0,-1 0,1 0,0 1,-1-1,1 0,0 0,0 1,0-1,0 0,0 0,0 1,0-1,1 0,-1 0,0 0,1 1,-1-1,1 0,-1 0,1 0,-1 0,1 0,0 0,-1 0,1 0,0 0,0 0,0 0,0-1,0 1,1 1,8 2,0-1,0 0,0 0,1-1,-1 0,0-1,1 0,15-1,98-3,239-38,637-155,-325 55,-520 117,-119 24,-35 0,-1 0,0 0,0 0,0 0,0 1,0-1,1 0,-1 0,0 0,0 0,0 1,0-1,0 0,0 0,0 0,0 0,0 1,1-1,-1 0,0 0,0 0,0 1,0-1,0 0,0 0,0 0,0 1,0-1,0 0,-1 0,1 0,0 0,0 1,0-1,0 0,0 0,0 0,0 0,0 1,0-1,-1 0,1 0,0 0,0 0,0 0,0 1,-1-1,1 0,0 0,0 0,0 0,0 0,-1 0,1 0,0 0,0 0,0 0,-1 0,1 0,0 0,0 0,0 0,-1 0,1 0,-61 26,55-24,-185 70,-676 277,729-279,104-46,25-11,25-9,25-10,405-117,3-36,-430 152,874-385,-789 336,-95 47,-28 12,-57 21,-1437 570,1392-547,117-46,1 1,-1-1,0 0,0 0,1-1,-1 1,0-1,0 0,0 0,0 0,0-1,-6-1,9 2,1-1,-1 1,0-1,0 1,1-1,-1 1,0-1,1 0,-1 1,1-1,-1 0,1 1,-1-1,1 0,-1 0,1 0,0 1,0-1,-1 0,1-2,3-29,17-21,2 1,43-75,-58 112,128-219,9-19,-137 241,3-6,-1 0,-1 0,8-26,-15 40,0 0,0 1,0-1,-1 0,1 0,-1 0,0 0,0 0,-1 0,1 0,-1 0,1 0,-1 0,-1 0,1 1,0-1,-1 0,0 1,0-1,0 1,0-1,-4-3,0 2,0 1,-1 0,1 0,-1 0,0 1,0 0,0 0,0 1,0 0,-1 0,1 1,-1 0,-7-1,-34-2,-1 3,-62 4,-112 21,173-18,-182 22,-728 76,773-93,173-11,0 0,0-1,0 0,0-2,-19-4,31 6,0 0,0 0,0-1,0 1,0-1,0 1,1-1,-1 0,1 0,0 0,-1 0,1 0,0-1,0 1,0-1,0 1,1-1,-1 0,1 1,0-1,-1 0,1 0,1 0,-1 0,0 0,1 0,-1 0,1-1,0 1,1-6,1-4,1 0,0 1,1-1,0 1,1 0,1 0,0 1,14-21,9-10,2 1,56-58,21-5,209-157,154-60,386-174,-1204 638,-24-16,-786 194,-7-60,900-205,241-51,-1 0,1 2,-23 9,46-16,0 0,0 0,0 0,-1 1,1-1,0 0,0 0,0 0,-1 0,1 0,0 0,0 0,0 1,0-1,-1 0,1 0,0 0,0 0,0 1,0-1,0 0,0 0,-1 0,1 1,0-1,0 0,0 0,0 0,0 1,0-1,0 0,0 0,0 0,0 1,0-1,0 0,0 0,0 1,0-1,0 0,1 0,-1 0,0 1,0-1,0 0,0 0,0 0,0 0,0 1,1-1,-1 0,0 0,0 0,0 0,0 0,1 0,-1 1,0-1,0 0,0 0,1 0,-1 0,0 0,0 0,1 0,-1 0,0 0,0 0,1 0,38 6,137-1,982-17,-482 2,-526 12,-110 7,-39-9,0 0,-1 0,1 1,-1-1,1 0,0 0,-1 1,1-1,-1 1,1-1,-1 0,1 1,-1-1,1 1,-1-1,0 1,1-1,-1 1,0-1,1 1,-1-1,0 1,0 0,1-1,-1 1,0 0,0-1,0 2,-2 1,0 0,0 0,-1 0,1-1,-1 1,0-1,1 1,-1-1,0 0,0 0,-1 0,1 0,0-1,-1 1,-6 1,-149 52,-103 17,-821 155,501-114,562-108,-54 11,72-15,10-1,46-6,163-25,137-26,115-22,1082-150,-1395 220,-134 14,-39 6,-121 25,-122 18,233-49,-650 147,466-96,-241 101,391-132,0 2,2 3,1 3,-103 77,141-93,0 2,-29 33,43-43,-1-1,1 1,1 0,-1 1,2 0,-1 0,1 0,-3 14,6-20,0-1,1 0,-1 1,1-1,0 0,0 1,0-1,0 0,1 1,-1-1,1 0,0 1,0-1,0 0,0 0,1 0,-1 0,1 0,0 0,-1 0,6 4,-2-2,1 0,1-1,-1 1,1-1,0-1,0 1,0-1,0-1,10 3,40 9,1-4,1-1,0-4,75-1,-85-3,302 4,87-6,323-6,653 1,-995 16,-131 14,-203-7,-80-15,-1-1,0 0,0 1,0 0,0 0,0 0,0 0,0 1,3 3,-6-5,-1-1,1 1,0 0,-1 0,1-1,-1 1,1 0,-1 0,0 0,1 0,-1 0,0-1,0 1,1 0,-1 0,0 0,0 0,0 0,0 0,0 0,0 0,-1 0,1 0,0 0,0 0,-1 0,1-1,0 1,-2 2,0 0,-1 1,0-1,0 0,0 0,0 0,-1 0,1-1,-1 1,-5 2,-30 14,0-2,-78 21,-222 52,-443 91,-782 200,1283-299,133-28,131-43,37-11,122-30,2129-483,-2095 468,-170 44,0 0,0-1,0 0,0 0,0-1,0 0,-1 0,0 0,6-4,-11 7,0-1,0 1,0-1,0 1,0 0,0-1,0 1,-1 0,1-1,0 1,0-1,0 1,0 0,-1-1,1 1,0 0,0-1,0 1,-1 0,1 0,0-1,-1 1,1 0,0 0,-1-1,1 1,0 0,-1 0,1 0,0 0,-1 0,1-1,-1 1,1 0,0 0,-1 0,1 0,0 0,-1 0,-44-7,-50 2,-177 11,-105 36,347-38,-781 114,314-43,350-57,115-19,32 1,0 0,-1 0,1 0,0 0,0 0,0 0,0 0,-1 0,1 0,0 0,0 0,0 0,0 0,-1 0,1 0,0 0,0 0,0 0,0-1,0 1,-1 0,1 0,0 0,0 0,0 0,0 0,0-1,0 1,0 0,-1 0,1 0,0 0,0-1,0 1,0 0,0 0,0 0,0-1,0 1,0 0,0 0,0 0,0 0,0-1,0 1,0 0,0 0,1 0,-1 0,0-1,0 1,0 0,0 0,0 0,0 0,0 0,0-1,1 1,-1 0,0 0,0 0,0 0,0 0,0 0,1 0,-1 0,0-1,0 1,15-7,0 0,0 1,32-8,680-132,-658 135,960-103,-1013 113,-1 1,0 0,1 1,27 6,-42-7,0 0,0 0,0 1,0-1,0 0,0 1,-1-1,1 0,0 1,0-1,0 1,0 0,-1-1,1 1,0-1,-1 1,1 0,0 0,-1-1,1 1,-1 0,1 0,-1 0,1 0,-1 0,0 0,1-1,-1 1,0 0,0 0,0 0,0 0,0 0,0 0,0 0,0 0,0 0,0 0,0 0,-1 0,1 0,0 0,-1 0,1 0,-1-1,0 3,-4 4,-1 1,1-1,-1 0,0 0,-1 0,0-1,0 0,0-1,-14 8,-89 46,80-45,-508 232,410-190,-24 18,114-47,38-27,0 0,0 0,-1 0,1 0,0 1,-1-1,1 0,0 0,0 0,0 1,-1-1,1 0,0 0,0 1,0-1,-1 0,1 0,0 1,0-1,0 0,0 1,0-1,0 0,0 1,0-1,0 0,0 0,0 1,0-1,0 0,0 1,0-1,0 0,0 1,0-1,0 0,0 1,0-1,0 0,1 0,-1 1,0-1,0 0,0 0,1 1,-1-1,0 0,1 1,5-1,1 1,-1-1,1 0,0-1,-1 1,1-1,-1 0,10-4,78-20,-2-5,154-72,167-123,-346 183,100-80,-147 105,0-1,-2-1,0 0,-1-2,-1 0,-1 0,-1-2,16-35,-26 49,0-1,-1 1,0 0,0-1,-1 0,0 1,-1-1,0 0,-1 0,0 0,-1 0,0 0,-2-12,1 17,0 0,0 0,-1 0,1 0,-1 0,0 0,0 0,-1 1,1 0,-1 0,0 0,0 0,-1 0,1 1,-1 0,1 0,-1 0,0 1,0-1,-1 1,1 0,0 1,-1-1,-10-1,-7 1,0 0,1 1,-1 1,-44 7,-182 40,-97 39,249-60,-1727 417,1445-380,337-58,-1-2,1-2,-81-8,115 6,1 0,-1-1,1 0,0-1,-1 1,1-1,-12-7,18 9,-1-1,0 1,0 0,1-1,-1 1,1-1,0 0,-1 1,1-1,0 0,0 0,0 0,0 0,0 1,0-2,1 1,-1 0,1 0,-1-3,2-2,1 0,-1 0,1 0,1 0,-1 1,1-1,1 1,-1 0,1 0,0 0,0 0,1 0,-1 1,12-9,25-26,3 2,48-33,589-360,-184 126,-440 267,77-67,-128 100,0 1,-1-2,1 1,-1-1,0 0,-1 0,1 0,-1 0,0-1,-1 0,0 0,0 0,3-9,-6 15,0-1,0 0,0 1,-1-1,1 0,0 1,-1-1,1 0,-1 1,1-1,-1 1,0-1,0 1,0-1,0 1,0 0,0-1,0 1,0 0,0 0,0 0,-3-2,-1 0,-1 0,0 0,0 1,0-1,0 1,0 1,0-1,-11 0,-26-2,-1 3,-85 7,-179 34,-314 85,413-71,202-52,0 0,0 0,0 0,0 1,1 0,-1 1,1-1,0 1,-8 7,14-11,0 1,0-1,0 0,-1 1,1-1,0 1,0-1,1 0,-1 1,0-1,0 1,0-1,0 0,0 1,0-1,0 1,1-1,-1 0,0 1,0-1,1 0,-1 1,0-1,0 0,1 0,-1 1,0-1,1 0,-1 0,0 1,1-1,-1 0,0 0,1 0,-1 0,1 0,-1 1,0-1,1 0,-1 0,1 0,-1 0,0 0,1 0,51 5,96-12,261-47,-293 36,-43 6,220-38,-253 40,-30 3,-17 6,-1 0,0 1,0 0,0 0,-15 3,-348 54,-9 31,181-40,-197 40,267-63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24575,'683'25'0,"95"17"0,5-42 0,-317-3 0,222 3-1365,-630 0-5461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24575,'5'6'0,"-1"1"0,0-1 0,0 1 0,0-1 0,-1 1 0,0 0 0,-1 1 0,1-1 0,-2 0 0,1 1 0,-1-1 0,1 12 0,0-4 0,26 255 0,-21-164 0,25 117 0,-14-137 0,8 28 0,-5 1 0,9 161 0,-7 65 0,17 167 0,-41 1 0,-2-206 0,2-164 0,-2-21 0,5 0 0,26 177 0,-18-235-18,-5-26-656,14 49 1,-13-69-6153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4:41.08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2162 443,'-1'9,"0"1,-1-1,0 0,-1 0,0 0,-1 0,1-1,-2 1,-7 11,-3 8,-41 83,-290 515,337-612,-43 60,47-68,1-1,-1 1,0-1,-1 0,0 0,1-1,-1 0,-12 7,17-11,0 0,0 1,1-1,-1 0,0 1,0-1,0 0,0 0,0 0,0 0,0 0,0 0,0 0,0 0,0-1,0 1,1 0,-1 0,0-1,0 1,0 0,0-1,0 1,1-1,-1 1,0-1,1 0,-1 1,0-1,1 0,-1 1,0-1,1 0,-1 0,1 0,0 0,-1 1,1-1,0 0,-1-1,-2-8,0 0,0 0,1 0,1-1,-1 1,1-15,5-78,-4 99,15-123,5 1,51-168,-3 12,-51 174,-16 104,-1-1,1 1,-1 0,1-1,-1 1,-1 0,1-1,-1 1,-1-6,2 9,-1 1,1 0,0-1,0 1,-1 0,1 0,0-1,-1 1,1 0,0 0,-1 0,1-1,-1 1,1 0,0 0,-1 0,1 0,-1 0,1 0,0 0,-1 0,1 0,-1 0,1 0,-1 0,1 0,0 0,-1 0,1 0,-1 1,1-1,0 0,-1 1,-26 19,-97 115,22-20,-39 24,-315 239,-200 70,561-385,-5 3,79-48,21-17,0-1,0 0,0 0,0 0,0 0,0 0,0 0,0 1,0-1,0 0,0 0,0 0,0 0,0 0,0 0,0 1,0-1,0 0,0 0,0 0,0 0,0 0,0 1,0-1,0 0,0 0,0 0,0 0,0 0,1 0,-1 0,0 0,0 1,0-1,0 0,0 0,0 0,0 0,0 0,1 0,-1 0,0 0,0 0,0 0,0 0,0 0,1 0,-1 0,0 0,0 0,0 0,0 0,0 0,0 0,1 0,-1 0,0 0,0 0,0 0,0 0,0 0,0 0,0-1,1 1,-1 0,0 0,0 0,0 0,0 0,44-15,-43 15,1137-493,-456 169,-621 290,-1-2,-3-3,-1-3,68-64,-105 88,16-14,0 1,2 2,2 2,45-25,-81 49,1 1,0 0,0 0,0 1,0-1,0 1,0 0,0 0,0 0,1 1,-1 0,0-1,1 1,-1 1,0-1,0 1,1-1,-1 1,4 2,-5-1,0 1,0-1,0 1,-1 0,1 0,-1 0,0 0,0 1,0-1,0 0,0 1,-1-1,0 1,1 0,-2 0,1-1,0 1,-1 0,1 0,-1 0,0-1,-1 7,1 22,-2 1,-1-1,-2 0,-14 53,-53 125,43-129,19-55,-119 379,124-385,1 1,1 1,1-1,1 0,1 30,0-46,1-1,-1 0,1 1,-1-1,1 0,0 0,1 0,-1 0,1 0,0 0,0 0,0 0,0-1,1 1,-1-1,1 1,0-1,0 0,0 0,1 0,-1-1,1 1,-1-1,8 4,-1-4,0 0,-1-1,1 1,0-2,0 0,0 0,0 0,0-2,-1 1,18-5,31-10,108-47,152-82,1341-567,-1400 624,-245 83,1 1,-1 0,1 1,0 1,-1 0,1 1,19 1,-33 0,-1 0,1 0,0 1,0-1,-1 0,1 0,0 1,0-1,-1 1,1-1,0 0,-1 1,1-1,0 1,-1-1,1 1,-1 0,1-1,-1 1,1 0,-1-1,1 1,-1 0,0-1,1 1,-1 0,0 0,0 0,1-1,-1 1,0 1,-1 1,1 0,-1 0,0 0,0 0,0 0,0-1,0 1,-1 0,1-1,-1 1,-2 2,-23 27,-2-2,-33 28,-572 470,274-236,253-204,-135 144,211-191,30-40,0 0,1 0,-1 0,1 0,-1 0,1 0,-1 0,1 0,-1 0,1 0,0 0,0 0,-1 0,1 0,0 0,0 0,0 0,0 1,1 0,-1-1,1 0,0-1,-1 1,1-1,0 0,0 1,0-1,0 0,-1 1,1-1,0 0,0 0,0 0,0 0,0 0,0 0,-1 0,1 0,0 0,0 0,0 0,0 0,1-1,50-15,138-68,105-53,1351-596,-1327 600,-265 111,5-4,0 3,2 3,101-20,-159 39,1 0,0 0,0 1,0-1,0 1,0 0,0 0,0 1,0-1,0 1,0 0,0 0,0 0,-1 0,1 1,0-1,4 4,-7-4,0 0,0 0,0 1,-1-1,1 0,0 1,-1-1,1 0,-1 1,1-1,-1 1,0-1,1 1,-1-1,0 1,0-1,0 3,-1 2,0 0,0 0,-1 0,0 0,-4 11,-29 49,-3-2,-3-1,-62 73,90-119,-646 740,536-624,121-131,-39 41,1 3,-63 94,102-138,-1 0,1 0,0 0,-1 0,1 0,0 0,0 0,0 1,1-1,-1 0,1 1,-1-1,1 1,0-1,-1 0,1 1,1-1,-1 4,2-5,-1 0,1 0,0 0,0 0,-1-1,1 1,0 0,0-1,0 1,0-1,0 0,0 0,0 0,0 0,-1 0,1 0,0 0,0-1,0 1,0-1,0 1,2-2,45-11,-1-2,73-33,-84 32,160-69,295-175,-488 258,0 0,0 0,-1 0,1-1,0 1,-1-1,1 0,-1 0,0 0,4-5,-15 9,0 1,0 0,0 0,1 1,-1 0,-7 5,-163 68,-104 38,-1286 413,1265-451,246-64,-94 9,142-20,0-1,0 0,0-1,1 0,-11-3,18 4,-1 0,0-1,0 0,0 1,0-1,1 0,-1 0,0 0,1 0,-1 0,1 0,-1-1,1 1,0 0,0-1,-1 1,-1-4,3 3,-1 0,1 1,-1-1,1 0,0 0,0 0,0 0,0 0,0 0,0 0,0 0,0 0,1 0,-1 0,1 0,0 0,0-2,3-4,1 0,-1 0,1 1,11-14,12-9,1 2,1 1,41-29,344-208,32 27,45-27,-345 170,-141 90,-1 0,1-1,-1 0,0 0,-1 0,1 0,-1-1,8-11,-12 16,0 0,1 0,-1 0,0 0,0 0,1 0,-1 0,0 0,0 0,0-1,0 1,0 0,-1 0,1 0,0 0,0 0,-1 0,1 0,0 0,-1 0,1 1,-2-3,0 1,0 0,0 1,0-1,0 1,-1-1,1 1,0 0,-1 0,1-1,-1 2,1-1,-5-1,-11-1,-1 0,1 1,-1 1,1 0,-23 4,-108 15,126-14,-520 98,-126 18,640-116,-2-2,-43-2,70 1,1-1,0-1,-1 1,1 0,0-1,0 0,-1 0,1 0,0 0,0 0,0-1,0 1,0-1,1 0,-1 1,0-2,1 1,-5-4,6 3,1 1,-1-1,1 1,-1-1,1 0,0 1,0-1,0 1,0-1,1 0,-1 1,1-1,-1 1,1-1,0 1,0-1,0 1,1 0,-1-1,0 1,1 0,-1 0,4-3,12-17,1 0,1 2,1 0,31-24,104-68,-88 66,-23 15,1 2,-2-2,-2-2,0-2,54-61,-89 88,0 1,-1-1,-1 0,8-15,-11 22,-1 0,1 0,-1 0,1 0,-1-1,1 1,-1 0,0 0,0-1,1 1,-1 0,0-1,0 1,0 0,-1-1,1 1,0 0,0 0,-1-1,1 1,0 0,-1 0,0 0,1-1,-1 1,0 0,1 0,-1 0,0 0,0 0,0 0,0 0,0 1,0-1,0 0,0 0,0 1,0-1,0 1,-2-1,-5-1,0 2,0-1,1 1,-1 0,0 1,0 0,0 0,1 1,-11 3,-295 97,238-75,-378 142,-128 45,4-32,532-170,-1-2,-59 6,99-15,0-1,-1 0,1 0,0-1,0 1,-1-1,-7-3,13 4,0-1,0 1,0-1,0 1,0-1,0 1,0-1,0 1,0-1,0 0,0 0,1 1,-1-1,0 0,1 0,-1 0,0 0,1 0,-1 0,1 0,0 0,-1 0,1 0,0 0,-1 0,1-2,1-2,1-1,0 0,0 1,1-1,-1 1,1 0,0-1,1 2,-1-1,1 0,0 1,0-1,0 1,7-4,36-34,74-50,87-44,271-132,254-78,-273 133,-397 184,-27 13,-1-1,-1-2,37-26,-66 39,-21 10,-256 95,-686 162,667-203,-405 29,675-85,1-1,0-1,-27-3,46 3,-1 0,0 0,0 0,1-1,-1 1,0 0,1-1,-1 1,1-1,-1 0,0 1,1-1,-1 0,1 0,0 0,-1 0,1 0,0-1,0 1,-1 0,1 0,0-1,0 1,1-1,-1 1,0-1,0 1,1-1,-1 0,1 1,-1-1,1 0,0 1,-1-1,1-2,1-2,1 1,0-1,0 1,0-1,0 1,1 0,0 0,0 0,0 0,6-6,27-32,2 1,87-73,107-62,120-59,-187 128,-150 99,0-2,-1 0,19-19,-25 13,-8 17,0-1,-1 1,1 0,0-1,0 1,-1-1,1 1,0 0,-1-1,1 1,-1 0,1-1,0 1,-1 0,1 0,-1-1,1 1,-1 0,1 0,-1 0,1-1,-1 1,1 0,-1 0,1 0,-1 0,1 0,-2 0,-11 2,1-1,-1 2,0-1,1 2,-16 5,-415 152,48-34,-118 40,329-94,175-69,0 0,1 0,-1 1,1 0,0 0,-13 13,21-18,0 1,-1-1,1 1,-1-1,1 1,0-1,0 1,-1 0,1-1,0 1,0-1,0 1,-1 0,1-1,0 1,0-1,0 1,0 0,0-1,0 1,0 0,1-1,-1 1,0-1,0 1,0 0,1-1,-1 1,0-1,0 1,1-1,-1 1,1-1,-1 1,1 0,3 2,-1-1,1 0,0 0,0 0,0-1,0 1,0-1,0 0,7 1,43 6,68 1,1135-8,-882-7,-310 5,40 0,124-16,-214 15,-1-1,0 0,0-1,24-9,-37 12,0 1,0-1,0 1,0-1,0 1,0-1,0 1,-1-1,1 0,0 0,0 0,-1 1,1-1,0 0,-1 0,1 0,0-1,-1 1,0 0,0 1,-1-1,1 1,0-1,0 1,0-1,-1 0,1 1,0-1,-1 1,1-1,0 1,-1-1,1 1,0 0,-1-1,1 1,-1-1,1 1,-1 0,1 0,-1-1,1 1,-1 0,0 0,1-1,-1 1,-12-3,0 0,0 0,0 2,1 0,-2 0,-13 1,-56 4,-1 3,-105 23,-163 55,267-63,-487 142,519-145,-56 27,105-45,0 1,1 0,-1 0,0 1,1-1,0 1,-1 0,-4 5,8-8,0 0,0 1,0-1,0 0,0 1,0-1,0 1,0-1,0 0,1 1,-1-1,0 0,0 1,0-1,0 0,0 1,1-1,-1 0,0 1,0-1,1 0,-1 1,0-1,0 0,1 0,-1 0,0 1,1-1,-1 0,0 0,1 0,-1 1,0-1,1 0,-1 0,0 0,1 0,-1 0,1 0,-1 0,0 0,1 0,-1 0,0 0,1 0,-1 0,1 0,-1-1,17 1,0 0,0-2,20-4,180-40,249-68,244-53,-548 141,-115 29,-46-3,0 0,-1 0,1 1,0-1,0 0,0 0,-1 1,1-1,0 1,-1-1,1 1,0-1,-1 1,1-1,-1 1,1-1,-1 1,1 0,-1-1,1 1,-1 0,0-1,1 1,-1 0,0 0,1-1,-1 2,-1 3,-1-1,0 1,1-1,-1 0,-1 0,1 1,-1-2,0 1,1 0,-2 0,1-1,0 0,-1 0,-4 4,-64 54,-83 54,37-29,-211 172,23 25,275-250,2 2,-30 46,53-73,1 0,0 0,1 0,0 1,0 0,1-1,0 1,1 0,-1 1,0 11,3-18,1 1,0 0,-1 0,1 0,0 0,1-1,-1 1,1 0,0-1,-1 1,2-1,-1 0,0 0,1 0,-1 0,1 0,0 0,0-1,0 1,0-1,0 0,1 0,-1 0,1 0,-1-1,8 3,11 3,1 0,-1-2,1 0,0-2,0 0,26-2,49-1,105-14,109-27,-282 37,1-1,1319-163,-1275 162,-29 4,-1-2,0-2,0-2,59-19,-96 24,0 0,-1 0,1 0,-1-1,0-1,0 1,-1-1,0 0,9-9,-12 11,0-1,-1 0,1 0,-1 0,0 0,0 0,-1-1,1 1,-1 0,0-1,0 1,0-1,-1 1,1-1,-1 0,0 1,-2-10,-1-1,-1-1,0 1,-1-1,-14-27,-40-66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2.3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6.6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24575,'3'60'0,"2"0"0,15 59 0,3 38 0,-8 211 0,-10-155 0,2-141 0,4-1 0,3 0 0,39 119 0,-52-187 0,13 50 0,-3 2 0,-1-1 0,2 92 0,-14 170 0,-3-139 0,5 833 0,-4-956 0,-1 1 0,-20 83 0,12-73 0,-6 78 0,16 147-632,3-256-101,1 23-6093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8.2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24575,'47'2'0,"-1"2"0,51 12 0,12 2 0,388 13 0,8-32 0,-178-3 0,596 4 0,-856 5 0,0 2 0,-1 4 0,99 27 0,-54-11 0,23 5-87,-37-7-339,1-4 0,133 10 0,-172-29-6400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24575,'683'25'0,"95"17"0,5-42 0,-317-3 0,222 3-1365,-630 0-5461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9.9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0 24575,'6'0'0,"-1"1"0,1 0 0,-1-1 0,1 2 0,-1-1 0,0 1 0,1 0 0,-1 0 0,0 0 0,0 1 0,0-1 0,-1 1 0,1 0 0,-1 1 0,1-1 0,-1 1 0,5 6 0,4 6 0,0 0 0,-2 1 0,14 25 0,-20-34 0,11 24 0,0 1 0,-2 0 0,-2 1 0,-1 1 0,-2 0 0,-1 0 0,4 48 0,0 261 0,-6-63 0,62 199 0,-48-358 0,6 177 0,-23 124 0,-5-374 0,-2-1 0,-2 0 0,-2-1 0,-17 57 0,-5-13 0,-45 97 0,14-53-105,-51 123 334,93-207-601,2 0 0,3 2-1,-8 59 1,14-48-6454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9:00.51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2105 1,'-2'25,"0"-1,-2 1,-1 0,-13 39,10-33,-185 555,37-125,146-432,-9 36,18-62,0 0,0 1,1-1,0 0,0 0,0 1,0-1,0 0,0 1,1-1,0 0,0 0,0 1,2 4,-2-7,0 0,0 0,0 0,0 0,0 0,0 0,1 0,-1 0,0-1,0 1,1 0,-1-1,0 1,1-1,-1 0,1 1,-1-1,1 0,-1 0,1 0,-1 0,0 0,1 0,-1 0,1-1,-1 1,1 0,-1-1,0 1,1-1,1-1,48-27,-48 28,49-37,-2-3,59-60,82-101,-100 103,-133 141,12-12,1 0,1 2,-36 55,55-62,9-25,0 1,0-1,0 1,0-1,1 1,-1-1,0 1,0-1,0 1,0-1,1 0,-1 1,0-1,1 1,-1-1,0 0,1 1,-1-1,0 0,1 1,-1-1,0 0,1 0,-1 1,1-1,-1 0,1 0,-1 0,1 0,5 1,0-1,-1 0,1 0,0-1,0 1,0-2,6-1,67-19,86-36,-81 26,565-193,11 43,-614 171,45-9,-85 19,0 1,1 0,-1-1,1 2,-1-1,0 1,1 0,-1 0,0 1,10 4,-14-6,-1 1,1 0,0 0,-1 0,1 0,-1 0,0 1,1-1,-1 0,0 1,0-1,0 1,0-1,0 1,0 0,0-1,-1 1,1 0,0-1,-1 1,0 0,1 0,-1 0,0-1,0 1,0 0,0 3,-1 3,-1 0,0 0,0-1,0 1,-5 8,-9 17,-26 42,26-51,2 1,1 0,-14 39,26-61,0 1,0-1,0 0,0 1,1 0,-1-1,1 1,0-1,0 1,0-1,1 1,-1-1,1 1,0-1,0 1,0-1,3 7,-1-7,-1 0,1-1,0 1,0 0,0-1,0 1,0-1,1 0,-1 0,1-1,-1 1,1-1,-1 1,1-1,0 0,0 0,6 0,11 1,1 0,0-2,0 0,-1-2,38-7,121-34,-176 42,863-319,-438 147,-418 168,1 1,-1 0,1 1,14-2,-26 5,1 0,-1 0,0 0,0 0,0 0,1 0,-1 0,0 0,0 0,1 0,-1 0,0 0,0 0,0 0,1 0,-1 0,0 0,0 1,0-1,1 0,-1 0,0 0,0 0,0 1,0-1,1 0,-1 0,0 0,0 1,0-1,0 0,0 0,0 0,0 1,0-1,0 0,1 0,-1 1,0-1,0 0,0 0,0 0,0 1,-1-1,1 0,0 0,0 1,0-1,0 0,0 0,0 0,0 1,0-1,0 0,-1 0,1 0,0 1,0-1,0 0,0 0,-1 0,-29 32,-97 69,-170 103,150-107,-366 245,310-199,185-129,0 1,1 1,0 0,-22 29,38-42,-1-1,0 1,1-1,-1 1,1-1,0 1,0 0,0-1,0 1,0 0,1 0,-1 0,1 0,0 4,0-6,0 1,1-1,-1 0,1 0,-1 1,1-1,0 0,-1 0,1 0,0 0,0 1,0-1,0 0,0-1,0 1,0 0,0 0,0 0,0-1,1 1,1 1,7 0,-1 1,1-1,0-1,0 0,0 0,20-1,74-9,0-4,123-31,207-62,538-207,-854 265,-107 39,-33 12,-122 38,-254 111,271-100,-645 272,663-283,94-39,25-11,44-21,0 3,91-33,136-31,-209 68,255-66,-310 85,1 1,-1 0,28 1,-24 9,-21-6,1-1,-1 1,0-1,1 1,-1 0,0-1,0 1,0-1,1 1,-1 0,0-1,0 1,0 0,0-1,0 1,0 0,0-1,0 1,-1 0,1-1,0 1,0-1,0 1,-1 0,1-1,0 1,-1 0,-6 8,0-1,0 0,0 0,-1-1,0 1,-1-2,-12 9,-73 47,-168 82,-127 31,94-43,226-97,70-35,-1 0,0 0,0 0,0 1,0-1,0 0,1 0,-1 0,0 0,0 0,0 0,0 0,0 0,0 1,0-1,1 0,-1 0,0 0,0 0,0 0,0 1,0-1,0 0,0 0,0 0,0 0,0 0,0 1,0-1,0 0,0 0,0 0,0 0,0 1,0-1,0 0,0 0,0 0,0 0,0 0,0 1,-1-1,1 0,0 0,0 0,0 0,0 0,0 0,0 0,0 1,-1-1,47-9,565-204,-468 157,-72 28,479-192,-486 193,65-40,-125 65,1-1,-1 1,0-1,0 0,0 0,0-1,-1 1,1-1,-1 0,3-5,-6 9,1-1,-1 1,0-1,0 0,0 1,0-1,0 0,0 1,0-1,0 1,0-1,0 0,-1 1,1-1,0 1,0-1,-1 0,1 1,0-1,-1 1,1-1,0 1,-1-1,1 1,-1-1,1 1,-1 0,1-1,-1 1,1-1,-1 1,1 0,-1 0,0-1,1 1,-1 0,1 0,-1 0,0 0,1-1,-2 1,-14-2,-1 0,1 1,-1 1,-26 3,-201 30,-615 151,-29 6,170-81,644-101,59-10,40-8,372-87,-368 90,1262-199,6 128,-1269 77,-51 2,-87 1,-181 2,-1927 5,2176-9,-412-12,452 12,-77-12,78 12,0 0,1 0,-1 0,1 0,-1 0,0 0,1-1,-1 1,1 0,-1 0,1-1,-1 1,1 0,-1-1,1 1,-1-1,1 1,-1 0,1-1,-1 1,1-1,0 1,-1-1,1 1,0-1,0 0,-1 1,1-1,0 1,0-2,1 1,0-1,0 1,1-1,-1 1,1-1,0 1,-1 0,1 0,0 0,-1 0,1 0,0 0,0 1,0-1,2 0,73-24,96-18,-101 26,596-127,-530 117,-106 16,-47 7,-73 5,-146 11,-131 2,-113-1,-2644 12,3066-28,104-7,776-47,-808 57,6-1,0 0,0 2,-1 1,1 0,32 9,-49-9,1 0,-1 0,0 0,0 1,0 0,0 0,0 0,-1 1,1-1,-1 1,0 0,0 1,0-1,-1 1,1-1,-1 1,0 0,-1 0,1 0,-1 1,0-1,0 1,-1-1,0 1,0 0,1 7,2 44,-5 81,-2-93,3 1,1-1,13 76,-12-114,0 1,1-1,0 0,0 0,0-1,1 1,0-1,0 0,1 0,0 0,0 0,0-1,1 0,-1 0,1 0,0-1,1 0,7 4,12 5,1-2,0-1,41 9,-60-17,84 21,189 20,100-24,-292-16,2050 6,-2019-12,-518 1,10 2,-1899 0,2188-1,99 1,0 0,0 0,0 0,0 0,-1 0,1 0,0 1,0-1,0 0,0 0,-1 0,1 0,0 0,0 0,0 0,0 0,-1 0,1 0,0 0,0 0,0 0,0 0,-1 0,1 0,0 0,0 0,0 0,0 0,-1 0,1 0,0-1,0 1,0 0,0 0,0 0,-1 0,1 0,0 0,0 0,0-1,0 1,0 0,0 0,0 0,0 0,-1 0,1-1,0 1,0 0,0 0,0 0,0 0,0-1,0 1,0 0,0 0,0 0,0-1,0 1,0 0,0 0,1 0,19-8,471-92,-415 87,356-48,439-5,435 51,-1146 16,-33-1,318 5,-415-4,6 0,47 7,-77-7,1 0,-1 0,0 1,0 0,0 0,0 1,0-1,0 1,0 1,-1-1,1 1,-1 0,7 6,-10-7,0 0,-1 0,1 0,-1 0,1 0,-1 0,0 0,0 1,0-1,-1 0,1 0,-1 1,1-1,-1 1,0-1,-1 0,1 1,-1-1,0 5,0-5,0-1,0 1,1 0,-1 0,1 0,0 0,0-1,0 1,0 0,1 0,-1 0,1 0,0 0,0-1,0 1,0 0,0-1,0 1,1-1,-1 1,1-1,0 0,-1 1,1-1,0 0,1 0,-1 0,0-1,0 1,1 0,3 1,8 4,0-1,0 0,0-1,1-1,30 6,87 3,-100-10,1174 11,-1163-14,53-3,-88 3,12-1,-29-1,-3 0,-2-2,1 0,-1 0,2-2,-1 1,0-2,1 0,0 0,1-1,-1 0,2-1,-1-1,1 1,-12-16,-36-44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03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24575,'2'4'0,"0"0"0,1 0 0,-1 0 0,1-1 0,0 1 0,-1-1 0,2 1 0,-1-1 0,0 0 0,1 0 0,-1 0 0,1-1 0,6 4 0,10 9 0,653 494 0,-489-383 0,256 227 0,-325-254 0,-52-47 0,-2 3 0,55 64 0,-101-101 0,387 432 0,-337-385 0,78 73 0,-60-60 0,97 114 0,-115-111 0,-39-48 0,0-1 0,2-1 0,34 28 0,-19-25 0,0 3 0,-3 1 0,-1 2 0,46 61 0,107 140 0,-20-29 0,-130-156 0,1-3 0,4-1 0,1-2 0,2-3 0,3-1 0,85 56 0,44 26 0,-37-25 0,-96-65 0,-2 2 0,-1 2 0,54 64 0,-8-8 0,17 19 0,-57-60 0,1-2 0,66 51 0,-38-42 0,4-4 0,2-4 0,96 45 0,-158-90-455,1-1 0,52 12 0,-23-12-6371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1:30.61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1,'-2'0,"1"0,-1 0,0 1,1-1,-1 1,1-1,-1 1,1-1,-1 1,1 0,-1 0,1 0,0 0,0 0,-1 0,1 0,0 0,0 0,0 1,0-1,0 0,0 1,0-1,0 2,-15 45,13-37,-39 119,25-84,2 1,-12 65,26-107,0-1,0 1,1-1,0 1,0 0,0-1,0 1,1 0,-1-1,1 1,0-1,1 1,-1-1,1 0,0 1,0-1,0 0,1 0,-1 0,1-1,0 1,0 0,0-1,1 0,-1 0,1 0,-1 0,1-1,0 1,0-1,1 0,-1 0,0-1,9 3,10 1,0-1,1-1,-1-1,1-1,33-3,-40 1,1 1,67 0,-78 0,0 0,0 1,-1 1,1-1,0 1,-1 0,0 0,1 1,6 3,-12-4,1-1,-1 0,1 0,-1 1,1-1,-1 0,0 1,0-1,0 1,0 0,0-1,0 1,0 0,0 0,-1 0,1-1,-1 1,1 0,-1 0,0 0,0 0,0 0,0 0,0 0,0 0,-1 2,0 4,-2 0,1 0,-1-1,-7 15,-10 14,13-25,1 1,0 0,0 0,1 0,-5 21,9-31,1 1,0-1,0 1,0-1,0 0,0 1,0-1,1 1,-1-1,1 0,0 1,-1-1,1 0,0 1,1-1,-1 0,0 0,0 0,1 0,0 0,-1 0,1-1,0 1,0-1,0 1,0-1,0 1,0-1,0 0,0 0,0 0,1 0,-1 0,0-1,1 1,-1-1,1 0,-1 1,3-1,11 1,0 0,-1-1,1-1,29-4,110-27,176-61,114-25,-366 103,152-8,-215 23,0 1,-1 0,1 1,22 6,-37-8,1 0,-1 1,1-1,0 0,-1 1,1-1,-1 1,1 0,-1-1,1 1,-1 0,0 0,1 0,-1 0,0 0,1 0,-1 0,0 0,0 1,0-1,0 0,0 1,-1-1,1 1,0-1,-1 1,1-1,-1 1,1-1,-1 1,0-1,1 1,-1 0,0-1,0 1,0 0,-1-1,1 1,0 0,0-1,-1 1,1-1,-1 1,0-1,1 1,-1-1,0 1,-1 0,-5 9,0-1,-1 0,0-1,-19 16,21-19,-6 5,-31 32,41-41,0 1,-1 0,1 0,1 0,-1 0,0 0,1 0,-1 0,1 1,0-1,0 0,0 1,0 4,1-7,1 1,-1-1,0 1,1-1,-1 1,0-1,1 0,0 1,-1-1,1 0,0 1,0-1,0 0,0 0,0 0,0 0,0 0,0 0,0 0,0 0,1 0,-1-1,0 1,1 0,-1-1,0 1,1-1,-1 1,1-1,2 0,4 2,0-1,0 0,1-1,13-1,13-3,-1-1,0-2,0-2,52-20,136-70,-139 60,176-78,-249 112,21-8,-56 31,-29 18,-130 90,150-100,1 2,2 1,-31 35,56-57,0 0,1 0,0 0,0 1,0-1,1 1,0 0,1 0,0 1,0-1,1 1,-2 14,4-20,0 0,0 0,0 0,1 0,-1-1,1 1,0 0,0 0,0-1,0 1,0-1,0 1,1-1,0 1,-1-1,4 4,-1-3,0 0,1 0,-1 0,1 0,-1-1,1 1,0-1,0 0,0-1,0 1,9 0,8 2,1-2,-1-1,1-1,0-1,-1-1,1 0,-1-2,34-10,14-9,89-42,198-110,-213 99,3 6,164-52,-285 114,65-17,-85 24,0 0,0 0,0 0,0 1,0 0,-1 0,1 1,0 0,0 0,0 0,0 1,5 2,-9-3,-1-1,1 1,-1 0,1 0,-1 0,0 0,0 1,1-1,-1 0,0 0,0 1,0-1,0 1,0-1,-1 1,1-1,0 1,-1-1,1 1,-1 0,0-1,1 1,-1 0,0-1,0 1,0 0,0 0,0-1,0 1,-1 2,-1 5,-1 0,0-1,0 1,-9 14,-111 179,56-99,60-92,0 0,1 0,1 0,-8 21,13-31,-1 0,1 0,0 0,-1 0,1 0,0 0,0 1,0-1,0 0,0 0,0 0,0 0,0 0,1 0,-1 0,0 0,1 0,-1 0,1 0,-1 0,1 0,-1 0,1 0,-1 0,1 0,0-1,0 1,-1 0,1-1,0 1,0 0,0-1,0 1,0-1,0 1,0-1,0 1,0-1,0 0,0 0,2 1,7-1,0-1,0 0,-1-1,1 0,0 0,-1-1,18-8,128-55,208-122,-178 86,975-446,-1106 523,-54 25,0 0,0 0,-1 0,1-1,0 1,0 0,0 0,0 0,0 0,0 0,0 0,-1 0,1 0,0-1,0 1,0 0,0 0,0 0,0 0,0 0,0-1,0 1,0 0,0 0,0 0,0 0,0 0,0-1,0 1,0 0,0 0,0 0,0 0,0 0,0-1,0 1,0 0,0 0,0 0,0 0,0 0,0-1,1 1,-1 0,0 0,0 0,0 0,0 0,0 0,0 0,0 0,1-1,-1 1,0 0,0 0,0 0,0 0,0 0,1 0,-1 0,0 0,0 0,-37 4,-893 222,17 79,655-203,209-81,-60 36,105-55,0 0,0 0,0 1,1 0,-1 0,1 0,-1 0,1 0,0 1,0-1,0 1,-4 8,7-12,0 1,0 0,0-1,0 1,0-1,0 1,0 0,0-1,0 1,0-1,1 1,-1 0,0-1,0 1,1-1,-1 1,0-1,1 1,-1-1,0 1,1-1,-1 1,1-1,-1 0,1 1,-1-1,1 0,-1 1,1-1,0 0,36 8,12-11,0-1,-1-2,63-17,-72 15,394-96,-195 44,-208 56,-30 4,0 1,0-1,0 0,0 0,1 0,-1 1,0-1,0 0,0 0,0 0,0 1,0-1,0 0,0 0,0 1,0-1,0 0,0 0,0 1,0-1,0 0,0 0,0 0,0 1,0-1,-1 0,1 0,0 0,0 1,0-1,0 0,0 0,0 0,-1 0,1 1,0-1,0 0,0 0,-1 0,1 0,0 0,0 0,0 1,-1-1,1 0,0 0,0 0,-1 0,1 0,0 0,-53 30,-202 92,-300 159,546-275,-10 5,1 0,-32 27,45-34,1 0,0 0,1 0,-1 1,1 0,0-1,0 1,0 0,1 0,0 1,0-1,0 0,0 1,1-1,-1 10,1-7,1 7,-1 0,0-1,-1 1,-1 0,-1-1,0 1,0-1,-1 0,-1 0,-1-1,-9 16,-11 7,-1-2,-1-1,-2-2,-1-1,-41 31,-300 194,251-179,87-49,35-27,-1 0,1 1,0-1,0 0,0 0,-1 0,1 0,0 0,0 0,0 0,-1 1,1-1,0 0,0 0,0 0,0 0,0 1,-1-1,1 0,0 0,0 0,0 0,0 1,0-1,0 0,0 0,0 1,0-1,0 0,0 0,0 0,0 1,0-1,0 0,0 0,0 0,0 1,0-1,0 0,0 0,0 1,0-1,1 0,-1 0,0 0,0 0,0 1,0-1,0 0,1 0,-1 0,0 0,0 0,0 1,0-1,1 0,-1 0,0 0,0 0,0 0,1 0,-1 0,10 0,0-2,-1 1,1-1,-1 0,11-5,516-211,-462 184,-38 18,66-30,155-93,-250 134,0 1,0-1,-1-1,1 1,-1-1,0 0,-1-1,0 1,7-12,-11 17,-1 0,1 0,-1 0,0 0,1 0,-1 0,0-1,0 1,0 0,0 0,0 0,0 0,0 0,0 0,-1-1,1 1,0 0,-1 0,1 0,0 0,-1 0,1 0,-1 0,0 0,1 0,-2-1,-1 0,0 0,0 0,-1 0,1 0,-1 0,1 1,-1-1,1 1,-1 0,0 0,-7 0,-19-2,0 1,-1 2,-46 6,-114 22,0 8,-222 74,233-47,135-37,44-25,1-1,-1 1,0-1,1 1,-1-1,0 1,1 0,-1-1,1 1,-1 0,1-1,-1 1,1 0,-1 0,1 0,0-1,-1 1,1 0,0 0,0 0,0 0,0-1,0 1,0 0,0 2,0-2,1 0,0 0,0 0,0 0,0 0,0-1,0 1,0 0,0 0,0-1,0 1,1 0,-1-1,0 1,0-1,0 0,1 1,1-1,49 7,145-14,648-105,-262 28,-520 76,145-14,-201 23,-34 5,-451 71,33-12,-1976 122,2160-184,233-3,0-1,0-1,-34-8,59 9,1 1,-1-1,1 0,0 0,0 0,-1 0,1 0,0 0,0-1,0 1,-3-4,4 4,1 0,-1 1,1-1,0 0,-1 0,1 0,0 0,-1 1,1-1,0 0,0 0,0 0,0 0,0 0,0 0,0 1,0-1,0 0,0 0,1 0,-1 0,0 0,1 1,-1-1,0 0,1-1,6-6,0 0,1 0,0 1,0 0,0 0,1 1,0 0,10-5,48-27,1 3,122-43,163-34,-349 111,786-217,-621 163,-123 33,-46 22,1 0,-1 0,1-1,-1 1,1 0,-1-1,1 1,-1 0,1-1,-1 1,1 0,-1-1,0 1,1-1,-1 1,0-1,1 1,-1-1,0 1,0-1,0 1,1-1,-1 1,0-1,0 1,0-1,0 0,0 1,0-1,0 1,0-1,0-1,-5 0,0 0,0 0,0 0,0 1,0 0,0 0,0 0,0 0,-1 1,1 0,0 0,-9 1,-335 22,234-13,-823 64,904-71,26-2,12-2,47-7,49-9,18-1,-1-5,157-54,-257 71,0-1,0-1,20-13,-36 21,1-1,-1 0,0 0,0 1,0-1,0 0,0 0,0 0,0 0,0-1,0 1,0 0,-1 0,1 0,0-1,-1 1,1 0,-1-1,1-2,-1 3,0 0,-1 0,1 1,0-1,-1 0,1 0,-1 0,1 0,-1 1,0-1,1 0,-1 0,0 1,1-1,-1 0,0 1,0-1,0 1,0-1,1 1,-1 0,-1-1,-10-3,0 0,0 1,-25-3,-151-11,-240 8,269 10,11-2,-581 7,685-5,-76 13,117-14,-1 1,1-1,-1 1,1 0,-1-1,1 2,0-1,0 0,0 1,-1-1,1 1,0 0,1 0,-1 0,0 1,1-1,-1 1,1-1,-4 5,6-5,0-1,0 0,0 0,0 1,0-1,0 0,0 0,0 1,0-1,1 0,-1 0,1 1,-1-1,0 0,1 0,0 0,-1 0,1 0,0 0,0 1,4 3,-1 0,0-1,1 0,0 0,10 6,26 13,85 32,172 49,125 12,113 6,1009 180,9-72,-1151-188,106-12,-397-32,-94-3,-21-3,-38-12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34.0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0 24575,'0'3782'0,"0"-3753"-455,-1 0 0,-9 48 0,-4-21-6371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2:21.75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1210 7,'-1'-1,"-1"0,1 1,-1-1,1 0,-1 1,1-1,-1 1,1-1,-1 1,0-1,1 1,-1 0,0 0,1 0,-1 0,1 0,-1 1,0-1,1 0,-1 1,1-1,-1 1,1-1,-1 1,1 0,-1 0,1 0,-1 0,1 0,0 0,0 0,0 0,0 0,-2 2,-45 52,45-50,-25 35,1 1,3 2,-31 71,-35 145,90-257,-3 8,0 0,1 1,0-1,-1 21,3-30,0 1,0-1,0 0,0 1,0-1,0 0,1 1,-1-1,0 0,1 1,-1-1,1 0,0 0,-1 1,1-1,0 0,0 0,0 0,0 0,0 0,0 0,0 0,0 0,0-1,0 1,0 0,1-1,-1 1,0 0,0-1,1 0,-1 1,0-1,1 0,-1 0,0 1,1-1,-1 0,1 0,-1-1,0 1,1 0,-1 0,0-1,1 1,1-2,19-5,-1-2,0-1,0 0,-1-1,-1-2,27-21,-19 15,-21 15,37-28,-41 31,0-1,0 0,0 0,0 0,0 0,0 0,0 0,-1-1,1 1,-1 0,0-1,2-4,-7 4,-12 7,-73 29,2 3,1 5,-92 58,173-96,0 1,0 0,0 0,0 1,-6 7,11-11,-1-1,1 1,-1-1,1 1,-1-1,1 1,0 0,-1-1,1 1,0-1,0 1,-1 0,1-1,0 1,0 0,0-1,0 1,0 0,0 0,0-1,0 1,0 0,0-1,0 1,0 0,1-1,-1 1,0 0,0-1,1 1,-1-1,0 1,1 0,-1-1,1 1,-1-1,1 1,-1-1,1 1,-1-1,1 0,-1 1,1-1,0 0,-1 1,1-1,0 0,-1 0,1 1,0-1,-1 0,1 0,0 0,-1 0,1 0,1 0,7 1,-1-1,1 1,0-1,-1-1,1 0,0 0,16-5,67-26,-34 9,-2-2,0-3,-2-2,-1-3,-2-2,89-78,-125 97,0 0,0-1,-2-1,0 0,19-38,-28 49,-1 1,0-1,-1 0,0 0,0 0,0 0,-1-1,0 1,0 0,-1 0,0-1,0 1,-1 0,0-1,0 1,-1 0,1 0,-2 0,1 0,-1 0,-4-8,1 7,0 0,-1 0,1 1,-1 0,-1 0,1 1,-1 0,0 0,-1 1,1 0,-1 0,0 1,0 0,-1 1,1 0,-1 0,1 1,-15-2,0 2,0 1,0 0,0 2,0 1,0 0,-36 10,30-5,0 2,0 1,1 1,0 2,1 1,1 0,-47 35,59-37,1 0,1 0,0 1,1 1,1 0,0 1,1 0,0 0,1 1,1 0,0 1,2 0,0 0,-7 31,11-39,1 1,0-1,0 0,1 1,1-1,-1 0,1 1,1-1,0 0,0 0,1 0,0 0,0-1,8 15,-4-13,-1-1,1 0,0 0,1-1,0 0,1 0,-1-1,1 0,1-1,-1 0,21 9,-10-6,1-1,0-1,1-1,0-1,27 3,112 1,-128-8,143-2,1-7,179-34,346-90,-635 118,162-37,274-46,-489 94,0 2,0 0,0 1,22 2,-36-2,1 0,-1 0,1 0,-1 0,1 0,-1 0,0 0,1 0,-1 0,1 1,-1-1,1 0,-1 0,0 0,1 1,-1-1,0 0,1 1,-1-1,0 0,1 1,-1-1,0 0,0 1,1-1,-1 0,0 1,0-1,0 1,0-1,1 1,-14 15,-17 3,0-1,-2-1,-48 19,26-13,24-10,-94 42,3 4,-155 103,268-156,-55 43,59-46,0 0,0 1,1-1,0 1,-1 0,2 0,-1 0,0 1,1-1,0 1,-3 8,4-12,1 0,0 1,0-1,0 0,0 0,1 1,-1-1,0 0,0 0,1 1,-1-1,1 0,-1 0,1 0,0 0,-1 0,1 0,0 0,0 0,-1 0,1 0,0 0,0 0,0 0,0-1,0 1,0 0,1-1,-1 1,0-1,0 1,0-1,2 1,8 2,1 0,-1-1,1 0,-1 0,1-1,0-1,19-1,97-16,-122 16,132-27,-2-6,174-67,265-136,-147 56,-381 166,-47 15,0 0,0 0,0-1,0 1,0 0,1 0,-1 0,0 0,0 0,0 0,0 0,0 0,0 0,1-1,-1 1,0 0,0 0,0 0,0 0,1 0,-1 0,0 0,0 0,0 0,0 0,0 0,1 0,-1 0,0 1,0-1,0 0,0 0,0 0,1 0,-1 0,0 0,0 0,0 0,0 0,0 0,0 1,1-1,-1 0,0 0,0 0,0 0,0 0,0 0,0 1,0-1,0 0,0 0,0 0,0 0,0 1,0-1,0 0,0 0,0 0,-20 16,-30 12,-2-2,-68 24,67-28,-206 81,-565 251,633-247,177-98,0 0,1 1,1 0,-1 1,2 0,-12 14,22-24,0 0,0 0,0 1,0-1,0 0,0 1,1-1,-1 0,0 1,1-1,-1 1,1 0,0-1,-1 1,1-1,0 1,0-1,0 1,0 0,0-1,1 1,-1-1,0 1,1-1,-1 1,1-1,-1 1,1-1,0 1,0-1,-1 0,1 1,0-1,0 0,0 0,1 0,-1 0,0 0,0 0,1 0,1 1,10 4,0 0,1-1,-1-1,1 0,0-1,1-1,21 2,38 1,122-7,88-23,55-24,553-154,-846 190,53-16,123-18,-184 45,-24 7,-15-2,0-1,-1 0,1 1,-1-1,1 0,-1 0,1 0,-1 0,0-1,0 1,0 0,0-1,0 1,-1-1,1 0,-4 2,-62 36,-2-2,-1-4,-78 25,83-33,-145 52,-58 24,255-95,0 0,1 0,0 1,-13 10,25-17,1 0,-1 1,1-1,-1 0,1 1,-1-1,1 0,-1 1,1-1,0 1,-1-1,1 1,-1-1,1 1,0-1,0 1,-1 0,1-1,0 1,0-1,0 1,-1-1,1 1,0 0,0-1,0 1,0 0,0-1,0 1,1-1,-1 1,0 0,0-1,0 1,1-1,-1 1,0 0,0-1,1 1,-1-1,0 1,1-1,-1 1,1-1,-1 0,1 1,-1-1,1 1,-1-1,1 0,-1 1,1-1,-1 0,1 0,0 0,-1 1,1-1,-1 0,2 0,9 3,-1 0,0-1,1-1,0 0,0 0,-1-1,14-1,87-13,-70 8,166-31,214-69,-367 89,43-11,-88 26,-1 1,1-1,0 1,-1 1,1 0,0 0,14 2,-23-2,1 0,-1 0,1 0,-1 0,1 1,-1-1,1 0,-1 0,0 0,1 0,-1 1,1-1,-1 0,0 0,1 1,-1-1,0 0,1 1,-1-1,0 0,0 1,1-1,-1 0,0 1,0-1,0 1,1-1,-1 1,0-1,0 1,-7 17,-28 32,-74 83,30-40,46-54,2 2,-48 85,76-122,1 0,0 0,0 0,1 0,-1 0,1 0,0 1,0-1,0 0,0 1,1-1,0 1,0-1,0 1,0-1,1 1,0-1,0 0,0 1,0-1,1 0,0 0,-1 0,6 7,-2-5,1-1,-1-1,1 1,0-1,1 0,-1 0,1-1,-1 0,1 0,0 0,0-1,1 0,-1-1,10 2,12 1,1-2,-1-1,1-1,-1-1,1-1,-1-2,58-16,-65 14,-1-1,0-1,0 0,0-2,-1-1,-1 0,0-1,0-2,-1 1,-1-2,18-19,-29 27,0-1,-1 1,0-1,0 0,-1 0,0-1,0 0,-1 1,0-1,-1 0,0 0,0-1,-1 1,0 0,-1 0,0-1,0 1,-3-14,1 15,0 0,0 0,-1 1,0-1,0 1,-1 0,0 0,0 0,-1 0,0 1,0 0,0 0,-1 0,0 1,0-1,0 1,-1 1,0-1,1 1,-2 1,-14-7,-9 1,-2 1,1 1,-1 2,0 1,-55 1,54 2,-167-1,-1 9,-382 64,416-40,162-30,-3 1,1-1,-1 1,0-1,0-1,-9 0,18 0,0 0,-1 0,1 0,0-1,0 1,-1 0,1 0,0 0,0 0,0 0,0-1,-1 1,1 0,0 0,0 0,0-1,0 1,0 0,-1 0,1-1,0 1,0 0,0 0,0-1,0 1,0 0,0 0,0-1,0 1,0 0,0 0,0-1,0 1,0 0,0 0,0-1,1 1,-1 0,0 0,0 0,0-1,0 1,0 0,0 0,1 0,-1-1,0 1,0 0,0 0,1-1,26-24,254-162,-195 136,-1-4,101-88,-178 137,-1-1,0 0,-1 0,1 0,-1-1,8-15,-13 22,-1 1,0-1,1 0,-1 1,0-1,0 0,0 1,0-1,0 0,0 1,0-1,0 0,0 1,0-1,0 0,0 1,0-1,0 1,-1-1,1 0,0 1,0-1,-1 0,1 1,0-1,-1 1,0-1,-1 0,1 0,-1 0,0 0,1 0,-1 1,0-1,0 1,0-1,0 1,1 0,-1-1,0 1,-2 1,-19 0,0 2,1 0,-41 12,-166 60,-84 45,-1894 769,2123-858,81-32,10-3,43-21,470-206,5-1,-29-28,-475 247,0 0,-1-1,0-2,19-18,-37 32,0 0,0 0,-1 0,1 0,-1 0,1 0,-1 0,0 0,0 0,0-1,0 1,0 0,0-1,-1 1,1-1,-1 1,0-5,0 5,-1 0,1 0,-1 1,0-1,1 1,-1-1,0 1,0-1,0 1,0-1,-1 1,1 0,0 0,-1-1,1 1,0 0,-1 0,1 0,-3 0,-10-5,0 1,0 1,-1 0,1 1,-17-1,-199-14,-1157 20,891 7,270-5,-272-1,474-4,0-1,-34-7,56 9,0 0,0 0,1 0,-1-1,0 1,0-1,1 1,-1-1,0 0,1 1,-1-1,1 0,-1 0,1 0,0 0,-1-1,1 1,0 0,0 0,0-1,-1 1,2-1,-1 1,0-1,-1-2,2 2,1 0,-1-1,1 1,0 0,0 1,-1-1,1 0,1 0,-1 0,0 0,0 1,1-1,-1 1,1-1,-1 1,1-1,0 1,-1 0,1 0,2-1,24-14,0 1,1 2,50-17,-10 5,69-28,148-61,-236 91,-2-2,-1-3,67-50,-101 68,0 0,-1-1,-1-1,0 0,11-16,-21 27,1-1,-1 0,1 0,-1 0,0 0,0 0,0 0,0-1,0 1,-1 0,1 0,0-1,-1 1,0 0,0-1,0 1,0 0,0-1,0 1,0 0,-1-1,1 1,-1 0,0-1,1 1,-1 0,0 0,-1 0,1 0,0 0,-3-3,-1 1,-1-1,0 2,0-1,0 1,0-1,0 2,-1-1,0 1,1 0,-11-2,-26-4,-1 3,0 1,0 1,-86 8,-180 41,32 21,230-51,1 1,0 3,-66 39,103-53,0 0,1 0,0 1,0 1,0-1,-8 12,16-18,0 0,0 0,0 0,0 0,0 0,1 1,-1-1,0 0,1 0,-1 1,1-1,-1 0,1 1,0-1,0 1,-1-1,1 1,0-1,0 0,0 1,1-1,-1 1,0-1,0 0,1 1,-1-1,1 0,-1 1,1-1,0 0,0 1,-1-1,1 0,0 0,0 0,0 0,0 0,0 0,0 0,2 1,4 2,0 0,1-1,-1 0,1 0,-1-1,11 3,36 6,1-3,79 3,122-10,-72-2,180 16,-268-7,166 37,-242-40,-1 1,1 0,-1 2,0 0,28 17,-39-20,0 1,0 0,-1 1,1-1,-1 1,-1 1,0 0,0 0,0 0,-1 0,0 1,-1 0,7 16,-3 2,-2 1,0 0,-2 1,2 40,-9 119,1-135,-6 94,-1 102,10-242,-1-1,1 0,0 1,0-1,1 0,0 0,0 1,0-1,1-1,0 1,0 0,0-1,1 1,0-1,0 0,0 0,0-1,1 1,0-1,0 0,0 0,1-1,-1 1,1-1,0-1,0 1,0-1,0 0,0 0,12 2,9-1,-1 0,1-1,0-2,0-1,-1-1,35-7,43-13,-1-4,168-66,-262 89,1 0,-1-1,0-1,0 0,0 0,-1-1,9-6,-17 12,0-1,1 1,-1 0,0-1,1 1,-1-1,0 1,0-1,1 1,-1-1,0 1,0-1,0 1,0 0,0-1,0 0,1 1,-1-1,0 1,0-1,-1 1,1-1,0 1,0-1,0 1,0-1,0 1,0 0,-1-1,1 1,0-1,0 1,-1-1,1 1,-1-1,-1 0,0-1,1 1,-2 0,1 0,0 0,0 0,0 0,0 1,-1-1,1 1,-3-1,-19-2,-1 2,1 1,0 0,-44 8,-112 28,81-12,2 4,-130 56,202-72,0 0,-38 27,59-36,-1 0,1 0,0 0,0 1,1-1,-1 1,1 0,0 0,0 0,0 1,0-1,1 1,-1-1,1 1,1 0,-1 0,1 0,-1 0,1 0,0 6,2-7,-1 0,1 0,0 0,1 0,-1 0,1-1,-1 1,1 0,0-1,1 0,-1 1,0-1,1 0,0 0,0 0,0 0,0-1,0 1,0-1,1 0,-1 0,8 3,9 4,-1-1,1-1,30 6,28 2,0-4,0-3,1-4,0-3,-1-3,80-13,474-103,-607 113,339-85,101-20,-343 87,230-12,-336 34,305 5,-314-3,0 0,0 0,-1 0,1 1,-1 0,1 0,-1 0,7 4,-12-5,0 0,0 0,1 0,-1 0,0 0,0 0,0 1,0-1,0 0,-1 0,1 1,0-1,-1 0,1 1,0-1,-1 1,0-1,1 1,-1-1,0 1,0-1,0 1,0-1,0 1,0-1,0 1,0-1,-1 1,1-1,-1 1,1-1,-1 1,1-1,-1 0,0 1,0-1,0 0,-1 2,-6 9,5-9,1 1,0-1,-1 1,1-1,1 1,-1 0,0 0,-1 5,3-8,0-1,0 1,0 0,0-1,1 1,-1-1,0 1,0-1,0 1,0 0,0-1,1 1,-1-1,0 1,1-1,-1 1,0-1,1 1,-1-1,0 0,1 1,-1-1,1 1,-1-1,2 1,27 3,-4-7,0-2,-1-1,0-1,0 0,-1-2,42-23,-40 21,148-72,-4-8,-3-7,267-211,-417 296,2-1,-2-1,19-19,-32 31,-1 0,1 0,-1 0,0-1,0 1,0 0,0-1,0 0,-1 1,0-1,1 0,-1 0,-1 0,1 1,-1-1,1 0,-1 0,-1-5,1 6,-1 1,0-1,0 1,0 0,0 0,0-1,-1 1,1 0,-1 0,0 0,1 0,-1 1,0-1,0 0,0 1,0-1,0 1,0 0,-1-1,1 1,0 0,-5-1,-3-1,-1 1,1-1,-1 2,-15-2,-37 3,0 3,-95 16,50-4,-222 16,-458-16,771-15,1 0,0-2,0 0,0-1,1 0,-1-1,-16-7,29 9,0 1,0-1,0 0,1 0,-1 1,1-2,-1 1,1 0,0 0,0-1,0 1,0-1,0 0,1 0,-1 1,-1-6,2 3,0 1,1-1,0 1,-1-1,1 1,1-1,-1 0,1 1,0-1,0 1,0-1,1 1,-1 0,5-8,7-13,1 0,1 1,2 1,0 0,39-38,116-92,-158 142,263-207,-252 199,39-36,-62 53,0 0,-1 0,1-1,0 1,-1 0,1 0,-1-1,0 1,0-1,0 1,0-1,0-2,-1 4,0 0,0 0,0 0,0 0,0 0,0 0,0 0,-1 0,1 0,0 0,-1 0,1 0,-1 0,1 0,-1 0,1 0,-1 1,1-1,-1 0,0 0,0 1,0-2,-5-1,1 1,0-1,0 1,-1 0,0 1,1-1,-1 1,0 0,1 1,-8-1,-28 1,-79 9,-450 90,-9 35,374-84,-852 191,880-204,130-32,46-5,1 0,0 0,-1 0,1 1,-1-1,1 0,-1 0,1 0,-1 0,1 0,-1-1,1 1,-1 0,1 0,-1 0,1 0,0 0,-1-1,1 1,-1 0,1 0,0-1,-1 1,1 0,0-1,-1 1,1 0,0-1,-1 1,1 0,0-1,0 1,-1-1,4-3,0 0,0 1,1-1,-1 1,1 0,0 0,-1 0,1 1,1-1,7-3,99-53,134-51,133-31,61-25,-405 152,41-25,-72 38,-1-1,0 1,1-1,-1 0,0 1,0-1,0 0,0 0,0-1,0 1,2-4,-4 5,0 0,0 1,0-1,0 1,0-1,0 0,0 1,0-1,0 1,0-1,0 0,0 1,0-1,-1 1,1-1,0 1,0-1,-1 1,1-1,0 1,-1-1,1 1,0-1,-1 1,1-1,-1 1,1 0,-1-1,1 1,-1 0,1-1,-1 1,0 0,-8-4,0 1,0 1,-1 0,1 0,-1 1,-11-1,-43 0,-72 6,-165 27,-1022 208,52-8,1251-228,-72 10,-140 3,744-50,-135 2,-361 31,0 1,1 0,-1 1,0 0,24 7,-35-7,0 1,0 0,0 0,-1 1,1 0,0 0,-1 0,0 0,0 0,0 1,0 0,0 0,-1 0,0 0,1 1,-2-1,1 1,0 0,2 8,15 42,14 66,5 18,-28-105,1-1,2 0,1-1,2-1,0 0,3-2,0 0,33 36,-25-39,0-1,2-1,0-1,1-2,2-2,0 0,1-2,1-2,0-1,1-2,0-1,1-2,0-2,0-1,45 1,-6-2,-1-3,1-4,-1-2,0-4,0-4,-1-2,89-31,-142 38,0-2,34-18,-30 6,-25 20,1 1,-1-1,1 1,-1-1,0 0,1 1,-1-1,0 0,1 1,-1-1,0 0,0 0,0 1,0-1,0 0,0 1,0-1,0 0,0 0,0 1,0-1,0 0,-1 0,-1-2,0 1,0 0,0 0,-1 0,1 0,-1 1,1-1,-1 0,0 1,0 0,1 0,-1 0,0 0,0 0,-4 0,-26-6,-1 1,0 2,0 1,0 2,0 2,0 0,0 3,-53 11,-16 10,-149 56,233-74,0 0,-1-2,0 0,-27 3,37-8,1 0,0 0,-1-1,1 0,0 0,-1-1,1-1,0 1,0-2,1 1,-15-9,-45-27,-80-61,147 99,0 0,-1 0,1 0,0 0,0 0,0 0,0 0,0 0,0-1,1 1,-1 0,0-1,0 1,0-3,1 4,0-1,0 0,0 1,0-1,0 1,1-1,-1 1,0-1,0 0,0 1,1-1,-1 1,0-1,1 1,-1-1,0 1,1 0,-1-1,1 1,-1-1,1 1,-1 0,1-1,-1 1,1 0,0-1,7-2,0 1,0-1,0 1,0 1,10-1,135-12,201 8,-207 6,803 24,-653-1,344 72,-509-66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24.6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24575,'3259'0'-1365,"-3203"0"-5461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07.66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1,'0'11,"0"15,0 14,-10 11,-5-3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18.2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0,'5'5,"1"-1,0 0,0-1,0 1,0-1,1-1,-1 1,1-1,0 0,0 0,-1-1,13 1,4 2,359 80,32 6,-282-68,161 7,-80-25,-1-8,414-64,-471 40,1 6,201-1,-209 26,171 25,207 14,5-42,-243-3,-215 1,-46 0,0 1,0 1,-1 1,1 2,0 0,-1 2,36 11,-58-15,-1 0,0 0,0 1,0-1,0 1,0 0,0 0,0 0,0 0,0 0,-1 0,1 1,-1-1,0 1,0 0,0 0,0 0,0 0,-1 0,1 0,-1 0,0 1,0-1,0 0,0 1,-1-1,1 1,-1-1,0 4,-1-1,-1 0,1 0,-1-1,0 1,0 0,-1-1,0 0,0 1,0-1,0 0,-1-1,0 1,0-1,0 1,-1-1,-5 4,-15 8,-1-1,0 0,-1-3,-1 0,-56 16,75-25,-277 83,-5-13,-305 37,-344 84,479-87,364-88,-143 36,214-47,0 0,1 2,0 1,1 1,0 1,-31 23,52-33,-1 0,1-1,0 1,-1 0,2 1,-1-1,0 0,1 1,-1-1,1 1,-2 6,3-9,1 1,0-1,0 1,0 0,0-1,0 1,1 0,-1-1,0 1,1 0,-1-1,1 1,-1-1,1 1,0-1,0 1,0-1,0 0,0 1,0-1,0 0,0 0,0 0,1 0,-1 0,0 0,1 0,-1 0,1 0,-1-1,1 1,2 0,10 5,1 0,0-1,0 0,0-2,20 3,92 6,-114-11,1026 10,-699-16,337 1,-648 4,-10 1,0-1,0-1,0 0,23-6,-37 6,0-1,-1 1,1-1,0 0,-1 0,1-1,-1 1,0-1,0 0,0 0,0-1,0 1,-1-1,0 1,1-1,-1 0,-1-1,1 1,-1 0,4-9,9-26,38-86,-44 110,0 0,0 0,2 1,0 0,24-23,75-48,-5 4,-97 72,-10 6,-16 11,-9 9,0 1,1 2,-40 39,-63 81,76-79,-65 57,59-69,-3-2,-2-4,-2-2,-2-3,-114 47,147-73,-1-1,1-1,-1-2,-1-2,-38 2,-187-6,174-4,-773-4,830 6,-1-1,1-2,0-1,0-2,0-1,1-1,0-2,0 0,-34-19,-18-12,2 4,1-4,3-4,-107-80,38 17,-22-18,151 109,1-1,0 0,1-1,1-1,1 0,-10-23,13 23,-1 2,-1-1,0 1,-2 1,1 0,-2 1,-29-26,16 20,-1 2,-1 1,-1 1,-1 2,0 0,-1 3,-66-20,92 32,-1-1,0 1,1 0,-1 1,0 0,1 0,-1 0,0 1,0 0,1 0,-1 1,1-1,-8 4,9-2,0 0,1 0,-1 0,1 1,-1 0,1 0,1 0,-1 0,0 0,1 1,0 0,0-1,0 1,1 0,0 1,-3 6,-3 15,1 0,0 1,2 0,-2 50,8 121,1-131,0 55,10 244,-9-339,1 0,1 0,1 0,2-1,0 1,2-2,1 0,1 0,1-1,20 28,-22-37,1-1,0-1,1 0,0-1,1 0,1-1,0-1,0 0,1-1,0-1,1 0,0-1,1-1,0-1,36 8,-14-8,1-1,1-3,-1-1,60-7,161-37,-137 26,-87 14,1-2,45-13,-78 17,0-1,-1 0,1-1,-1 1,0-1,0 0,0 0,0-1,-1 0,1 1,6-8,-9 8,0 0,0 0,0-1,-1 1,1 0,-1-1,1 1,-1-1,0 1,-1-1,1 1,-1-1,1 0,-1 1,0-1,0 0,-1 1,1-1,-2-5,-1-3,-2 0,1 0,-1 1,-1 0,0 0,0 0,-16-19,-64-63,76 83,-60-54,-3 2,-3 4,-2 4,-138-73,170 102,1-2,-45-36,70 47,1-1,0-1,2-1,0 0,1-1,-18-30,-44-68,-124-142,190 245,-5-6,12 12,-1 1,-1 1,1-1,-1 1,0 0,-1 0,0 1,-14-9,22 15,-1-1,0 1,0 0,0-1,0 1,0 0,0 0,0-1,0 1,0 0,0 0,0 0,0 0,0 1,0-1,0 0,0 0,0 0,0 1,0-1,0 1,1-1,-1 1,0-1,0 1,-1 0,1 1,-1 0,0 0,1 0,0 0,-1 0,1 0,0 1,0-1,0 1,0 2,-9 64,10-62,-5 93,4 0,4 0,5 0,5-1,31 128,-29-178,2 0,2-2,2 0,2-1,2-1,2-2,2-1,1 0,60 60,-66-81,1-1,1-1,1-1,0-1,1-2,1-1,0-1,33 10,41 6,113 19,-102-25,-102-20,640 109,497-93,-766-24,-269 6,173-8,-255 4,1-2,-1-1,-1-1,1-2,-1-1,45-22,-7-8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4:48.4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5072 24575,'10'-1'0,"0"0"0,0-1 0,0-1 0,0 1 0,0-2 0,-1 1 0,18-10 0,-8 3 0,32-15 0,-1-2 0,-1-3 0,-2-2 0,47-41 0,164-164 0,-147 129 0,24-18 0,302-306 0,-368 346 0,83-138 0,-48 66 0,218-259 0,-299 392 0,0 1 0,2 1 0,0 1 0,39-25 0,120-63 0,-19 12 0,-122 66 0,-2-1 0,50-53 0,-52 47 0,-13 11 0,0-2 0,27-42 0,6-8 0,-18 30 0,110-140 0,-34 46 0,2-4 0,199-271 0,-270 355 0,3 3 0,2 2 0,3 3 0,96-76 0,-60 51 0,35-26 0,-30 34 0,-53 38 0,2 1 0,0 3 0,3 1 0,89-39 0,20 19 0,-110 37 0,0-2 0,0-2 0,68-36 0,15-23-682,230-178-1,-305 206-6143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24575,'5'6'0,"-1"1"0,0-1 0,0 1 0,0-1 0,-1 1 0,0 0 0,-1 1 0,1-1 0,-2 0 0,1 1 0,-1-1 0,1 12 0,0-4 0,26 255 0,-21-164 0,25 117 0,-14-137 0,8 28 0,-5 1 0,9 161 0,-7 65 0,17 167 0,-41 1 0,-2-206 0,2-164 0,-2-21 0,5 0 0,26 177 0,-18-235-18,-5-26-656,14 49 1,-13-69-6153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6:24.60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524 35,'76'5,"1"2,130 31,17 3,268-5,8-29,-368-6,1375-3,-460 0,-1012 0,0-2,58-12,-14 1,-78 14,0 1,0-1,0 1,0 0,0-1,0 1,0 0,1 0,-1 0,0 0,0 0,0 0,0 0,0 0,0 0,0 0,0 1,0-1,0 0,0 1,0-1,0 1,0-1,0 1,0-1,0 1,0 0,-1-1,1 1,1 1,-3 1,0 0,1-1,-1 1,0 0,-1-1,1 1,0 0,-1-1,0 0,1 1,-1-1,0 0,-2 2,-283 303,180-201,-152 195,258-299,-17 22,-22 42,36-60,2 0,-1 0,1 0,-1 1,2-1,-1 1,1-1,0 1,0-1,1 1,0 0,1 11,-1-14,1-1,0 0,1 1,-1-1,1 0,-1 0,1 0,0 0,0 0,0 0,0 0,1-1,-1 1,1-1,-1 0,1 1,0-1,5 2,1 1,1-1,0 0,0-1,0 0,14 3,4-2,1-1,-1-2,1 0,0-2,-1-1,1-1,-1-2,0-1,0-1,-1-1,0-1,0-2,-1 0,-1-2,0-1,31-23,-23 13,0-1,-2-2,-2-1,0-2,-2 0,-1-2,-2-1,-1-1,-1 0,32-73,-46 86,0 0,4-23,-10 38,-1 0,0 0,0-1,-1 1,0 0,0 0,0 0,-1 0,0-1,0 1,-2-7,2 12,1 0,0 0,-1 0,1 0,-1 0,1 0,-1 0,0 0,1 0,-1 1,0-1,1 0,-1 0,0 1,0-1,0 0,0 1,0-1,0 1,0-1,0 1,0-1,0 1,0 0,0 0,0-1,0 1,0 0,0 0,0 0,0 0,0 0,-1 0,1 0,0 1,0-1,0 0,0 1,0-1,0 1,-1 0,-5 2,1 1,0 0,0 1,-11 9,-12 15,1 0,1 3,2 0,-26 43,-70 146,118-214,-26 66,29-72,-1 1,0 0,1 0,-1-1,1 1,-1 0,1 0,0 0,0 0,0 0,0 0,0 0,0 0,0-1,1 1,-1 0,1 0,-1 0,1 0,0-1,0 1,0 0,0-1,0 1,0 0,0-1,0 0,1 1,-1-1,1 0,1 2,0-2,1-1,-1 0,0 1,1-1,-1-1,0 1,0 0,1-1,-1 1,0-1,0 0,0 0,0-1,0 1,0 0,0-1,4-3,30-20,-1-3,-1 0,-2-3,50-57,-1-5,77-114,-113 139,-4-2,58-129,-69 114,-29 79,-1 0,1 0,-2 0,1 0,0 0,-1-1,0 1,-1 0,0 0,-2-11,3 16,-1 0,1 0,0 0,-1 0,1 0,-1 0,0 0,1 0,-1 0,0 0,0 0,1 0,-1 1,0-1,0 0,0 1,0-1,0 1,0-1,0 1,0-1,0 1,0 0,0-1,-1 1,1 0,0 0,0 0,0 0,0 0,-3 0,-31 11,33-11,-40 22,1 1,2 3,0 1,-43 39,25-21,22-16,2 2,1 0,1 3,-40 54,-82 156,-4 6,140-228,-1-1,-1-1,-1 0,-1-2,0 0,-1-1,-32 18,-19 4,-85 34,74-36,40-18,-1-2,-1-2,0-2,-1-2,0-2,-1-2,-93 1,-497-11,154-1,440 2,-1-2,1-1,-1-3,2-1,-1-3,2-1,-1-2,2-2,-65-36,24 9,-2 4,-1 4,-3 4,-123-29,-71 23,87 16,107 4,1-4,-93-38,111 37,-31-16,-123-67,98 44,105 52,2-1,-1-1,1 0,1-1,0-1,1-1,1-1,0 0,1 0,1-2,0 0,1 0,2-1,-1 0,2-1,1 0,0-1,2 0,0 0,2 0,0-1,-1-29,4 48,1 1,0 0,0-1,1 1,-1 0,0 0,1-1,-1 1,1 0,0 0,0 0,1-3,-1 5,-1-1,1 1,-1 0,1-1,0 1,-1 0,1 0,0 0,-1-1,1 1,0 0,-1 0,1 0,0 0,0 0,-1 0,1 0,0 1,-1-1,1 0,0 0,-1 1,1-1,0 0,-1 0,1 1,-1-1,1 1,-1-1,1 1,-1-1,1 1,-1-1,1 1,-1-1,1 1,-1-1,0 1,0 0,1-1,-1 2,13 15,-1 1,0 0,10 25,0-2,-2-4,259 452,35-19,-302-454,1 0,0-1,2 0,0-1,0 0,1-2,1 0,0 0,1-2,0 0,0-1,1-1,0-1,1 0,-1-2,1 0,35 3,82 2,273-17,-163-3,1436 5,-909 7,-748-1,10-1,0 0,-1-3,58-10,-85 11,1 0,-1 0,0-1,0 0,0-1,0 1,0-2,-1 1,0-1,0 0,0-1,0 1,-1-1,0-1,0 1,-1-1,0 0,0 0,0-1,4-10,-4 4,-1 0,0-1,-1 1,0-1,1-30,-7-77,2 92,0 11,-1 0,0 0,-2 1,0-1,-1 1,-11-29,12 38,-1 0,0 0,-1 0,0 1,0 0,0 0,-1 0,-1 1,1 0,-1 0,0 1,-1 0,1 1,-10-5,-6-1,1 2,-2 1,1 1,-1 1,0 1,-38-3,-162 4,162 4,-91 1,-623-14,712 9,-463-29,15 29,1000 4,-224 3,653-3,-888 0,64-4,-86 4,0-1,0 0,0-1,-1 0,1 0,-1 0,1 0,-1-1,0 0,0 0,0 0,7-7,-11 10,0-1,0 0,0 0,0 0,0 0,0 0,-1 0,1 0,0 0,-1 0,1 0,-1-1,1 1,-1 0,1 0,-1-1,0 1,1 0,-1-1,0 1,0 0,0-1,0 1,0 0,-1 0,1-1,0 1,-1 0,1-1,0 1,-1 0,0 0,1 0,-1 0,0-1,0 0,-3-1,1 0,0 0,0 1,-1-1,0 1,1 0,-1 0,0 0,0 0,0 1,-5-2,-33-6,0 2,0 2,0 2,-67 2,30 1,-971 52,998-48,-137 15,33 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43.1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24575,'95'5'0,"0"4"0,175 42 0,88 9 0,300-51 0,-392-13 0,2030 4-1365,-2240 0-5461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7:53.09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1,'-2'28,"-2"0,0 1,-2-1,-2-1,0 1,-20 42,11-28,-15 63,29-92,-14 79,16-85,0 0,1 0,0 0,0 0,1-1,0 1,0 0,0 0,1 0,4 9,-4-13,-1-1,1 1,0-1,1 1,-1-1,0 0,1 0,-1 0,1 0,0 0,-1 0,1-1,0 0,0 1,0-1,0 0,0 0,0-1,0 1,1-1,-1 1,0-1,0 0,1 0,-1-1,0 1,6-2,9-1,-1-1,1-1,26-12,-8 1,-2-2,0-1,-1-2,-1-1,-1-2,-2 0,49-53,-43 38,-2-1,-1-2,-3-1,-1-1,25-57,-132 247,-60 160,116-250,4 1,2 1,-16 97,32-149,0 0,1 0,-1 0,1 0,1 0,-1 0,1 0,0 0,0 0,1 0,0 0,0-1,5 11,-5-13,0 0,1-1,-1 1,1-1,0 1,0-1,0 0,0 0,0 0,0-1,1 1,-1-1,0 0,1 1,0-2,-1 1,1 0,-1-1,1 1,0-1,-1 0,1 0,5-2,9 0,-1-1,0-1,0 0,0-2,-1 0,23-11,93-57,-129 72,273-200,-267 195,35-21,-44 28,0 0,1-1,-1 1,0 0,0 0,1 0,-1-1,0 1,0 0,1 0,-1 0,0 0,1 0,-1 0,0 0,1 0,-1 0,0 0,1 0,-1 0,0 0,1 0,-1 0,0 0,1 0,-1 0,0 0,0 0,1 1,-1-1,0 0,1 0,-1 0,0 1,0-1,1 0,-1 0,0 0,0 1,0-1,1 0,-1 1,0-1,0 0,0 0,0 1,0-1,0 0,0 1,0-1,1 0,-1 1,0-1,0 0,0 1,0-1,-1 0,1 1,0-1,0 0,0 1,-3 15,-1-1,0 1,-9 18,-5 18,7-19,-26 102,33-116,1 0,0 0,2 0,0 1,2 19,-1-34,1 0,0 0,0 0,0 0,0 0,1 0,-1 0,1-1,1 1,-1-1,1 1,-1-1,1 0,0 0,1 0,-1 0,1-1,0 0,0 1,0-1,0 0,0-1,0 1,1-1,0 0,-1 0,1 0,0-1,0 0,0 1,6-1,7 1,0-2,0 0,0-1,0 0,0-2,0 0,28-9,42-18,111-54,65-22,-250 101,0 1,1 1,-1 0,1 1,-1 0,1 1,0 1,-1 0,17 3,-26-2,1 0,-1 1,1 0,-1 0,0 1,0-1,0 1,0 0,-1 0,1 1,-1-1,0 1,0 0,0 0,0 1,-1-1,0 1,0 0,0-1,0 1,-1 1,0-1,0 0,0 0,1 10,3 7,-2-4,1 0,0 0,1 0,14 26,-17-39,1 0,-1 1,1-2,0 1,1 0,-1-1,1 1,0-1,0-1,0 1,1-1,-1 0,1 0,0 0,0-1,0 0,11 3,-1-4,0 0,0-1,0 0,0-2,0 0,0-1,0 0,-1-1,30-12,-39 14,624-252,-575 230,-1-4,90-61,-135 83,-1-1,0 1,-1-2,10-12,-16 19,0 0,0 0,0 0,0 0,0-1,0 1,-1 0,1 0,-1-1,1 1,-1-1,1 1,-1 0,0-1,0 1,0-1,0 1,0-1,0 1,0-1,0 1,0-1,-1 1,1 0,0-1,-1 1,0 0,1-1,-1 1,0 0,1-1,-1 1,0 0,0 0,0 0,0 0,0 0,0 0,-3-1,-4-3,0 1,0 0,-1 1,0 0,1 0,-1 1,0 0,0 0,-14 0,-98 0,87 3,-669 30,177-5,474-24,26-1,23-1,9-1,398-28,778-87,-1025 89,-2-7,-2-6,150-61,-197 62,134-32,-234 69,36-10,-40 12,0-1,0 1,0-1,0 0,0 0,0 0,0 0,-1 0,1-1,0 1,-1 0,1-1,-1 1,0-1,2-2,-3 4,0-1,0 1,0-1,0 0,-1 1,1-1,0 1,0-1,-1 0,1 1,0-1,-1 1,1-1,0 1,-1-1,1 1,-1-1,1 1,-1 0,1-1,-1 1,1 0,-1-1,1 1,-1 0,0 0,1-1,-1 1,1 0,-1 0,0 0,1 0,-1 0,0 0,0 0,-35-7,-1 1,1 1,-1 3,-56 2,19 0,-1398-1,665 4,-396-3,1185-1,1 2,0-1,-1 2,1 0,-19 6,23 1,22 0,38 1,108 5,188-6,-200-8,1780 3,-1360-6,-377-2,283-44,-392 40,124 2,-3 2,-9-24,-134 17,0 3,95-3,-145 11,-1 0,1 0,-1 1,1-1,-1 1,0 0,1 0,-1 1,0-1,0 1,0 0,0 0,0 0,0 1,5 4,-7-5,-1 1,1-1,-1 0,1 1,-1-1,0 1,0 0,0-1,-1 1,1 0,-1-1,1 1,-1 0,0 0,0 0,0-1,0 1,-1 0,1 0,-1 0,0-1,0 1,0 0,0-1,-2 5,-14 25,0-2,-2 0,-1-1,-2-1,-35 37,16-19,-8 10,-4-2,-1-2,-92 68,107-93,-1-2,-1-1,0-2,-2-2,-1-2,-77 21,37-23,-1-3,0-4,0-3,-167-12,208-3,44 9,-1 0,1 0,-1 0,1 0,0-1,-1 1,1 0,-1 0,1-1,-1 1,1 0,0-1,-1 1,1 0,0-1,-1 1,1-1,0 1,0 0,-1-1,1 1,0-1,0 1,0-1,0 1,-1-2,2 1,-1 0,1 0,0 0,-1 0,1 0,0 0,-1 0,1 1,0-1,0 0,0 0,0 0,0 1,0-1,0 1,0-1,1 0,13-6,-1 1,1 1,0 0,0 1,0 1,28-3,103-1,-114 6,361 2,-333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7:56.9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5607 0 24575,'-11'1'0,"-1"0"0,0 1 0,1 0 0,-1 1 0,1 0 0,0 1 0,0 0 0,-18 10 0,1 2 0,-51 38 0,32-16 0,2 1 0,1 3 0,3 2 0,1 1 0,2 2 0,-43 70 0,26-32 0,-5-3 0,-2-3 0,-5-2 0,-118 106 0,147-149 0,1 1 0,2 2 0,2 1 0,-36 53 0,-155 227 0,166-247 0,-3-2 0,-84 72 0,30-29 0,84-78 0,-2-2 0,-1-1 0,-1-2 0,-48 31 0,-470 276 0,26 42 0,348-238 0,97-78 0,2 3 0,-107 113 0,86-65 0,-5-4 0,-4-5 0,-5-4 0,-147 96 0,-37 9 0,84-55 0,105-64 0,-2 2 0,78-65 0,1 2 0,1 1 0,1 2 0,1 1 0,2 2 0,1 0 0,-27 42 0,20-24 0,-34 48 0,-85 161 0,150-253-97,0 0-1,0 1 1,1-1-1,0 1 1,0-1-1,0 1 1,1 0-1,0 0 1,0-1-1,0 1 1,1 0-1,0 0 0,1 12 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0:02.12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753 215,'100'0,"542"11,-471 0,288 56,-308-32,241 41,-352-71,1-2,0-2,0-1,-1-3,1-1,-1-2,56-15,-93 19,-7 3,-21 2,-38 9,-89 15,-284 14,299-32,-93 18,82-7,85-11,48 0,22 0,30 4,37 0,0-3,137 0,-131-9,1313 6,-760-9,-619 2,0 0,0-1,0 0,0-1,-1-1,1 0,0-1,-1 0,0-1,0 0,0-1,-1-1,0 0,0-1,-1 0,12-11,-2-1,-2-2,0 0,-2-1,0-1,-2-1,0 0,-2-1,-1 0,-1-1,-1-1,9-39,-17 61,-1 0,0-1,0 1,-1 0,0 0,0-1,0 1,-1 0,0-1,0 1,0 0,-1 0,0 0,-3-6,2 7,0 0,-1 1,1 0,-1-1,0 1,0 1,-1-1,1 1,-1-1,1 1,-1 1,0-1,0 1,-1-1,1 1,-8-1,-33-7,-1 1,-1 3,1 2,-1 2,-48 5,37-3,-794 19,709-6,-188 42,99-12,-13-5,-367 11,239-52,-185 4,9 48,520-45,0 1,0 1,0 1,1 2,0 1,-41 21,65-28,0 0,0 0,0 0,1 0,-1 1,1 0,0 0,0 0,0 0,1 1,0 0,-1-1,2 1,-1 0,0 1,1-1,0 0,0 1,1-1,0 1,0-1,0 1,0 0,1-1,0 1,0 0,1 0,-1-1,1 1,0-1,1 1,0-1,-1 1,2-1,-1 0,5 8,3 4,1 0,0-1,1 0,1 0,1-2,0 0,1 0,0-1,30 19,18 5,91 41,-61-32,-24-12,2-2,1-3,1-4,1-3,1-3,95 11,-34-17,0-7,1-6,0-6,-1-5,146-33,-79 11,1 8,248 3,458 27,-874-4,0-2,65-10,-100 11,30-10,-25 2,-22-3,-26-1,0 2,-69-8,76 13,-1139-198,856 135,-561-114,784 165,-700-147,677 131,111 27,22 6,43 9,230 46,410 24,1523-45,-2113-36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05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24575,'1807'0'0,"-1745"4"0,1 2 0,74 16 0,79 9 0,29-30 0,29 1 0,-106 27 0,-11-2 0,-82-21 0,0 4 0,-1 3 0,93 29 0,-114-24-455,1-3 0,97 14 0,-95-23-6371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1:14.84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0,'4880'0,"-4864"1,-16 1,-30 5,12-3,-1495 243,1256-212,-326 2,-885-43,1428 4,0-3,1-1,-67-19,10 2,93 22,-5 0,1 0,0-1,0 1,0-2,0 1,0-1,0 0,1 0,-10-7,17 6,9 3,105 5,161 27,122 42,1 2,592 51,-259-79,0-46,-315-3,-400 2,1 0,-1-2,1 0,24-6,-18-3,-28 8,-23 5,-327 67,59-10,-137 12,-708 26,683-102,149-1,174 4,0-6,1-5,0-6,1-7,-158-50,210 44,2-3,-105-64,46 22,114 67,1-2,1-1,0 0,1-2,0 0,1-1,-26-29,43 42,0 1,0-1,0 1,1-1,-1 1,1-1,-1 0,1 0,0 0,0 0,0 0,1 0,-1 0,0 0,1 0,0-1,0 1,1-5,-1 6,1 0,1-1,-1 1,0 0,0 0,1 0,0-1,-1 2,1-1,0 0,0 0,0 0,0 1,0-1,0 1,0 0,0 0,3-1,14-5,0 1,0 1,0 1,37-3,-42 5,741-54,8 44,-81 46,-190-5,333-20,-775-7,-1 3,0 2,0 2,-1 2,58 22,-35-12,96 18,3 2,-112-22,-25-8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1:18.0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24575,'72'3'0,"131"25"0,9 0 0,66-21 0,-45-3 0,-155 4 0,-1 4 0,116 31 0,-110-21 0,168 19 0,290-36 0,-270-10 0,371 5 0,-591-1-273,-1-2 0,0-2 0,1-3 0,91-26 0,-66 8-6553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2:53.7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543 751,'0'-2,"0"0,1 0,-1 0,1 1,-1-1,1 0,-1 1,1-1,0 0,0 1,0-1,0 1,0-1,1 1,-1-1,0 1,1 0,-1 0,0 0,1 0,0 0,-1 0,1 0,-1 0,1 0,3 0,51-12,-52 12,49-5,0 2,78 4,111 20,-113-7,653 21,2-36,-274-1,601 3,-1055-3,1-3,79-17,34-5,-72 11,-75 12,1 0,-1 2,1 0,0 2,42 2,-62-1,1 1,-1 0,0 0,1 1,-1-1,0 1,1 0,-1 0,0 0,0 0,-1 1,1 0,0-1,-1 2,0-1,0 0,0 0,0 1,0 0,2 4,-3-2,1-1,-2 1,1 0,-1 0,0-1,0 1,0 0,-1 0,0 0,0 0,-1 0,1 0,-1 0,-1 0,1-1,-3 7,-4 9,-2 1,0-1,-1-1,-1 0,-1-1,-1 0,0-1,-2 0,-28 25,-21 13,-93 60,116-86,-12 7,-1-2,-106 48,121-66,-1-2,-1-2,0-2,-1-1,-50 4,-425-7,354-11,-69-4,-377-61,532 56,-559-92,452 75,71 9,-153-7,-38-3,74 4,210 26,-5 0,-1-2,-46-10,66 11,0 0,0-1,0 0,1 0,-1 0,1-1,0 0,0 0,0 0,0-1,1 0,0 0,0 0,0-1,-4-6,2 0,1 0,1 0,0 0,0-1,1 0,1 0,0 0,-1-20,1-17,3-49,1 56,-6-66,-1 63,2 12,0 1,-2 0,-2 0,-15-43,22 74,1 1,0-1,-1 1,1 0,-1-1,0 1,1 0,-1-1,0 1,0 0,0 0,0 0,0 0,0 0,0 0,0 0,0 0,0 0,-1 0,1 1,0-1,-1 0,1 1,0-1,-1 1,1 0,-1-1,1 1,-1 0,1 0,-1 0,1 0,-1 0,1 0,-3 1,0 1,0 0,1 0,-1 0,1 1,-1 0,1 0,0 0,0 0,0 0,0 0,-3 7,-8 13,0 1,1 1,2 0,-11 34,-27 115,18-55,-165 441,171-505,8-20,2 0,1 2,-9 38,20-67,1 1,1 0,0 0,0 0,1 0,0 0,0 0,1 0,0 0,1 0,0 0,0 0,1-1,0 1,0-1,1 0,0 0,7 9,-1-5,0-2,1 1,1-1,-1-1,2 0,-1 0,1-1,1-1,-1-1,1 1,0-2,0 0,1-1,25 4,16 1,1-3,88-1,449-22,-521 10,0-4,-1-3,87-29,204-90,-250 89,67-30,-77 30,208-59,-45 48,106-28,156-33,-390 90,225-31,-50 9,-296 45,7 0,-1-2,0 0,-1-1,1-1,28-14,-49 20,0 0,0 0,0 0,0 0,0 0,0-1,-1 1,1-1,0 1,-1-1,1 0,-1 0,1 1,-1-1,0 0,0 0,0 0,0-1,0 1,0 0,0 0,-1 0,1-3,-2 2,1 0,-1 1,0-1,1 0,-1 1,-1-1,1 1,0-1,-1 1,1-1,-1 1,0 0,1 0,-1 0,0 0,-3-2,-12-9,-1 1,0 0,-39-17,50 26,-41-18,-1 2,-1 2,0 3,-1 1,-77-7,27 10,-197 8,230 8,-1 3,1 3,1 2,1 4,-111 44,98-27,1 3,3 3,1 4,-78 62,128-89,2 2,0 0,1 2,1 0,1 1,1 1,-15 28,27-43,0 1,1 0,1 0,0 1,0-1,1 1,0 0,1 0,1 0,-1 0,2 0,-1 1,2-1,-1 0,2 0,-1 0,2 0,-1 0,1 0,1-1,8 18,-3-14,0 0,1-1,0 0,1-1,0 0,1-1,1 0,0-1,27 17,10 1,79 32,-82-39,2-1,1-2,1-3,0-2,1-1,0-4,1-1,79-1,-65-7,-1-4,1-2,-2-3,1-3,93-32,-63 9,-1-4,110-64,162-128,-354 223,0-1,-1 0,0 0,-1-1,0-1,-1 0,-1 0,1-1,-2 0,13-27,-13 20,-1 0,-1 0,-1-1,-1 1,-1-1,-1 0,-1-39,-4-20,-3 0,-4 0,-3 1,-4 1,-3 0,-4 1,-3 2,-55-109,69 158,-2 1,-1 1,0 0,-2 1,-24-24,32 37,-1 0,0 1,0 1,-1 0,0 1,0 0,-1 0,0 2,0-1,-1 2,1 0,-21-4,-6 4,-1 1,1 2,-1 1,-50 8,-163 37,203-35,-63 16,13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2:57.7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24575,'1297'0'0,"-1193"3"0,193 31 0,95 52 0,-298-63 0,1-3 0,1-5 0,1-4 0,117-2 0,759-15-375,-786 6-615,-131 0-5836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4:24.44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535 285,'72'0,"32"-2,1 5,128 21,-19 17,217 33,-22-36,413-17,-265-55,-429 16,-1-5,167-53,-244 61,0 3,2 2,-1 2,1 3,0 1,59 5,-53-4,-1-2,0-3,0-2,84-28,8 0,-114 34,0 1,0 2,0 1,0 2,1 1,54 12,40 4,1-6,-672 144,443-121,1 5,2 4,-120 77,51-4,-48 30,183-132,0 0,-1-2,0-2,-1 0,-63 13,11-12,-127 4,-87-17,200-1,3 0,-444-21,463 14,1-4,-1-3,2-4,0-3,-75-33,-26-19,41 19,2-6,-142-89,166 83,-4 6,-2 4,-2 5,-3 6,-187-49,250 81,-17-2,0-4,2-2,-83-39,133 53,14 12,18 26,-8-23,253 489,-226-439,2-2,2-1,3-1,1-3,52 51,-65-76,1-2,1 0,0-2,2-2,0 0,1-2,1-1,1-2,0-1,61 15,104 2,-132-23,106 25,-67-2,-7-1,154 25,28-32,-165-16,159 28,76 31,-243-52,139 2,-109-21,138-23,57-4,-165 32,50-3,-201 2,-1-1,1 0,0-1,-1-1,0 0,0-1,26-15,3-7,45-36,-49 34,46-27,-35 27,-1-3,-2-1,-2-3,-1-2,-2-1,51-62,-79 84,-1 0,-1-1,-1-1,0 0,17-42,-27 56,0 1,0-1,0 0,-1 1,0-1,0 0,0 0,-1 0,0 0,0 0,-1 0,1 0,-1 1,-1-1,1 0,-1 0,0 1,0-1,0 1,-1 0,0 0,0 0,-1 0,1 0,-1 0,0 1,0 0,-7-6,7 7,-1-1,0 1,0 0,0 0,-1 0,1 1,-1 0,1 0,-1 0,0 0,0 1,0 0,1 1,-1-1,0 1,0 0,0 1,0-1,0 1,0 0,0 1,1-1,-1 1,0 0,1 1,-1-1,1 1,-7 5,-34 31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27.7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70 24575,'1'-2'0,"-1"1"0,0 0 0,1 0 0,-1-1 0,0 1 0,1 0 0,0 0 0,-1 0 0,1 0 0,0 0 0,-1 0 0,1 0 0,0 0 0,0 0 0,0 0 0,0 0 0,0 0 0,0 0 0,0 1 0,0-1 0,1 0 0,-1 1 0,0-1 0,0 1 0,0 0 0,1-1 0,-1 1 0,0 0 0,0-1 0,3 1 0,47-3 0,-44 3 0,297 11 0,-53-1 0,1390-1-576,-1100-10 1152,-437-4-576,133-24 0,42-2 0,-58 26-1365,-151 6-5461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5:50.90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1,'152'0,"430"8,-419 3,255 49,-140 11,-151-36,163 25,145-32,2-34,-146 1,-169 3,190 5,-272 2,1 2,-1 1,0 2,60 25,-59-20,1-1,1-2,77 11,-114-23,26 3,51 11,-58-3,-25-11,1 0,-1 1,0-1,0 0,0 0,0 1,0-1,0 0,0 0,1 1,-1-1,0 0,0 0,0 1,0-1,0 0,0 1,0-1,0 0,0 0,-1 1,1-1,0 0,0 0,0 1,0-1,0 0,0 0,0 1,-1-1,1 0,0 0,0 1,0-1,-1 0,1 0,0 0,0 0,0 1,-1-1,1 0,0 0,-1 0,-49 16,-116 15,-333 16,-183-45,366-5,292 3,-124 1,0-7,-167-28,19-42,37 8,181 55,-91-2,-5-1,-72-7,-316 10,504 12,0-3,-81-15,128 16,0 1,0 1,0 0,-1 1,1 0,0 0,-20 4,28-3,0 0,0 0,0 0,0 1,0-1,0 1,1-1,-1 1,1 0,-1 0,1 0,0 1,-1-1,1 0,0 1,1 0,-1-1,0 1,1 0,-1 0,1 0,0 0,0 0,0 0,1 0,-1 0,1 0,-1 0,1 1,0-1,0 0,1 4,0 5,1 0,1 0,-1 0,2 0,0-1,0 1,1-1,0 0,10 15,12 15,32 38,-50-67,9 10,1-1,1-1,1-1,1 0,0-2,1 0,1-2,48 24,-35-23,1-2,0-2,0-2,1-1,72 7,642-7,-460-15,163-32,-328 23,256-60,-88 11,365-46,-499 92,0 8,179 11,-134 2,-172-4,50-10,-58 6,0 2,0 0,46 3,-64 1,-1 0,1 0,-1 1,0 1,1-1,-1 1,0 1,-1-1,1 1,0 1,-1 0,0 0,0 0,-1 1,12 12,-15-15,1 2,-1-1,0 0,0 1,0-1,-1 1,0 0,0 0,0 0,0 0,-1 0,0 0,0 1,0-1,-1 0,0 9,-1-6,0-1,0 1,-1-1,-1 1,1-1,-1 0,0 0,-1 0,1-1,-8 11,0-3,-1-1,0 0,-1-1,0 0,0-1,-1 0,-1-1,0-1,-22 11,9-9,-1-1,0-2,-1 0,1-2,-44 3,13-5,-108-8,125-1,1-2,0-2,1-1,-64-25,-157-83,101 42,-241-78,341 136,0 4,-1 2,-1 3,-117-2,30 12,-376 10,335 8,-348 80,522-95,0 1,1 0,0 1,-28 15,40-19,0 1,0-1,0 1,1 0,-1 0,1 0,0 1,0-1,0 1,-3 5,5-7,0 1,0-1,0 0,0 1,1-1,-1 1,1-1,0 0,0 1,0-1,0 1,0-1,0 1,1-1,-1 1,1-1,-1 1,1-1,0 0,2 4,0-1,0 0,0 0,1-1,-1 1,1-1,0 0,0 0,1 0,-1-1,10 6,59 28,-62-32,144 55,2-6,286 57,-256-77,1-8,352 2,-449-30,0-4,0-3,116-29,-161 27,-1-2,-1-2,-1-2,0-2,-1-1,-1-3,-1-1,44-35,-72 49,-1-1,0 0,11-13,6-22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53.7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 1 24575,'1'0'0,"1"0"0,-1 1 0,1-1 0,-1 1 0,0-1 0,1 1 0,-1-1 0,0 1 0,0 0 0,0 0 0,1 0 0,-1 0 0,0 0 0,0 0 0,0 0 0,0 0 0,-1 0 0,1 0 0,0 0 0,0 1 0,-1-1 0,1 0 0,-1 0 0,2 4 0,10 38 0,-11-36 0,12 80 0,-3 0 0,-4 160 0,-6-178 0,-4 26 0,-4-1 0,-5 0 0,-3-1 0,-30 96 0,28-112 0,4 1 0,-6 150 0,22 165 0,2-161 0,-4 1274-1365,0-1446-5461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54.1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5686 1 24575,'-1'7'0,"-1"1"0,0-1 0,0 1 0,0-1 0,-1 0 0,0 0 0,0 0 0,-1 0 0,0-1 0,0 0 0,-1 1 0,0-1 0,-10 10 0,3-2 0,-133 146 0,3-4 0,-112 159 0,-97 119 0,120-204 0,127-134 0,58-46 0,2 1 0,3 3 0,-50 84 0,55-79 0,-3-2 0,-3-1 0,-63 65 0,-60 66 0,68-72 0,55-73 0,-1-1 0,-54 38 0,55-47 0,2 1 0,1 3 0,-50 57 0,37-26 0,-157 188 0,143-181 0,-100 86 0,-172 119 0,242-208 0,-177 99 0,-373 195 0,474-266 0,-104 66 0,75-38 0,-71 52 0,128-78 0,103-75 0,2 1 0,0 1 0,2 3 0,2 0 0,-57 67 0,37-23-1365,11-7-5461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6:58.24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1,'19'1,"-1"1,0 0,1 1,-1 2,0 0,30 12,101 57,-97-46,733 314,-450-218,5-15,528 98,-636-174,1-10,438-14,-423-29,271-56,-418 56,-82 12,-18 8,-1 0,0 0,0 0,0 0,0 0,0-1,0 1,0 0,0 0,0 0,1 0,-1 0,0 0,0-1,0 1,0 0,0 0,0 0,0 0,0 0,0-1,0 1,0 0,0 0,0 0,0 0,0 0,0-1,0 1,0 0,0 0,0 0,-1 0,1 0,0-1,0 1,0 0,0 0,0 0,0 0,0 0,0 0,0 0,-1 0,1-1,0 1,0 0,0 0,0 0,0 0,-1 0,1 0,0 0,0 0,0 0,0 0,0 0,-1 0,1 0,0 0,0 0,0 0,-21-5,0 2,-1 0,1 1,-1 1,-25 3,-8-2,-1683 0,805 5,220-5,1656-17,8-79,-653 34,-163 30,265-27,-359 57,-1-1,1-2,-1-2,52-16,-92 23,69-21,-1-4,125-66,-187 87,0 0,1 1,-1-1,1 1,0 0,0 1,9-2,-14 4,1 0,-1 0,0 0,0 0,0 0,0 1,0-1,0 1,0 0,0-1,0 1,0 0,-1 0,1 0,0 0,0 1,-1-1,1 0,-1 1,1-1,-1 1,0 0,1-1,-1 1,0 0,0 0,0 0,0 0,-1-1,1 1,0 4,5 14,-1-1,-2 1,0 0,-1 0,-1 0,0 0,-2 0,0 0,-8 35,0-12,-2-1,-1 0,-30 65,16-54,-3-3,-2 0,-2-2,-2-1,-69 70,23-38,-178 134,218-183,-1-3,-58 29,77-45,-1-1,-1-1,1-1,-1-2,-1 0,-31 2,-37-2,-139-10,-95-28,221 21,-15-2,-399-55,312 32,-137-30,220 30,-189-83,190 68,23 10,-188-69,255 97,1-1,1-2,1-1,0-2,-32-24,14 3,1-1,-44-50,78 74,-46-42,57 56,0-1,-1 1,1 0,-1 0,0 0,0 1,0 0,0 0,0 0,0 0,-10-1,14 3,0 0,0 0,0 0,0 0,1 0,-1 0,0 0,0 0,0 0,0 0,0 1,1-1,-1 0,0 1,0-1,0 0,1 1,-1-1,0 1,0-1,1 1,-1 0,1-1,-1 1,0 0,1-1,-1 1,1 0,0 0,-1-1,1 1,0 0,-1 0,1 0,0 0,0 0,1 39,0-35,7 38,2-1,1 0,31 72,71 120,-84-180,2-3,3 0,2-2,2-2,1-1,77 66,-85-86,1-1,2-2,0-2,1-1,1-1,1-2,1-2,0-1,1-2,76 13,22-13,-1-6,188-16,-92 0,-141 7,0-4,-1-4,0-4,-1-4,-1-4,-1-3,120-55,-105 40,154-42,-169 57,643-166,-217 128,-474 60,60-8,-2-5,0-3,152-55,-236 71,1-1,0-1,-1-1,0 1,-1-2,0 0,15-12,14-22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9:20.27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76,'1'-1,"-1"-1,0 1,1 0,-1 0,1 0,-1-1,1 1,-1 0,1 0,0 0,0 0,-1 0,1 0,0 0,0 0,0 0,0 1,0-1,0 0,1 0,-1 1,0-1,0 1,0-1,1 1,-1 0,0-1,0 1,1 0,-1 0,2 0,33-8,-1 2,1 1,38 1,-50 2,1409-16,-867 22,1573-4,-2133 0,151 7,-143-6,1 1,-1 1,0 0,0 1,-1 0,1 2,-1-1,20 12,-32-16,1 0,0-1,-1 1,0 0,1 0,-1 0,1 0,-1 0,0 0,0 1,0-1,0 0,0 0,0 1,0-1,0 1,0-1,-1 1,1-1,0 1,-1-1,0 1,1 0,-1-1,0 1,0 0,0-1,0 1,0 0,0-1,0 1,0 0,-1-1,1 1,-1 0,1-1,-1 1,0-1,0 1,1-1,-1 1,0-1,0 0,-3 3,-4 3,0 0,-1 0,0 0,0-1,-1-1,-11 6,-203 86,43-21,-15 15,-399 163,517-228,-1-3,-2-3,0-4,0-4,-153 4,-178-25,-152 0,529 9,0-1,0-2,0-1,0-2,1-1,0-1,-59-24,25 8,-2 2,-135-21,35 8,122 24,1-1,1-3,1-1,-55-28,88 37,0 0,1 0,0-1,0 0,0-1,1-1,1 1,0-1,0-1,1 0,0 0,1-1,0 0,1 0,0 0,1-1,0 0,1 0,-4-25,5 18,0 0,2 1,0-1,3-25,-1 39,0 0,0 1,0-1,0 0,1 1,0-1,0 1,1 0,0 0,0 0,0 0,0 0,1 0,-1 1,1 0,0-1,1 2,-1-1,7-4,1 2,1-1,0 2,0 0,0 0,0 1,1 1,19-2,101-3,-93 8,594 4,-252 2,-142 4,279 46,-223-19,494-4,-731-35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9:31.2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5199 24575,'8'-1'0,"-1"0"0,1 0 0,-1 0 0,0-1 0,0 0 0,0 0 0,0-1 0,0 0 0,0 0 0,10-8 0,58-46 0,-71 53 0,70-65 0,-4-2 0,113-149 0,-142 172 0,2 2 0,2 2 0,87-66 0,-37 32 0,44-40 0,176-113 0,-136 98 0,-52 35 0,-77 57 0,-1-2 0,-2-3 0,-2-1 0,61-84 0,-66 84 0,52-46 0,29-34 0,25-45 0,155-200 0,-254 312 0,2 2 0,3 3 0,2 2 0,3 2 0,1 3 0,79-49 0,-62 44 0,-2-3 0,128-129 0,-149 130 0,-4 6 0,-3-2 0,50-73 0,-34 37 0,80-88 0,83-69 0,-212 231 0,32-38 0,64-97 0,-80 104 0,3 1 0,1 2 0,70-70 0,-38 56 0,115-75 0,188-121 0,-313 211 0,-1-1 0,90-93 0,-135 125 0,9-7-341,1 1 0,1 0-1,37-23 1,-5 12-6485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30:52.74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1 196,'3967'0,"-3539"-33,-167 6,63-15,-211 24,52-13,-102 17,1 2,0 3,94-1,-113 15,-42-5,-1 1,0-1,1 1,-1-1,0 1,1 0,-1 0,0 0,0 1,0-1,0 0,0 1,0-1,0 1,1 2,-2-4,-1 1,0 0,1-1,-1 1,0 0,0 0,1-1,-1 1,0 0,0 0,0-1,0 1,0 0,0 0,0-1,-1 1,1 0,0 0,0-1,0 1,-1 0,1-1,0 1,-1 0,1-1,-1 1,1 0,0-1,-1 1,0-1,1 1,-1-1,1 1,-2 0,-13 9,0-1,0-1,-1 0,-29 10,-6 3,-178 87,-226 92,388-176,0-3,-1-4,-1-2,0-3,-79 2,-416-18,213-4,-775 8,683 33,7 1,-275-37,1044 12,-2 14,404 82,-426-52,608 27,-7-84,-204-1,-647 7,-59-2,0 0,-1 0,1 1,0-1,0 0,0 0,0 0,-1 1,1-1,0 0,0 0,0 0,0 1,0-1,0 0,0 0,0 1,0-1,0 0,0 0,0 1,0-1,0 0,0 0,0 1,0-1,0 0,0 0,0 1,0-1,0 0,0 0,0 0,1 1,-1-1,0 0,0 0,0 0,0 1,0-1,1 0,-1 0,0 0,0 0,0 0,1 1,-1-1,0 0,0 0,1 0,-1 0,0 0,0 0,1 0,-1 0,0 0,0 0,1 0,-1 0,0 0,-31 15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1:18.5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24575,'0'1050'0,"4"-981"0,2 0 0,25 103 0,-19-108 0,58 218 0,-21-94 0,-37-129 0,-3 1 0,3 98 0,-16 124 0,0-103 0,4 709-1365,0-833-5461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33:52.53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33:10.49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79 399,'56'2,"-1"2,0 2,64 17,156 55,-242-68,45 12,1-4,1-3,0-4,103 2,-45-14,231-29,226-13,4 43,-252 3,-282 0,128 24,-4 0,-141-23,0 1,0 3,-1 2,62 21,-96-26,0 0,0 1,0 0,0 1,-1 0,0 1,-1 1,0 0,0 0,-1 1,0 1,-1-1,0 1,-1 1,0 0,0 0,-2 1,1-1,5 19,-8-16,0 0,0 0,-2 1,0-1,-1 1,0 0,-1-1,-1 1,-1 0,0-1,-1 1,0-1,-1 0,-1 0,-1 0,0-1,-1 1,0-2,-1 1,-1-1,0 0,0-1,-2 0,1 0,-2-1,-24 19,-9-4,-1-1,-1-2,-2-2,0-3,-1-2,0-1,-1-3,-88 8,-38-6,-214-11,330-5,-145-5,-1-9,2-9,-242-62,-91-21,421 93,64 9,0-1,1-3,-60-19,27-6,-94-53,156 76,3 2,2 0,-1-2,1 0,1-1,-27-27,35 31,1-2,0 1,0-1,1 0,1-1,0 1,0-1,1-1,1 1,-5-20,1-18,3 1,2-1,2 0,10-85,-2 37,-7 77,2-1,1 0,8-34,-8 48,-1 0,2 0,-1 1,1 0,0 0,0 0,1 0,0 1,0-1,0 1,1 0,0 1,9-7,6-1,0 0,1 2,0 0,1 2,0 0,0 2,1 0,0 2,32-4,32 1,111 4,-186 4,61 4,-1 2,0 4,0 3,74 24,283 108,-430-145,280 117,126 41,-348-143,0-3,1-2,103 4,179-20,36 2,-306 13,-1 3,-1 3,-1 3,78 31,67 19,-176-57,0 2,-1 1,43 24,97 67,-160-95,-8-4,1 1,-1 0,0 1,-1 0,0 0,0 1,-1-1,0 1,0 1,-1-1,0 1,-1 0,0 0,-1 1,0-1,0 1,1 20,-1-7,-2 0,0 0,-1 1,-2-1,-1 0,0 0,-8 25,5-31,-1 0,-1 0,0-1,-1 0,-1-1,-1 1,0-2,-1 0,-1 0,0-1,-1-1,0 0,-1-1,-1 0,0-1,-31 15,2-4,-1-2,0-2,-2-2,0-2,-71 10,-17-5,-179 2,-140-27,-136-62,389 39,-631-128,499 87,262 51,1-3,1-3,-101-52,-2 0,-114-51,147 64,113 52,0-2,2 0,0-1,0-2,1 0,-40-40,53 44,-1 0,2-1,0 0,0 0,2-1,0-1,0 1,2-1,0-1,0 1,2-1,-5-33,4-15,4 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33:15.81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793 344,'-2'-15,"0"-1,-1 1,-1 0,-1 0,0 0,-7-14,5 10,1 5,-1 0,1 1,-2 0,0 0,-1 1,0 0,0 1,-1-1,-1 2,0 0,-1 0,-24-16,27 21,1 0,-1 1,0 0,-1 0,1 1,0 1,-1-1,0 1,0 1,1 0,-1 0,0 1,0 0,0 1,0 0,1 1,-1 0,0 0,1 1,-15 6,-10 9,2 2,0 1,1 1,1 2,1 1,-39 44,53-51,0 1,2 1,0 0,1 1,2 0,0 0,1 2,1-1,1 1,1 0,-6 44,5 13,3 1,8 92,-4-160,1 11,1 0,0 0,9 31,-10-48,2 0,-1 0,1 0,0-1,0 1,1-1,-1 0,2 0,-1 0,0 0,1-1,0 0,1 0,-1 0,11 6,-2-4,-1 0,1-2,0 1,1-2,-1 0,1-1,-1 0,17 0,126 0,-117-3,-29 0,269-11,-229 6,0-2,0-3,72-23,-33 2,-13 3,1 3,82-14,-59 25,135 0,103 18,-108 1,-149-4,1 1,0-3,0-4,97-18,-73 3,126-32,-211 45,-1 0,0-2,0 0,-1-1,-1-1,0-1,0-1,21-19,-29 20,0-1,-1 0,0 0,-2-1,1-1,-2 1,1-1,-2-1,0 1,-1-1,-1 0,0 0,-1 0,0-18,-2 24,-1 0,0 0,-1 0,0 0,0 0,-1 1,0-1,-1 0,0 1,-9-17,8 19,0 1,0 0,0 1,-1-1,0 1,0 0,-1 0,1 0,-1 1,0-1,0 2,-1-1,1 1,-1 0,0 0,-8-2,-24-3,-1 1,1 3,-1 1,0 1,-66 8,41-4,-1141 12,1143-16,1-2,0-3,0-3,-113-32,91 20,-1 3,0 5,-1 3,-1 4,0 4,-139 12,204-6,0 0,0 2,0 0,1 1,0 1,1 2,-23 11,33-15,0 1,0 0,1 0,0 1,0 1,1-1,0 1,0 1,1-1,0 1,0 1,1-1,0 1,1 0,-7 19,7-10,1 1,1 0,1 0,0 0,2 0,0 0,1 0,1 0,1-1,1 1,1 0,0-1,2 0,0 0,1-1,0 0,2 0,0-1,1 0,1-1,1-1,0 1,1-2,0 0,1-1,1 0,19 12,19 6,2-1,1-3,94 30,-44-25,126 21,-75-31,1-7,289-10,-371-10,1-2,117-28,139-57,-9 1,-155 59,72-19,144-32,-358 77,0-1,0-1,0-1,-1-1,0-2,-1-1,-1-1,0-1,-1-1,0-1,-2-1,0-2,-1 0,-1-1,-1 0,0-2,-2 0,-1-2,-1 1,20-46,-30 59,0 0,-2-1,1 1,-1 0,1-15,-3 22,-1 0,0 1,0-1,0 0,-1 1,1-1,-1 1,0-1,0 1,0-1,-1 1,1-1,-1 1,0 0,1 0,-1 0,-1 0,1 0,0 0,-1 1,-3-4,-3 0,-1 0,0 0,0 1,0 0,-1 1,1 0,-1 1,0 0,0 0,-1 1,-12 0,-25-1,-62 4,78 0,-107 4,81-2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33:19.70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 77,'105'-1,"1"4,190 33,615 101,-356-115,-262-17,-155 8,0 5,182 49,-177-35,-35-8,356 65,-357-78,1-4,211-16,-262 3,0-3,0-2,-1-2,99-39,-116 35,-1-1,-1-2,0-1,-1-2,-2-1,0-2,39-40,-61 54,-2 0,1 0,-2-1,0 0,12-22,-20 33,0-1,1 1,-1-1,0 0,0 1,0-1,0 0,-1 0,1 1,-1-1,0 0,0 0,0 0,0 0,0 1,0-1,-1 0,1 0,-1 0,0 1,0-1,0 0,0 1,-1-1,1 1,-1 0,1-1,-1 1,0 0,0 0,0 0,0 0,0 0,0 0,-1 1,1-1,-1 1,-2-2,-8-3,-1 1,1 0,-1 1,0 1,0 0,-25-1,-93 3,99 1,-367 36,77-3,-634-23,541-13,169 1,-279 6,417 6,-194 45,191-30,-170 15,253-39,0-2,0 0,1-2,-45-10,-104-40,72 19,67 24,0 1,-70-7,87 15,-1 0,1 1,0 1,0 1,0 1,-36 9,50-9,1-1,-1 1,1 1,0-1,0 1,0 0,0 0,0 1,1-1,0 1,0 0,-7 11,5-6,1 0,1 1,-1 0,2 0,-1 0,-4 23,2 7,2 1,1 0,3 57,2-75,-1-14,-1 24,2 1,1-1,2 0,9 36,-11-61,0-1,1 0,0 0,0 0,1 0,0 0,0-1,1 0,0 1,0-2,1 1,-1-1,2 0,-1 0,1 0,-1-1,1 0,1-1,-1 1,1-1,0-1,11 4,17 1,1-1,1-2,-1-2,1-1,58-5,-32 1,230-3,467-12,-639 9,0-5,-1-6,169-47,-93 5,224-103,-162 65,-223 89,1 1,1 1,0 2,-1 2,48 1,91 7,517 6,-279-10,-359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3:26.5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5812 1 24575,'-18'31'0,"-1"0"0,-34 42 0,28-40 0,-484 604 0,373-483 0,-90 98 0,151-176 0,-98 78 0,-83 38 0,-19 16 0,190-138 0,-85 92 0,86-71 0,-162 156 0,161-177 0,-100 64 0,8-10 0,-228 206 0,353-288 0,-1-2 0,-87 48 0,-121 48 0,-17 8 0,115-30 0,15-10 0,15-30 0,91-54 0,2 2 0,0 2 0,2 1 0,-69 60 0,45-22 0,-259 249 0,273-272 0,-95 59 0,7-6 0,98-60 0,-48 52 0,53-51 0,23-23 0,0 1 0,0 0 0,1 0 0,0 1 0,1 0 0,1 1 0,0 0 0,1 0 0,-4 15 0,3-2 0,1 0 0,1 0 0,1 0 0,1 32 0,2-41-91,1 0 136,-1 0-1,-1 0 1,0 0-1,-6 20 1,6-33-124,0 0 0,0 0 0,0 0 1,0 0-1,-1 0 0,0-1 0,0 0 0,0 1 1,0-1-1,-1 0 0,1-1 0,-1 1 1,0 0-1,0-1 0,-1 0 0,1 0 1,-1-1-1,-8 5 0,-39 11-6747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3:28.2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3777 0 24575,'-3708'0'-1365,"3640"0"-5461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3:31.5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5850 0 24575,'-7'2'0,"-1"0"0,1 1 0,0 0 0,0 0 0,0 0 0,0 1 0,1 0 0,0 0 0,-1 1 0,1-1 0,1 1 0,-8 8 0,-12 9 0,-165 123 0,-195 196 0,-132 213 0,420-456 0,-212 165 0,62-59 0,138-103 0,5 5 0,-148 195 0,195-228 0,-112 109 0,-81 46 0,119-112 0,-17 18 0,-280 193 0,152-165 0,-15 10 0,-216 119 0,316-187 0,37-25 0,-114 68 0,238-127 0,1 1 0,1 1 0,1 1 0,1 1 0,2 2 0,-33 41 0,-87 155 0,126-193 0,2 1 0,0 0 0,2 1 0,-17 56 0,25-65-124,-2-1 0,0 0 0,-1 0 0,-1 0 0,-1-2 0,-1 1-1,-1-1 1,0-1 0,-1-1 0,-26 26 0,-7-5-6702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3:34.1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3824 1 24575,'-3759'0'-1365,"3694"0"-5461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3:38.7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5581 4976 24575,'-1'-6'0,"0"1"0,0 0 0,-1 0 0,1-1 0,-1 1 0,0 0 0,-1 1 0,0-1 0,1 0 0,-1 1 0,-1-1 0,-3-4 0,0 0 0,-337-425 0,110 147 0,-283-324 0,385 468 0,-328-339 0,336 364 0,-263-190 0,293 245 0,3 3 0,3-4 0,-122-112 0,128 100 0,-158-110 0,80 66 0,83 53 0,2-4 0,4-3 0,3-3 0,-75-112 0,122 159 0,-2 0 0,0 2 0,-2 0 0,-1 2 0,-1 1 0,-2 1 0,0 1 0,-44-25 0,-1 3 0,-105-81 0,126 84 0,-2 3 0,-1 2 0,-111-53 0,-23 5 0,-338-207 0,424 224-682,-159-137-1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3:40.6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24575,'0'3780'-1365,"0"-3725"-5461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4:41.08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2162 443,'-1'9,"0"1,-1-1,0 0,-1 0,0 0,-1 0,1-1,-2 1,-7 11,-3 8,-41 83,-290 515,337-612,-43 60,47-68,1-1,-1 1,0-1,-1 0,0 0,1-1,-1 0,-12 7,17-11,0 0,0 1,1-1,-1 0,0 1,0-1,0 0,0 0,0 0,0 0,0 0,0 0,0 0,0 0,0-1,0 1,1 0,-1 0,0-1,0 1,0 0,0-1,0 1,1-1,-1 1,0-1,1 0,-1 1,0-1,1 0,-1 1,0-1,1 0,-1 0,1 0,0 0,-1 1,1-1,0 0,-1-1,-2-8,0 0,0 0,1 0,1-1,-1 1,1-15,5-78,-4 99,15-123,5 1,51-168,-3 12,-51 174,-16 104,-1-1,1 1,-1 0,1-1,-1 1,-1 0,1-1,-1 1,-1-6,2 9,-1 1,1 0,0-1,0 1,-1 0,1 0,0-1,-1 1,1 0,0 0,-1 0,1-1,-1 1,1 0,0 0,-1 0,1 0,-1 0,1 0,0 0,-1 0,1 0,-1 0,1 0,-1 0,1 0,0 0,-1 0,1 0,-1 1,1-1,0 0,-1 1,-26 19,-97 115,22-20,-39 24,-315 239,-200 70,561-385,-5 3,79-48,21-17,0-1,0 0,0 0,0 0,0 0,0 0,0 0,0 1,0-1,0 0,0 0,0 0,0 0,0 0,0 0,0 1,0-1,0 0,0 0,0 0,0 0,0 0,0 1,0-1,0 0,0 0,0 0,0 0,0 0,1 0,-1 0,0 0,0 1,0-1,0 0,0 0,0 0,0 0,0 0,1 0,-1 0,0 0,0 0,0 0,0 0,0 0,1 0,-1 0,0 0,0 0,0 0,0 0,0 0,0 0,1 0,-1 0,0 0,0 0,0 0,0 0,0 0,0 0,0-1,1 1,-1 0,0 0,0 0,0 0,0 0,44-15,-43 15,1137-493,-456 169,-621 290,-1-2,-3-3,-1-3,68-64,-105 88,16-14,0 1,2 2,2 2,45-25,-81 49,1 1,0 0,0 0,0 1,0-1,0 1,0 0,0 0,0 0,1 1,-1 0,0-1,1 1,-1 1,0-1,0 1,1-1,-1 1,4 2,-5-1,0 1,0-1,0 1,-1 0,1 0,-1 0,0 0,0 1,0-1,0 0,0 1,-1-1,0 1,1 0,-2 0,1-1,0 1,-1 0,1 0,-1 0,0-1,-1 7,1 22,-2 1,-1-1,-2 0,-14 53,-53 125,43-129,19-55,-119 379,124-385,1 1,1 1,1-1,1 0,1 30,0-46,1-1,-1 0,1 1,-1-1,1 0,0 0,1 0,-1 0,1 0,0 0,0 0,0 0,0-1,1 1,-1-1,1 1,0-1,0 0,0 0,1 0,-1-1,1 1,-1-1,8 4,-1-4,0 0,-1-1,1 1,0-2,0 0,0 0,0 0,0-2,-1 1,18-5,31-10,108-47,152-82,1341-567,-1400 624,-245 83,1 1,-1 0,1 1,0 1,-1 0,1 1,19 1,-33 0,-1 0,1 0,0 1,0-1,-1 0,1 0,0 1,0-1,-1 1,1-1,0 0,-1 1,1-1,0 1,-1-1,1 1,-1 0,1-1,-1 1,1 0,-1-1,1 1,-1 0,0-1,1 1,-1 0,0 0,0 0,1-1,-1 1,0 1,-1 1,1 0,-1 0,0 0,0 0,0 0,0-1,0 1,-1 0,1-1,-1 1,-2 2,-23 27,-2-2,-33 28,-572 470,274-236,253-204,-135 144,211-191,30-40,0 0,1 0,-1 0,1 0,-1 0,1 0,-1 0,1 0,-1 0,1 0,0 0,0 0,-1 0,1 0,0 0,0 0,0 0,0 1,1 0,-1-1,1 0,0-1,-1 1,1-1,0 0,0 1,0-1,0 0,-1 1,1-1,0 0,0 0,0 0,0 0,0 0,0 0,-1 0,1 0,0 0,0 0,0 0,0 0,1-1,50-15,138-68,105-53,1351-596,-1327 600,-265 111,5-4,0 3,2 3,101-20,-159 39,1 0,0 0,0 1,0-1,0 1,0 0,0 0,0 1,0-1,0 1,0 0,0 0,0 0,-1 0,1 1,0-1,4 4,-7-4,0 0,0 0,0 1,-1-1,1 0,0 1,-1-1,1 0,-1 1,1-1,-1 1,0-1,1 1,-1-1,0 1,0-1,0 3,-1 2,0 0,0 0,-1 0,0 0,-4 11,-29 49,-3-2,-3-1,-62 73,90-119,-646 740,536-624,121-131,-39 41,1 3,-63 94,102-138,-1 0,1 0,0 0,-1 0,1 0,0 0,0 0,0 1,1-1,-1 0,1 1,-1-1,1 1,0-1,-1 0,1 1,1-1,-1 4,2-5,-1 0,1 0,0 0,0 0,-1-1,1 1,0 0,0-1,0 1,0-1,0 0,0 0,0 0,0 0,-1 0,1 0,0 0,0-1,0 1,0-1,0 1,2-2,45-11,-1-2,73-33,-84 32,160-69,295-175,-488 258,0 0,0 0,-1 0,1-1,0 1,-1-1,1 0,-1 0,0 0,4-5,-15 9,0 1,0 0,0 0,1 1,-1 0,-7 5,-163 68,-104 38,-1286 413,1265-451,246-64,-94 9,142-20,0-1,0 0,0-1,1 0,-11-3,18 4,-1 0,0-1,0 0,0 1,0-1,1 0,-1 0,0 0,1 0,-1 0,1 0,-1-1,1 1,0 0,0-1,-1 1,-1-4,3 3,-1 0,1 1,-1-1,1 0,0 0,0 0,0 0,0 0,0 0,0 0,0 0,0 0,1 0,-1 0,1 0,0 0,0-2,3-4,1 0,-1 0,1 1,11-14,12-9,1 2,1 1,41-29,344-208,32 27,45-27,-345 170,-141 90,-1 0,1-1,-1 0,0 0,-1 0,1 0,-1-1,8-11,-12 16,0 0,1 0,-1 0,0 0,0 0,1 0,-1 0,0 0,0 0,0-1,0 1,0 0,-1 0,1 0,0 0,0 0,-1 0,1 0,0 0,-1 0,1 1,-2-3,0 1,0 0,0 1,0-1,0 1,-1-1,1 1,0 0,-1 0,1-1,-1 2,1-1,-5-1,-11-1,-1 0,1 1,-1 1,1 0,-23 4,-108 15,126-14,-520 98,-126 18,640-116,-2-2,-43-2,70 1,1-1,0-1,-1 1,1 0,0-1,0 0,-1 0,1 0,0 0,0 0,0-1,0 1,0-1,1 0,-1 1,0-2,1 1,-5-4,6 3,1 1,-1-1,1 1,-1-1,1 0,0 1,0-1,0 1,0-1,1 0,-1 1,1-1,-1 1,1-1,0 1,0-1,0 1,1 0,-1-1,0 1,1 0,-1 0,4-3,12-17,1 0,1 2,1 0,31-24,104-68,-88 66,-23 15,1 2,-2-2,-2-2,0-2,54-61,-89 88,0 1,-1-1,-1 0,8-15,-11 22,-1 0,1 0,-1 0,1 0,-1-1,1 1,-1 0,0 0,0-1,1 1,-1 0,0-1,0 1,0 0,-1-1,1 1,0 0,0 0,-1-1,1 1,0 0,-1 0,0 0,1-1,-1 1,0 0,1 0,-1 0,0 0,0 0,0 0,0 0,0 1,0-1,0 0,0 0,0 1,0-1,0 1,-2-1,-5-1,0 2,0-1,1 1,-1 0,0 1,0 0,0 0,1 1,-11 3,-295 97,238-75,-378 142,-128 45,4-32,532-170,-1-2,-59 6,99-15,0-1,-1 0,1 0,0-1,0 1,-1-1,-7-3,13 4,0-1,0 1,0-1,0 1,0-1,0 1,0-1,0 1,0-1,0 0,0 0,1 1,-1-1,0 0,1 0,-1 0,0 0,1 0,-1 0,1 0,0 0,-1 0,1 0,0 0,-1 0,1-2,1-2,1-1,0 0,0 1,1-1,-1 1,1 0,0-1,1 2,-1-1,1 0,0 1,0-1,0 1,7-4,36-34,74-50,87-44,271-132,254-78,-273 133,-397 184,-27 13,-1-1,-1-2,37-26,-66 39,-21 10,-256 95,-686 162,667-203,-405 29,675-85,1-1,0-1,-27-3,46 3,-1 0,0 0,0 0,1-1,-1 1,0 0,1-1,-1 1,1-1,-1 0,0 1,1-1,-1 0,1 0,0 0,-1 0,1 0,0-1,0 1,-1 0,1 0,0-1,0 1,1-1,-1 1,0-1,0 1,1-1,-1 0,1 1,-1-1,1 0,0 1,-1-1,1-2,1-2,1 1,0-1,0 1,0-1,0 1,1 0,0 0,0 0,0 0,6-6,27-32,2 1,87-73,107-62,120-59,-187 128,-150 99,0-2,-1 0,19-19,-25 13,-8 17,0-1,-1 1,1 0,0-1,0 1,-1-1,1 1,0 0,-1-1,1 1,-1 0,1-1,0 1,-1 0,1 0,-1-1,1 1,-1 0,1 0,-1 0,1-1,-1 1,1 0,-1 0,1 0,-1 0,1 0,-2 0,-11 2,1-1,-1 2,0-1,1 2,-16 5,-415 152,48-34,-118 40,329-94,175-69,0 0,1 0,-1 1,1 0,0 0,-13 13,21-18,0 1,-1-1,1 1,-1-1,1 1,0-1,0 1,-1 0,1-1,0 1,0-1,0 1,-1 0,1-1,0 1,0-1,0 1,0 0,0-1,0 1,0 0,1-1,-1 1,0-1,0 1,0 0,1-1,-1 1,0-1,0 1,1-1,-1 1,1-1,-1 1,1 0,3 2,-1-1,1 0,0 0,0 0,0-1,0 1,0-1,0 0,7 1,43 6,68 1,1135-8,-882-7,-310 5,40 0,124-16,-214 15,-1-1,0 0,0-1,24-9,-37 12,0 1,0-1,0 1,0-1,0 1,0-1,0 1,-1-1,1 0,0 0,0 0,-1 1,1-1,0 0,-1 0,1 0,0-1,-1 1,0 0,0 1,-1-1,1 1,0-1,0 1,0-1,-1 0,1 1,0-1,-1 1,1-1,0 1,-1-1,1 1,0 0,-1-1,1 1,-1-1,1 1,-1 0,1 0,-1-1,1 1,-1 0,0 0,1-1,-1 1,-12-3,0 0,0 0,0 2,1 0,-2 0,-13 1,-56 4,-1 3,-105 23,-163 55,267-63,-487 142,519-145,-56 27,105-45,0 1,1 0,-1 0,0 1,1-1,0 1,-1 0,-4 5,8-8,0 0,0 1,0-1,0 0,0 1,0-1,0 1,0-1,0 0,1 1,-1-1,0 0,0 1,0-1,0 0,0 1,1-1,-1 0,0 1,0-1,1 0,-1 1,0-1,0 0,1 0,-1 0,0 1,1-1,-1 0,0 0,1 0,-1 1,0-1,1 0,-1 0,0 0,1 0,-1 0,1 0,-1 0,0 0,1 0,-1 0,0 0,1 0,-1 0,1 0,-1-1,17 1,0 0,0-2,20-4,180-40,249-68,244-53,-548 141,-115 29,-46-3,0 0,-1 0,1 1,0-1,0 0,0 0,-1 1,1-1,0 1,-1-1,1 1,0-1,-1 1,1-1,-1 1,1-1,-1 1,1 0,-1-1,1 1,-1 0,0-1,1 1,-1 0,0 0,1-1,-1 2,-1 3,-1-1,0 1,1-1,-1 0,-1 0,1 1,-1-2,0 1,1 0,-2 0,1-1,0 0,-1 0,-4 4,-64 54,-83 54,37-29,-211 172,23 25,275-250,2 2,-30 46,53-73,1 0,0 0,1 0,0 1,0 0,1-1,0 1,1 0,-1 1,0 11,3-18,1 1,0 0,-1 0,1 0,0 0,1-1,-1 1,1 0,0-1,-1 1,2-1,-1 0,0 0,1 0,-1 0,1 0,0 0,0-1,0 1,0-1,0 0,1 0,-1 0,1 0,-1-1,8 3,11 3,1 0,-1-2,1 0,0-2,0 0,26-2,49-1,105-14,109-27,-282 37,1-1,1319-163,-1275 162,-29 4,-1-2,0-2,0-2,59-19,-96 24,0 0,-1 0,1 0,-1-1,0-1,0 1,-1-1,0 0,9-9,-12 11,0-1,-1 0,1 0,-1 0,0 0,0 0,-1-1,1 1,-1 0,0-1,0 1,0-1,-1 1,1-1,-1 0,0 1,-2-10,-1-1,-1-1,0 1,-1-1,-14-27,-40-66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33:43.22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1 121,'153'1,"1066"-39,-248-40,-4 72,-792 16,-1 8,191 44,-342-57,11 3,48 17,-75-22,0-1,-1 1,1 1,0-1,-1 1,0 0,0 1,0-1,-1 1,0 1,1-1,6 11,-10-13,-1-1,1 1,-1 0,0 0,0 0,-1 0,1 0,0 0,-1 0,0 0,0 0,0 0,0 0,0 0,0 0,-1 0,0 0,1 0,-1 0,0 0,-1 0,1-1,-2 4,-2 3,-1-1,0 0,-1-1,1 1,-1-1,-13 9,-22 16,-2-2,-1-2,-1-2,-57 23,-208 70,254-99,-65 21,-153 31,192-57,0-3,-161 2,-346-32,444 6,-284-61,314 44,-200-45,60 3,95 23,113 33,-56-24,32 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33:44.82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0,'4434'0,"-4337"3,-1 5,160 33,-248-40,-1 1,1 0,0 0,-1 1,1 0,-1 1,0-1,0 1,0 1,-1-1,9 9,-12-10,-1-1,0 1,0 0,0 1,-1-1,1 0,-1 0,1 1,-1-1,0 1,0-1,-1 1,1-1,-1 1,0-1,0 1,0 0,0-1,-1 1,1-1,-1 1,0-1,0 1,0-1,-1 1,1-1,-4 6,-4 8,-2 0,0 0,0-1,-2 0,0-1,0-1,-18 15,-14 7,-61 39,12-17,-3-4,-2-4,-2-5,-121 37,71-37,-2-8,-205 24,-326-17,4-48,526 1,-73 1,-203-6,363 3,0-4,-127-32,-120-59,295 93,18 7,-57-24,55 22,0 0,0 0,0 0,0 0,0 0,0-1,1 0,-1 1,1-1,0 0,0 0,0 0,0 0,-1-4,-2-28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33:49.09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278 69,'0'-1,"1"-1,-1 1,0-1,1 1,0 0,-1-1,1 1,0 0,0-1,-1 1,1 0,0 0,0 0,0 0,1 0,-1 0,0 0,0 0,0 0,1 1,-1-1,0 0,1 1,-1-1,1 1,1-1,47-10,-46 10,141-15,255 4,-268 12,2118-1,-966 4,-1137 4,0 7,188 41,-262-41,20 1,-59-12,0 2,-1 2,0 0,-1 3,60 25,-71-24,-3-3,-1 2,0 0,0 1,22 19,-35-26,0 0,0 1,0 0,-1-1,1 1,-1 0,-1 0,1 1,-1-1,0 1,0-1,0 1,-1 0,1 0,-2-1,1 1,-1 0,0 0,0 8,-3 1,1-1,-2 1,0-1,-1 0,0-1,-1 1,0-1,-1 0,-1 0,0-1,-1 0,0-1,-1 0,0 0,-20 15,-9 6,-1-3,-1-1,-58 28,-144 72,-473 175,644-280,-2-5,0-2,-111 9,61-18,-164-11,163-9,-165-39,-9-3,101 38,120 13,1-3,-121-28,108 11,21 7,1-3,0-2,-72-36,106 36,0-2,1-1,1-1,2-2,-38-43,47 49,18 19,-1-1,1 0,0 0,0 0,0 0,1 0,-1 0,1-1,0 1,-3-8,5 10,0 1,0 0,0 0,0-1,0 1,0 0,0-1,1 1,-1 0,0 0,1-1,-1 1,1 0,-1 0,1 0,-1 0,1 0,1-2,1 0,-1 1,1 0,-1 0,1 1,0-1,0 0,0 1,0 0,0 0,5-2,41-8,62-6,-29 6,20-6,528-65,41 60,-642 22,41 1,-66-1,1 0,-1 1,1 0,-1 0,1 0,-1 0,1 1,-1 0,0 0,7 4,-10-5,0-1,-1 1,1 0,0 0,0 0,0 0,-1 0,1 0,0 0,-1 0,1 0,-1 0,0 0,1 1,-1-1,0 0,1 0,-1 0,0 1,0-1,0 0,0 0,0 1,0-1,-1 0,1 0,0 0,-1 1,1-1,-1 0,1 0,-1 0,1 0,-1 0,0 0,-1 1,-1 3,-1 0,0-1,-1 1,1-1,-1 0,0-1,-5 4,-22 9,-1-1,0-2,-1-1,-66 13,95-23,-351 59,-6-30,293-26,18-1,-70 14,101-13,-1 1,1 0,1 2,-1 0,1 1,-19 12,-22 20,24-16,-63 33,54-37,0-2,-1-3,0-1,-1-2,-1-3,0-1,0-3,-1-1,0-3,0-2,1-2,-55-10,94 11,-449-56,417 54,1-3,0-1,1-1,0-3,0-1,1-2,-51-25,46 16,1-2,2-1,0-2,1-2,-59-61,82 73,1-1,2 0,0 0,0-1,2-1,1 0,0-1,2 0,0 0,2 0,0-1,2 0,0-1,2 1,0-1,2 1,0-1,5-23,5 189,-9 623,-1-674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35:18.43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433 2,'4424'0,"-9045"0,4593-1,3 1,1 0,-1 1,0 1,-40 9,63-10,-1 0,0 0,1 0,-1 0,0 0,1 0,-1 1,1-1,0 1,0 0,-1 0,1 0,0 0,-2 3,3-3,0-1,1 1,-1 0,0-1,1 1,0 0,-1-1,1 1,0 0,0 0,0-1,0 1,0 0,0-1,0 1,1 0,-1 0,2 1,1 5,1-1,0 0,1 0,-1 0,2 0,-1-1,1 0,11 10,38 29,1-3,2-3,2-2,98 45,282 98,-421-173,319 113,650 142,-749-219,2-11,1-11,417-16,-575-10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36:28.55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0 134,'56'3,"0"2,80 18,-26-3,110 14,636 90,11-64,-219-31,21 0,962-31,-5004 2,3263-6,0-5,-195-45,177 29,-164-52,-2-1,211 59,-88-35,51 15,64 17,55 24,0-1,0 1,0-1,0 1,0-1,0 0,1 1,-1-1,0 0,1 0,-1 1,0-1,1 0,-1 0,1 0,-1 0,1 0,0 0,-1 0,1-1,0 1,1-1,-1 1,1 0,0 0,-1 0,1 1,0-1,0 0,0 0,0 0,0 0,0 1,0-1,0 0,0 1,0-1,0 1,0-1,0 1,0 0,0 0,1-1,0 1,31-8,0 2,0 2,0 1,60 2,-35 0,841 1,-476 2,-236 4,0 8,268 54,-203-24,472 22,192-65,-399-5,-510 4,19-1,-1 2,1 1,31 6,-51-7,1 1,0 0,0 0,0 1,-1 0,0 0,1 0,-1 1,0 0,-1 0,1 1,-1-1,0 1,0 0,0 1,8 11,-6-3,-1 0,0 0,-1 1,0 0,-1 0,-1 0,-1 0,0 1,-1-1,0 22,-3-9,0 0,-2-1,0 1,-2-1,-10 27,11-41,0 0,-1 0,0-1,-1 0,0 0,-1 0,0-1,-1 0,0-1,-18 15,12-13,0-1,-1-1,0-1,-1 0,0-1,0-1,-20 6,-22 1,-2-2,0-4,-111 3,157-10,-1120 0,727-7,189 4,-448-13,463 2,-252-50,374 43,-91-35,-15-5,59 28,-2 5,0 5,-179-5,-101 29,354-1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36:31.05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558 199,'3068'0,"-2198"34,20 1,-330-38,-536 3,62 2,-82-1,0-1,0 1,-1-1,1 1,-1 0,1 1,-1-1,1 0,-1 1,0 0,0 0,0 0,0 0,0 0,0 1,0-1,-1 1,4 4,-5-5,-1 0,1 0,-1 0,1 0,-1 0,0 0,0 0,0 0,0 0,0 0,0 1,0-1,-1 0,1 0,-1 0,1 0,-1 0,0-1,0 1,0 0,0 0,0 0,0-1,-1 1,1 0,-1-1,1 0,-1 1,-2 1,-6 6,0-1,-1 0,-15 8,-32 17,-2-3,-120 42,-138 21,-268 49,407-108,-242 13,267-40,0-7,0-7,0-7,1-6,-296-81,-14-25,427 116,0-3,1 0,-51-29,-19-8,-154-44,33 13,63 20,-187-83,317 129,0 2,-1 1,-1 1,1 2,-2 2,1 1,-1 1,-47 1,36 5,0 2,1 2,-1 3,1 1,-82 28,49-8,-92 47,132-55,0 2,1 1,-67 58,97-75,1 0,-1 0,2 1,-1 0,1 1,0-1,1 1,0 0,-5 14,8-17,0-1,1 1,0-1,0 1,1 0,0 0,0-1,0 1,1 0,-1-1,1 1,1-1,-1 1,1-1,0 1,0-1,0 0,4 6,4 4,0-1,1 0,0 0,1-1,1-1,0 0,1 0,0-2,30 18,2-3,98 37,-82-41,2-2,0-4,1-2,73 5,266-2,-220-13,-178-3,474 23,-367-12,0 5,136 37,-133-14,-26 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36:32.79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1789 67,'1'-1,"-1"-1,0 1,1-1,-1 1,1 0,0 0,-1-1,1 1,0 0,0 0,0 0,0 0,0 0,0 0,0 0,0 0,0 0,0 0,0 0,1 1,-1-1,0 1,1-1,-1 1,2-1,43-10,-39 9,109-13,2 6,144 5,-163 4,2670 3,-2714-2,-1 2,1 3,-2 2,64 18,-81-16,0 2,-1 2,0 1,-1 2,-1 1,57 41,-76-47,-1 1,0 0,-1 1,-1 0,0 0,-1 1,-1 1,10 21,-6-9,-2-1,-1 1,12 58,-21-78,0 0,0 0,-1 0,-1 0,1 0,-1 0,0 0,-1 0,0 0,0-1,-1 1,0-1,0 1,-1-1,1 0,-2-1,1 1,-1 0,0-1,0 0,-1-1,0 1,0-1,0 0,-8 5,-17 10,-1-1,-1-2,-1-1,-39 12,70-27,-112 40,-1-6,-1-5,-175 22,78-30,-237-6,-1161-29,1601 13,0 1,0-1,0 0,1-1,-1 0,0-1,1 0,-13-5,22 7,1 0,-1 0,1 0,-1 0,0 0,1 0,-1 0,1-1,-1 1,1 0,-1 0,1-1,-1 1,1 0,-1-1,1 1,0 0,-1-1,1 1,-1 0,1-1,0 1,0-1,-1 1,1-1,0 1,0-1,-1 1,1-1,0 1,0-1,0 0,0 1,0-1,0 1,0-1,0 1,0-1,0 1,0-1,0 0,0 1,0-1,1 1,-1-1,0 1,0-1,1 1,-1-1,0 1,1-1,-1 1,0 0,1-1,-1 1,1-1,-1 1,0 0,1 0,-1-1,1 1,-1 0,1 0,-1-1,1 1,-1 0,1 0,1 0,38-14,26 4,0 3,1 4,68 4,-51 0,1947 2,-1984-4,-23 0,-1 0,1 1,0 2,-1 0,0 2,1 0,31 11,-52-12,-15-4,-250-45,-43 3,-125-1,-120 7,-107 10,-2123-6,2301 35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36:37.57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1902 402,'-354'-188,"239"122,-37-19,129 75,0 1,0 1,-1 0,0 2,-30-3,-15 2,-1 3,0 3,0 3,-93 15,109-8,0 3,1 2,1 2,0 2,1 2,-53 31,85-39,0 0,1 1,1 1,0 1,1 0,0 1,2 1,0 0,0 1,2 1,0 0,-16 37,22-42,0 0,2 1,-1 0,2 0,0 0,1 0,1 0,0 1,1-1,0 0,1 1,1-1,1 0,0 0,1 0,0-1,1 1,1-1,9 18,-9-22,0-1,0 0,0 0,1 0,1-1,-1 0,1-1,1 1,-1-1,12 6,-7-6,1-1,-1 0,1-1,0-1,0 0,0-1,21 2,130 9,266-13,-247-5,2578-3,-1731 8,-1154-80,69 48,0 3,-74-27,-121-30,133 52,-1 6,-2 5,-193-11,-362 27,529 8,-345 31,90-2,-123-23,495-7,16-2,40-2,256-44,-48 5,362-4,7 46,-359 2,-56 0,0 8,-1 9,-1 7,226 63,-74-5,-256-68,1-4,86 1,-189-17,-1-1,-29-10,-4-2,-549-129,-28-8,335 46,32 10,214 84,0 2,-1 2,-85-7,-401 18,299 4,187-2,-1 3,-79 19,75-13,-96 8,-139-16,229-5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2.3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1372 1 24575,'857'0'0,"-844"0"0,1 0 0,-1 1 0,0 0 0,1 1 0,-1 0 0,14 6 0,-22-7 0,0 1 0,-1 1 0,1-1 0,-1 1 0,0-1 0,0 1 0,0 1 0,0-1 0,-1 0 0,1 1 0,-1 0 0,0 0 0,0 0 0,0 0 0,-1 0 0,1 0 0,-1 1 0,0 0 0,2 8 0,3 11 0,-1 1 0,-2 0 0,0 0 0,0 36 0,-8 107 0,0-84 0,-7 1865 0,14-1176 0,-3 4824 0,-4-5511 0,-25 142 0,-3 33 0,30-205 0,1-19 0,-1-1 0,-1 1 0,-13 53 0,13-80 0,0 1 0,-1-1 0,0 1 0,-1-1 0,0 0 0,-1-1 0,0 1 0,0-1 0,-1 0 0,0-1 0,0 0 0,-1 0 0,0 0 0,-1-1 0,-18 12 0,-10 4 0,-2-1 0,0-2 0,-1-2 0,-80 26 0,-496 85 0,331-75 0,139-30 0,80-16 0,-118 33 0,174-37 0,1 0 0,-1 0 0,1 1 0,0 0 0,0 1 0,1 0 0,0 1 0,0-1 0,0 2 0,1-1 0,0 1 0,0 0 0,1 0 0,0 1 0,0 0 0,-7 17 0,-3 12 0,1 0 0,3 1 0,-9 42 0,1-3 0,-280 1226 0,275-1176-120,-39 240 373,50-263-1002,1 163 0,14-208-6077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3.9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24575,'39'2'0,"0"3"0,-1 1 0,0 1 0,58 20 0,-26-7 0,76 17 0,2-5 0,166 12 0,335-18 0,4-32 0,-101 0 0,-433 7 0,12 1 0,-1-5 0,134-22 0,-41-9 0,-176 19-1365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2.3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5.8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24575,'3067'0'-1365,"-3013"0"-5461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8:17.6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228 0 24575,'0'3972'0,"0"-3955"0,-1 0 0,0 0 0,-2 0 0,1 0 0,-10 27 0,11-41 0,0 0 0,0 0 0,-1 0 0,1 0 0,-1 0 0,0 0 0,0-1 0,0 1 0,0-1 0,0 1 0,-1-1 0,1 1 0,-1-1 0,0 0 0,-4 2 0,4-3 0,0 0 0,0 0 0,0-1 0,0 1 0,0-1 0,0 0 0,0 0 0,0 0 0,0 0 0,0-1 0,0 1 0,0-1 0,0 0 0,0 0 0,0 0 0,0 0 0,0 0 0,1-1 0,-1 1 0,-4-4 0,-46-36-1365,-1-12-5461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8:19.7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5437 0 24575,'-1'6'0,"0"0"0,-1 0 0,0 0 0,0-1 0,0 1 0,-1-1 0,0 0 0,0 1 0,0-1 0,-1 0 0,0-1 0,0 1 0,-8 7 0,5-5 0,-31 33 0,-1-2 0,-79 58 0,-101 52 0,14-12 0,96-52 0,4 4 0,-96 104 0,-158 229 0,301-345 0,-3-2 0,-103 96 0,60-77 0,-163 141 0,184-169 0,-129 79 0,91-64 0,4 5 0,-170 159 0,230-185 0,2 2 0,2 3 0,-45 74 0,41-56 0,-94 104 0,78-117 0,-93 69 0,69-59 0,-243 173 0,82-66 0,164-118 0,59-46 0,0 3 0,2 1 0,1 1 0,1 1 0,-29 36 0,-7 29 0,37-48 0,-2-2 0,-2-1 0,-47 44 0,-81 41 0,112-92 0,2 2 0,-71 71 0,-15 27-1365,99-96-5461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38:23.87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15,'318'10,"-1"14,319 66,610 180,-154-28,-743-177,455 92,-561-112,-158-31,-77-13,-1 0,1 1,-1 0,1 0,-1 1,0 0,0 0,0 1,10 6,-15-7,1-1,-1 0,0 1,0-1,0 1,0 0,0 0,-1 0,1 0,-1 0,0 0,0 0,0 0,0 0,-1 0,1 1,-1-1,0 0,0 1,0-1,0 0,0 0,-2 6,-2 5,0 0,-1 0,0-1,-1 1,-1-1,0 0,-1-1,0 0,-1 0,0-1,-18 17,-1-2,0-1,-2-1,-45 27,13-16,-1-3,-2-3,-1-3,-1-3,-1-2,-1-4,-104 13,6-12,0-8,-173-12,-375-58,8-41,689 98,-1069-233,1039 219,1-2,1-2,-83-52,107 60,-34-16,-1 3,-88-29,75 31,-82-41,131 54,1 0,0-1,1-1,-22-19,33 24,1 1,0-2,0 1,1-1,0 0,0 0,1 0,0-1,1 0,0 0,-4-19,2 1,0 1,3-1,0 0,2 0,0 0,2 0,2 0,9-47,-9 60,1 0,1 1,1-1,0 1,0 0,1 1,1-1,1 2,0-1,0 1,1 0,1 1,0 0,0 1,1 0,0 1,22-12,-2 5,1 2,1 2,0 1,1 1,0 2,0 2,38-3,262 1,-325 8,913 67,-568-33,-249-24,1015 118,-439-24,-653-100,0 1,0 1,41 15,-62-18,0 0,0 1,-1 0,1 0,-1 1,0 0,0 0,0 0,-1 1,0 0,0 0,-1 1,1 0,-1 0,7 13,-11-18,0 1,0-1,0 0,0 0,0 1,-1-1,1 0,-1 1,1-1,-1 1,0-1,0 1,0-1,0 1,-1-1,1 0,-1 1,1-1,-1 1,0-1,0 0,0 0,0 1,0-1,-1 0,1 0,-1 0,1 0,-1-1,0 1,1 0,-4 1,-3 2,0 0,-1-1,1 0,-1 0,0-1,0 0,-16 2,-58 9,-154 4,69-8,-421 53,-35 3,-462-19,-5-49,1076 2,-120-6,120 4,1 0,-1-1,1-1,0 0,0-1,-21-10,31 13,0-1,0 1,1 0,-1-1,1 0,0 0,0 0,0 0,-5-6,8 8,-1 0,1-1,-1 1,1 0,-1-1,1 1,0 0,-1-1,1 1,0 0,0-1,0 1,0 0,1-1,-1 1,0 0,0-1,1 1,-1 0,1-1,-1 1,1 0,-1 0,1 0,0-1,0 1,0 0,-1 0,1 0,0 0,0 1,0-1,1 0,-1 0,2-1,6-3,0-1,0 1,1 1,0 0,0 0,0 1,20-5,92-7,-94 12,222-12,89 6,90 1,98-14,672-92,-4-57,-464 63,-511 77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6.6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24575,'3'60'0,"2"0"0,15 59 0,3 38 0,-8 211 0,-10-155 0,2-141 0,4-1 0,3 0 0,39 119 0,-52-187 0,13 50 0,-3 2 0,-1-1 0,2 92 0,-14 170 0,-3-139 0,5 833 0,-4-956 0,-1 1 0,-20 83 0,12-73 0,-6 78 0,16 147-632,3-256-101,1 23-6093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8.2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24575,'47'2'0,"-1"2"0,51 12 0,12 2 0,388 13 0,8-32 0,-178-3 0,596 4 0,-856 5 0,0 2 0,-1 4 0,99 27 0,-54-11 0,23 5-87,-37-7-339,1-4 0,133 10 0,-172-29-6400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204 252 24575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9.9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0 24575,'6'0'0,"-1"1"0,1 0 0,-1-1 0,1 2 0,-1-1 0,0 1 0,1 0 0,-1 0 0,0 0 0,0 1 0,0-1 0,-1 1 0,1 0 0,-1 1 0,1-1 0,-1 1 0,5 6 0,4 6 0,0 0 0,-2 1 0,14 25 0,-20-34 0,11 24 0,0 1 0,-2 0 0,-2 1 0,-1 1 0,-2 0 0,-1 0 0,4 48 0,0 261 0,-6-63 0,62 199 0,-48-358 0,6 177 0,-23 124 0,-5-374 0,-2-1 0,-2 0 0,-2-1 0,-17 57 0,-5-13 0,-45 97 0,14-53-105,-51 123 334,93-207-601,2 0 0,3 2-1,-8 59 1,14-48-6454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9:00.51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2105 1,'-2'25,"0"-1,-2 1,-1 0,-13 39,10-33,-185 555,37-125,146-432,-9 36,18-62,0 0,0 1,1-1,0 0,0 0,0 1,0-1,0 0,0 1,1-1,0 0,0 0,0 1,2 4,-2-7,0 0,0 0,0 0,0 0,0 0,0 0,1 0,-1 0,0-1,0 1,1 0,-1-1,0 1,1-1,-1 0,1 1,-1-1,1 0,-1 0,1 0,-1 0,0 0,1 0,-1 0,1-1,-1 1,1 0,-1-1,0 1,1-1,1-1,48-27,-48 28,49-37,-2-3,59-60,82-101,-100 103,-133 141,12-12,1 0,1 2,-36 55,55-62,9-25,0 1,0-1,0 1,0-1,1 1,-1-1,0 1,0-1,0 1,0-1,1 0,-1 1,0-1,1 1,-1-1,0 0,1 1,-1-1,0 0,1 1,-1-1,0 0,1 0,-1 1,1-1,-1 0,1 0,-1 0,1 0,5 1,0-1,-1 0,1 0,0-1,0 1,0-2,6-1,67-19,86-36,-81 26,565-193,11 43,-614 171,45-9,-85 19,0 1,1 0,-1-1,1 2,-1-1,0 1,1 0,-1 0,0 1,10 4,-14-6,-1 1,1 0,0 0,-1 0,1 0,-1 0,0 1,1-1,-1 0,0 1,0-1,0 1,0-1,0 1,0 0,0-1,-1 1,1 0,0-1,-1 1,0 0,1 0,-1 0,0-1,0 1,0 0,0 3,-1 3,-1 0,0 0,0-1,0 1,-5 8,-9 17,-26 42,26-51,2 1,1 0,-14 39,26-61,0 1,0-1,0 0,0 1,1 0,-1-1,1 1,0-1,0 1,0-1,1 1,-1-1,1 1,0-1,0 1,0-1,3 7,-1-7,-1 0,1-1,0 1,0 0,0-1,0 1,0-1,1 0,-1 0,1-1,-1 1,1-1,-1 1,1-1,0 0,0 0,6 0,11 1,1 0,0-2,0 0,-1-2,38-7,121-34,-176 42,863-319,-438 147,-418 168,1 1,-1 0,1 1,14-2,-26 5,1 0,-1 0,0 0,0 0,0 0,1 0,-1 0,0 0,0 0,1 0,-1 0,0 0,0 0,0 0,1 0,-1 0,0 0,0 1,0-1,1 0,-1 0,0 0,0 0,0 1,0-1,1 0,-1 0,0 0,0 1,0-1,0 0,0 0,0 0,0 1,0-1,0 0,1 0,-1 1,0-1,0 0,0 0,0 0,0 1,-1-1,1 0,0 0,0 1,0-1,0 0,0 0,0 0,0 1,0-1,0 0,-1 0,1 0,0 1,0-1,0 0,0 0,-1 0,-29 32,-97 69,-170 103,150-107,-366 245,310-199,185-129,0 1,1 1,0 0,-22 29,38-42,-1-1,0 1,1-1,-1 1,1-1,0 1,0 0,0-1,0 1,0 0,1 0,-1 0,1 0,0 4,0-6,0 1,1-1,-1 0,1 0,-1 1,1-1,0 0,-1 0,1 0,0 0,0 1,0-1,0 0,0-1,0 1,0 0,0 0,0 0,0-1,1 1,1 1,7 0,-1 1,1-1,0-1,0 0,0 0,20-1,74-9,0-4,123-31,207-62,538-207,-854 265,-107 39,-33 12,-122 38,-254 111,271-100,-645 272,663-283,94-39,25-11,44-21,0 3,91-33,136-31,-209 68,255-66,-310 85,1 1,-1 0,28 1,-24 9,-21-6,1-1,-1 1,0-1,1 1,-1 0,0-1,0 1,0-1,1 1,-1 0,0-1,0 1,0 0,0-1,0 1,0 0,0-1,0 1,-1 0,1-1,0 1,0-1,0 1,-1 0,1-1,0 1,-1 0,-6 8,0-1,0 0,0 0,-1-1,0 1,-1-2,-12 9,-73 47,-168 82,-127 31,94-43,226-97,70-35,-1 0,0 0,0 0,0 1,0-1,0 0,1 0,-1 0,0 0,0 0,0 0,0 0,0 0,0 1,0-1,1 0,-1 0,0 0,0 0,0 0,0 1,0-1,0 0,0 0,0 0,0 0,0 0,0 1,0-1,0 0,0 0,0 0,0 0,0 1,0-1,0 0,0 0,0 0,0 0,0 0,0 1,-1-1,1 0,0 0,0 0,0 0,0 0,0 0,0 0,0 1,-1-1,47-9,565-204,-468 157,-72 28,479-192,-486 193,65-40,-125 65,1-1,-1 1,0-1,0 0,0 0,0-1,-1 1,1-1,-1 0,3-5,-6 9,1-1,-1 1,0-1,0 0,0 1,0-1,0 0,0 1,0-1,0 1,0-1,0 0,-1 1,1-1,0 1,0-1,-1 0,1 1,0-1,-1 1,1-1,0 1,-1-1,1 1,-1-1,1 1,-1 0,1-1,-1 1,1-1,-1 1,1 0,-1 0,0-1,1 1,-1 0,1 0,-1 0,0 0,1-1,-2 1,-14-2,-1 0,1 1,-1 1,-26 3,-201 30,-615 151,-29 6,170-81,644-101,59-10,40-8,372-87,-368 90,1262-199,6 128,-1269 77,-51 2,-87 1,-181 2,-1927 5,2176-9,-412-12,452 12,-77-12,78 12,0 0,1 0,-1 0,1 0,-1 0,0 0,1-1,-1 1,1 0,-1 0,1-1,-1 1,1 0,-1-1,1 1,-1-1,1 1,-1 0,1-1,-1 1,1-1,0 1,-1-1,1 1,0-1,0 0,-1 1,1-1,0 1,0-2,1 1,0-1,0 1,1-1,-1 1,1-1,0 1,-1 0,1 0,0 0,-1 0,1 0,0 0,0 1,0-1,2 0,73-24,96-18,-101 26,596-127,-530 117,-106 16,-47 7,-73 5,-146 11,-131 2,-113-1,-2644 12,3066-28,104-7,776-47,-808 57,6-1,0 0,0 2,-1 1,1 0,32 9,-49-9,1 0,-1 0,0 0,0 1,0 0,0 0,0 0,-1 1,1-1,-1 1,0 0,0 1,0-1,-1 1,1-1,-1 1,0 0,-1 0,1 0,-1 1,0-1,0 1,-1-1,0 1,0 0,1 7,2 44,-5 81,-2-93,3 1,1-1,13 76,-12-114,0 1,1-1,0 0,0 0,0-1,1 1,0-1,0 0,1 0,0 0,0 0,0-1,1 0,-1 0,1 0,0-1,1 0,7 4,12 5,1-2,0-1,41 9,-60-17,84 21,189 20,100-24,-292-16,2050 6,-2019-12,-518 1,10 2,-1899 0,2188-1,99 1,0 0,0 0,0 0,0 0,-1 0,1 0,0 1,0-1,0 0,0 0,-1 0,1 0,0 0,0 0,0 0,0 0,-1 0,1 0,0 0,0 0,0 0,0 0,-1 0,1 0,0 0,0 0,0 0,0 0,-1 0,1 0,0-1,0 1,0 0,0 0,0 0,-1 0,1 0,0 0,0 0,0-1,0 1,0 0,0 0,0 0,0 0,-1 0,1-1,0 1,0 0,0 0,0 0,0 0,0-1,0 1,0 0,0 0,0 0,0-1,0 1,0 0,0 0,1 0,19-8,471-92,-415 87,356-48,439-5,435 51,-1146 16,-33-1,318 5,-415-4,6 0,47 7,-77-7,1 0,-1 0,0 1,0 0,0 0,0 1,0-1,0 1,0 1,-1-1,1 1,-1 0,7 6,-10-7,0 0,-1 0,1 0,-1 0,1 0,-1 0,0 0,0 1,0-1,-1 0,1 0,-1 1,1-1,-1 1,0-1,-1 0,1 1,-1-1,0 5,0-5,0-1,0 1,1 0,-1 0,1 0,0 0,0-1,0 1,0 0,1 0,-1 0,1 0,0 0,0-1,0 1,0 0,0-1,0 1,1-1,-1 1,1-1,0 0,-1 1,1-1,0 0,1 0,-1 0,0-1,0 1,1 0,3 1,8 4,0-1,0 0,0-1,1-1,30 6,87 3,-100-10,1174 11,-1163-14,53-3,-88 3,12-1,-29-1,-3 0,-2-2,1 0,-1 0,2-2,-1 1,0-2,1 0,0 0,1-1,-1 0,2-1,-1-1,1 1,-12-16,-36-44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03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24575,'2'4'0,"0"0"0,1 0 0,-1 0 0,1-1 0,0 1 0,-1-1 0,2 1 0,-1-1 0,0 0 0,1 0 0,-1 0 0,1-1 0,6 4 0,10 9 0,653 494 0,-489-383 0,256 227 0,-325-254 0,-52-47 0,-2 3 0,55 64 0,-101-101 0,387 432 0,-337-385 0,78 73 0,-60-60 0,97 114 0,-115-111 0,-39-48 0,0-1 0,2-1 0,34 28 0,-19-25 0,0 3 0,-3 1 0,-1 2 0,46 61 0,107 140 0,-20-29 0,-130-156 0,1-3 0,4-1 0,1-2 0,2-3 0,3-1 0,85 56 0,44 26 0,-37-25 0,-96-65 0,-2 2 0,-1 2 0,54 64 0,-8-8 0,17 19 0,-57-60 0,1-2 0,66 51 0,-38-42 0,4-4 0,2-4 0,96 45 0,-158-90-455,1-1 0,52 12 0,-23-12-6371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1:30.61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1,'-2'0,"1"0,-1 0,0 1,1-1,-1 1,1-1,-1 1,1-1,-1 1,1 0,-1 0,1 0,0 0,0 0,-1 0,1 0,0 0,0 0,0 1,0-1,0 0,0 1,0-1,0 2,-15 45,13-37,-39 119,25-84,2 1,-12 65,26-107,0-1,0 1,1-1,0 1,0 0,0-1,0 1,1 0,-1-1,1 1,0-1,1 1,-1-1,1 0,0 1,0-1,0 0,1 0,-1 0,1-1,0 1,0 0,0-1,1 0,-1 0,1 0,-1 0,1-1,0 1,0-1,1 0,-1 0,0-1,9 3,10 1,0-1,1-1,-1-1,1-1,33-3,-40 1,1 1,67 0,-78 0,0 0,0 1,-1 1,1-1,0 1,-1 0,0 0,1 1,6 3,-12-4,1-1,-1 0,1 0,-1 1,1-1,-1 0,0 1,0-1,0 1,0 0,0-1,0 1,0 0,0 0,-1 0,1-1,-1 1,1 0,-1 0,0 0,0 0,0 0,0 0,0 0,0 0,-1 2,0 4,-2 0,1 0,-1-1,-7 15,-10 14,13-25,1 1,0 0,0 0,1 0,-5 21,9-31,1 1,0-1,0 1,0-1,0 0,0 1,0-1,1 1,-1-1,1 0,0 1,-1-1,1 0,0 1,1-1,-1 0,0 0,0 0,1 0,0 0,-1 0,1-1,0 1,0-1,0 1,0-1,0 1,0-1,0 0,0 0,0 0,1 0,-1 0,0-1,1 1,-1-1,1 0,-1 1,3-1,11 1,0 0,-1-1,1-1,29-4,110-27,176-61,114-25,-366 103,152-8,-215 23,0 1,-1 0,1 1,22 6,-37-8,1 0,-1 1,1-1,0 0,-1 1,1-1,-1 1,1 0,-1-1,1 1,-1 0,0 0,1 0,-1 0,0 0,1 0,-1 0,0 0,0 1,0-1,0 0,0 1,-1-1,1 1,0-1,-1 1,1-1,-1 1,1-1,-1 1,0-1,1 1,-1 0,0-1,0 1,0 0,-1-1,1 1,0 0,0-1,-1 1,1-1,-1 1,0-1,1 1,-1-1,0 1,-1 0,-5 9,0-1,-1 0,0-1,-19 16,21-19,-6 5,-31 32,41-41,0 1,-1 0,1 0,1 0,-1 0,0 0,1 0,-1 0,1 1,0-1,0 0,0 1,0 4,1-7,1 1,-1-1,0 1,1-1,-1 1,0-1,1 0,0 1,-1-1,1 0,0 1,0-1,0 0,0 0,0 0,0 0,0 0,0 0,0 0,0 0,1 0,-1-1,0 1,1 0,-1-1,0 1,1-1,-1 1,1-1,2 0,4 2,0-1,0 0,1-1,13-1,13-3,-1-1,0-2,0-2,52-20,136-70,-139 60,176-78,-249 112,21-8,-56 31,-29 18,-130 90,150-100,1 2,2 1,-31 35,56-57,0 0,1 0,0 0,0 1,0-1,1 1,0 0,1 0,0 1,0-1,1 1,-2 14,4-20,0 0,0 0,0 0,1 0,-1-1,1 1,0 0,0 0,0-1,0 1,0-1,0 1,1-1,0 1,-1-1,4 4,-1-3,0 0,1 0,-1 0,1 0,-1-1,1 1,0-1,0 0,0-1,0 1,9 0,8 2,1-2,-1-1,1-1,0-1,-1-1,1 0,-1-2,34-10,14-9,89-42,198-110,-213 99,3 6,164-52,-285 114,65-17,-85 24,0 0,0 0,0 0,0 1,0 0,-1 0,1 1,0 0,0 0,0 0,0 1,5 2,-9-3,-1-1,1 1,-1 0,1 0,-1 0,0 0,0 1,1-1,-1 0,0 0,0 1,0-1,0 1,0-1,-1 1,1-1,0 1,-1-1,1 1,-1 0,0-1,1 1,-1 0,0-1,0 1,0 0,0 0,0-1,0 1,-1 2,-1 5,-1 0,0-1,0 1,-9 14,-111 179,56-99,60-92,0 0,1 0,1 0,-8 21,13-31,-1 0,1 0,0 0,-1 0,1 0,0 0,0 1,0-1,0 0,0 0,0 0,0 0,0 0,1 0,-1 0,0 0,1 0,-1 0,1 0,-1 0,1 0,-1 0,1 0,-1 0,1 0,0-1,0 1,-1 0,1-1,0 1,0 0,0-1,0 1,0-1,0 1,0-1,0 1,0-1,0 0,0 0,2 1,7-1,0-1,0 0,-1-1,1 0,0 0,-1-1,18-8,128-55,208-122,-178 86,975-446,-1106 523,-54 25,0 0,0 0,-1 0,1-1,0 1,0 0,0 0,0 0,0 0,0 0,0 0,-1 0,1 0,0-1,0 1,0 0,0 0,0 0,0 0,0 0,0-1,0 1,0 0,0 0,0 0,0 0,0 0,0-1,0 1,0 0,0 0,0 0,0 0,0 0,0-1,0 1,0 0,0 0,0 0,0 0,0 0,0-1,1 1,-1 0,0 0,0 0,0 0,0 0,0 0,0 0,0 0,1-1,-1 1,0 0,0 0,0 0,0 0,0 0,1 0,-1 0,0 0,0 0,-37 4,-893 222,17 79,655-203,209-81,-60 36,105-55,0 0,0 0,0 1,1 0,-1 0,1 0,-1 0,1 0,0 1,0-1,0 1,-4 8,7-12,0 1,0 0,0-1,0 1,0-1,0 1,0 0,0-1,0 1,0-1,1 1,-1 0,0-1,0 1,1-1,-1 1,0-1,1 1,-1-1,0 1,1-1,-1 1,1-1,-1 0,1 1,-1-1,1 0,-1 1,1-1,0 0,36 8,12-11,0-1,-1-2,63-17,-72 15,394-96,-195 44,-208 56,-30 4,0 1,0-1,0 0,0 0,1 0,-1 1,0-1,0 0,0 0,0 0,0 1,0-1,0 0,0 0,0 1,0-1,0 0,0 0,0 1,0-1,0 0,0 0,0 0,0 1,0-1,-1 0,1 0,0 0,0 1,0-1,0 0,0 0,0 0,-1 0,1 1,0-1,0 0,0 0,-1 0,1 0,0 0,0 0,0 1,-1-1,1 0,0 0,0 0,-1 0,1 0,0 0,-53 30,-202 92,-300 159,546-275,-10 5,1 0,-32 27,45-34,1 0,0 0,1 0,-1 1,1 0,0-1,0 1,0 0,1 0,0 1,0-1,0 0,0 1,1-1,-1 10,1-7,1 7,-1 0,0-1,-1 1,-1 0,-1-1,0 1,0-1,-1 0,-1 0,-1-1,-9 16,-11 7,-1-2,-1-1,-2-2,-1-1,-41 31,-300 194,251-179,87-49,35-27,-1 0,1 1,0-1,0 0,0 0,-1 0,1 0,0 0,0 0,0 0,-1 1,1-1,0 0,0 0,0 0,0 0,0 1,-1-1,1 0,0 0,0 0,0 0,0 1,0-1,0 0,0 0,0 1,0-1,0 0,0 0,0 0,0 1,0-1,0 0,0 0,0 0,0 1,0-1,0 0,0 0,0 1,0-1,1 0,-1 0,0 0,0 0,0 1,0-1,0 0,1 0,-1 0,0 0,0 0,0 1,0-1,1 0,-1 0,0 0,0 0,0 0,1 0,-1 0,10 0,0-2,-1 1,1-1,-1 0,11-5,516-211,-462 184,-38 18,66-30,155-93,-250 134,0 1,0-1,-1-1,1 1,-1-1,0 0,-1-1,0 1,7-12,-11 17,-1 0,1 0,-1 0,0 0,1 0,-1 0,0-1,0 1,0 0,0 0,0 0,0 0,0 0,0 0,-1-1,1 1,0 0,-1 0,1 0,0 0,-1 0,1 0,-1 0,0 0,1 0,-2-1,-1 0,0 0,0 0,-1 0,1 0,-1 0,1 1,-1-1,1 1,-1 0,0 0,-7 0,-19-2,0 1,-1 2,-46 6,-114 22,0 8,-222 74,233-47,135-37,44-25,1-1,-1 1,0-1,1 1,-1-1,0 1,1 0,-1-1,1 1,-1 0,1-1,-1 1,1 0,-1 0,1 0,0-1,-1 1,1 0,0 0,0 0,0 0,0-1,0 1,0 0,0 2,0-2,1 0,0 0,0 0,0 0,0 0,0-1,0 1,0 0,0 0,0-1,0 1,1 0,-1-1,0 1,0-1,0 0,1 1,1-1,49 7,145-14,648-105,-262 28,-520 76,145-14,-201 23,-34 5,-451 71,33-12,-1976 122,2160-184,233-3,0-1,0-1,-34-8,59 9,1 1,-1-1,1 0,0 0,0 0,-1 0,1 0,0 0,0-1,0 1,-3-4,4 4,1 0,-1 1,1-1,0 0,-1 0,1 0,0 0,-1 1,1-1,0 0,0 0,0 0,0 0,0 0,0 0,0 1,0-1,0 0,0 0,1 0,-1 0,0 0,1 1,-1-1,0 0,1-1,6-6,0 0,1 0,0 1,0 0,0 0,1 1,0 0,10-5,48-27,1 3,122-43,163-34,-349 111,786-217,-621 163,-123 33,-46 22,1 0,-1 0,1-1,-1 1,1 0,-1-1,1 1,-1 0,1-1,-1 1,1 0,-1-1,0 1,1-1,-1 1,0-1,1 1,-1-1,0 1,0-1,0 1,1-1,-1 1,0-1,0 1,0-1,0 0,0 1,0-1,0 1,0-1,0-1,-5 0,0 0,0 0,0 0,0 1,0 0,0 0,0 0,0 0,-1 1,1 0,0 0,-9 1,-335 22,234-13,-823 64,904-71,26-2,12-2,47-7,49-9,18-1,-1-5,157-54,-257 71,0-1,0-1,20-13,-36 21,1-1,-1 0,0 0,0 1,0-1,0 0,0 0,0 0,0 0,0-1,0 1,0 0,-1 0,1 0,0-1,-1 1,1 0,-1-1,1-2,-1 3,0 0,-1 0,1 1,0-1,-1 0,1 0,-1 0,1 0,-1 1,0-1,1 0,-1 0,0 1,1-1,-1 0,0 1,0-1,0 1,0-1,1 1,-1 0,-1-1,-10-3,0 0,0 1,-25-3,-151-11,-240 8,269 10,11-2,-581 7,685-5,-76 13,117-14,-1 1,1-1,-1 1,1 0,-1-1,1 2,0-1,0 0,0 1,-1-1,1 1,0 0,1 0,-1 0,0 1,1-1,-1 1,1-1,-4 5,6-5,0-1,0 0,0 0,0 1,0-1,0 0,0 0,0 1,0-1,1 0,-1 0,1 1,-1-1,0 0,1 0,0 0,-1 0,1 0,0 0,0 1,4 3,-1 0,0-1,1 0,0 0,10 6,26 13,85 32,172 49,125 12,113 6,1009 180,9-72,-1151-188,106-12,-397-32,-94-3,-21-3,-38-12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34.0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0 24575,'0'3782'0,"0"-3753"-455,-1 0 0,-9 48 0,-4-21-6371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193 252 24575,'-1'0'-8191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204 252 24575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1:27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1768 310,'0'7,"0"1,-1-1,1 0,-2 0,1 0,-1 0,0-1,0 1,-4 6,-5 17,-138 305,-32-5,99-184,-375 747,436-848,2 1,-25 95,42-136,1 1,0-1,1 1,-1-1,1 1,0-1,1 1,-1-1,2 8,-1-12,0 1,0 0,0 0,0 0,0 0,0-1,1 1,-1 0,1-1,-1 0,1 1,-1-1,1 0,0 1,0-1,-1 0,1 0,0-1,0 1,0 0,0-1,0 1,0-1,0 1,1-1,-1 0,3 0,9 0,0-1,0 0,0-1,0 0,-1-1,27-10,88-43,23-29,252-187,-363 243,371-296,-303 227,142-165,-228 234,-22 29,0 0,0 0,0 0,1 0,-1 0,0 0,0 0,0 0,0 0,0 0,0-1,1 1,-1 0,0 0,0 0,0 0,0 0,0 0,0 0,0-1,0 1,0 0,0 0,0 0,1 0,-1 0,0-1,0 1,0 0,0 0,0 0,0 0,0-1,0 1,0 0,0 0,0 0,-1 0,1 0,0-1,0 1,0 0,0 0,0 0,0 0,0 0,0-1,0 1,0 0,-1 0,1 0,0 0,0 0,0 0,0 0,0 0,0 0,-1 0,1-1,0 1,0 0,0 0,0 0,0 0,-1 0,1 0,0 0,0 0,0 0,-49 32,-14 17,-87 91,-48 76,175-190,-119 136,6 7,-151 247,230-308,49-77,8-30,1-1,-1 0,0 0,0 1,0-1,1 0,-1 0,0 1,0-1,1 0,-1 0,0 0,1 0,-1 0,0 1,1-1,-1 0,0 0,1 0,-1 0,0 0,0 0,1 0,-1 0,0 0,1 0,-1 0,0 0,1 0,-1 0,0-1,1 1,-1 0,0 0,1 0,-1 0,0-1,0 1,1 0,-1 0,0 0,0-1,1 1,8-7,-1 0,1 0,13-15,63-84,120-192,-123 173,398-636,-425 671,-38 67,-17 23,0 0,0 0,0 0,0 0,0 0,0 0,0 0,0 0,0 1,0-1,0 0,0 0,0 0,0 0,0 0,0 0,0 0,0 0,0 1,0-1,0 0,0 0,0 0,0 0,0 0,0 0,0 0,0 0,0 0,1 0,-1 0,0 0,0 0,0 1,0-1,0 0,0 0,0 0,0 0,0 0,0 0,1 0,-1 0,0 0,0 0,-21 50,-87 180,-88 201,137-286,-40 157,92-280,-14 69,20-86,1 0,-1 0,1 1,0-1,0 0,1 0,-1 0,1 0,0 0,1 0,-1 0,1-1,0 1,3 5,-3-7,0-1,0 0,0 0,1 0,-1 0,1 0,-1 0,1-1,0 1,0-1,-1 0,1 0,0 0,0 0,0 0,0-1,0 1,0-1,0 0,0 0,1 0,-1 0,0-1,6-1,10-2,-1-1,1-1,18-8,-25 9,84-36,135-80,85-78,509-412,-783 575,-25 21,0 0,0 1,1 0,1 2,40-21,-59 33,1-1,0 1,-1 0,1-1,0 1,0 0,-1-1,1 1,0 0,0 0,-1 0,1-1,0 1,0 0,-1 0,1 0,0 0,0 1,0-1,-1 0,1 0,0 0,0 1,-1-1,1 0,0 1,-1-1,1 0,0 1,-1-1,1 1,-1-1,1 1,-1 0,1-1,-1 1,1-1,-1 1,1 0,-1-1,0 1,1 0,-1 0,0-1,0 1,1 0,-1 0,0-1,0 1,0 2,-2 7,1 0,-2 1,0-1,0 0,-1 0,-8 16,-211 379,115-222,86-145,-71 124,-80 194,170-350,-1 3,1 0,0 0,0 0,-3 19,6-28,0 1,0-1,0 1,0-1,0 1,0-1,0 0,0 1,0-1,0 1,0-1,1 1,-1-1,0 1,0-1,0 0,1 1,-1-1,0 1,0-1,1 0,-1 1,0-1,1 0,-1 1,1-1,-1 0,0 0,1 1,-1-1,1 0,-1 0,0 0,1 0,-1 1,1-1,0 0,2-1,0 1,0-1,0 0,0 0,0 0,-1 0,1 0,0-1,-1 1,5-4,190-144,-99 71,1281-961,-1250 954,-125 82,1 1,-1-1,1 1,0 0,0 0,0 0,0 1,0 0,0 0,1 0,-1 1,6-1,-10 1,0 1,0-1,0 0,0 1,-1-1,1 0,0 1,0-1,0 1,0 0,-1-1,1 1,0 0,-1-1,1 1,0 0,-1 0,1-1,-1 1,1 0,-1 0,1 0,-1 1,1 2,0 0,-1-1,0 1,0-1,0 1,0 0,0-1,-1 1,-1 5,-10 28,-2-1,-1-1,-2 0,-1-1,-25 34,3-1,-102 173,-117 205,36-1,208-402,15-42,0 1,0-1,0 0,0 1,-1-1,1 0,0 1,0-1,0 0,0 1,0-1,0 0,0 1,0-1,0 0,0 1,0-1,0 0,0 1,1-1,-1 0,0 1,0-1,0 0,0 1,1-1,-1 0,0 0,0 1,0-1,1 0,-1 0,0 1,1-1,-1 0,0 0,0 0,1 1,-1-1,0 0,1 0,-1 0,1 0,5-2,-1-1,1 0,-1 0,0-1,0 0,0 0,-1 0,8-7,224-258,-220 250,133-175,191-327,-291 429,-46 74,-3 18,-1 0,1 0,-1 0,1-1,-1 1,1 0,-1 0,1 0,-1 0,1 0,-1 0,1 0,-1 0,1 0,-1 0,1 0,-1 0,1 1,-1-1,1 0,-1 0,1 0,0 1,-1-1,1 0,-1 0,0 1,-26 18,1 1,0 0,2 2,0 1,-25 33,23-28,-68 76,5 4,-120 191,194-275,2 2,0-1,-9 30,21-50,-1 0,1 0,0 1,0-1,1 0,0 8,0-12,0 1,0-1,0 0,0 0,1 1,-1-1,0 0,1 0,-1 0,1 0,0 1,-1-1,1 0,0 0,0 0,-1 0,1 0,2 1,0-1,1 0,-1 0,0 0,1-1,-1 0,0 1,1-1,-1 0,0-1,1 1,-1 0,0-1,1 0,-1 0,0 0,0 0,0-1,5-2,40-21,-1-2,-2-2,77-64,311-322,-320 298,-103 109,-20 23,-37 45,-574 815,609-856,-29 42,3 2,3 2,-30 77,63-136,0 0,0 0,1 1,0-1,0 0,1 9,0-13,0 0,0 0,0-1,1 1,-1 0,1 0,-1 0,1 0,0-1,0 1,-1 0,1-1,1 1,-1 0,2 2,1-2,1 1,-1-1,0 0,0-1,1 1,-1-1,1 0,0 0,-1 0,1-1,0 1,-1-1,1 0,0 0,0-1,5-1,27-3,-1-2,68-21,77-38,-157 56,415-182,-336 138,-4-3,111-84,-173 112,-1-1,-2-1,-1-3,-1 0,27-40,-46 55,-1 0,0-1,-1 0,-2 0,0-1,-1-1,-1 0,-1 0,-1 0,-1 0,0-1,-1-29,-3 42,0 1,-1 0,0-1,0 1,-1 0,-1 0,1 0,-1 0,-1 0,0 1,-6-12,3 11,0 0,-1 1,0 0,0 0,-1 0,1 1,-2 1,1-1,-17-7,-46-22,-128-46,-97-9,55 27,-320-40,-260 35,152 78,509 5,0 7,-171 45,260-47,-106 44,142-47,0 1,2 2,0 2,-40 31,61-41,0-1,2 2,-1-1,1 2,1-1,0 1,1 1,0 0,1 0,1 1,-7 17,10-19,1-1,1 1,0 0,0 0,1 0,1 1,0-1,1 0,0 0,1 0,0 0,2 0,7 20,-4-12,2-1,1 0,0-1,1 0,1-1,1-1,1 1,0-2,32 29,-23-27,1 0,1-2,0-1,1-1,1-1,44 16,1-9,1-3,1-3,0-3,0-4,83-2,29-7,0-9,-1-7,-2-9,0-8,-2-7,260-98,-341 101,-2-4,-2-4,-2-4,-3-4,87-69,-130 85,-2-2,-2-3,-2-1,40-54,-56 62,-1-1,-2-2,-2 0,-1-1,-3-1,16-54,-27 72,0-1,-2 0,0 0,-2 0,-1 0,-1 0,-1 0,-1 0,-2 0,0 0,-15-45,15 57,-1 0,-1 0,-1 0,0 0,0 1,-1 1,0-1,-1 1,-1 0,0 1,0 1,-1-1,0 1,0 1,-1 0,0 1,-1 0,0 1,0 0,0 1,-1 1,-16-4,8 4,0 2,1 0,-1 1,0 2,0 0,1 1,-1 1,1 1,0 1,0 1,-32 14,1 3,1 3,1 2,-61 45,12 1,4 4,4 3,-115 133,98-84,-178 278,170-202,99-170,1-1,2 2,-16 63,27-90,1-1,1 1,0-1,0 1,1-1,0 1,1-1,0 1,3 12,-3-19,0 0,1 1,-1-1,1 0,0-1,-1 1,1 0,1 0,-1-1,0 1,1-1,-1 0,1 0,0 0,-1 0,1 0,0 0,0-1,1 1,-1-1,0 0,0 0,1 0,-1-1,0 1,1-1,-1 0,5 0,9-1,0 0,0-1,0-1,0-1,-1 0,24-10,34-16,-1-3,120-74,128-115,-201 131,109-106,-196 165,-1-2,-2-1,-1-1,-2-1,-2-1,-1-2,32-73,-47 91,-2-1,0 0,-2 0,-1-1,0 1,-2-1,-1-45,-2 51,-2 0,0 0,-1 0,0 1,-2-1,0 1,-1 0,0 1,-2 0,-18-28,10 22,0 1,-2 0,-1 1,0 1,-1 1,-1 1,-35-21,20 18,0 1,-2 1,0 3,-56-16,14 13,-1 3,0 4,-1 4,-121 4,124 5,-1 3,1 4,0 4,1 3,-95 32,135-34,1 2,0 2,2 2,-68 47,79-48,1 2,2 0,0 2,1 0,1 2,1 0,-21 38,23-33,2 1,1 1,2 0,1 1,2 0,0 1,3 0,1 0,1 1,2-1,2 1,0-1,9 47,-4-51,1 0,2 0,1-1,2 0,1-1,0 0,2-1,2 0,0-2,2 0,0 0,2-2,1 0,0-1,34 25,-18-19,2-2,0-2,2-2,1-1,0-2,81 24,-64-28,1-2,0-3,0-3,104-1,-68-11,0-4,0-4,-1-4,-1-5,0-3,126-54,-159 54,-1-3,-1-2,-2-3,-1-2,57-47,-86 59,-1-2,-1 0,-1-1,-1-2,-2 0,-1-1,-1-1,-1-1,-2-1,-1 0,13-41,-18 37,-1 1,-2-1,-2-1,-1 1,-1-1,-3 0,0 1,-3-1,-1 1,-16-67,6 54,-3 2,-1 0,-2 1,-3 1,-1 0,-2 2,-44-55,27 46,-1 3,-2 1,-3 2,-104-75,82 75,-2 2,-1 4,-113-44,59 40,-2 5,-1 6,-2 6,-244-19,235 38,-1 6,-145 17,192-4,-1 5,2 4,-168 58,211-58,2 1,0 3,2 2,-78 56,98-61,2 2,1 0,1 2,1 1,1 0,1 2,1 0,-24 49,27-41,3 1,1 1,1 0,2 0,2 1,2 0,1 0,2 1,2 0,7 75,1-62,2 0,2-1,3-1,2 0,2-1,2-1,44 78,-44-94,2-1,1 0,1-2,42 41,-54-59,1 0,1-1,0-1,0 0,1-1,0 0,1-1,-1-1,2-1,-1 0,1-1,18 3,-29-7,0-1,1 0,-1 0,0-1,0 1,0-1,0-1,1 1,-2-1,1-1,0 1,0-1,-1 1,1-2,-1 1,0-1,0 1,0-1,-1-1,1 1,-1-1,0 1,0-1,-1 0,1-1,-1 1,3-8,5-10,-1-1,-1 0,-1 0,-1-1,4-33,-5 22,-2-1,-1 0,-2 0,-2 0,-1 0,-2 0,-1 1,-2 0,-16-48,14 57,-1 1,-1 1,-2 0,0 0,-2 1,-1 1,0 1,-2 0,0 1,-2 1,0 1,-1 0,-24-15,8 11,-1 1,-1 3,-1 1,0 1,-2 3,-61-14,17 11,-1 4,-111-2,114 13,0 3,0 5,0 2,-151 38,184-32,2 1,0 3,1 3,1 1,0 2,2 2,2 2,0 2,-46 43,54-38,1 2,2 1,2 1,1 2,2 0,2 2,-23 55,33-63,1 1,2 0,1 1,3 0,0 1,3 0,1 0,1 0,7 77,-1-90,2-1,1 1,1 0,1-1,2-1,0 0,1 0,1 0,1-2,1 0,1 0,1-1,1-1,0-1,2 0,0-1,26 17,15 6,1-3,2-3,2-3,134 46,-14-19,367 65,205-43,-346-68,-346-15,1-2,0-4,-2-2,72-22,-119 28,0 0,0-2,-1 0,0-1,0 0,0-1,-2-1,28-23,-34 24,0 0,-1 0,0 0,0-1,-1 0,-1 0,1-1,-2 1,1-1,-2 0,1 0,-2-1,4-21,-5 9,0-1,-1 1,-1-1,-1 1,-2 0,0 0,-2 0,0 1,-2-1,-12-26,-2 4,-2 2,-1 1,-2 2,-33-40,51 70,-1 0,1 0,-2 1,1 0,-1 1,-1 0,0 1,0 0,0 1,-1 0,0 1,-1 0,1 1,-1 1,0 0,0 1,0 1,-1 0,1 0,0 2,-1 0,-28 3,7 2,-1 1,1 2,1 1,0 2,0 2,1 1,-32 18,6 2,2 2,-98 81,130-96,0 2,2 1,1 1,1 1,1 1,-23 37,40-57,0 0,1 0,0 0,0 1,0-1,1 1,0 0,0-1,1 1,0 0,1 0,0 0,0 0,0 0,1 0,0 0,4 11,-1-10,0 1,1-1,0 0,1 0,0 0,0-1,1 0,0 0,0-1,1 0,0 0,15 10,6 1,1-2,1-1,0-2,1-1,0-1,1-1,0-2,42 4,58 6,1-6,0-7,0-4,0-7,-1-6,0-5,-1-6,-1-6,213-76,-276 79,0-3,114-68,-159 82,0-1,0-1,-2-1,0-1,-1 0,-1-2,-1-1,-1 0,0-1,17-35,-21 29,-1-1,-1 0,-2-1,-2 0,0 0,-2 0,2-58,-7 44,-2 1,-1 0,-3 1,-1-1,-16-48,13 59,-2 1,-1 0,-2 1,-1 0,-1 2,-2 0,0 0,-37-38,36 46,-1 1,-1 0,-1 2,-1 1,0 0,-1 2,-1 1,0 1,-1 1,-43-13,29 16,-1 1,0 3,0 1,0 2,-1 2,1 2,0 1,0 3,0 1,-59 18,11 4,2 3,1 4,-135 77,131-58,1 3,3 5,-104 97,138-110,3 3,1 2,3 2,3 2,-63 113,95-150,0 0,2 1,1 0,0 0,2 1,1 0,0 0,2 1,1-1,1 29,2-41,0 1,1-1,0 0,1-1,1 1,0 0,0-1,1 0,0 0,1 0,0-1,1 1,0-1,1-1,0 0,0 0,1 0,0-1,0-1,1 1,0-1,12 5,-2-2,2 0,0-1,0-2,0 0,43 7,128 2,-15-16,0-8,-1-7,292-65,-351 54,0-5,-3-5,191-87,-255 97,-1-3,-2-2,-1-2,47-42,-65 48,-2 0,-1-2,-1-1,-2 0,-1-2,35-67,-44 70,-2 0,0 0,-2-1,-1 0,-2-1,-1 1,-1-1,-2 0,-1 0,-1-1,-2 1,-1 0,-2 0,0 1,-2-1,-2 1,-1 1,-1 0,-1 0,-21-35,25 51,-1 0,0 1,-1 0,0 0,-1 1,-1 1,1 0,-2 0,1 1,-1 1,0 0,-1 0,0 2,0 0,-1 0,0 1,-18-3,-13-2,-1 1,0 3,-56-1,-3 7,-137 18,-197 61,253-29,2 7,3 9,-247 126,296-121,3 6,4 5,4 6,-220 205,273-222,4 3,-67 97,92-110,2 1,-36 81,58-106,1 0,3 1,1 1,1 0,-5 51,13-71,1 0,1 1,0-1,1 0,2 0,0 0,0 0,2-1,0 1,2-1,0 0,11 20,-9-23,0-1,2 0,0-1,0 0,1 0,1-1,0-1,1 0,0-1,0 0,1-1,0-1,28 11,-4-5,0-2,0-2,1-1,61 5,179-5,327-43,-1-32,-170 16,-320 38,342-45,-433 53,1 0,0-1,45-15,-66 19,0-1,-1 0,1 0,0-1,-1 0,1 1,-1-1,0-1,0 1,0-1,-1 1,1-1,-1 0,0-1,0 1,0 0,0-1,-1 0,2-5,-2 3,-1 0,0 1,-1-1,0 0,0 0,0 1,-1-1,-2-10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2:27.1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654 389,'-4'108,"-4"0,-31 149,-70 203,0-7,87-306,20-135,1 0,0 0,1-1,2 21,-2-32,0 1,0 0,0-1,0 1,1-1,-1 1,0 0,0-1,1 1,-1-1,0 1,1-1,-1 1,0-1,1 1,-1-1,1 1,-1-1,1 0,-1 1,1-1,-1 0,1 1,-1-1,1 0,-1 0,1 1,0-1,-1 0,1 0,-1 0,1 0,0 0,-1 0,1 0,0 0,-1 0,1 0,-1 0,1 0,0 0,-1-1,1 1,-1 0,1 0,-1-1,1 1,-1 0,1-1,-1 1,1-1,0 1,16-14,-1 0,-1-1,0 0,-1-1,16-24,-6 9,288-403,-193 260,154-220,-222 326,-49 66,-1 1,0-1,1 0,-1 1,1-1,-1 1,1-1,0 1,0 0,-1 0,1 0,0 0,0 0,4-1,0 10,-7 16,-9 29,-20 57,-5 18,-4 112,39-235,-1 5,0 0,1 0,0 0,3 17,-3-25,0-1,0 1,1-1,-1 1,0-1,1 0,0 1,-1-1,1 0,0 1,-1-1,1 0,0 0,0 0,0 0,0 0,0 0,0 0,1 0,-1 0,0 0,0 0,1-1,-1 1,0-1,1 1,-1-1,1 1,-1-1,0 0,1 0,-1 0,1 0,-1 0,1 0,-1 0,1 0,-1 0,3-1,5-3,1 0,-2 0,1 0,-1-1,1-1,-1 1,12-12,164-146,-57 47,981-815,-1067 901,46-27,-81 53,0 0,0 1,1 0,0 0,0 1,-1 0,1 0,11-1,-16 3,0 0,0 0,-1 1,1-1,0 0,0 1,-1-1,1 1,0 0,-1 0,1 0,-1 0,1 0,-1 0,1 0,-1 0,0 0,0 1,1-1,-1 0,0 1,0-1,0 1,-1-1,1 1,0 0,-1-1,1 1,0 0,-1 0,0-1,0 1,1 0,-1 0,0 3,1 10,-1 0,0 1,-1-1,-1 0,0 1,-5 14,-33 105,34-116,-243 638,100-283,144-363,1-1,0 1,1 1,-4 21,7-33,0 1,0-1,0 1,0-1,0 0,0 1,1-1,-1 1,0-1,0 0,0 1,0-1,0 0,1 1,-1-1,0 0,0 1,0-1,1 0,-1 1,0-1,1 0,-1 1,0-1,0 0,1 0,-1 0,1 1,-1-1,0 0,1 0,-1 0,0 0,1 1,21-9,8-13,-2-1,0-1,-2-2,26-30,-14 16,12-13,358-357,-387 389,79-71,-91 84,0 0,0 0,0 2,1-1,0 1,0 0,1 1,17-5,-26 9,-1-1,1 1,-1 0,1-1,-1 1,1 0,0 0,-1 0,1 1,-1-1,1 0,-1 0,1 1,-1-1,1 1,-1-1,0 1,1 0,-1 0,0-1,1 1,-1 0,0 0,0 0,0 0,0 1,0-1,0 0,0 0,0 1,0-1,-1 0,1 1,-1-1,1 0,-1 1,1 1,1 10,0-1,-1 1,-1 0,0-1,-1 1,0 0,-4 13,-9 46,-3-1,-3-1,-32 72,-103 205,-133 212,269-523,38-63,7-13,76-97,6 4,211-202,306-180,-607 502,119-81,-123 86,0 1,0 0,0 1,1 0,0 1,0 1,24-4,-37 8,1-1,-1 1,1 0,0 0,-1 0,1 0,-1 1,1-1,0 1,-1-1,1 1,-1 0,1 0,-1 0,5 3,-6-3,0 1,1-1,-1 0,0 1,0-1,0 1,0 0,0-1,-1 1,1 0,0-1,-1 1,1 0,-1 0,0 0,0-1,1 4,-2 6,0-1,-1 0,0 0,-1-1,1 1,-2 0,-5 11,-8 15,-2-1,-2-1,-33 44,-95 100,-44 24,-8-9,-308 227,462-385,-60 33,60-47,46-20,0-1,0 1,0-1,0 0,0 1,0-1,0 0,0 0,0 0,0 0,0 0,0 0,0 0,0 0,0-1,0 1,0 0,0-1,0 1,0 0,-2-2,3 1,0 0,-1 1,1-1,-1 0,1 0,0 0,0 0,0 0,0 0,-1-1,1 1,1 0,-1 0,0 0,0 0,0 0,0 0,1 0,-1 0,0 0,2-1,20-43,16-11,1 1,3 2,75-73,172-130,389-238,-329 252,-212 138,-101 70,-36 34,1 0,-1-1,1 1,-1 0,0-1,1 1,-1-1,1 1,-1-1,0 1,1-1,-1 1,0-1,0 1,1-1,-1 1,0-1,0 0,0 1,0-1,0 1,0-1,0 0,0 1,0-1,0 1,0-1,0-1,-6 2,1-1,0 1,-1 0,1 1,0-1,-1 1,1 0,0 0,0 1,0-1,-7 4,-354 111,-109 30,5-25,-518 62,973-181,-48 8,-1-4,-121-2,153-10,32 5,-1 1,1 0,-1 0,1 0,-1-1,1 1,0 0,-1-1,1 1,-1 0,1-1,0 1,-1 0,1-1,0 1,0-1,-1 1,1 0,0-1,0 1,-1-1,1 1,0-1,0 1,0-1,0 1,0-1,0 0,2-3,-1 1,1 0,0 0,0 0,1 0,-1 0,1 1,-1-1,1 1,0-1,4-2,75-57,164-93,106-30,-195 111,-62 30,162-100,-228 119,-29 25,0 0,1 0,-1 0,0 0,0 0,0-1,0 1,0 0,0 0,1 0,-1-1,0 1,0 0,0 0,0 0,0-1,0 1,0 0,0 0,0-1,0 1,0 0,0 0,0 0,0-1,0 1,0 0,0 0,-1 0,1-1,0 1,0 0,0 0,0 0,0-1,0 1,-1 0,1 0,0 0,0 0,0 0,0-1,-1 1,1 0,0 0,0 0,0 0,-1 0,1 0,0 0,0 0,0 0,-1 0,1 0,0 0,0 0,0 0,-1 0,1 0,-11 0,0 2,0-1,0 1,-14 5,-515 179,343-110,134-53,-404 146,353-136,106-33,9-3,25-13,651-260,-166 78,-469 179,63-39,-70 29,-34 29,-1-1,0 1,0 0,1 0,-1-1,0 1,0 0,0 0,1-1,-1 1,0 0,0-1,0 1,0 0,0-1,0 1,0 0,0-1,0 1,0 0,0-1,0 1,0 0,0-1,0 1,0-1,0 1,0 0,0 0,0-1,-1 1,1 0,0-1,0 1,0 0,-1-1,1 1,0 0,0 0,-1-1,1 1,0 0,0 0,-1 0,1 0,0-1,-1 1,1 0,-8-1,0 0,0 1,0 0,0 0,0 1,0 0,-9 2,-141 31,3 7,-154 62,238-78,-243 86,-542 169,809-268,-78 9,115-20,0 0,0-1,0 0,0-1,0 0,-15-3,24 3,-1 1,0-1,1 0,-1 1,1-1,-1 0,1 0,0 0,-1 0,1 0,0 0,-1 0,1-1,0 1,0 0,0-1,0 1,0 0,1-1,-1 1,0-1,1 0,-1 1,1-1,-1 0,1 1,0-1,0 0,0 1,0-1,0 0,0 1,0-1,0 0,1 1,-1-1,1 0,-1 1,1-1,0 1,-1-1,1 1,2-3,3-8,2 0,-1 1,1 0,1 0,0 1,1 0,12-10,23-17,87-54,14 7,4 6,3 7,163-52,490-115,-593 180,-415 100,-45-2,-509 85,-744 102,1424-218,36-3,1-1,-1-3,1-1,-55-5,93 4,-1 0,1 0,-1-1,0 1,1 0,-1-1,1 1,-1-1,1 0,-1 1,1-1,-1 0,1 0,0 0,0 0,-3-2,4 2,0 1,0-1,0 1,0-1,0 0,0 1,0-1,0 0,0 1,0-1,0 0,0 1,1-1,-1 1,0-1,0 0,1 1,-1-1,0 1,1-1,-1 1,1-1,-1 1,0-1,1 1,-1-1,2 1,7-7,0 0,1 1,16-8,-22 12,92-44,3 5,191-54,233-24,136 4,-450 90,245 3,-440 25,-25 4,-46 11,-729 167,598-145,-458 89,616-124,42-11,64-16,715-148,20 55,-50 45,-650 67,-109 2,1 1,-1 0,0 1,0-1,0 0,1 1,-1-1,0 1,0 0,0 0,3 1,-4-1,-1-1,0 0,0 1,1-1,-1 0,0 1,0-1,0 0,0 1,1-1,-1 1,0-1,0 1,0-1,0 0,0 1,0-1,0 1,0-1,0 1,0-1,0 0,0 1,-1-1,1 1,0-1,0 0,0 1,0-1,-1 1,1-1,0 0,0 1,-1-1,-6 7,0 0,0-1,-1 0,-11 7,12-8,-129 82,-238 110,217-119,-1048 494,368-180,807-378,1 1,-43 30,71-44,0-1,0 1,0 0,0 0,0 0,0 0,0-1,0 1,1 0,-1 1,0-1,0 0,1 0,-1 0,1 0,-1 1,1-1,0 0,-1 2,2-3,-1 1,1 0,-1 0,1-1,-1 1,1 0,0-1,-1 1,1 0,0-1,0 1,-1-1,1 1,0-1,0 1,0-1,0 0,-1 0,1 1,0-1,0 0,0 0,0 0,2 0,27 2,1-2,56-6,193-25,100-11,1626-67,1 102,-1875 7,170 6,-258 0,-44-6,0 0,0 0,1 0,-1 1,0-1,0 0,0 0,1 0,-1 0,0 0,0 0,0 1,0-1,1 0,-1 0,0 0,0 0,0 1,0-1,0 0,0 0,0 0,1 1,-1-1,0 0,0 0,0 1,0-1,0 0,0 0,0 0,0 1,0-1,0 0,0 0,0 0,-1 1,1-1,0 0,0 0,0 0,0 1,0-1,0 0,0 0,0 0,-1 1,1-1,0 0,0 0,0 0,0 0,-1 0,1 0,0 1,0-1,0 0,-1 0,1 0,0 0,0 0,0 0,-1 0,1 0,0 0,0 0,-1 0,-77 25,-133 27,-116 24,140-33,-1992 425,1836-411,107-30,216-25,0 0,0-2,-32-2,52 2,0 0,-1 0,1 0,-1 0,1 0,0 0,-1 0,1 0,0 0,-1-1,1 1,0 0,-1 0,1 0,0 0,0-1,-1 1,1 0,0 0,-1 0,1-1,0 1,0 0,0-1,-1 1,1 0,0 0,0-1,0 1,0 0,-1-1,1 1,0 0,0-1,0 1,0 0,0-1,0 1,0-1,0 1,0 0,0-1,0 1,20-18,37-10,0 2,99-30,-105 39,183-57,2 10,3 11,434-39,-641 89,0 2,35 4,-41 5,-26-8,1 1,-1-1,0 0,0 0,0 1,1-1,-1 0,0 1,0-1,0 0,0 1,1-1,-1 0,0 1,0-1,0 0,0 1,0-1,0 0,0 1,0-1,0 0,0 1,0-1,0 1,0-1,0 0,-1 1,1-1,0 0,0 1,0-1,0 0,-1 0,1 1,0-1,0 0,-1 0,1 1,0-1,-1 0,-9 7,0 0,-1-1,1-1,-2 0,-22 7,-218 68,-313 55,545-131,-846 152,718-140,145-15,-1-1,0 0,0 0,0 0,0 0,0 0,0-1,1 0,-1 0,0 0,0 0,1 0,-5-3,7 3,1 1,0-1,-1 1,1-1,0 1,0-1,-1 1,1-1,0 1,0-1,0 1,0-1,0 0,0 1,0-1,0 1,0-1,0 1,0-1,0 0,0 1,0-1,1 1,-1-1,0 1,0-1,1 1,-1-1,23-25,26-13,2 2,109-58,-42 28,-44 21,396-265,-448 294,-1-1,-1-1,-1 0,21-29,-32 37,0-1,-1 0,0-1,-1 1,-1-1,0-1,-1 1,0-1,-1 1,2-17,1-33,-4 24,3 1,17-74,42-57,-62 165,0 0,0 0,-1-1,0 1,1-1,-2 1,1-1,0 0,-1 1,0-1,0 0,-1 1,1-1,-1 1,0-1,0 0,0 1,-1 0,-2-7,0 7,-1-1,1 1,0 0,-1 1,0-1,0 1,0 0,0 0,-1 0,1 1,-1 0,1 0,-1 0,0 0,-10 0,-65-11,-1 4,-84 2,16 0,128 6,-45-3,0-2,-75-18,80 1,61 22,-1 1,0-1,1 0,-1 0,1 1,-1-1,1 0,0 0,-1 0,1-1,0 1,0 0,0 0,0-1,0 1,0 0,0-1,0 1,1-1,-1 1,0-1,1 0,-1 1,1-1,0 0,-1 1,1-1,0 0,0 1,0-3,2 2,-1 0,0 0,1 0,-1 0,1 0,0 0,-1 1,1-1,0 1,0-1,0 1,0 0,0 0,0 0,1 0,-1 0,0 0,3 0,32-9,1 2,0 2,0 1,47 0,-64 4,1185-11,-864 16,-255-5,100 6,-159 0,-28-5,1 0,-1 0,0 0,0 0,0 0,0 0,0 0,1 0,-1 1,0-1,0 0,0 0,0 0,0 0,0 0,0 0,0 0,1 1,-1-1,0 0,0 0,0 0,0 0,0 0,0 1,0-1,0 0,0 0,0 0,0 0,0 0,0 1,0-1,0 0,0 0,0 0,0 0,0 0,0 1,0-1,0 0,0 0,-1 0,1 0,0 0,0 1,0-1,0 0,0 0,0 0,0 0,0 0,-1 0,1 0,0 0,0 0,0 1,0-1,0 0,-1 0,1 0,0 0,0 0,0 0,-54 17,-388 82,-3-18,-690 34,599-103,491-13,-67-10,109 10,-1 1,1-1,-1 0,1 0,0 0,-1-1,1 1,0-1,0 1,-4-4,6 5,1-1,0 1,-1 0,1-1,0 1,0-1,-1 1,1-1,0 1,0-1,0 1,0-1,0 1,-1-1,1 0,0 1,0-1,0 1,0-1,1 1,-1-1,0 1,0-1,0 1,0-1,0 1,1-1,-1 1,0-1,0 1,1-1,-1 1,0 0,1-1,-1 1,1-1,0 1,7-7,0 2,1-1,0 1,0 0,16-5,111-39,172-37,-289 81,2368-532,-2262 512,-95 22,-30 3,0 0,0 0,0 0,0 1,0-1,0 0,0 0,0 0,0 1,0-1,0 0,0 0,0 1,0-1,0 0,0 0,0 0,0 1,0-1,0 0,0 0,0 0,0 1,-1-1,1 0,0 0,0 0,0 0,0 1,-1-1,1 0,0 0,0 0,0 0,0 0,-1 0,1 1,0-1,0 0,0 0,-1 0,1 0,0 0,0 0,-1 0,1 0,0 0,0 0,0 0,-1 0,1 0,-61 25,-81 21,-2-6,-176 25,-316 13,-977-5,1586-74,31-1,33 0,33-1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3.88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55,'-11'11,"-14"26,-15 40,-22 29,-11 18,-6 0,12-10,17-37,16-52,27-53,35-45,36-53,28-38,11-25,-13 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1:27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1768 310,'0'7,"0"1,-1-1,1 0,-2 0,1 0,-1 0,0-1,0 1,-4 6,-5 17,-138 305,-32-5,99-184,-375 747,436-848,2 1,-25 95,42-136,1 1,0-1,1 1,-1-1,1 1,0-1,1 1,-1-1,2 8,-1-12,0 1,0 0,0 0,0 0,0 0,0-1,1 1,-1 0,1-1,-1 0,1 1,-1-1,1 0,0 1,0-1,-1 0,1 0,0-1,0 1,0 0,0-1,0 1,0-1,0 1,1-1,-1 0,3 0,9 0,0-1,0 0,0-1,0 0,-1-1,27-10,88-43,23-29,252-187,-363 243,371-296,-303 227,142-165,-228 234,-22 29,0 0,0 0,0 0,1 0,-1 0,0 0,0 0,0 0,0 0,0 0,0-1,1 1,-1 0,0 0,0 0,0 0,0 0,0 0,0 0,0-1,0 1,0 0,0 0,0 0,1 0,-1 0,0-1,0 1,0 0,0 0,0 0,0 0,0-1,0 1,0 0,0 0,0 0,-1 0,1 0,0-1,0 1,0 0,0 0,0 0,0 0,0 0,0-1,0 1,0 0,-1 0,1 0,0 0,0 0,0 0,0 0,0 0,0 0,-1 0,1-1,0 1,0 0,0 0,0 0,0 0,-1 0,1 0,0 0,0 0,0 0,-49 32,-14 17,-87 91,-48 76,175-190,-119 136,6 7,-151 247,230-308,49-77,8-30,1-1,-1 0,0 0,0 1,0-1,1 0,-1 0,0 1,0-1,1 0,-1 0,0 0,1 0,-1 0,0 1,1-1,-1 0,0 0,1 0,-1 0,0 0,0 0,1 0,-1 0,0 0,1 0,-1 0,0 0,1 0,-1 0,0-1,1 1,-1 0,0 0,1 0,-1 0,0-1,0 1,1 0,-1 0,0 0,0-1,1 1,8-7,-1 0,1 0,13-15,63-84,120-192,-123 173,398-636,-425 671,-38 67,-17 23,0 0,0 0,0 0,0 0,0 0,0 0,0 0,0 0,0 1,0-1,0 0,0 0,0 0,0 0,0 0,0 0,0 0,0 0,0 1,0-1,0 0,0 0,0 0,0 0,0 0,0 0,0 0,0 0,0 0,1 0,-1 0,0 0,0 0,0 1,0-1,0 0,0 0,0 0,0 0,0 0,0 0,1 0,-1 0,0 0,0 0,-21 50,-87 180,-88 201,137-286,-40 157,92-280,-14 69,20-86,1 0,-1 0,1 1,0-1,0 0,1 0,-1 0,1 0,0 0,1 0,-1 0,1-1,0 1,3 5,-3-7,0-1,0 0,0 0,1 0,-1 0,1 0,-1 0,1-1,0 1,0-1,-1 0,1 0,0 0,0 0,0 0,0-1,0 1,0-1,0 0,0 0,1 0,-1 0,0-1,6-1,10-2,-1-1,1-1,18-8,-25 9,84-36,135-80,85-78,509-412,-783 575,-25 21,0 0,0 1,1 0,1 2,40-21,-59 33,1-1,0 1,-1 0,1-1,0 1,0 0,-1-1,1 1,0 0,0 0,-1 0,1-1,0 1,0 0,-1 0,1 0,0 0,0 1,0-1,-1 0,1 0,0 0,0 1,-1-1,1 0,0 1,-1-1,1 0,0 1,-1-1,1 1,-1-1,1 1,-1 0,1-1,-1 1,1-1,-1 1,1 0,-1-1,0 1,1 0,-1 0,0-1,0 1,1 0,-1 0,0-1,0 1,0 2,-2 7,1 0,-2 1,0-1,0 0,-1 0,-8 16,-211 379,115-222,86-145,-71 124,-80 194,170-350,-1 3,1 0,0 0,0 0,-3 19,6-28,0 1,0-1,0 1,0-1,0 1,0-1,0 0,0 1,0-1,0 1,0-1,1 1,-1-1,0 1,0-1,0 0,1 1,-1-1,0 1,0-1,1 0,-1 1,0-1,1 0,-1 1,1-1,-1 0,0 0,1 1,-1-1,1 0,-1 0,0 0,1 0,-1 1,1-1,0 0,2-1,0 1,0-1,0 0,0 0,0 0,-1 0,1 0,0-1,-1 1,5-4,190-144,-99 71,1281-961,-1250 954,-125 82,1 1,-1-1,1 1,0 0,0 0,0 0,0 1,0 0,0 0,1 0,-1 1,6-1,-10 1,0 1,0-1,0 0,0 1,-1-1,1 0,0 1,0-1,0 1,0 0,-1-1,1 1,0 0,-1-1,1 1,0 0,-1 0,1-1,-1 1,1 0,-1 0,1 0,-1 1,1 2,0 0,-1-1,0 1,0-1,0 1,0 0,0-1,-1 1,-1 5,-10 28,-2-1,-1-1,-2 0,-1-1,-25 34,3-1,-102 173,-117 205,36-1,208-402,15-42,0 1,0-1,0 0,0 1,-1-1,1 0,0 1,0-1,0 0,0 1,0-1,0 0,0 1,0-1,0 0,0 1,0-1,0 0,0 1,1-1,-1 0,0 1,0-1,0 0,0 1,1-1,-1 0,0 0,0 1,0-1,1 0,-1 0,0 1,1-1,-1 0,0 0,0 0,1 1,-1-1,0 0,1 0,-1 0,1 0,5-2,-1-1,1 0,-1 0,0-1,0 0,0 0,-1 0,8-7,224-258,-220 250,133-175,191-327,-291 429,-46 74,-3 18,-1 0,1 0,-1 0,1-1,-1 1,1 0,-1 0,1 0,-1 0,1 0,-1 0,1 0,-1 0,1 0,-1 0,1 0,-1 0,1 1,-1-1,1 0,-1 0,1 0,0 1,-1-1,1 0,-1 0,0 1,-26 18,1 1,0 0,2 2,0 1,-25 33,23-28,-68 76,5 4,-120 191,194-275,2 2,0-1,-9 30,21-50,-1 0,1 0,0 1,0-1,1 0,0 8,0-12,0 1,0-1,0 0,0 0,1 1,-1-1,0 0,1 0,-1 0,1 0,0 1,-1-1,1 0,0 0,0 0,-1 0,1 0,2 1,0-1,1 0,-1 0,0 0,1-1,-1 0,0 1,1-1,-1 0,0-1,1 1,-1 0,0-1,1 0,-1 0,0 0,0 0,0-1,5-2,40-21,-1-2,-2-2,77-64,311-322,-320 298,-103 109,-20 23,-37 45,-574 815,609-856,-29 42,3 2,3 2,-30 77,63-136,0 0,0 0,1 1,0-1,0 0,1 9,0-13,0 0,0 0,0-1,1 1,-1 0,1 0,-1 0,1 0,0-1,0 1,-1 0,1-1,1 1,-1 0,2 2,1-2,1 1,-1-1,0 0,0-1,1 1,-1-1,1 0,0 0,-1 0,1-1,0 1,-1-1,1 0,0 0,0-1,5-1,27-3,-1-2,68-21,77-38,-157 56,415-182,-336 138,-4-3,111-84,-173 112,-1-1,-2-1,-1-3,-1 0,27-40,-46 55,-1 0,0-1,-1 0,-2 0,0-1,-1-1,-1 0,-1 0,-1 0,-1 0,0-1,-1-29,-3 42,0 1,-1 0,0-1,0 1,-1 0,-1 0,1 0,-1 0,-1 0,0 1,-6-12,3 11,0 0,-1 1,0 0,0 0,-1 0,1 1,-2 1,1-1,-17-7,-46-22,-128-46,-97-9,55 27,-320-40,-260 35,152 78,509 5,0 7,-171 45,260-47,-106 44,142-47,0 1,2 2,0 2,-40 31,61-41,0-1,2 2,-1-1,1 2,1-1,0 1,1 1,0 0,1 0,1 1,-7 17,10-19,1-1,1 1,0 0,0 0,1 0,1 1,0-1,1 0,0 0,1 0,0 0,2 0,7 20,-4-12,2-1,1 0,0-1,1 0,1-1,1-1,1 1,0-2,32 29,-23-27,1 0,1-2,0-1,1-1,1-1,44 16,1-9,1-3,1-3,0-3,0-4,83-2,29-7,0-9,-1-7,-2-9,0-8,-2-7,260-98,-341 101,-2-4,-2-4,-2-4,-3-4,87-69,-130 85,-2-2,-2-3,-2-1,40-54,-56 62,-1-1,-2-2,-2 0,-1-1,-3-1,16-54,-27 72,0-1,-2 0,0 0,-2 0,-1 0,-1 0,-1 0,-1 0,-2 0,0 0,-15-45,15 57,-1 0,-1 0,-1 0,0 0,0 1,-1 1,0-1,-1 1,-1 0,0 1,0 1,-1-1,0 1,0 1,-1 0,0 1,-1 0,0 1,0 0,0 1,-1 1,-16-4,8 4,0 2,1 0,-1 1,0 2,0 0,1 1,-1 1,1 1,0 1,0 1,-32 14,1 3,1 3,1 2,-61 45,12 1,4 4,4 3,-115 133,98-84,-178 278,170-202,99-170,1-1,2 2,-16 63,27-90,1-1,1 1,0-1,0 1,1-1,0 1,1-1,0 1,3 12,-3-19,0 0,1 1,-1-1,1 0,0-1,-1 1,1 0,1 0,-1-1,0 1,1-1,-1 0,1 0,0 0,-1 0,1 0,0 0,0-1,1 1,-1-1,0 0,0 0,1 0,-1-1,0 1,1-1,-1 0,5 0,9-1,0 0,0-1,0-1,0-1,-1 0,24-10,34-16,-1-3,120-74,128-115,-201 131,109-106,-196 165,-1-2,-2-1,-1-1,-2-1,-2-1,-1-2,32-73,-47 91,-2-1,0 0,-2 0,-1-1,0 1,-2-1,-1-45,-2 51,-2 0,0 0,-1 0,0 1,-2-1,0 1,-1 0,0 1,-2 0,-18-28,10 22,0 1,-2 0,-1 1,0 1,-1 1,-1 1,-35-21,20 18,0 1,-2 1,0 3,-56-16,14 13,-1 3,0 4,-1 4,-121 4,124 5,-1 3,1 4,0 4,1 3,-95 32,135-34,1 2,0 2,2 2,-68 47,79-48,1 2,2 0,0 2,1 0,1 2,1 0,-21 38,23-33,2 1,1 1,2 0,1 1,2 0,0 1,3 0,1 0,1 1,2-1,2 1,0-1,9 47,-4-51,1 0,2 0,1-1,2 0,1-1,0 0,2-1,2 0,0-2,2 0,0 0,2-2,1 0,0-1,34 25,-18-19,2-2,0-2,2-2,1-1,0-2,81 24,-64-28,1-2,0-3,0-3,104-1,-68-11,0-4,0-4,-1-4,-1-5,0-3,126-54,-159 54,-1-3,-1-2,-2-3,-1-2,57-47,-86 59,-1-2,-1 0,-1-1,-1-2,-2 0,-1-1,-1-1,-1-1,-2-1,-1 0,13-41,-18 37,-1 1,-2-1,-2-1,-1 1,-1-1,-3 0,0 1,-3-1,-1 1,-16-67,6 54,-3 2,-1 0,-2 1,-3 1,-1 0,-2 2,-44-55,27 46,-1 3,-2 1,-3 2,-104-75,82 75,-2 2,-1 4,-113-44,59 40,-2 5,-1 6,-2 6,-244-19,235 38,-1 6,-145 17,192-4,-1 5,2 4,-168 58,211-58,2 1,0 3,2 2,-78 56,98-61,2 2,1 0,1 2,1 1,1 0,1 2,1 0,-24 49,27-41,3 1,1 1,1 0,2 0,2 1,2 0,1 0,2 1,2 0,7 75,1-62,2 0,2-1,3-1,2 0,2-1,2-1,44 78,-44-94,2-1,1 0,1-2,42 41,-54-59,1 0,1-1,0-1,0 0,1-1,0 0,1-1,-1-1,2-1,-1 0,1-1,18 3,-29-7,0-1,1 0,-1 0,0-1,0 1,0-1,0-1,1 1,-2-1,1-1,0 1,0-1,-1 1,1-2,-1 1,0-1,0 1,0-1,-1-1,1 1,-1-1,0 1,0-1,-1 0,1-1,-1 1,3-8,5-10,-1-1,-1 0,-1 0,-1-1,4-33,-5 22,-2-1,-1 0,-2 0,-2 0,-1 0,-2 0,-1 1,-2 0,-16-48,14 57,-1 1,-1 1,-2 0,0 0,-2 1,-1 1,0 1,-2 0,0 1,-2 1,0 1,-1 0,-24-15,8 11,-1 1,-1 3,-1 1,0 1,-2 3,-61-14,17 11,-1 4,-111-2,114 13,0 3,0 5,0 2,-151 38,184-32,2 1,0 3,1 3,1 1,0 2,2 2,2 2,0 2,-46 43,54-38,1 2,2 1,2 1,1 2,2 0,2 2,-23 55,33-63,1 1,2 0,1 1,3 0,0 1,3 0,1 0,1 0,7 77,-1-90,2-1,1 1,1 0,1-1,2-1,0 0,1 0,1 0,1-2,1 0,1 0,1-1,1-1,0-1,2 0,0-1,26 17,15 6,1-3,2-3,2-3,134 46,-14-19,367 65,205-43,-346-68,-346-15,1-2,0-4,-2-2,72-22,-119 28,0 0,0-2,-1 0,0-1,0 0,0-1,-2-1,28-23,-34 24,0 0,-1 0,0 0,0-1,-1 0,-1 0,1-1,-2 1,1-1,-2 0,1 0,-2-1,4-21,-5 9,0-1,-1 1,-1-1,-1 1,-2 0,0 0,-2 0,0 1,-2-1,-12-26,-2 4,-2 2,-1 1,-2 2,-33-40,51 70,-1 0,1 0,-2 1,1 0,-1 1,-1 0,0 1,0 0,0 1,-1 0,0 1,-1 0,1 1,-1 1,0 0,0 1,0 1,-1 0,1 0,0 2,-1 0,-28 3,7 2,-1 1,1 2,1 1,0 2,0 2,1 1,-32 18,6 2,2 2,-98 81,130-96,0 2,2 1,1 1,1 1,1 1,-23 37,40-57,0 0,1 0,0 0,0 1,0-1,1 1,0 0,0-1,1 1,0 0,1 0,0 0,0 0,0 0,1 0,0 0,4 11,-1-10,0 1,1-1,0 0,1 0,0 0,0-1,1 0,0 0,0-1,1 0,0 0,15 10,6 1,1-2,1-1,0-2,1-1,0-1,1-1,0-2,42 4,58 6,1-6,0-7,0-4,0-7,-1-6,0-5,-1-6,-1-6,213-76,-276 79,0-3,114-68,-159 82,0-1,0-1,-2-1,0-1,-1 0,-1-2,-1-1,-1 0,0-1,17-35,-21 29,-1-1,-1 0,-2-1,-2 0,0 0,-2 0,2-58,-7 44,-2 1,-1 0,-3 1,-1-1,-16-48,13 59,-2 1,-1 0,-2 1,-1 0,-1 2,-2 0,0 0,-37-38,36 46,-1 1,-1 0,-1 2,-1 1,0 0,-1 2,-1 1,0 1,-1 1,-43-13,29 16,-1 1,0 3,0 1,0 2,-1 2,1 2,0 1,0 3,0 1,-59 18,11 4,2 3,1 4,-135 77,131-58,1 3,3 5,-104 97,138-110,3 3,1 2,3 2,3 2,-63 113,95-150,0 0,2 1,1 0,0 0,2 1,1 0,0 0,2 1,1-1,1 29,2-41,0 1,1-1,0 0,1-1,1 1,0 0,0-1,1 0,0 0,1 0,0-1,1 1,0-1,1-1,0 0,0 0,1 0,0-1,0-1,1 1,0-1,12 5,-2-2,2 0,0-1,0-2,0 0,43 7,128 2,-15-16,0-8,-1-7,292-65,-351 54,0-5,-3-5,191-87,-255 97,-1-3,-2-2,-1-2,47-42,-65 48,-2 0,-1-2,-1-1,-2 0,-1-2,35-67,-44 70,-2 0,0 0,-2-1,-1 0,-2-1,-1 1,-1-1,-2 0,-1 0,-1-1,-2 1,-1 0,-2 0,0 1,-2-1,-2 1,-1 1,-1 0,-1 0,-21-35,25 51,-1 0,0 1,-1 0,0 0,-1 1,-1 1,1 0,-2 0,1 1,-1 1,0 0,-1 0,0 2,0 0,-1 0,0 1,-18-3,-13-2,-1 1,0 3,-56-1,-3 7,-137 18,-197 61,253-29,2 7,3 9,-247 126,296-121,3 6,4 5,4 6,-220 205,273-222,4 3,-67 97,92-110,2 1,-36 81,58-106,1 0,3 1,1 1,1 0,-5 51,13-71,1 0,1 1,0-1,1 0,2 0,0 0,0 0,2-1,0 1,2-1,0 0,11 20,-9-23,0-1,2 0,0-1,0 0,1 0,1-1,0-1,1 0,0-1,0 0,1-1,0-1,28 11,-4-5,0-2,0-2,1-1,61 5,179-5,327-43,-1-32,-170 16,-320 38,342-45,-433 53,1 0,0-1,45-15,-66 19,0-1,-1 0,1 0,0-1,-1 0,1 1,-1-1,0-1,0 1,0-1,-1 1,1-1,-1 0,0-1,0 1,0 0,0-1,-1 0,2-5,-2 3,-1 0,0 1,-1-1,0 0,0 0,0 1,-1-1,-2-10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7.14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1397,'-11'18,"-1"0,-1-1,-16 19,15-21,2 0,0 1,-14 25,24-36,-1 0,1 0,0 0,1 0,-1 0,1 0,0 0,-1 8,3-11,-1 0,0 0,0 0,1-1,-1 1,1 0,-1 0,1 0,0 0,-1-1,1 1,0 0,0-1,1 1,-1-1,0 1,0-1,1 0,-1 1,1-1,-1 0,1 0,0 0,-1 0,1 0,0 0,2 0,8 2,-1 0,0-1,1-1,0 0,-1 0,1-2,12 0,164-18,249-56,-284 45,471-99,-309 62,-94 25,-201 38,1 2,-1 0,1 1,26 3,-47-2,1 0,0 0,0 0,-1 0,1 0,0 0,-1 0,1 1,0-1,0 0,-1 0,1 1,0-1,-1 0,1 1,-1-1,1 1,0-1,-1 1,1-1,-1 1,0-1,1 1,-1 0,1-1,-1 1,0 0,1-1,-1 2,0 0,-1 0,1-1,-1 1,0 0,0-1,1 1,-1-1,0 1,0-1,-1 1,1-1,0 0,0 0,-1 1,-1 0,-30 23,-2-1,-38 20,-203 105,-324 146,-46 23,29 20,456-234,158-102,0 0,1 1,-1-1,0 1,1 0,-1-1,1 1,-3 5,5-8,0 0,0 1,0-1,0 0,0 1,0-1,0 1,0-1,0 0,0 1,0-1,1 1,-1-1,0 0,0 1,0-1,0 0,1 1,-1-1,0 0,0 1,1-1,-1 0,0 0,0 1,1-1,-1 0,0 0,1 0,-1 1,0-1,1 0,-1 0,0 0,1 0,-1 0,1 0,-1 0,0 1,1-1,-1 0,1 0,-1-1,0 1,1 0,-1 0,0 0,1 0,-1 0,1 0,27-4,0-1,0-2,28-9,221-69,967-281,62-39,-1236 384,-61 20,-13 5,-91 41,62-30,-454 220,376-180,-60 35,154-82,1 2,0 1,1 0,-22 20,36-30,0-1,0 1,0 0,0 0,1 0,-1 0,0 0,0 0,0 0,1 0,-1 0,1 0,-1 0,1 0,-1 0,1 0,0 1,-1-1,1 0,0 0,0 1,0-1,0 0,0 0,0 1,0-1,1 0,-1 0,0 0,1 1,-1-1,1 0,-1 0,1 0,-1 0,1 0,0 0,-1 0,1 0,0 0,0 0,0 0,0-1,0 1,1 1,8 2,0-1,0 0,0 0,1-1,-1 0,0-1,1 0,15-1,98-3,239-38,637-155,-325 55,-520 117,-119 24,-35 0,-1 0,0 0,0 0,0 0,0 1,0-1,1 0,-1 0,0 0,0 0,0 1,0-1,0 0,0 0,0 0,0 0,0 1,1-1,-1 0,0 0,0 0,0 1,0-1,0 0,0 0,0 0,0 1,0-1,0 0,-1 0,1 0,0 0,0 1,0-1,0 0,0 0,0 0,0 0,0 1,0-1,-1 0,1 0,0 0,0 0,0 0,0 1,-1-1,1 0,0 0,0 0,0 0,0 0,-1 0,1 0,0 0,0 0,0 0,-1 0,1 0,0 0,0 0,0 0,-1 0,1 0,-61 26,55-24,-185 70,-676 277,729-279,104-46,25-11,25-9,25-10,405-117,3-36,-430 152,874-385,-789 336,-95 47,-28 12,-57 21,-1437 570,1392-547,117-46,1 1,-1-1,0 0,0 0,1-1,-1 1,0-1,0 0,0 0,0 0,0-1,-6-1,9 2,1-1,-1 1,0-1,0 1,1-1,-1 1,0-1,1 0,-1 1,1-1,-1 0,1 1,-1-1,1 0,-1 0,1 0,0 1,0-1,-1 0,1-2,3-29,17-21,2 1,43-75,-58 112,128-219,9-19,-137 241,3-6,-1 0,-1 0,8-26,-15 40,0 0,0 1,0-1,-1 0,1 0,-1 0,0 0,0 0,-1 0,1 0,-1 0,1 0,-1 0,-1 0,1 1,0-1,-1 0,0 1,0-1,0 1,0-1,-4-3,0 2,0 1,-1 0,1 0,-1 0,0 1,0 0,0 0,0 1,0 0,-1 0,1 1,-1 0,-7-1,-34-2,-1 3,-62 4,-112 21,173-18,-182 22,-728 76,773-93,173-11,0 0,0-1,0 0,0-2,-19-4,31 6,0 0,0 0,0-1,0 1,0-1,0 1,1-1,-1 0,1 0,0 0,-1 0,1 0,0-1,0 1,0-1,0 1,1-1,-1 0,1 1,0-1,-1 0,1 0,1 0,-1 0,0 0,1 0,-1 0,1-1,0 1,1-6,1-4,1 0,0 1,1-1,0 1,1 0,1 0,0 1,14-21,9-10,2 1,56-58,21-5,209-157,154-60,386-174,-1204 638,-24-16,-786 194,-7-60,900-205,241-51,-1 0,1 2,-23 9,46-16,0 0,0 0,0 0,-1 1,1-1,0 0,0 0,0 0,-1 0,1 0,0 0,0 0,0 1,0-1,-1 0,1 0,0 0,0 0,0 1,0-1,0 0,0 0,-1 0,1 1,0-1,0 0,0 0,0 0,0 1,0-1,0 0,0 0,0 0,0 1,0-1,0 0,0 0,0 1,0-1,0 0,1 0,-1 0,0 1,0-1,0 0,0 0,0 0,0 0,0 1,1-1,-1 0,0 0,0 0,0 0,0 0,1 0,-1 1,0-1,0 0,0 0,1 0,-1 0,0 0,0 0,1 0,-1 0,0 0,0 0,1 0,38 6,137-1,982-17,-482 2,-526 12,-110 7,-39-9,0 0,-1 0,1 1,-1-1,1 0,0 0,-1 1,1-1,-1 1,1-1,-1 0,1 1,-1-1,1 1,-1-1,0 1,1-1,-1 1,0-1,1 1,-1-1,0 1,0 0,1-1,-1 1,0 0,0-1,0 2,-2 1,0 0,0 0,-1 0,1-1,-1 1,0-1,1 1,-1-1,0 0,0 0,-1 0,1 0,0-1,-1 1,-6 1,-149 52,-103 17,-821 155,501-114,562-108,-54 11,72-15,10-1,46-6,163-25,137-26,115-22,1082-150,-1395 220,-134 14,-39 6,-121 25,-122 18,233-49,-650 147,466-96,-241 101,391-132,0 2,2 3,1 3,-103 77,141-93,0 2,-29 33,43-43,-1-1,1 1,1 0,-1 1,2 0,-1 0,1 0,-3 14,6-20,0-1,1 0,-1 1,1-1,0 0,0 1,0-1,0 0,1 1,-1-1,1 0,0 1,0-1,0 0,0 0,1 0,-1 0,1 0,0 0,-1 0,6 4,-2-2,1 0,1-1,-1 1,1-1,0-1,0 1,0-1,0-1,10 3,40 9,1-4,1-1,0-4,75-1,-85-3,302 4,87-6,323-6,653 1,-995 16,-131 14,-203-7,-80-15,-1-1,0 0,0 1,0 0,0 0,0 0,0 0,0 1,3 3,-6-5,-1-1,1 1,0 0,-1 0,1-1,-1 1,1 0,-1 0,0 0,1 0,-1 0,0-1,0 1,1 0,-1 0,0 0,0 0,0 0,0 0,0 0,0 0,-1 0,1 0,0 0,0 0,-1 0,1-1,0 1,-2 2,0 0,-1 1,0-1,0 0,0 0,0 0,-1 0,1-1,-1 1,-5 2,-30 14,0-2,-78 21,-222 52,-443 91,-782 200,1283-299,133-28,131-43,37-11,122-30,2129-483,-2095 468,-170 44,0 0,0-1,0 0,0 0,0-1,0 0,-1 0,0 0,6-4,-11 7,0-1,0 1,0-1,0 1,0 0,0-1,0 1,-1 0,1-1,0 1,0-1,0 1,0 0,-1-1,1 1,0 0,0-1,0 1,-1 0,1 0,0-1,-1 1,1 0,0 0,-1-1,1 1,0 0,-1 0,1 0,0 0,-1 0,1-1,-1 1,1 0,0 0,-1 0,1 0,0 0,-1 0,-44-7,-50 2,-177 11,-105 36,347-38,-781 114,314-43,350-57,115-19,32 1,0 0,-1 0,1 0,0 0,0 0,0 0,0 0,-1 0,1 0,0 0,0 0,0 0,0 0,-1 0,1 0,0 0,0 0,0 0,0-1,0 1,-1 0,1 0,0 0,0 0,0 0,0 0,0-1,0 1,0 0,-1 0,1 0,0 0,0-1,0 1,0 0,0 0,0 0,0-1,0 1,0 0,0 0,0 0,0 0,0-1,0 1,0 0,0 0,1 0,-1 0,0-1,0 1,0 0,0 0,0 0,0 0,0 0,0-1,1 1,-1 0,0 0,0 0,0 0,0 0,0 0,1 0,-1 0,0-1,0 1,15-7,0 0,0 1,32-8,680-132,-658 135,960-103,-1013 113,-1 1,0 0,1 1,27 6,-42-7,0 0,0 0,0 1,0-1,0 0,0 1,-1-1,1 0,0 1,0-1,0 1,0 0,-1-1,1 1,0-1,-1 1,1 0,0 0,-1-1,1 1,-1 0,1 0,-1 0,1 0,-1 0,0 0,1-1,-1 1,0 0,0 0,0 0,0 0,0 0,0 0,0 0,0 0,0 0,0 0,0 0,-1 0,1 0,0 0,-1 0,1 0,-1-1,0 3,-4 4,-1 1,1-1,-1 0,0 0,-1 0,0-1,0 0,0-1,-14 8,-89 46,80-45,-508 232,410-190,-24 18,114-47,38-27,0 0,0 0,-1 0,1 0,0 1,-1-1,1 0,0 0,0 0,0 1,-1-1,1 0,0 0,0 1,0-1,-1 0,1 0,0 1,0-1,0 0,0 1,0-1,0 0,0 1,0-1,0 0,0 0,0 1,0-1,0 0,0 1,0-1,0 0,0 1,0-1,0 0,0 1,0-1,0 0,1 0,-1 1,0-1,0 0,0 0,1 1,-1-1,0 0,1 1,5-1,1 1,-1-1,1 0,0-1,-1 1,1-1,-1 0,10-4,78-20,-2-5,154-72,167-123,-346 183,100-80,-147 105,0-1,-2-1,0 0,-1-2,-1 0,-1 0,-1-2,16-35,-26 49,0-1,-1 1,0 0,0-1,-1 0,0 1,-1-1,0 0,-1 0,0 0,-1 0,0 0,-2-12,1 17,0 0,0 0,-1 0,1 0,-1 0,0 0,0 0,-1 1,1 0,-1 0,0 0,0 0,-1 0,1 1,-1 0,1 0,-1 0,0 1,0-1,-1 1,1 0,0 1,-1-1,-10-1,-7 1,0 0,1 1,-1 1,-44 7,-182 40,-97 39,249-60,-1727 417,1445-380,337-58,-1-2,1-2,-81-8,115 6,1 0,-1-1,1 0,0-1,-1 1,1-1,-12-7,18 9,-1-1,0 1,0 0,1-1,-1 1,1-1,0 0,-1 1,1-1,0 0,0 0,0 0,0 0,0 1,0-2,1 1,-1 0,1 0,-1-3,2-2,1 0,-1 0,1 0,1 0,-1 1,1-1,1 1,-1 0,1 0,0 0,0 0,1 0,-1 1,12-9,25-26,3 2,48-33,589-360,-184 126,-440 267,77-67,-128 100,0 1,-1-2,1 1,-1-1,0 0,-1 0,1 0,-1 0,0-1,-1 0,0 0,0 0,3-9,-6 15,0-1,0 0,0 1,-1-1,1 0,0 1,-1-1,1 0,-1 1,1-1,-1 1,0-1,0 1,0-1,0 1,0 0,0-1,0 1,0 0,0 0,0 0,-3-2,-1 0,-1 0,0 0,0 1,0-1,0 1,0 1,0-1,-11 0,-26-2,-1 3,-85 7,-179 34,-314 85,413-71,202-52,0 0,0 0,0 0,0 1,1 0,-1 1,1-1,0 1,-8 7,14-11,0 1,0-1,0 0,-1 1,1-1,0 1,0-1,1 0,-1 1,0-1,0 1,0-1,0 0,0 1,0-1,0 1,1-1,-1 0,0 1,0-1,1 0,-1 1,0-1,0 0,1 0,-1 1,0-1,1 0,-1 0,0 1,1-1,-1 0,0 0,1 0,-1 0,1 0,-1 1,0-1,1 0,-1 0,1 0,-1 0,0 0,1 0,51 5,96-12,261-47,-293 36,-43 6,220-38,-253 40,-30 3,-17 6,-1 0,0 1,0 0,0 0,-15 3,-348 54,-9 31,181-40,-197 40,267-63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24575,'683'25'0,"95"17"0,5-42 0,-317-3 0,222 3-1365,-630 0-5461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24575,'5'6'0,"-1"1"0,0-1 0,0 1 0,0-1 0,-1 1 0,0 0 0,-1 1 0,1-1 0,-2 0 0,1 1 0,-1-1 0,1 12 0,0-4 0,26 255 0,-21-164 0,25 117 0,-14-137 0,8 28 0,-5 1 0,9 161 0,-7 65 0,17 167 0,-41 1 0,-2-206 0,2-164 0,-2-21 0,5 0 0,26 177 0,-18-235-18,-5-26-656,14 49 1,-13-69-6153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4:41.08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2162 443,'-1'9,"0"1,-1-1,0 0,-1 0,0 0,-1 0,1-1,-2 1,-7 11,-3 8,-41 83,-290 515,337-612,-43 60,47-68,1-1,-1 1,0-1,-1 0,0 0,1-1,-1 0,-12 7,17-11,0 0,0 1,1-1,-1 0,0 1,0-1,0 0,0 0,0 0,0 0,0 0,0 0,0 0,0 0,0-1,0 1,1 0,-1 0,0-1,0 1,0 0,0-1,0 1,1-1,-1 1,0-1,1 0,-1 1,0-1,1 0,-1 1,0-1,1 0,-1 0,1 0,0 0,-1 1,1-1,0 0,-1-1,-2-8,0 0,0 0,1 0,1-1,-1 1,1-15,5-78,-4 99,15-123,5 1,51-168,-3 12,-51 174,-16 104,-1-1,1 1,-1 0,1-1,-1 1,-1 0,1-1,-1 1,-1-6,2 9,-1 1,1 0,0-1,0 1,-1 0,1 0,0-1,-1 1,1 0,0 0,-1 0,1-1,-1 1,1 0,0 0,-1 0,1 0,-1 0,1 0,0 0,-1 0,1 0,-1 0,1 0,-1 0,1 0,0 0,-1 0,1 0,-1 1,1-1,0 0,-1 1,-26 19,-97 115,22-20,-39 24,-315 239,-200 70,561-385,-5 3,79-48,21-17,0-1,0 0,0 0,0 0,0 0,0 0,0 0,0 1,0-1,0 0,0 0,0 0,0 0,0 0,0 0,0 1,0-1,0 0,0 0,0 0,0 0,0 0,0 1,0-1,0 0,0 0,0 0,0 0,0 0,1 0,-1 0,0 0,0 1,0-1,0 0,0 0,0 0,0 0,0 0,1 0,-1 0,0 0,0 0,0 0,0 0,0 0,1 0,-1 0,0 0,0 0,0 0,0 0,0 0,0 0,1 0,-1 0,0 0,0 0,0 0,0 0,0 0,0 0,0-1,1 1,-1 0,0 0,0 0,0 0,0 0,44-15,-43 15,1137-493,-456 169,-621 290,-1-2,-3-3,-1-3,68-64,-105 88,16-14,0 1,2 2,2 2,45-25,-81 49,1 1,0 0,0 0,0 1,0-1,0 1,0 0,0 0,0 0,1 1,-1 0,0-1,1 1,-1 1,0-1,0 1,1-1,-1 1,4 2,-5-1,0 1,0-1,0 1,-1 0,1 0,-1 0,0 0,0 1,0-1,0 0,0 1,-1-1,0 1,1 0,-2 0,1-1,0 1,-1 0,1 0,-1 0,0-1,-1 7,1 22,-2 1,-1-1,-2 0,-14 53,-53 125,43-129,19-55,-119 379,124-385,1 1,1 1,1-1,1 0,1 30,0-46,1-1,-1 0,1 1,-1-1,1 0,0 0,1 0,-1 0,1 0,0 0,0 0,0 0,0-1,1 1,-1-1,1 1,0-1,0 0,0 0,1 0,-1-1,1 1,-1-1,8 4,-1-4,0 0,-1-1,1 1,0-2,0 0,0 0,0 0,0-2,-1 1,18-5,31-10,108-47,152-82,1341-567,-1400 624,-245 83,1 1,-1 0,1 1,0 1,-1 0,1 1,19 1,-33 0,-1 0,1 0,0 1,0-1,-1 0,1 0,0 1,0-1,-1 1,1-1,0 0,-1 1,1-1,0 1,-1-1,1 1,-1 0,1-1,-1 1,1 0,-1-1,1 1,-1 0,0-1,1 1,-1 0,0 0,0 0,1-1,-1 1,0 1,-1 1,1 0,-1 0,0 0,0 0,0 0,0-1,0 1,-1 0,1-1,-1 1,-2 2,-23 27,-2-2,-33 28,-572 470,274-236,253-204,-135 144,211-191,30-40,0 0,1 0,-1 0,1 0,-1 0,1 0,-1 0,1 0,-1 0,1 0,0 0,0 0,-1 0,1 0,0 0,0 0,0 0,0 1,1 0,-1-1,1 0,0-1,-1 1,1-1,0 0,0 1,0-1,0 0,-1 1,1-1,0 0,0 0,0 0,0 0,0 0,0 0,-1 0,1 0,0 0,0 0,0 0,0 0,1-1,50-15,138-68,105-53,1351-596,-1327 600,-265 111,5-4,0 3,2 3,101-20,-159 39,1 0,0 0,0 1,0-1,0 1,0 0,0 0,0 1,0-1,0 1,0 0,0 0,0 0,-1 0,1 1,0-1,4 4,-7-4,0 0,0 0,0 1,-1-1,1 0,0 1,-1-1,1 0,-1 1,1-1,-1 1,0-1,1 1,-1-1,0 1,0-1,0 3,-1 2,0 0,0 0,-1 0,0 0,-4 11,-29 49,-3-2,-3-1,-62 73,90-119,-646 740,536-624,121-131,-39 41,1 3,-63 94,102-138,-1 0,1 0,0 0,-1 0,1 0,0 0,0 0,0 1,1-1,-1 0,1 1,-1-1,1 1,0-1,-1 0,1 1,1-1,-1 4,2-5,-1 0,1 0,0 0,0 0,-1-1,1 1,0 0,0-1,0 1,0-1,0 0,0 0,0 0,0 0,-1 0,1 0,0 0,0-1,0 1,0-1,0 1,2-2,45-11,-1-2,73-33,-84 32,160-69,295-175,-488 258,0 0,0 0,-1 0,1-1,0 1,-1-1,1 0,-1 0,0 0,4-5,-15 9,0 1,0 0,0 0,1 1,-1 0,-7 5,-163 68,-104 38,-1286 413,1265-451,246-64,-94 9,142-20,0-1,0 0,0-1,1 0,-11-3,18 4,-1 0,0-1,0 0,0 1,0-1,1 0,-1 0,0 0,1 0,-1 0,1 0,-1-1,1 1,0 0,0-1,-1 1,-1-4,3 3,-1 0,1 1,-1-1,1 0,0 0,0 0,0 0,0 0,0 0,0 0,0 0,0 0,1 0,-1 0,1 0,0 0,0-2,3-4,1 0,-1 0,1 1,11-14,12-9,1 2,1 1,41-29,344-208,32 27,45-27,-345 170,-141 90,-1 0,1-1,-1 0,0 0,-1 0,1 0,-1-1,8-11,-12 16,0 0,1 0,-1 0,0 0,0 0,1 0,-1 0,0 0,0 0,0-1,0 1,0 0,-1 0,1 0,0 0,0 0,-1 0,1 0,0 0,-1 0,1 1,-2-3,0 1,0 0,0 1,0-1,0 1,-1-1,1 1,0 0,-1 0,1-1,-1 2,1-1,-5-1,-11-1,-1 0,1 1,-1 1,1 0,-23 4,-108 15,126-14,-520 98,-126 18,640-116,-2-2,-43-2,70 1,1-1,0-1,-1 1,1 0,0-1,0 0,-1 0,1 0,0 0,0 0,0-1,0 1,0-1,1 0,-1 1,0-2,1 1,-5-4,6 3,1 1,-1-1,1 1,-1-1,1 0,0 1,0-1,0 1,0-1,1 0,-1 1,1-1,-1 1,1-1,0 1,0-1,0 1,1 0,-1-1,0 1,1 0,-1 0,4-3,12-17,1 0,1 2,1 0,31-24,104-68,-88 66,-23 15,1 2,-2-2,-2-2,0-2,54-61,-89 88,0 1,-1-1,-1 0,8-15,-11 22,-1 0,1 0,-1 0,1 0,-1-1,1 1,-1 0,0 0,0-1,1 1,-1 0,0-1,0 1,0 0,-1-1,1 1,0 0,0 0,-1-1,1 1,0 0,-1 0,0 0,1-1,-1 1,0 0,1 0,-1 0,0 0,0 0,0 0,0 0,0 1,0-1,0 0,0 0,0 1,0-1,0 1,-2-1,-5-1,0 2,0-1,1 1,-1 0,0 1,0 0,0 0,1 1,-11 3,-295 97,238-75,-378 142,-128 45,4-32,532-170,-1-2,-59 6,99-15,0-1,-1 0,1 0,0-1,0 1,-1-1,-7-3,13 4,0-1,0 1,0-1,0 1,0-1,0 1,0-1,0 1,0-1,0 0,0 0,1 1,-1-1,0 0,1 0,-1 0,0 0,1 0,-1 0,1 0,0 0,-1 0,1 0,0 0,-1 0,1-2,1-2,1-1,0 0,0 1,1-1,-1 1,1 0,0-1,1 2,-1-1,1 0,0 1,0-1,0 1,7-4,36-34,74-50,87-44,271-132,254-78,-273 133,-397 184,-27 13,-1-1,-1-2,37-26,-66 39,-21 10,-256 95,-686 162,667-203,-405 29,675-85,1-1,0-1,-27-3,46 3,-1 0,0 0,0 0,1-1,-1 1,0 0,1-1,-1 1,1-1,-1 0,0 1,1-1,-1 0,1 0,0 0,-1 0,1 0,0-1,0 1,-1 0,1 0,0-1,0 1,1-1,-1 1,0-1,0 1,1-1,-1 0,1 1,-1-1,1 0,0 1,-1-1,1-2,1-2,1 1,0-1,0 1,0-1,0 1,1 0,0 0,0 0,0 0,6-6,27-32,2 1,87-73,107-62,120-59,-187 128,-150 99,0-2,-1 0,19-19,-25 13,-8 17,0-1,-1 1,1 0,0-1,0 1,-1-1,1 1,0 0,-1-1,1 1,-1 0,1-1,0 1,-1 0,1 0,-1-1,1 1,-1 0,1 0,-1 0,1-1,-1 1,1 0,-1 0,1 0,-1 0,1 0,-2 0,-11 2,1-1,-1 2,0-1,1 2,-16 5,-415 152,48-34,-118 40,329-94,175-69,0 0,1 0,-1 1,1 0,0 0,-13 13,21-18,0 1,-1-1,1 1,-1-1,1 1,0-1,0 1,-1 0,1-1,0 1,0-1,0 1,-1 0,1-1,0 1,0-1,0 1,0 0,0-1,0 1,0 0,1-1,-1 1,0-1,0 1,0 0,1-1,-1 1,0-1,0 1,1-1,-1 1,1-1,-1 1,1 0,3 2,-1-1,1 0,0 0,0 0,0-1,0 1,0-1,0 0,7 1,43 6,68 1,1135-8,-882-7,-310 5,40 0,124-16,-214 15,-1-1,0 0,0-1,24-9,-37 12,0 1,0-1,0 1,0-1,0 1,0-1,0 1,-1-1,1 0,0 0,0 0,-1 1,1-1,0 0,-1 0,1 0,0-1,-1 1,0 0,0 1,-1-1,1 1,0-1,0 1,0-1,-1 0,1 1,0-1,-1 1,1-1,0 1,-1-1,1 1,0 0,-1-1,1 1,-1-1,1 1,-1 0,1 0,-1-1,1 1,-1 0,0 0,1-1,-1 1,-12-3,0 0,0 0,0 2,1 0,-2 0,-13 1,-56 4,-1 3,-105 23,-163 55,267-63,-487 142,519-145,-56 27,105-45,0 1,1 0,-1 0,0 1,1-1,0 1,-1 0,-4 5,8-8,0 0,0 1,0-1,0 0,0 1,0-1,0 1,0-1,0 0,1 1,-1-1,0 0,0 1,0-1,0 0,0 1,1-1,-1 0,0 1,0-1,1 0,-1 1,0-1,0 0,1 0,-1 0,0 1,1-1,-1 0,0 0,1 0,-1 1,0-1,1 0,-1 0,0 0,1 0,-1 0,1 0,-1 0,0 0,1 0,-1 0,0 0,1 0,-1 0,1 0,-1-1,17 1,0 0,0-2,20-4,180-40,249-68,244-53,-548 141,-115 29,-46-3,0 0,-1 0,1 1,0-1,0 0,0 0,-1 1,1-1,0 1,-1-1,1 1,0-1,-1 1,1-1,-1 1,1-1,-1 1,1 0,-1-1,1 1,-1 0,0-1,1 1,-1 0,0 0,1-1,-1 2,-1 3,-1-1,0 1,1-1,-1 0,-1 0,1 1,-1-2,0 1,1 0,-2 0,1-1,0 0,-1 0,-4 4,-64 54,-83 54,37-29,-211 172,23 25,275-250,2 2,-30 46,53-73,1 0,0 0,1 0,0 1,0 0,1-1,0 1,1 0,-1 1,0 11,3-18,1 1,0 0,-1 0,1 0,0 0,1-1,-1 1,1 0,0-1,-1 1,2-1,-1 0,0 0,1 0,-1 0,1 0,0 0,0-1,0 1,0-1,0 0,1 0,-1 0,1 0,-1-1,8 3,11 3,1 0,-1-2,1 0,0-2,0 0,26-2,49-1,105-14,109-27,-282 37,1-1,1319-163,-1275 162,-29 4,-1-2,0-2,0-2,59-19,-96 24,0 0,-1 0,1 0,-1-1,0-1,0 1,-1-1,0 0,9-9,-12 11,0-1,-1 0,1 0,-1 0,0 0,0 0,-1-1,1 1,-1 0,0-1,0 1,0-1,-1 1,1-1,-1 0,0 1,-2-10,-1-1,-1-1,0 1,-1-1,-14-27,-40-66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2.3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6.6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24575,'3'60'0,"2"0"0,15 59 0,3 38 0,-8 211 0,-10-155 0,2-141 0,4-1 0,3 0 0,39 119 0,-52-187 0,13 50 0,-3 2 0,-1-1 0,2 92 0,-14 170 0,-3-139 0,5 833 0,-4-956 0,-1 1 0,-20 83 0,12-73 0,-6 78 0,16 147-632,3-256-101,1 23-6093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8.2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24575,'47'2'0,"-1"2"0,51 12 0,12 2 0,388 13 0,8-32 0,-178-3 0,596 4 0,-856 5 0,0 2 0,-1 4 0,99 27 0,-54-11 0,23 5-87,-37-7-339,1-4 0,133 10 0,-172-29-6400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9.9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0 24575,'6'0'0,"-1"1"0,1 0 0,-1-1 0,1 2 0,-1-1 0,0 1 0,1 0 0,-1 0 0,0 0 0,0 1 0,0-1 0,-1 1 0,1 0 0,-1 1 0,1-1 0,-1 1 0,5 6 0,4 6 0,0 0 0,-2 1 0,14 25 0,-20-34 0,11 24 0,0 1 0,-2 0 0,-2 1 0,-1 1 0,-2 0 0,-1 0 0,4 48 0,0 261 0,-6-63 0,62 199 0,-48-358 0,6 177 0,-23 124 0,-5-374 0,-2-1 0,-2 0 0,-2-1 0,-17 57 0,-5-13 0,-45 97 0,14-53-105,-51 123 334,93-207-601,2 0 0,3 2-1,-8 59 1,14-48-6454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2:22.61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0,'11'12,"4"3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9:00.51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2105 1,'-2'25,"0"-1,-2 1,-1 0,-13 39,10-33,-185 555,37-125,146-432,-9 36,18-62,0 0,0 1,1-1,0 0,0 0,0 1,0-1,0 0,0 1,1-1,0 0,0 0,0 1,2 4,-2-7,0 0,0 0,0 0,0 0,0 0,0 0,1 0,-1 0,0-1,0 1,1 0,-1-1,0 1,1-1,-1 0,1 1,-1-1,1 0,-1 0,1 0,-1 0,0 0,1 0,-1 0,1-1,-1 1,1 0,-1-1,0 1,1-1,1-1,48-27,-48 28,49-37,-2-3,59-60,82-101,-100 103,-133 141,12-12,1 0,1 2,-36 55,55-62,9-25,0 1,0-1,0 1,0-1,1 1,-1-1,0 1,0-1,0 1,0-1,1 0,-1 1,0-1,1 1,-1-1,0 0,1 1,-1-1,0 0,1 1,-1-1,0 0,1 0,-1 1,1-1,-1 0,1 0,-1 0,1 0,5 1,0-1,-1 0,1 0,0-1,0 1,0-2,6-1,67-19,86-36,-81 26,565-193,11 43,-614 171,45-9,-85 19,0 1,1 0,-1-1,1 2,-1-1,0 1,1 0,-1 0,0 1,10 4,-14-6,-1 1,1 0,0 0,-1 0,1 0,-1 0,0 1,1-1,-1 0,0 1,0-1,0 1,0-1,0 1,0 0,0-1,-1 1,1 0,0-1,-1 1,0 0,1 0,-1 0,0-1,0 1,0 0,0 3,-1 3,-1 0,0 0,0-1,0 1,-5 8,-9 17,-26 42,26-51,2 1,1 0,-14 39,26-61,0 1,0-1,0 0,0 1,1 0,-1-1,1 1,0-1,0 1,0-1,1 1,-1-1,1 1,0-1,0 1,0-1,3 7,-1-7,-1 0,1-1,0 1,0 0,0-1,0 1,0-1,1 0,-1 0,1-1,-1 1,1-1,-1 1,1-1,0 0,0 0,6 0,11 1,1 0,0-2,0 0,-1-2,38-7,121-34,-176 42,863-319,-438 147,-418 168,1 1,-1 0,1 1,14-2,-26 5,1 0,-1 0,0 0,0 0,0 0,1 0,-1 0,0 0,0 0,1 0,-1 0,0 0,0 0,0 0,1 0,-1 0,0 0,0 1,0-1,1 0,-1 0,0 0,0 0,0 1,0-1,1 0,-1 0,0 0,0 1,0-1,0 0,0 0,0 0,0 1,0-1,0 0,1 0,-1 1,0-1,0 0,0 0,0 0,0 1,-1-1,1 0,0 0,0 1,0-1,0 0,0 0,0 0,0 1,0-1,0 0,-1 0,1 0,0 1,0-1,0 0,0 0,-1 0,-29 32,-97 69,-170 103,150-107,-366 245,310-199,185-129,0 1,1 1,0 0,-22 29,38-42,-1-1,0 1,1-1,-1 1,1-1,0 1,0 0,0-1,0 1,0 0,1 0,-1 0,1 0,0 4,0-6,0 1,1-1,-1 0,1 0,-1 1,1-1,0 0,-1 0,1 0,0 0,0 1,0-1,0 0,0-1,0 1,0 0,0 0,0 0,0-1,1 1,1 1,7 0,-1 1,1-1,0-1,0 0,0 0,20-1,74-9,0-4,123-31,207-62,538-207,-854 265,-107 39,-33 12,-122 38,-254 111,271-100,-645 272,663-283,94-39,25-11,44-21,0 3,91-33,136-31,-209 68,255-66,-310 85,1 1,-1 0,28 1,-24 9,-21-6,1-1,-1 1,0-1,1 1,-1 0,0-1,0 1,0-1,1 1,-1 0,0-1,0 1,0 0,0-1,0 1,0 0,0-1,0 1,-1 0,1-1,0 1,0-1,0 1,-1 0,1-1,0 1,-1 0,-6 8,0-1,0 0,0 0,-1-1,0 1,-1-2,-12 9,-73 47,-168 82,-127 31,94-43,226-97,70-35,-1 0,0 0,0 0,0 1,0-1,0 0,1 0,-1 0,0 0,0 0,0 0,0 0,0 0,0 1,0-1,1 0,-1 0,0 0,0 0,0 0,0 1,0-1,0 0,0 0,0 0,0 0,0 0,0 1,0-1,0 0,0 0,0 0,0 0,0 1,0-1,0 0,0 0,0 0,0 0,0 0,0 1,-1-1,1 0,0 0,0 0,0 0,0 0,0 0,0 0,0 1,-1-1,47-9,565-204,-468 157,-72 28,479-192,-486 193,65-40,-125 65,1-1,-1 1,0-1,0 0,0 0,0-1,-1 1,1-1,-1 0,3-5,-6 9,1-1,-1 1,0-1,0 0,0 1,0-1,0 0,0 1,0-1,0 1,0-1,0 0,-1 1,1-1,0 1,0-1,-1 0,1 1,0-1,-1 1,1-1,0 1,-1-1,1 1,-1-1,1 1,-1 0,1-1,-1 1,1-1,-1 1,1 0,-1 0,0-1,1 1,-1 0,1 0,-1 0,0 0,1-1,-2 1,-14-2,-1 0,1 1,-1 1,-26 3,-201 30,-615 151,-29 6,170-81,644-101,59-10,40-8,372-87,-368 90,1262-199,6 128,-1269 77,-51 2,-87 1,-181 2,-1927 5,2176-9,-412-12,452 12,-77-12,78 12,0 0,1 0,-1 0,1 0,-1 0,0 0,1-1,-1 1,1 0,-1 0,1-1,-1 1,1 0,-1-1,1 1,-1-1,1 1,-1 0,1-1,-1 1,1-1,0 1,-1-1,1 1,0-1,0 0,-1 1,1-1,0 1,0-2,1 1,0-1,0 1,1-1,-1 1,1-1,0 1,-1 0,1 0,0 0,-1 0,1 0,0 0,0 1,0-1,2 0,73-24,96-18,-101 26,596-127,-530 117,-106 16,-47 7,-73 5,-146 11,-131 2,-113-1,-2644 12,3066-28,104-7,776-47,-808 57,6-1,0 0,0 2,-1 1,1 0,32 9,-49-9,1 0,-1 0,0 0,0 1,0 0,0 0,0 0,-1 1,1-1,-1 1,0 0,0 1,0-1,-1 1,1-1,-1 1,0 0,-1 0,1 0,-1 1,0-1,0 1,-1-1,0 1,0 0,1 7,2 44,-5 81,-2-93,3 1,1-1,13 76,-12-114,0 1,1-1,0 0,0 0,0-1,1 1,0-1,0 0,1 0,0 0,0 0,0-1,1 0,-1 0,1 0,0-1,1 0,7 4,12 5,1-2,0-1,41 9,-60-17,84 21,189 20,100-24,-292-16,2050 6,-2019-12,-518 1,10 2,-1899 0,2188-1,99 1,0 0,0 0,0 0,0 0,-1 0,1 0,0 1,0-1,0 0,0 0,-1 0,1 0,0 0,0 0,0 0,0 0,-1 0,1 0,0 0,0 0,0 0,0 0,-1 0,1 0,0 0,0 0,0 0,0 0,-1 0,1 0,0-1,0 1,0 0,0 0,0 0,-1 0,1 0,0 0,0 0,0-1,0 1,0 0,0 0,0 0,0 0,-1 0,1-1,0 1,0 0,0 0,0 0,0 0,0-1,0 1,0 0,0 0,0 0,0-1,0 1,0 0,0 0,1 0,19-8,471-92,-415 87,356-48,439-5,435 51,-1146 16,-33-1,318 5,-415-4,6 0,47 7,-77-7,1 0,-1 0,0 1,0 0,0 0,0 1,0-1,0 1,0 1,-1-1,1 1,-1 0,7 6,-10-7,0 0,-1 0,1 0,-1 0,1 0,-1 0,0 0,0 1,0-1,-1 0,1 0,-1 1,1-1,-1 1,0-1,-1 0,1 1,-1-1,0 5,0-5,0-1,0 1,1 0,-1 0,1 0,0 0,0-1,0 1,0 0,1 0,-1 0,1 0,0 0,0-1,0 1,0 0,0-1,0 1,1-1,-1 1,1-1,0 0,-1 1,1-1,0 0,1 0,-1 0,0-1,0 1,1 0,3 1,8 4,0-1,0 0,0-1,1-1,30 6,87 3,-100-10,1174 11,-1163-14,53-3,-88 3,12-1,-29-1,-3 0,-2-2,1 0,-1 0,2-2,-1 1,0-2,1 0,0 0,1-1,-1 0,2-1,-1-1,1 1,-12-16,-36-44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03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24575,'2'4'0,"0"0"0,1 0 0,-1 0 0,1-1 0,0 1 0,-1-1 0,2 1 0,-1-1 0,0 0 0,1 0 0,-1 0 0,1-1 0,6 4 0,10 9 0,653 494 0,-489-383 0,256 227 0,-325-254 0,-52-47 0,-2 3 0,55 64 0,-101-101 0,387 432 0,-337-385 0,78 73 0,-60-60 0,97 114 0,-115-111 0,-39-48 0,0-1 0,2-1 0,34 28 0,-19-25 0,0 3 0,-3 1 0,-1 2 0,46 61 0,107 140 0,-20-29 0,-130-156 0,1-3 0,4-1 0,1-2 0,2-3 0,3-1 0,85 56 0,44 26 0,-37-25 0,-96-65 0,-2 2 0,-1 2 0,54 64 0,-8-8 0,17 19 0,-57-60 0,1-2 0,66 51 0,-38-42 0,4-4 0,2-4 0,96 45 0,-158-90-455,1-1 0,52 12 0,-23-12-6371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1:30.61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1,'-2'0,"1"0,-1 0,0 1,1-1,-1 1,1-1,-1 1,1-1,-1 1,1 0,-1 0,1 0,0 0,0 0,-1 0,1 0,0 0,0 0,0 1,0-1,0 0,0 1,0-1,0 2,-15 45,13-37,-39 119,25-84,2 1,-12 65,26-107,0-1,0 1,1-1,0 1,0 0,0-1,0 1,1 0,-1-1,1 1,0-1,1 1,-1-1,1 0,0 1,0-1,0 0,1 0,-1 0,1-1,0 1,0 0,0-1,1 0,-1 0,1 0,-1 0,1-1,0 1,0-1,1 0,-1 0,0-1,9 3,10 1,0-1,1-1,-1-1,1-1,33-3,-40 1,1 1,67 0,-78 0,0 0,0 1,-1 1,1-1,0 1,-1 0,0 0,1 1,6 3,-12-4,1-1,-1 0,1 0,-1 1,1-1,-1 0,0 1,0-1,0 1,0 0,0-1,0 1,0 0,0 0,-1 0,1-1,-1 1,1 0,-1 0,0 0,0 0,0 0,0 0,0 0,0 0,-1 2,0 4,-2 0,1 0,-1-1,-7 15,-10 14,13-25,1 1,0 0,0 0,1 0,-5 21,9-31,1 1,0-1,0 1,0-1,0 0,0 1,0-1,1 1,-1-1,1 0,0 1,-1-1,1 0,0 1,1-1,-1 0,0 0,0 0,1 0,0 0,-1 0,1-1,0 1,0-1,0 1,0-1,0 1,0-1,0 0,0 0,0 0,1 0,-1 0,0-1,1 1,-1-1,1 0,-1 1,3-1,11 1,0 0,-1-1,1-1,29-4,110-27,176-61,114-25,-366 103,152-8,-215 23,0 1,-1 0,1 1,22 6,-37-8,1 0,-1 1,1-1,0 0,-1 1,1-1,-1 1,1 0,-1-1,1 1,-1 0,0 0,1 0,-1 0,0 0,1 0,-1 0,0 0,0 1,0-1,0 0,0 1,-1-1,1 1,0-1,-1 1,1-1,-1 1,1-1,-1 1,0-1,1 1,-1 0,0-1,0 1,0 0,-1-1,1 1,0 0,0-1,-1 1,1-1,-1 1,0-1,1 1,-1-1,0 1,-1 0,-5 9,0-1,-1 0,0-1,-19 16,21-19,-6 5,-31 32,41-41,0 1,-1 0,1 0,1 0,-1 0,0 0,1 0,-1 0,1 1,0-1,0 0,0 1,0 4,1-7,1 1,-1-1,0 1,1-1,-1 1,0-1,1 0,0 1,-1-1,1 0,0 1,0-1,0 0,0 0,0 0,0 0,0 0,0 0,0 0,0 0,1 0,-1-1,0 1,1 0,-1-1,0 1,1-1,-1 1,1-1,2 0,4 2,0-1,0 0,1-1,13-1,13-3,-1-1,0-2,0-2,52-20,136-70,-139 60,176-78,-249 112,21-8,-56 31,-29 18,-130 90,150-100,1 2,2 1,-31 35,56-57,0 0,1 0,0 0,0 1,0-1,1 1,0 0,1 0,0 1,0-1,1 1,-2 14,4-20,0 0,0 0,0 0,1 0,-1-1,1 1,0 0,0 0,0-1,0 1,0-1,0 1,1-1,0 1,-1-1,4 4,-1-3,0 0,1 0,-1 0,1 0,-1-1,1 1,0-1,0 0,0-1,0 1,9 0,8 2,1-2,-1-1,1-1,0-1,-1-1,1 0,-1-2,34-10,14-9,89-42,198-110,-213 99,3 6,164-52,-285 114,65-17,-85 24,0 0,0 0,0 0,0 1,0 0,-1 0,1 1,0 0,0 0,0 0,0 1,5 2,-9-3,-1-1,1 1,-1 0,1 0,-1 0,0 0,0 1,1-1,-1 0,0 0,0 1,0-1,0 1,0-1,-1 1,1-1,0 1,-1-1,1 1,-1 0,0-1,1 1,-1 0,0-1,0 1,0 0,0 0,0-1,0 1,-1 2,-1 5,-1 0,0-1,0 1,-9 14,-111 179,56-99,60-92,0 0,1 0,1 0,-8 21,13-31,-1 0,1 0,0 0,-1 0,1 0,0 0,0 1,0-1,0 0,0 0,0 0,0 0,0 0,1 0,-1 0,0 0,1 0,-1 0,1 0,-1 0,1 0,-1 0,1 0,-1 0,1 0,0-1,0 1,-1 0,1-1,0 1,0 0,0-1,0 1,0-1,0 1,0-1,0 1,0-1,0 0,0 0,2 1,7-1,0-1,0 0,-1-1,1 0,0 0,-1-1,18-8,128-55,208-122,-178 86,975-446,-1106 523,-54 25,0 0,0 0,-1 0,1-1,0 1,0 0,0 0,0 0,0 0,0 0,0 0,-1 0,1 0,0-1,0 1,0 0,0 0,0 0,0 0,0 0,0-1,0 1,0 0,0 0,0 0,0 0,0 0,0-1,0 1,0 0,0 0,0 0,0 0,0 0,0-1,0 1,0 0,0 0,0 0,0 0,0 0,0-1,1 1,-1 0,0 0,0 0,0 0,0 0,0 0,0 0,0 0,1-1,-1 1,0 0,0 0,0 0,0 0,0 0,1 0,-1 0,0 0,0 0,-37 4,-893 222,17 79,655-203,209-81,-60 36,105-55,0 0,0 0,0 1,1 0,-1 0,1 0,-1 0,1 0,0 1,0-1,0 1,-4 8,7-12,0 1,0 0,0-1,0 1,0-1,0 1,0 0,0-1,0 1,0-1,1 1,-1 0,0-1,0 1,1-1,-1 1,0-1,1 1,-1-1,0 1,1-1,-1 1,1-1,-1 0,1 1,-1-1,1 0,-1 1,1-1,0 0,36 8,12-11,0-1,-1-2,63-17,-72 15,394-96,-195 44,-208 56,-30 4,0 1,0-1,0 0,0 0,1 0,-1 1,0-1,0 0,0 0,0 0,0 1,0-1,0 0,0 0,0 1,0-1,0 0,0 0,0 1,0-1,0 0,0 0,0 0,0 1,0-1,-1 0,1 0,0 0,0 1,0-1,0 0,0 0,0 0,-1 0,1 1,0-1,0 0,0 0,-1 0,1 0,0 0,0 0,0 1,-1-1,1 0,0 0,0 0,-1 0,1 0,0 0,-53 30,-202 92,-300 159,546-275,-10 5,1 0,-32 27,45-34,1 0,0 0,1 0,-1 1,1 0,0-1,0 1,0 0,1 0,0 1,0-1,0 0,0 1,1-1,-1 10,1-7,1 7,-1 0,0-1,-1 1,-1 0,-1-1,0 1,0-1,-1 0,-1 0,-1-1,-9 16,-11 7,-1-2,-1-1,-2-2,-1-1,-41 31,-300 194,251-179,87-49,35-27,-1 0,1 1,0-1,0 0,0 0,-1 0,1 0,0 0,0 0,0 0,-1 1,1-1,0 0,0 0,0 0,0 0,0 1,-1-1,1 0,0 0,0 0,0 0,0 1,0-1,0 0,0 0,0 1,0-1,0 0,0 0,0 0,0 1,0-1,0 0,0 0,0 0,0 1,0-1,0 0,0 0,0 1,0-1,1 0,-1 0,0 0,0 0,0 1,0-1,0 0,1 0,-1 0,0 0,0 0,0 1,0-1,1 0,-1 0,0 0,0 0,0 0,1 0,-1 0,10 0,0-2,-1 1,1-1,-1 0,11-5,516-211,-462 184,-38 18,66-30,155-93,-250 134,0 1,0-1,-1-1,1 1,-1-1,0 0,-1-1,0 1,7-12,-11 17,-1 0,1 0,-1 0,0 0,1 0,-1 0,0-1,0 1,0 0,0 0,0 0,0 0,0 0,0 0,-1-1,1 1,0 0,-1 0,1 0,0 0,-1 0,1 0,-1 0,0 0,1 0,-2-1,-1 0,0 0,0 0,-1 0,1 0,-1 0,1 1,-1-1,1 1,-1 0,0 0,-7 0,-19-2,0 1,-1 2,-46 6,-114 22,0 8,-222 74,233-47,135-37,44-25,1-1,-1 1,0-1,1 1,-1-1,0 1,1 0,-1-1,1 1,-1 0,1-1,-1 1,1 0,-1 0,1 0,0-1,-1 1,1 0,0 0,0 0,0 0,0-1,0 1,0 0,0 2,0-2,1 0,0 0,0 0,0 0,0 0,0-1,0 1,0 0,0 0,0-1,0 1,1 0,-1-1,0 1,0-1,0 0,1 1,1-1,49 7,145-14,648-105,-262 28,-520 76,145-14,-201 23,-34 5,-451 71,33-12,-1976 122,2160-184,233-3,0-1,0-1,-34-8,59 9,1 1,-1-1,1 0,0 0,0 0,-1 0,1 0,0 0,0-1,0 1,-3-4,4 4,1 0,-1 1,1-1,0 0,-1 0,1 0,0 0,-1 1,1-1,0 0,0 0,0 0,0 0,0 0,0 0,0 1,0-1,0 0,0 0,1 0,-1 0,0 0,1 1,-1-1,0 0,1-1,6-6,0 0,1 0,0 1,0 0,0 0,1 1,0 0,10-5,48-27,1 3,122-43,163-34,-349 111,786-217,-621 163,-123 33,-46 22,1 0,-1 0,1-1,-1 1,1 0,-1-1,1 1,-1 0,1-1,-1 1,1 0,-1-1,0 1,1-1,-1 1,0-1,1 1,-1-1,0 1,0-1,0 1,1-1,-1 1,0-1,0 1,0-1,0 0,0 1,0-1,0 1,0-1,0-1,-5 0,0 0,0 0,0 0,0 1,0 0,0 0,0 0,0 0,-1 1,1 0,0 0,-9 1,-335 22,234-13,-823 64,904-71,26-2,12-2,47-7,49-9,18-1,-1-5,157-54,-257 71,0-1,0-1,20-13,-36 21,1-1,-1 0,0 0,0 1,0-1,0 0,0 0,0 0,0 0,0-1,0 1,0 0,-1 0,1 0,0-1,-1 1,1 0,-1-1,1-2,-1 3,0 0,-1 0,1 1,0-1,-1 0,1 0,-1 0,1 0,-1 1,0-1,1 0,-1 0,0 1,1-1,-1 0,0 1,0-1,0 1,0-1,1 1,-1 0,-1-1,-10-3,0 0,0 1,-25-3,-151-11,-240 8,269 10,11-2,-581 7,685-5,-76 13,117-14,-1 1,1-1,-1 1,1 0,-1-1,1 2,0-1,0 0,0 1,-1-1,1 1,0 0,1 0,-1 0,0 1,1-1,-1 1,1-1,-4 5,6-5,0-1,0 0,0 0,0 1,0-1,0 0,0 0,0 1,0-1,1 0,-1 0,1 1,-1-1,0 0,1 0,0 0,-1 0,1 0,0 0,0 1,4 3,-1 0,0-1,1 0,0 0,10 6,26 13,85 32,172 49,125 12,113 6,1009 180,9-72,-1151-188,106-12,-397-32,-94-3,-21-3,-38-12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34.0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0 24575,'0'3782'0,"0"-3753"-455,-1 0 0,-9 48 0,-4-21-6371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2:21.75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1210 7,'-1'-1,"-1"0,1 1,-1-1,1 0,-1 1,1-1,-1 1,1-1,-1 1,0-1,1 1,-1 0,0 0,1 0,-1 0,1 0,-1 1,0-1,1 0,-1 1,1-1,-1 1,1-1,-1 1,1 0,-1 0,1 0,-1 0,1 0,0 0,0 0,0 0,0 0,-2 2,-45 52,45-50,-25 35,1 1,3 2,-31 71,-35 145,90-257,-3 8,0 0,1 1,0-1,-1 21,3-30,0 1,0-1,0 0,0 1,0-1,0 0,1 1,-1-1,0 0,1 1,-1-1,1 0,0 0,-1 1,1-1,0 0,0 0,0 0,0 0,0 0,0 0,0 0,0 0,0-1,0 1,0 0,1-1,-1 1,0 0,0-1,1 0,-1 1,0-1,1 0,-1 0,0 1,1-1,-1 0,1 0,-1-1,0 1,1 0,-1 0,0-1,1 1,1-2,19-5,-1-2,0-1,0 0,-1-1,-1-2,27-21,-19 15,-21 15,37-28,-41 31,0-1,0 0,0 0,0 0,0 0,0 0,0 0,-1-1,1 1,-1 0,0-1,2-4,-7 4,-12 7,-73 29,2 3,1 5,-92 58,173-96,0 1,0 0,0 0,0 1,-6 7,11-11,-1-1,1 1,-1-1,1 1,-1-1,1 1,0 0,-1-1,1 1,0-1,0 1,-1 0,1-1,0 1,0 0,0-1,0 1,0 0,0 0,0-1,0 1,0 0,0-1,0 1,0 0,1-1,-1 1,0 0,0-1,1 1,-1-1,0 1,1 0,-1-1,1 1,-1-1,1 1,-1-1,1 1,-1-1,1 0,-1 1,1-1,0 0,-1 1,1-1,0 0,-1 0,1 1,0-1,-1 0,1 0,0 0,-1 0,1 0,1 0,7 1,-1-1,1 1,0-1,-1-1,1 0,0 0,16-5,67-26,-34 9,-2-2,0-3,-2-2,-1-3,-2-2,89-78,-125 97,0 0,0-1,-2-1,0 0,19-38,-28 49,-1 1,0-1,-1 0,0 0,0 0,0 0,-1-1,0 1,0 0,-1 0,0-1,0 1,-1 0,0-1,0 1,-1 0,1 0,-2 0,1 0,-1 0,-4-8,1 7,0 0,-1 0,1 1,-1 0,-1 0,1 1,-1 0,0 0,-1 1,1 0,-1 0,0 1,0 0,-1 1,1 0,-1 0,1 1,-15-2,0 2,0 1,0 0,0 2,0 1,0 0,-36 10,30-5,0 2,0 1,1 1,0 2,1 1,1 0,-47 35,59-37,1 0,1 0,0 1,1 1,1 0,0 1,1 0,0 0,1 1,1 0,0 1,2 0,0 0,-7 31,11-39,1 1,0-1,0 0,1 1,1-1,-1 0,1 1,1-1,0 0,0 0,1 0,0 0,0-1,8 15,-4-13,-1-1,1 0,0 0,1-1,0 0,1 0,-1-1,1 0,1-1,-1 0,21 9,-10-6,1-1,0-1,1-1,0-1,27 3,112 1,-128-8,143-2,1-7,179-34,346-90,-635 118,162-37,274-46,-489 94,0 2,0 0,0 1,22 2,-36-2,1 0,-1 0,1 0,-1 0,1 0,-1 0,0 0,1 0,-1 0,1 1,-1-1,1 0,-1 0,0 0,1 1,-1-1,0 0,1 1,-1-1,0 0,1 1,-1-1,0 0,0 1,1-1,-1 0,0 1,0-1,0 1,0-1,1 1,-14 15,-17 3,0-1,-2-1,-48 19,26-13,24-10,-94 42,3 4,-155 103,268-156,-55 43,59-46,0 0,0 1,1-1,0 1,-1 0,2 0,-1 0,0 1,1-1,0 1,-3 8,4-12,1 0,0 1,0-1,0 0,0 0,1 1,-1-1,0 0,0 0,1 1,-1-1,1 0,-1 0,1 0,0 0,-1 0,1 0,0 0,0 0,-1 0,1 0,0 0,0 0,0 0,0-1,0 1,0 0,1-1,-1 1,0-1,0 1,0-1,2 1,8 2,1 0,-1-1,1 0,-1 0,1-1,0-1,19-1,97-16,-122 16,132-27,-2-6,174-67,265-136,-147 56,-381 166,-47 15,0 0,0 0,0-1,0 1,0 0,1 0,-1 0,0 0,0 0,0 0,0 0,0 0,0 0,1-1,-1 1,0 0,0 0,0 0,0 0,1 0,-1 0,0 0,0 0,0 0,0 0,0 0,1 0,-1 0,0 1,0-1,0 0,0 0,0 0,1 0,-1 0,0 0,0 0,0 0,0 0,0 0,0 1,1-1,-1 0,0 0,0 0,0 0,0 0,0 0,0 1,0-1,0 0,0 0,0 0,0 0,0 1,0-1,0 0,0 0,0 0,-20 16,-30 12,-2-2,-68 24,67-28,-206 81,-565 251,633-247,177-98,0 0,1 1,1 0,-1 1,2 0,-12 14,22-24,0 0,0 0,0 1,0-1,0 0,0 1,1-1,-1 0,0 1,1-1,-1 1,1 0,0-1,-1 1,1-1,0 1,0-1,0 1,0 0,0-1,1 1,-1-1,0 1,1-1,-1 1,1-1,-1 1,1-1,0 1,0-1,-1 0,1 1,0-1,0 0,0 0,1 0,-1 0,0 0,0 0,1 0,1 1,10 4,0 0,1-1,-1-1,1 0,0-1,1-1,21 2,38 1,122-7,88-23,55-24,553-154,-846 190,53-16,123-18,-184 45,-24 7,-15-2,0-1,-1 0,1 1,-1-1,1 0,-1 0,1 0,-1 0,0-1,0 1,0 0,0-1,0 1,-1-1,1 0,-4 2,-62 36,-2-2,-1-4,-78 25,83-33,-145 52,-58 24,255-95,0 0,1 0,0 1,-13 10,25-17,1 0,-1 1,1-1,-1 0,1 1,-1-1,1 0,-1 1,1-1,0 1,-1-1,1 1,-1-1,1 1,0-1,0 1,-1 0,1-1,0 1,0-1,0 1,-1-1,1 1,0 0,0-1,0 1,0 0,0-1,0 1,1-1,-1 1,0 0,0-1,0 1,1-1,-1 1,0 0,0-1,1 1,-1-1,0 1,1-1,-1 1,1-1,-1 0,1 1,-1-1,1 1,-1-1,1 0,-1 1,1-1,-1 0,1 0,0 0,-1 1,1-1,-1 0,2 0,9 3,-1 0,0-1,1-1,0 0,0 0,-1-1,14-1,87-13,-70 8,166-31,214-69,-367 89,43-11,-88 26,-1 1,1-1,0 1,-1 1,1 0,0 0,14 2,-23-2,1 0,-1 0,1 0,-1 0,1 1,-1-1,1 0,-1 0,0 0,1 0,-1 1,1-1,-1 0,0 0,1 1,-1-1,0 0,1 1,-1-1,0 0,0 1,1-1,-1 0,0 1,0-1,0 1,1-1,-1 1,0-1,0 1,-7 17,-28 32,-74 83,30-40,46-54,2 2,-48 85,76-122,1 0,0 0,0 0,1 0,-1 0,1 0,0 1,0-1,0 0,0 1,1-1,0 1,0-1,0 1,0-1,1 1,0-1,0 0,0 1,0-1,1 0,0 0,-1 0,6 7,-2-5,1-1,-1-1,1 1,0-1,1 0,-1 0,1-1,-1 0,1 0,0 0,0-1,1 0,-1-1,10 2,12 1,1-2,-1-1,1-1,-1-1,1-1,-1-2,58-16,-65 14,-1-1,0-1,0 0,0-2,-1-1,-1 0,0-1,0-2,-1 1,-1-2,18-19,-29 27,0-1,-1 1,0-1,0 0,-1 0,0-1,0 0,-1 1,0-1,-1 0,0 0,0-1,-1 1,0 0,-1 0,0-1,0 1,-3-14,1 15,0 0,0 0,-1 1,0-1,0 1,-1 0,0 0,0 0,-1 0,0 1,0 0,0 0,-1 0,0 1,0-1,0 1,-1 1,0-1,1 1,-2 1,-14-7,-9 1,-2 1,1 1,-1 2,0 1,-55 1,54 2,-167-1,-1 9,-382 64,416-40,162-30,-3 1,1-1,-1 1,0-1,0-1,-9 0,18 0,0 0,-1 0,1 0,0-1,0 1,-1 0,1 0,0 0,0 0,0 0,0-1,-1 1,1 0,0 0,0 0,0-1,0 1,0 0,-1 0,1-1,0 1,0 0,0 0,0-1,0 1,0 0,0 0,0-1,0 1,0 0,0 0,0-1,0 1,0 0,0 0,0-1,1 1,-1 0,0 0,0 0,0-1,0 1,0 0,0 0,1 0,-1-1,0 1,0 0,0 0,1-1,26-24,254-162,-195 136,-1-4,101-88,-178 137,-1-1,0 0,-1 0,1 0,-1-1,8-15,-13 22,-1 1,0-1,1 0,-1 1,0-1,0 0,0 1,0-1,0 0,0 1,0-1,0 0,0 1,0-1,0 0,0 1,0-1,0 1,-1-1,1 0,0 1,0-1,-1 0,1 1,0-1,-1 1,0-1,-1 0,1 0,-1 0,0 0,1 0,-1 1,0-1,0 1,0-1,0 1,1 0,-1-1,0 1,-2 1,-19 0,0 2,1 0,-41 12,-166 60,-84 45,-1894 769,2123-858,81-32,10-3,43-21,470-206,5-1,-29-28,-475 247,0 0,-1-1,0-2,19-18,-37 32,0 0,0 0,-1 0,1 0,-1 0,1 0,-1 0,0 0,0 0,0-1,0 1,0 0,0-1,-1 1,1-1,-1 1,0-5,0 5,-1 0,1 0,-1 1,0-1,1 1,-1-1,0 1,0-1,0 1,0-1,-1 1,1 0,0 0,-1-1,1 1,0 0,-1 0,1 0,-3 0,-10-5,0 1,0 1,-1 0,1 1,-17-1,-199-14,-1157 20,891 7,270-5,-272-1,474-4,0-1,-34-7,56 9,0 0,0 0,1 0,-1-1,0 1,0-1,1 1,-1-1,0 0,1 1,-1-1,1 0,-1 0,1 0,0 0,-1-1,1 1,0 0,0 0,0-1,-1 1,2-1,-1 1,0-1,-1-2,2 2,1 0,-1-1,1 1,0 0,0 1,-1-1,1 0,1 0,-1 0,0 0,0 1,1-1,-1 1,1-1,-1 1,1-1,0 1,-1 0,1 0,2-1,24-14,0 1,1 2,50-17,-10 5,69-28,148-61,-236 91,-2-2,-1-3,67-50,-101 68,0 0,-1-1,-1-1,0 0,11-16,-21 27,1-1,-1 0,1 0,-1 0,0 0,0 0,0 0,0-1,0 1,-1 0,1 0,0-1,-1 1,0 0,0-1,0 1,0 0,0-1,0 1,0 0,-1-1,1 1,-1 0,0-1,1 1,-1 0,0 0,-1 0,1 0,0 0,-3-3,-1 1,-1-1,0 2,0-1,0 1,0-1,0 2,-1-1,0 1,1 0,-11-2,-26-4,-1 3,0 1,0 1,-86 8,-180 41,32 21,230-51,1 1,0 3,-66 39,103-53,0 0,1 0,0 1,0 1,0-1,-8 12,16-18,0 0,0 0,0 0,0 0,0 0,1 1,-1-1,0 0,1 0,-1 1,1-1,-1 0,1 1,0-1,0 1,-1-1,1 1,0-1,0 0,0 1,1-1,-1 1,0-1,0 0,1 1,-1-1,1 0,-1 1,1-1,0 0,0 1,-1-1,1 0,0 0,0 0,0 0,0 0,0 0,0 0,2 1,4 2,0 0,1-1,-1 0,1 0,-1-1,11 3,36 6,1-3,79 3,122-10,-72-2,180 16,-268-7,166 37,-242-40,-1 1,1 0,-1 2,0 0,28 17,-39-20,0 1,0 0,-1 1,1-1,-1 1,-1 1,0 0,0 0,0 0,-1 0,0 1,-1 0,7 16,-3 2,-2 1,0 0,-2 1,2 40,-9 119,1-135,-6 94,-1 102,10-242,-1-1,1 0,0 1,0-1,1 0,0 0,0 1,0-1,1-1,0 1,0 0,0-1,1 1,0-1,0 0,0 0,0-1,1 1,0-1,0 0,0 0,1-1,-1 1,1-1,0-1,0 1,0-1,0 0,0 0,12 2,9-1,-1 0,1-1,0-2,0-1,-1-1,35-7,43-13,-1-4,168-66,-262 89,1 0,-1-1,0-1,0 0,0 0,-1-1,9-6,-17 12,0-1,1 1,-1 0,0-1,1 1,-1-1,0 1,0-1,1 1,-1-1,0 1,0-1,0 1,0 0,0-1,0 0,1 1,-1-1,0 1,0-1,-1 1,1-1,0 1,0-1,0 1,0-1,0 1,0 0,-1-1,1 1,0-1,0 1,-1-1,1 1,-1-1,-1 0,0-1,1 1,-2 0,1 0,0 0,0 0,0 0,0 1,-1-1,1 1,-3-1,-19-2,-1 2,1 1,0 0,-44 8,-112 28,81-12,2 4,-130 56,202-72,0 0,-38 27,59-36,-1 0,1 0,0 0,0 1,1-1,-1 1,1 0,0 0,0 0,0 1,0-1,1 1,-1-1,1 1,1 0,-1 0,1 0,-1 0,1 0,0 6,2-7,-1 0,1 0,0 0,1 0,-1 0,1-1,-1 1,1 0,0-1,1 0,-1 1,0-1,1 0,0 0,0 0,0 0,0-1,0 1,0-1,1 0,-1 0,8 3,9 4,-1-1,1-1,30 6,28 2,0-4,0-3,1-4,0-3,-1-3,80-13,474-103,-607 113,339-85,101-20,-343 87,230-12,-336 34,305 5,-314-3,0 0,0 0,-1 0,1 1,-1 0,1 0,-1 0,7 4,-12-5,0 0,0 0,1 0,-1 0,0 0,0 0,0 1,0-1,0 0,-1 0,1 1,0-1,-1 0,1 1,0-1,-1 1,0-1,1 1,-1-1,0 1,0-1,0 1,0-1,0 1,0-1,0 1,0-1,-1 1,1-1,-1 1,1-1,-1 1,1-1,-1 0,0 1,0-1,0 0,-1 2,-6 9,5-9,1 1,0-1,-1 1,1-1,1 1,-1 0,0 0,-1 5,3-8,0-1,0 1,0 0,0-1,1 1,-1-1,0 1,0-1,0 1,0 0,0-1,1 1,-1-1,0 1,1-1,-1 1,0-1,1 1,-1-1,0 0,1 1,-1-1,1 1,-1-1,2 1,27 3,-4-7,0-2,-1-1,0-1,0 0,-1-2,42-23,-40 21,148-72,-4-8,-3-7,267-211,-417 296,2-1,-2-1,19-19,-32 31,-1 0,1 0,-1 0,0-1,0 1,0 0,0-1,0 0,-1 1,0-1,1 0,-1 0,-1 0,1 1,-1-1,1 0,-1 0,-1-5,1 6,-1 1,0-1,0 1,0 0,0 0,0-1,-1 1,1 0,-1 0,0 0,1 0,-1 1,0-1,0 0,0 1,0-1,0 1,0 0,-1-1,1 1,0 0,-5-1,-3-1,-1 1,1-1,-1 2,-15-2,-37 3,0 3,-95 16,50-4,-222 16,-458-16,771-15,1 0,0-2,0 0,0-1,1 0,-1-1,-16-7,29 9,0 1,0-1,0 0,1 0,-1 1,1-2,-1 1,1 0,0 0,0-1,0 1,0-1,0 0,1 0,-1 1,-1-6,2 3,0 1,1-1,0 1,-1-1,1 1,1-1,-1 0,1 1,0-1,0 1,0-1,1 1,-1 0,5-8,7-13,1 0,1 1,2 1,0 0,39-38,116-92,-158 142,263-207,-252 199,39-36,-62 53,0 0,-1 0,1-1,0 1,-1 0,1 0,-1-1,0 1,0-1,0 1,0-1,0-2,-1 4,0 0,0 0,0 0,0 0,0 0,0 0,0 0,-1 0,1 0,0 0,-1 0,1 0,-1 0,1 0,-1 0,1 0,-1 1,1-1,-1 0,0 0,0 1,0-2,-5-1,1 1,0-1,0 1,-1 0,0 1,1-1,-1 1,0 0,1 1,-8-1,-28 1,-79 9,-450 90,-9 35,374-84,-852 191,880-204,130-32,46-5,1 0,0 0,-1 0,1 1,-1-1,1 0,-1 0,1 0,-1 0,1 0,-1-1,1 1,-1 0,1 0,-1 0,1 0,0 0,-1-1,1 1,-1 0,1 0,0-1,-1 1,1 0,0-1,-1 1,1 0,0-1,-1 1,1 0,0-1,0 1,-1-1,4-3,0 0,0 1,1-1,-1 1,1 0,0 0,-1 0,1 1,1-1,7-3,99-53,134-51,133-31,61-25,-405 152,41-25,-72 38,-1-1,0 1,1-1,-1 0,0 1,0-1,0 0,0 0,0-1,0 1,2-4,-4 5,0 0,0 1,0-1,0 1,0-1,0 0,0 1,0-1,0 1,0-1,0 0,0 1,0-1,-1 1,1-1,0 1,0-1,-1 1,1-1,0 1,-1-1,1 1,0-1,-1 1,1-1,-1 1,1 0,-1-1,1 1,-1 0,1-1,-1 1,0 0,-8-4,0 1,0 1,-1 0,1 0,-1 1,-11-1,-43 0,-72 6,-165 27,-1022 208,52-8,1251-228,-72 10,-140 3,744-50,-135 2,-361 31,0 1,1 0,-1 1,0 0,24 7,-35-7,0 1,0 0,0 0,-1 1,1 0,0 0,-1 0,0 0,0 0,0 1,0 0,0 0,-1 0,0 0,1 1,-2-1,1 1,0 0,2 8,15 42,14 66,5 18,-28-105,1-1,2 0,1-1,2-1,0 0,3-2,0 0,33 36,-25-39,0-1,2-1,0-1,1-2,2-2,0 0,1-2,1-2,0-1,1-2,0-1,1-2,0-2,0-1,45 1,-6-2,-1-3,1-4,-1-2,0-4,0-4,-1-2,89-31,-142 38,0-2,34-18,-30 6,-25 20,1 1,-1-1,1 1,-1-1,0 0,1 1,-1-1,0 0,1 1,-1-1,0 0,0 0,0 1,0-1,0 0,0 1,0-1,0 0,0 0,0 1,0-1,0 0,-1 0,-1-2,0 1,0 0,0 0,-1 0,1 0,-1 1,1-1,-1 0,0 1,0 0,1 0,-1 0,0 0,0 0,-4 0,-26-6,-1 1,0 2,0 1,0 2,0 2,0 0,0 3,-53 11,-16 10,-149 56,233-74,0 0,-1-2,0 0,-27 3,37-8,1 0,0 0,-1-1,1 0,0 0,-1-1,1-1,0 1,0-2,1 1,-15-9,-45-27,-80-61,147 99,0 0,-1 0,1 0,0 0,0 0,0 0,0 0,0 0,0-1,1 1,-1 0,0-1,0 1,0-3,1 4,0-1,0 0,0 1,0-1,0 1,1-1,-1 1,0-1,0 0,0 1,1-1,-1 1,0-1,1 1,-1-1,0 1,1 0,-1-1,1 1,-1-1,1 1,-1 0,1-1,-1 1,1 0,0-1,7-2,0 1,0-1,0 1,0 1,10-1,135-12,201 8,-207 6,803 24,-653-1,344 72,-509-66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24.6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24575,'3259'0'-1365,"-3203"0"-5461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193 252 24575,'-1'0'-8191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204 252 24575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1:27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1768 310,'0'7,"0"1,-1-1,1 0,-2 0,1 0,-1 0,0-1,0 1,-4 6,-5 17,-138 305,-32-5,99-184,-375 747,436-848,2 1,-25 95,42-136,1 1,0-1,1 1,-1-1,1 1,0-1,1 1,-1-1,2 8,-1-12,0 1,0 0,0 0,0 0,0 0,0-1,1 1,-1 0,1-1,-1 0,1 1,-1-1,1 0,0 1,0-1,-1 0,1 0,0-1,0 1,0 0,0-1,0 1,0-1,0 1,1-1,-1 0,3 0,9 0,0-1,0 0,0-1,0 0,-1-1,27-10,88-43,23-29,252-187,-363 243,371-296,-303 227,142-165,-228 234,-22 29,0 0,0 0,0 0,1 0,-1 0,0 0,0 0,0 0,0 0,0 0,0-1,1 1,-1 0,0 0,0 0,0 0,0 0,0 0,0 0,0-1,0 1,0 0,0 0,0 0,1 0,-1 0,0-1,0 1,0 0,0 0,0 0,0 0,0-1,0 1,0 0,0 0,0 0,-1 0,1 0,0-1,0 1,0 0,0 0,0 0,0 0,0 0,0-1,0 1,0 0,-1 0,1 0,0 0,0 0,0 0,0 0,0 0,0 0,-1 0,1-1,0 1,0 0,0 0,0 0,0 0,-1 0,1 0,0 0,0 0,0 0,-49 32,-14 17,-87 91,-48 76,175-190,-119 136,6 7,-151 247,230-308,49-77,8-30,1-1,-1 0,0 0,0 1,0-1,1 0,-1 0,0 1,0-1,1 0,-1 0,0 0,1 0,-1 0,0 1,1-1,-1 0,0 0,1 0,-1 0,0 0,0 0,1 0,-1 0,0 0,1 0,-1 0,0 0,1 0,-1 0,0-1,1 1,-1 0,0 0,1 0,-1 0,0-1,0 1,1 0,-1 0,0 0,0-1,1 1,8-7,-1 0,1 0,13-15,63-84,120-192,-123 173,398-636,-425 671,-38 67,-17 23,0 0,0 0,0 0,0 0,0 0,0 0,0 0,0 0,0 1,0-1,0 0,0 0,0 0,0 0,0 0,0 0,0 0,0 0,0 1,0-1,0 0,0 0,0 0,0 0,0 0,0 0,0 0,0 0,0 0,1 0,-1 0,0 0,0 0,0 1,0-1,0 0,0 0,0 0,0 0,0 0,0 0,1 0,-1 0,0 0,0 0,-21 50,-87 180,-88 201,137-286,-40 157,92-280,-14 69,20-86,1 0,-1 0,1 1,0-1,0 0,1 0,-1 0,1 0,0 0,1 0,-1 0,1-1,0 1,3 5,-3-7,0-1,0 0,0 0,1 0,-1 0,1 0,-1 0,1-1,0 1,0-1,-1 0,1 0,0 0,0 0,0 0,0-1,0 1,0-1,0 0,0 0,1 0,-1 0,0-1,6-1,10-2,-1-1,1-1,18-8,-25 9,84-36,135-80,85-78,509-412,-783 575,-25 21,0 0,0 1,1 0,1 2,40-21,-59 33,1-1,0 1,-1 0,1-1,0 1,0 0,-1-1,1 1,0 0,0 0,-1 0,1-1,0 1,0 0,-1 0,1 0,0 0,0 1,0-1,-1 0,1 0,0 0,0 1,-1-1,1 0,0 1,-1-1,1 0,0 1,-1-1,1 1,-1-1,1 1,-1 0,1-1,-1 1,1-1,-1 1,1 0,-1-1,0 1,1 0,-1 0,0-1,0 1,1 0,-1 0,0-1,0 1,0 2,-2 7,1 0,-2 1,0-1,0 0,-1 0,-8 16,-211 379,115-222,86-145,-71 124,-80 194,170-350,-1 3,1 0,0 0,0 0,-3 19,6-28,0 1,0-1,0 1,0-1,0 1,0-1,0 0,0 1,0-1,0 1,0-1,1 1,-1-1,0 1,0-1,0 0,1 1,-1-1,0 1,0-1,1 0,-1 1,0-1,1 0,-1 1,1-1,-1 0,0 0,1 1,-1-1,1 0,-1 0,0 0,1 0,-1 1,1-1,0 0,2-1,0 1,0-1,0 0,0 0,0 0,-1 0,1 0,0-1,-1 1,5-4,190-144,-99 71,1281-961,-1250 954,-125 82,1 1,-1-1,1 1,0 0,0 0,0 0,0 1,0 0,0 0,1 0,-1 1,6-1,-10 1,0 1,0-1,0 0,0 1,-1-1,1 0,0 1,0-1,0 1,0 0,-1-1,1 1,0 0,-1-1,1 1,0 0,-1 0,1-1,-1 1,1 0,-1 0,1 0,-1 1,1 2,0 0,-1-1,0 1,0-1,0 1,0 0,0-1,-1 1,-1 5,-10 28,-2-1,-1-1,-2 0,-1-1,-25 34,3-1,-102 173,-117 205,36-1,208-402,15-42,0 1,0-1,0 0,0 1,-1-1,1 0,0 1,0-1,0 0,0 1,0-1,0 0,0 1,0-1,0 0,0 1,0-1,0 0,0 1,1-1,-1 0,0 1,0-1,0 0,0 1,1-1,-1 0,0 0,0 1,0-1,1 0,-1 0,0 1,1-1,-1 0,0 0,0 0,1 1,-1-1,0 0,1 0,-1 0,1 0,5-2,-1-1,1 0,-1 0,0-1,0 0,0 0,-1 0,8-7,224-258,-220 250,133-175,191-327,-291 429,-46 74,-3 18,-1 0,1 0,-1 0,1-1,-1 1,1 0,-1 0,1 0,-1 0,1 0,-1 0,1 0,-1 0,1 0,-1 0,1 0,-1 0,1 1,-1-1,1 0,-1 0,1 0,0 1,-1-1,1 0,-1 0,0 1,-26 18,1 1,0 0,2 2,0 1,-25 33,23-28,-68 76,5 4,-120 191,194-275,2 2,0-1,-9 30,21-50,-1 0,1 0,0 1,0-1,1 0,0 8,0-12,0 1,0-1,0 0,0 0,1 1,-1-1,0 0,1 0,-1 0,1 0,0 1,-1-1,1 0,0 0,0 0,-1 0,1 0,2 1,0-1,1 0,-1 0,0 0,1-1,-1 0,0 1,1-1,-1 0,0-1,1 1,-1 0,0-1,1 0,-1 0,0 0,0 0,0-1,5-2,40-21,-1-2,-2-2,77-64,311-322,-320 298,-103 109,-20 23,-37 45,-574 815,609-856,-29 42,3 2,3 2,-30 77,63-136,0 0,0 0,1 1,0-1,0 0,1 9,0-13,0 0,0 0,0-1,1 1,-1 0,1 0,-1 0,1 0,0-1,0 1,-1 0,1-1,1 1,-1 0,2 2,1-2,1 1,-1-1,0 0,0-1,1 1,-1-1,1 0,0 0,-1 0,1-1,0 1,-1-1,1 0,0 0,0-1,5-1,27-3,-1-2,68-21,77-38,-157 56,415-182,-336 138,-4-3,111-84,-173 112,-1-1,-2-1,-1-3,-1 0,27-40,-46 55,-1 0,0-1,-1 0,-2 0,0-1,-1-1,-1 0,-1 0,-1 0,-1 0,0-1,-1-29,-3 42,0 1,-1 0,0-1,0 1,-1 0,-1 0,1 0,-1 0,-1 0,0 1,-6-12,3 11,0 0,-1 1,0 0,0 0,-1 0,1 1,-2 1,1-1,-17-7,-46-22,-128-46,-97-9,55 27,-320-40,-260 35,152 78,509 5,0 7,-171 45,260-47,-106 44,142-47,0 1,2 2,0 2,-40 31,61-41,0-1,2 2,-1-1,1 2,1-1,0 1,1 1,0 0,1 0,1 1,-7 17,10-19,1-1,1 1,0 0,0 0,1 0,1 1,0-1,1 0,0 0,1 0,0 0,2 0,7 20,-4-12,2-1,1 0,0-1,1 0,1-1,1-1,1 1,0-2,32 29,-23-27,1 0,1-2,0-1,1-1,1-1,44 16,1-9,1-3,1-3,0-3,0-4,83-2,29-7,0-9,-1-7,-2-9,0-8,-2-7,260-98,-341 101,-2-4,-2-4,-2-4,-3-4,87-69,-130 85,-2-2,-2-3,-2-1,40-54,-56 62,-1-1,-2-2,-2 0,-1-1,-3-1,16-54,-27 72,0-1,-2 0,0 0,-2 0,-1 0,-1 0,-1 0,-1 0,-2 0,0 0,-15-45,15 57,-1 0,-1 0,-1 0,0 0,0 1,-1 1,0-1,-1 1,-1 0,0 1,0 1,-1-1,0 1,0 1,-1 0,0 1,-1 0,0 1,0 0,0 1,-1 1,-16-4,8 4,0 2,1 0,-1 1,0 2,0 0,1 1,-1 1,1 1,0 1,0 1,-32 14,1 3,1 3,1 2,-61 45,12 1,4 4,4 3,-115 133,98-84,-178 278,170-202,99-170,1-1,2 2,-16 63,27-90,1-1,1 1,0-1,0 1,1-1,0 1,1-1,0 1,3 12,-3-19,0 0,1 1,-1-1,1 0,0-1,-1 1,1 0,1 0,-1-1,0 1,1-1,-1 0,1 0,0 0,-1 0,1 0,0 0,0-1,1 1,-1-1,0 0,0 0,1 0,-1-1,0 1,1-1,-1 0,5 0,9-1,0 0,0-1,0-1,0-1,-1 0,24-10,34-16,-1-3,120-74,128-115,-201 131,109-106,-196 165,-1-2,-2-1,-1-1,-2-1,-2-1,-1-2,32-73,-47 91,-2-1,0 0,-2 0,-1-1,0 1,-2-1,-1-45,-2 51,-2 0,0 0,-1 0,0 1,-2-1,0 1,-1 0,0 1,-2 0,-18-28,10 22,0 1,-2 0,-1 1,0 1,-1 1,-1 1,-35-21,20 18,0 1,-2 1,0 3,-56-16,14 13,-1 3,0 4,-1 4,-121 4,124 5,-1 3,1 4,0 4,1 3,-95 32,135-34,1 2,0 2,2 2,-68 47,79-48,1 2,2 0,0 2,1 0,1 2,1 0,-21 38,23-33,2 1,1 1,2 0,1 1,2 0,0 1,3 0,1 0,1 1,2-1,2 1,0-1,9 47,-4-51,1 0,2 0,1-1,2 0,1-1,0 0,2-1,2 0,0-2,2 0,0 0,2-2,1 0,0-1,34 25,-18-19,2-2,0-2,2-2,1-1,0-2,81 24,-64-28,1-2,0-3,0-3,104-1,-68-11,0-4,0-4,-1-4,-1-5,0-3,126-54,-159 54,-1-3,-1-2,-2-3,-1-2,57-47,-86 59,-1-2,-1 0,-1-1,-1-2,-2 0,-1-1,-1-1,-1-1,-2-1,-1 0,13-41,-18 37,-1 1,-2-1,-2-1,-1 1,-1-1,-3 0,0 1,-3-1,-1 1,-16-67,6 54,-3 2,-1 0,-2 1,-3 1,-1 0,-2 2,-44-55,27 46,-1 3,-2 1,-3 2,-104-75,82 75,-2 2,-1 4,-113-44,59 40,-2 5,-1 6,-2 6,-244-19,235 38,-1 6,-145 17,192-4,-1 5,2 4,-168 58,211-58,2 1,0 3,2 2,-78 56,98-61,2 2,1 0,1 2,1 1,1 0,1 2,1 0,-24 49,27-41,3 1,1 1,1 0,2 0,2 1,2 0,1 0,2 1,2 0,7 75,1-62,2 0,2-1,3-1,2 0,2-1,2-1,44 78,-44-94,2-1,1 0,1-2,42 41,-54-59,1 0,1-1,0-1,0 0,1-1,0 0,1-1,-1-1,2-1,-1 0,1-1,18 3,-29-7,0-1,1 0,-1 0,0-1,0 1,0-1,0-1,1 1,-2-1,1-1,0 1,0-1,-1 1,1-2,-1 1,0-1,0 1,0-1,-1-1,1 1,-1-1,0 1,0-1,-1 0,1-1,-1 1,3-8,5-10,-1-1,-1 0,-1 0,-1-1,4-33,-5 22,-2-1,-1 0,-2 0,-2 0,-1 0,-2 0,-1 1,-2 0,-16-48,14 57,-1 1,-1 1,-2 0,0 0,-2 1,-1 1,0 1,-2 0,0 1,-2 1,0 1,-1 0,-24-15,8 11,-1 1,-1 3,-1 1,0 1,-2 3,-61-14,17 11,-1 4,-111-2,114 13,0 3,0 5,0 2,-151 38,184-32,2 1,0 3,1 3,1 1,0 2,2 2,2 2,0 2,-46 43,54-38,1 2,2 1,2 1,1 2,2 0,2 2,-23 55,33-63,1 1,2 0,1 1,3 0,0 1,3 0,1 0,1 0,7 77,-1-90,2-1,1 1,1 0,1-1,2-1,0 0,1 0,1 0,1-2,1 0,1 0,1-1,1-1,0-1,2 0,0-1,26 17,15 6,1-3,2-3,2-3,134 46,-14-19,367 65,205-43,-346-68,-346-15,1-2,0-4,-2-2,72-22,-119 28,0 0,0-2,-1 0,0-1,0 0,0-1,-2-1,28-23,-34 24,0 0,-1 0,0 0,0-1,-1 0,-1 0,1-1,-2 1,1-1,-2 0,1 0,-2-1,4-21,-5 9,0-1,-1 1,-1-1,-1 1,-2 0,0 0,-2 0,0 1,-2-1,-12-26,-2 4,-2 2,-1 1,-2 2,-33-40,51 70,-1 0,1 0,-2 1,1 0,-1 1,-1 0,0 1,0 0,0 1,-1 0,0 1,-1 0,1 1,-1 1,0 0,0 1,0 1,-1 0,1 0,0 2,-1 0,-28 3,7 2,-1 1,1 2,1 1,0 2,0 2,1 1,-32 18,6 2,2 2,-98 81,130-96,0 2,2 1,1 1,1 1,1 1,-23 37,40-57,0 0,1 0,0 0,0 1,0-1,1 1,0 0,0-1,1 1,0 0,1 0,0 0,0 0,0 0,1 0,0 0,4 11,-1-10,0 1,1-1,0 0,1 0,0 0,0-1,1 0,0 0,0-1,1 0,0 0,15 10,6 1,1-2,1-1,0-2,1-1,0-1,1-1,0-2,42 4,58 6,1-6,0-7,0-4,0-7,-1-6,0-5,-1-6,-1-6,213-76,-276 79,0-3,114-68,-159 82,0-1,0-1,-2-1,0-1,-1 0,-1-2,-1-1,-1 0,0-1,17-35,-21 29,-1-1,-1 0,-2-1,-2 0,0 0,-2 0,2-58,-7 44,-2 1,-1 0,-3 1,-1-1,-16-48,13 59,-2 1,-1 0,-2 1,-1 0,-1 2,-2 0,0 0,-37-38,36 46,-1 1,-1 0,-1 2,-1 1,0 0,-1 2,-1 1,0 1,-1 1,-43-13,29 16,-1 1,0 3,0 1,0 2,-1 2,1 2,0 1,0 3,0 1,-59 18,11 4,2 3,1 4,-135 77,131-58,1 3,3 5,-104 97,138-110,3 3,1 2,3 2,3 2,-63 113,95-150,0 0,2 1,1 0,0 0,2 1,1 0,0 0,2 1,1-1,1 29,2-41,0 1,1-1,0 0,1-1,1 1,0 0,0-1,1 0,0 0,1 0,0-1,1 1,0-1,1-1,0 0,0 0,1 0,0-1,0-1,1 1,0-1,12 5,-2-2,2 0,0-1,0-2,0 0,43 7,128 2,-15-16,0-8,-1-7,292-65,-351 54,0-5,-3-5,191-87,-255 97,-1-3,-2-2,-1-2,47-42,-65 48,-2 0,-1-2,-1-1,-2 0,-1-2,35-67,-44 70,-2 0,0 0,-2-1,-1 0,-2-1,-1 1,-1-1,-2 0,-1 0,-1-1,-2 1,-1 0,-2 0,0 1,-2-1,-2 1,-1 1,-1 0,-1 0,-21-35,25 51,-1 0,0 1,-1 0,0 0,-1 1,-1 1,1 0,-2 0,1 1,-1 1,0 0,-1 0,0 2,0 0,-1 0,0 1,-18-3,-13-2,-1 1,0 3,-56-1,-3 7,-137 18,-197 61,253-29,2 7,3 9,-247 126,296-121,3 6,4 5,4 6,-220 205,273-222,4 3,-67 97,92-110,2 1,-36 81,58-106,1 0,3 1,1 1,1 0,-5 51,13-71,1 0,1 1,0-1,1 0,2 0,0 0,0 0,2-1,0 1,2-1,0 0,11 20,-9-23,0-1,2 0,0-1,0 0,1 0,1-1,0-1,1 0,0-1,0 0,1-1,0-1,28 11,-4-5,0-2,0-2,1-1,61 5,179-5,327-43,-1-32,-170 16,-320 38,342-45,-433 53,1 0,0-1,45-15,-66 19,0-1,-1 0,1 0,0-1,-1 0,1 1,-1-1,0-1,0 1,0-1,-1 1,1-1,-1 0,0-1,0 1,0 0,0-1,-1 0,2-5,-2 3,-1 0,0 1,-1-1,0 0,0 0,0 1,-1-1,-2-10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2:27.1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654 389,'-4'108,"-4"0,-31 149,-70 203,0-7,87-306,20-135,1 0,0 0,1-1,2 21,-2-32,0 1,0 0,0-1,0 1,1-1,-1 1,0 0,0-1,1 1,-1-1,0 1,1-1,-1 1,0-1,1 1,-1-1,1 1,-1-1,1 0,-1 1,1-1,-1 0,1 1,-1-1,1 0,-1 0,1 1,0-1,-1 0,1 0,-1 0,1 0,0 0,-1 0,1 0,0 0,-1 0,1 0,-1 0,1 0,0 0,-1-1,1 1,-1 0,1 0,-1-1,1 1,-1 0,1-1,-1 1,1-1,0 1,16-14,-1 0,-1-1,0 0,-1-1,16-24,-6 9,288-403,-193 260,154-220,-222 326,-49 66,-1 1,0-1,1 0,-1 1,1-1,-1 1,1-1,0 1,0 0,-1 0,1 0,0 0,0 0,4-1,0 10,-7 16,-9 29,-20 57,-5 18,-4 112,39-235,-1 5,0 0,1 0,0 0,3 17,-3-25,0-1,0 1,1-1,-1 1,0-1,1 0,0 1,-1-1,1 0,0 1,-1-1,1 0,0 0,0 0,0 0,0 0,0 0,0 0,1 0,-1 0,0 0,0 0,1-1,-1 1,0-1,1 1,-1-1,1 1,-1-1,0 0,1 0,-1 0,1 0,-1 0,1 0,-1 0,1 0,-1 0,3-1,5-3,1 0,-2 0,1 0,-1-1,1-1,-1 1,12-12,164-146,-57 47,981-815,-1067 901,46-27,-81 53,0 0,0 1,1 0,0 0,0 1,-1 0,1 0,11-1,-16 3,0 0,0 0,-1 1,1-1,0 0,0 1,-1-1,1 1,0 0,-1 0,1 0,-1 0,1 0,-1 0,1 0,-1 0,0 0,0 1,1-1,-1 0,0 1,0-1,0 1,-1-1,1 1,0 0,-1-1,1 1,0 0,-1 0,0-1,0 1,1 0,-1 0,0 3,1 10,-1 0,0 1,-1-1,-1 0,0 1,-5 14,-33 105,34-116,-243 638,100-283,144-363,1-1,0 1,1 1,-4 21,7-33,0 1,0-1,0 1,0-1,0 0,0 1,1-1,-1 1,0-1,0 0,0 1,0-1,0 0,1 1,-1-1,0 0,0 1,0-1,1 0,-1 1,0-1,1 0,-1 1,0-1,0 0,1 0,-1 0,1 1,-1-1,0 0,1 0,-1 0,0 0,1 1,21-9,8-13,-2-1,0-1,-2-2,26-30,-14 16,12-13,358-357,-387 389,79-71,-91 84,0 0,0 0,0 2,1-1,0 1,0 0,1 1,17-5,-26 9,-1-1,1 1,-1 0,1-1,-1 1,1 0,0 0,-1 0,1 1,-1-1,1 0,-1 0,1 1,-1-1,1 1,-1-1,0 1,1 0,-1 0,0-1,1 1,-1 0,0 0,0 0,0 0,0 1,0-1,0 0,0 0,0 1,0-1,-1 0,1 1,-1-1,1 0,-1 1,1 1,1 10,0-1,-1 1,-1 0,0-1,-1 1,0 0,-4 13,-9 46,-3-1,-3-1,-32 72,-103 205,-133 212,269-523,38-63,7-13,76-97,6 4,211-202,306-180,-607 502,119-81,-123 86,0 1,0 0,0 1,1 0,0 1,0 1,24-4,-37 8,1-1,-1 1,1 0,0 0,-1 0,1 0,-1 1,1-1,0 1,-1-1,1 1,-1 0,1 0,-1 0,5 3,-6-3,0 1,1-1,-1 0,0 1,0-1,0 1,0 0,0-1,-1 1,1 0,0-1,-1 1,1 0,-1 0,0 0,0-1,1 4,-2 6,0-1,-1 0,0 0,-1-1,1 1,-2 0,-5 11,-8 15,-2-1,-2-1,-33 44,-95 100,-44 24,-8-9,-308 227,462-385,-60 33,60-47,46-20,0-1,0 1,0-1,0 0,0 1,0-1,0 0,0 0,0 0,0 0,0 0,0 0,0 0,0 0,0-1,0 1,0 0,0-1,0 1,0 0,-2-2,3 1,0 0,-1 1,1-1,-1 0,1 0,0 0,0 0,0 0,0 0,-1-1,1 1,1 0,-1 0,0 0,0 0,0 0,0 0,1 0,-1 0,0 0,2-1,20-43,16-11,1 1,3 2,75-73,172-130,389-238,-329 252,-212 138,-101 70,-36 34,1 0,-1-1,1 1,-1 0,0-1,1 1,-1-1,1 1,-1-1,0 1,1-1,-1 1,0-1,0 1,1-1,-1 1,0-1,0 0,0 1,0-1,0 1,0-1,0 0,0 1,0-1,0 1,0-1,0-1,-6 2,1-1,0 1,-1 0,1 1,0-1,-1 1,1 0,0 0,0 1,0-1,-7 4,-354 111,-109 30,5-25,-518 62,973-181,-48 8,-1-4,-121-2,153-10,32 5,-1 1,1 0,-1 0,1 0,-1-1,1 1,0 0,-1-1,1 1,-1 0,1-1,0 1,-1 0,1-1,0 1,0-1,-1 1,1 0,0-1,0 1,-1-1,1 1,0-1,0 1,0-1,0 1,0-1,0 0,2-3,-1 1,1 0,0 0,0 0,1 0,-1 0,1 1,-1-1,1 1,0-1,4-2,75-57,164-93,106-30,-195 111,-62 30,162-100,-228 119,-29 25,0 0,1 0,-1 0,0 0,0 0,0-1,0 1,0 0,0 0,1 0,-1-1,0 1,0 0,0 0,0 0,0-1,0 1,0 0,0 0,0-1,0 1,0 0,0 0,0 0,0-1,0 1,0 0,0 0,-1 0,1-1,0 1,0 0,0 0,0 0,0-1,0 1,-1 0,1 0,0 0,0 0,0 0,0-1,-1 1,1 0,0 0,0 0,0 0,-1 0,1 0,0 0,0 0,0 0,-1 0,1 0,0 0,0 0,0 0,-1 0,1 0,-11 0,0 2,0-1,0 1,-14 5,-515 179,343-110,134-53,-404 146,353-136,106-33,9-3,25-13,651-260,-166 78,-469 179,63-39,-70 29,-34 29,-1-1,0 1,0 0,1 0,-1-1,0 1,0 0,0 0,1-1,-1 1,0 0,0-1,0 1,0 0,0-1,0 1,0 0,0-1,0 1,0 0,0-1,0 1,0 0,0-1,0 1,0-1,0 1,0 0,0 0,0-1,-1 1,1 0,0-1,0 1,0 0,-1-1,1 1,0 0,0 0,-1-1,1 1,0 0,0 0,-1 0,1 0,0-1,-1 1,1 0,-8-1,0 0,0 1,0 0,0 0,0 1,0 0,-9 2,-141 31,3 7,-154 62,238-78,-243 86,-542 169,809-268,-78 9,115-20,0 0,0-1,0 0,0-1,0 0,-15-3,24 3,-1 1,0-1,1 0,-1 1,1-1,-1 0,1 0,0 0,-1 0,1 0,0 0,-1 0,1-1,0 1,0 0,0-1,0 1,0 0,1-1,-1 1,0-1,1 0,-1 1,1-1,-1 0,1 1,0-1,0 0,0 1,0-1,0 0,0 1,0-1,0 0,1 1,-1-1,1 0,-1 1,1-1,0 1,-1-1,1 1,2-3,3-8,2 0,-1 1,1 0,1 0,0 1,1 0,12-10,23-17,87-54,14 7,4 6,3 7,163-52,490-115,-593 180,-415 100,-45-2,-509 85,-744 102,1424-218,36-3,1-1,-1-3,1-1,-55-5,93 4,-1 0,1 0,-1-1,0 1,1 0,-1-1,1 1,-1-1,1 0,-1 1,1-1,-1 0,1 0,0 0,0 0,-3-2,4 2,0 1,0-1,0 1,0-1,0 0,0 1,0-1,0 0,0 1,0-1,0 0,0 1,1-1,-1 1,0-1,0 0,1 1,-1-1,0 1,1-1,-1 1,1-1,-1 1,0-1,1 1,-1-1,2 1,7-7,0 0,1 1,16-8,-22 12,92-44,3 5,191-54,233-24,136 4,-450 90,245 3,-440 25,-25 4,-46 11,-729 167,598-145,-458 89,616-124,42-11,64-16,715-148,20 55,-50 45,-650 67,-109 2,1 1,-1 0,0 1,0-1,0 0,1 1,-1-1,0 1,0 0,0 0,3 1,-4-1,-1-1,0 0,0 1,1-1,-1 0,0 1,0-1,0 0,0 1,1-1,-1 1,0-1,0 1,0-1,0 0,0 1,0-1,0 1,0-1,0 1,0-1,0 0,0 1,-1-1,1 1,0-1,0 0,0 1,0-1,-1 1,1-1,0 0,0 1,-1-1,-6 7,0 0,0-1,-1 0,-11 7,12-8,-129 82,-238 110,217-119,-1048 494,368-180,807-378,1 1,-43 30,71-44,0-1,0 1,0 0,0 0,0 0,0 0,0-1,0 1,1 0,-1 1,0-1,0 0,1 0,-1 0,1 0,-1 1,1-1,0 0,-1 2,2-3,-1 1,1 0,-1 0,1-1,-1 1,1 0,0-1,-1 1,1 0,0-1,0 1,-1-1,1 1,0-1,0 1,0-1,0 0,-1 0,1 1,0-1,0 0,0 0,0 0,2 0,27 2,1-2,56-6,193-25,100-11,1626-67,1 102,-1875 7,170 6,-258 0,-44-6,0 0,0 0,1 0,-1 1,0-1,0 0,0 0,1 0,-1 0,0 0,0 0,0 1,0-1,1 0,-1 0,0 0,0 0,0 1,0-1,0 0,0 0,0 0,1 1,-1-1,0 0,0 0,0 1,0-1,0 0,0 0,0 0,0 1,0-1,0 0,0 0,0 0,-1 1,1-1,0 0,0 0,0 0,0 1,0-1,0 0,0 0,0 0,-1 1,1-1,0 0,0 0,0 0,0 0,-1 0,1 0,0 1,0-1,0 0,-1 0,1 0,0 0,0 0,0 0,-1 0,1 0,0 0,0 0,-1 0,-77 25,-133 27,-116 24,140-33,-1992 425,1836-411,107-30,216-25,0 0,0-2,-32-2,52 2,0 0,-1 0,1 0,-1 0,1 0,0 0,-1 0,1 0,0 0,-1-1,1 1,0 0,-1 0,1 0,0 0,0-1,-1 1,1 0,0 0,-1 0,1-1,0 1,0 0,0-1,-1 1,1 0,0 0,0-1,0 1,0 0,-1-1,1 1,0 0,0-1,0 1,0 0,0-1,0 1,0-1,0 1,0 0,0-1,0 1,20-18,37-10,0 2,99-30,-105 39,183-57,2 10,3 11,434-39,-641 89,0 2,35 4,-41 5,-26-8,1 1,-1-1,0 0,0 0,0 1,1-1,-1 0,0 1,0-1,0 0,0 1,1-1,-1 0,0 1,0-1,0 0,0 1,0-1,0 0,0 1,0-1,0 0,0 1,0-1,0 1,0-1,0 0,-1 1,1-1,0 0,0 1,0-1,0 0,-1 0,1 1,0-1,0 0,-1 0,1 1,0-1,-1 0,-9 7,0 0,-1-1,1-1,-2 0,-22 7,-218 68,-313 55,545-131,-846 152,718-140,145-15,-1-1,0 0,0 0,0 0,0 0,0 0,0-1,1 0,-1 0,0 0,0 0,1 0,-5-3,7 3,1 1,0-1,-1 1,1-1,0 1,0-1,-1 1,1-1,0 1,0-1,0 1,0-1,0 0,0 1,0-1,0 1,0-1,0 1,0-1,0 0,0 1,0-1,1 1,-1-1,0 1,0-1,1 1,-1-1,23-25,26-13,2 2,109-58,-42 28,-44 21,396-265,-448 294,-1-1,-1-1,-1 0,21-29,-32 37,0-1,-1 0,0-1,-1 1,-1-1,0-1,-1 1,0-1,-1 1,2-17,1-33,-4 24,3 1,17-74,42-57,-62 165,0 0,0 0,-1-1,0 1,1-1,-2 1,1-1,0 0,-1 1,0-1,0 0,-1 1,1-1,-1 1,0-1,0 0,0 1,-1 0,-2-7,0 7,-1-1,1 1,0 0,-1 1,0-1,0 1,0 0,0 0,-1 0,1 1,-1 0,1 0,-1 0,0 0,-10 0,-65-11,-1 4,-84 2,16 0,128 6,-45-3,0-2,-75-18,80 1,61 22,-1 1,0-1,1 0,-1 0,1 1,-1-1,1 0,0 0,-1 0,1-1,0 1,0 0,0 0,0-1,0 1,0 0,0-1,0 1,1-1,-1 1,0-1,1 0,-1 1,1-1,0 0,-1 1,1-1,0 0,0 1,0-3,2 2,-1 0,0 0,1 0,-1 0,1 0,0 0,-1 1,1-1,0 1,0-1,0 1,0 0,0 0,0 0,1 0,-1 0,0 0,3 0,32-9,1 2,0 2,0 1,47 0,-64 4,1185-11,-864 16,-255-5,100 6,-159 0,-28-5,1 0,-1 0,0 0,0 0,0 0,0 0,0 0,1 0,-1 1,0-1,0 0,0 0,0 0,0 0,0 0,0 0,0 0,1 1,-1-1,0 0,0 0,0 0,0 0,0 0,0 1,0-1,0 0,0 0,0 0,0 0,0 0,0 1,0-1,0 0,0 0,0 0,0 0,0 0,0 1,0-1,0 0,0 0,-1 0,1 0,0 0,0 1,0-1,0 0,0 0,0 0,0 0,0 0,-1 0,1 0,0 0,0 0,0 1,0-1,0 0,-1 0,1 0,0 0,0 0,0 0,-54 17,-388 82,-3-18,-690 34,599-103,491-13,-67-10,109 10,-1 1,1-1,-1 0,1 0,0 0,-1-1,1 1,0-1,0 1,-4-4,6 5,1-1,0 1,-1 0,1-1,0 1,0-1,-1 1,1-1,0 1,0-1,0 1,0-1,0 1,-1-1,1 0,0 1,0-1,0 1,0-1,1 1,-1-1,0 1,0-1,0 1,0-1,0 1,1-1,-1 1,0-1,0 1,1-1,-1 1,0 0,1-1,-1 1,1-1,0 1,7-7,0 2,1-1,0 1,0 0,16-5,111-39,172-37,-289 81,2368-532,-2262 512,-95 22,-30 3,0 0,0 0,0 0,0 1,0-1,0 0,0 0,0 0,0 1,0-1,0 0,0 0,0 1,0-1,0 0,0 0,0 0,0 1,0-1,0 0,0 0,0 0,0 1,-1-1,1 0,0 0,0 0,0 0,0 1,-1-1,1 0,0 0,0 0,0 0,0 0,-1 0,1 1,0-1,0 0,0 0,-1 0,1 0,0 0,0 0,-1 0,1 0,0 0,0 0,0 0,-1 0,1 0,-61 25,-81 21,-2-6,-176 25,-316 13,-977-5,1586-74,31-1,33 0,33-1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2:27.1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654 389,'-4'108,"-4"0,-31 149,-70 203,0-7,87-306,20-135,1 0,0 0,1-1,2 21,-2-32,0 1,0 0,0-1,0 1,1-1,-1 1,0 0,0-1,1 1,-1-1,0 1,1-1,-1 1,0-1,1 1,-1-1,1 1,-1-1,1 0,-1 1,1-1,-1 0,1 1,-1-1,1 0,-1 0,1 1,0-1,-1 0,1 0,-1 0,1 0,0 0,-1 0,1 0,0 0,-1 0,1 0,-1 0,1 0,0 0,-1-1,1 1,-1 0,1 0,-1-1,1 1,-1 0,1-1,-1 1,1-1,0 1,16-14,-1 0,-1-1,0 0,-1-1,16-24,-6 9,288-403,-193 260,154-220,-222 326,-49 66,-1 1,0-1,1 0,-1 1,1-1,-1 1,1-1,0 1,0 0,-1 0,1 0,0 0,0 0,4-1,0 10,-7 16,-9 29,-20 57,-5 18,-4 112,39-235,-1 5,0 0,1 0,0 0,3 17,-3-25,0-1,0 1,1-1,-1 1,0-1,1 0,0 1,-1-1,1 0,0 1,-1-1,1 0,0 0,0 0,0 0,0 0,0 0,0 0,1 0,-1 0,0 0,0 0,1-1,-1 1,0-1,1 1,-1-1,1 1,-1-1,0 0,1 0,-1 0,1 0,-1 0,1 0,-1 0,1 0,-1 0,3-1,5-3,1 0,-2 0,1 0,-1-1,1-1,-1 1,12-12,164-146,-57 47,981-815,-1067 901,46-27,-81 53,0 0,0 1,1 0,0 0,0 1,-1 0,1 0,11-1,-16 3,0 0,0 0,-1 1,1-1,0 0,0 1,-1-1,1 1,0 0,-1 0,1 0,-1 0,1 0,-1 0,1 0,-1 0,0 0,0 1,1-1,-1 0,0 1,0-1,0 1,-1-1,1 1,0 0,-1-1,1 1,0 0,-1 0,0-1,0 1,1 0,-1 0,0 3,1 10,-1 0,0 1,-1-1,-1 0,0 1,-5 14,-33 105,34-116,-243 638,100-283,144-363,1-1,0 1,1 1,-4 21,7-33,0 1,0-1,0 1,0-1,0 0,0 1,1-1,-1 1,0-1,0 0,0 1,0-1,0 0,1 1,-1-1,0 0,0 1,0-1,1 0,-1 1,0-1,1 0,-1 1,0-1,0 0,1 0,-1 0,1 1,-1-1,0 0,1 0,-1 0,0 0,1 1,21-9,8-13,-2-1,0-1,-2-2,26-30,-14 16,12-13,358-357,-387 389,79-71,-91 84,0 0,0 0,0 2,1-1,0 1,0 0,1 1,17-5,-26 9,-1-1,1 1,-1 0,1-1,-1 1,1 0,0 0,-1 0,1 1,-1-1,1 0,-1 0,1 1,-1-1,1 1,-1-1,0 1,1 0,-1 0,0-1,1 1,-1 0,0 0,0 0,0 0,0 1,0-1,0 0,0 0,0 1,0-1,-1 0,1 1,-1-1,1 0,-1 1,1 1,1 10,0-1,-1 1,-1 0,0-1,-1 1,0 0,-4 13,-9 46,-3-1,-3-1,-32 72,-103 205,-133 212,269-523,38-63,7-13,76-97,6 4,211-202,306-180,-607 502,119-81,-123 86,0 1,0 0,0 1,1 0,0 1,0 1,24-4,-37 8,1-1,-1 1,1 0,0 0,-1 0,1 0,-1 1,1-1,0 1,-1-1,1 1,-1 0,1 0,-1 0,5 3,-6-3,0 1,1-1,-1 0,0 1,0-1,0 1,0 0,0-1,-1 1,1 0,0-1,-1 1,1 0,-1 0,0 0,0-1,1 4,-2 6,0-1,-1 0,0 0,-1-1,1 1,-2 0,-5 11,-8 15,-2-1,-2-1,-33 44,-95 100,-44 24,-8-9,-308 227,462-385,-60 33,60-47,46-20,0-1,0 1,0-1,0 0,0 1,0-1,0 0,0 0,0 0,0 0,0 0,0 0,0 0,0 0,0-1,0 1,0 0,0-1,0 1,0 0,-2-2,3 1,0 0,-1 1,1-1,-1 0,1 0,0 0,0 0,0 0,0 0,-1-1,1 1,1 0,-1 0,0 0,0 0,0 0,0 0,1 0,-1 0,0 0,2-1,20-43,16-11,1 1,3 2,75-73,172-130,389-238,-329 252,-212 138,-101 70,-36 34,1 0,-1-1,1 1,-1 0,0-1,1 1,-1-1,1 1,-1-1,0 1,1-1,-1 1,0-1,0 1,1-1,-1 1,0-1,0 0,0 1,0-1,0 1,0-1,0 0,0 1,0-1,0 1,0-1,0-1,-6 2,1-1,0 1,-1 0,1 1,0-1,-1 1,1 0,0 0,0 1,0-1,-7 4,-354 111,-109 30,5-25,-518 62,973-181,-48 8,-1-4,-121-2,153-10,32 5,-1 1,1 0,-1 0,1 0,-1-1,1 1,0 0,-1-1,1 1,-1 0,1-1,0 1,-1 0,1-1,0 1,0-1,-1 1,1 0,0-1,0 1,-1-1,1 1,0-1,0 1,0-1,0 1,0-1,0 0,2-3,-1 1,1 0,0 0,0 0,1 0,-1 0,1 1,-1-1,1 1,0-1,4-2,75-57,164-93,106-30,-195 111,-62 30,162-100,-228 119,-29 25,0 0,1 0,-1 0,0 0,0 0,0-1,0 1,0 0,0 0,1 0,-1-1,0 1,0 0,0 0,0 0,0-1,0 1,0 0,0 0,0-1,0 1,0 0,0 0,0 0,0-1,0 1,0 0,0 0,-1 0,1-1,0 1,0 0,0 0,0 0,0-1,0 1,-1 0,1 0,0 0,0 0,0 0,0-1,-1 1,1 0,0 0,0 0,0 0,-1 0,1 0,0 0,0 0,0 0,-1 0,1 0,0 0,0 0,0 0,-1 0,1 0,-11 0,0 2,0-1,0 1,-14 5,-515 179,343-110,134-53,-404 146,353-136,106-33,9-3,25-13,651-260,-166 78,-469 179,63-39,-70 29,-34 29,-1-1,0 1,0 0,1 0,-1-1,0 1,0 0,0 0,1-1,-1 1,0 0,0-1,0 1,0 0,0-1,0 1,0 0,0-1,0 1,0 0,0-1,0 1,0 0,0-1,0 1,0-1,0 1,0 0,0 0,0-1,-1 1,1 0,0-1,0 1,0 0,-1-1,1 1,0 0,0 0,-1-1,1 1,0 0,0 0,-1 0,1 0,0-1,-1 1,1 0,-8-1,0 0,0 1,0 0,0 0,0 1,0 0,-9 2,-141 31,3 7,-154 62,238-78,-243 86,-542 169,809-268,-78 9,115-20,0 0,0-1,0 0,0-1,0 0,-15-3,24 3,-1 1,0-1,1 0,-1 1,1-1,-1 0,1 0,0 0,-1 0,1 0,0 0,-1 0,1-1,0 1,0 0,0-1,0 1,0 0,1-1,-1 1,0-1,1 0,-1 1,1-1,-1 0,1 1,0-1,0 0,0 1,0-1,0 0,0 1,0-1,0 0,1 1,-1-1,1 0,-1 1,1-1,0 1,-1-1,1 1,2-3,3-8,2 0,-1 1,1 0,1 0,0 1,1 0,12-10,23-17,87-54,14 7,4 6,3 7,163-52,490-115,-593 180,-415 100,-45-2,-509 85,-744 102,1424-218,36-3,1-1,-1-3,1-1,-55-5,93 4,-1 0,1 0,-1-1,0 1,1 0,-1-1,1 1,-1-1,1 0,-1 1,1-1,-1 0,1 0,0 0,0 0,-3-2,4 2,0 1,0-1,0 1,0-1,0 0,0 1,0-1,0 0,0 1,0-1,0 0,0 1,1-1,-1 1,0-1,0 0,1 1,-1-1,0 1,1-1,-1 1,1-1,-1 1,0-1,1 1,-1-1,2 1,7-7,0 0,1 1,16-8,-22 12,92-44,3 5,191-54,233-24,136 4,-450 90,245 3,-440 25,-25 4,-46 11,-729 167,598-145,-458 89,616-124,42-11,64-16,715-148,20 55,-50 45,-650 67,-109 2,1 1,-1 0,0 1,0-1,0 0,1 1,-1-1,0 1,0 0,0 0,3 1,-4-1,-1-1,0 0,0 1,1-1,-1 0,0 1,0-1,0 0,0 1,1-1,-1 1,0-1,0 1,0-1,0 0,0 1,0-1,0 1,0-1,0 1,0-1,0 0,0 1,-1-1,1 1,0-1,0 0,0 1,0-1,-1 1,1-1,0 0,0 1,-1-1,-6 7,0 0,0-1,-1 0,-11 7,12-8,-129 82,-238 110,217-119,-1048 494,368-180,807-378,1 1,-43 30,71-44,0-1,0 1,0 0,0 0,0 0,0 0,0-1,0 1,1 0,-1 1,0-1,0 0,1 0,-1 0,1 0,-1 1,1-1,0 0,-1 2,2-3,-1 1,1 0,-1 0,1-1,-1 1,1 0,0-1,-1 1,1 0,0-1,0 1,-1-1,1 1,0-1,0 1,0-1,0 0,-1 0,1 1,0-1,0 0,0 0,0 0,2 0,27 2,1-2,56-6,193-25,100-11,1626-67,1 102,-1875 7,170 6,-258 0,-44-6,0 0,0 0,1 0,-1 1,0-1,0 0,0 0,1 0,-1 0,0 0,0 0,0 1,0-1,1 0,-1 0,0 0,0 0,0 1,0-1,0 0,0 0,0 0,1 1,-1-1,0 0,0 0,0 1,0-1,0 0,0 0,0 0,0 1,0-1,0 0,0 0,0 0,-1 1,1-1,0 0,0 0,0 0,0 1,0-1,0 0,0 0,0 0,-1 1,1-1,0 0,0 0,0 0,0 0,-1 0,1 0,0 1,0-1,0 0,-1 0,1 0,0 0,0 0,0 0,-1 0,1 0,0 0,0 0,-1 0,-77 25,-133 27,-116 24,140-33,-1992 425,1836-411,107-30,216-25,0 0,0-2,-32-2,52 2,0 0,-1 0,1 0,-1 0,1 0,0 0,-1 0,1 0,0 0,-1-1,1 1,0 0,-1 0,1 0,0 0,0-1,-1 1,1 0,0 0,-1 0,1-1,0 1,0 0,0-1,-1 1,1 0,0 0,0-1,0 1,0 0,-1-1,1 1,0 0,0-1,0 1,0 0,0-1,0 1,0-1,0 1,0 0,0-1,0 1,20-18,37-10,0 2,99-30,-105 39,183-57,2 10,3 11,434-39,-641 89,0 2,35 4,-41 5,-26-8,1 1,-1-1,0 0,0 0,0 1,1-1,-1 0,0 1,0-1,0 0,0 1,1-1,-1 0,0 1,0-1,0 0,0 1,0-1,0 0,0 1,0-1,0 0,0 1,0-1,0 1,0-1,0 0,-1 1,1-1,0 0,0 1,0-1,0 0,-1 0,1 1,0-1,0 0,-1 0,1 1,0-1,-1 0,-9 7,0 0,-1-1,1-1,-2 0,-22 7,-218 68,-313 55,545-131,-846 152,718-140,145-15,-1-1,0 0,0 0,0 0,0 0,0 0,0-1,1 0,-1 0,0 0,0 0,1 0,-5-3,7 3,1 1,0-1,-1 1,1-1,0 1,0-1,-1 1,1-1,0 1,0-1,0 1,0-1,0 0,0 1,0-1,0 1,0-1,0 1,0-1,0 0,0 1,0-1,1 1,-1-1,0 1,0-1,1 1,-1-1,23-25,26-13,2 2,109-58,-42 28,-44 21,396-265,-448 294,-1-1,-1-1,-1 0,21-29,-32 37,0-1,-1 0,0-1,-1 1,-1-1,0-1,-1 1,0-1,-1 1,2-17,1-33,-4 24,3 1,17-74,42-57,-62 165,0 0,0 0,-1-1,0 1,1-1,-2 1,1-1,0 0,-1 1,0-1,0 0,-1 1,1-1,-1 1,0-1,0 0,0 1,-1 0,-2-7,0 7,-1-1,1 1,0 0,-1 1,0-1,0 1,0 0,0 0,-1 0,1 1,-1 0,1 0,-1 0,0 0,-10 0,-65-11,-1 4,-84 2,16 0,128 6,-45-3,0-2,-75-18,80 1,61 22,-1 1,0-1,1 0,-1 0,1 1,-1-1,1 0,0 0,-1 0,1-1,0 1,0 0,0 0,0-1,0 1,0 0,0-1,0 1,1-1,-1 1,0-1,1 0,-1 1,1-1,0 0,-1 1,1-1,0 0,0 1,0-3,2 2,-1 0,0 0,1 0,-1 0,1 0,0 0,-1 1,1-1,0 1,0-1,0 1,0 0,0 0,0 0,1 0,-1 0,0 0,3 0,32-9,1 2,0 2,0 1,47 0,-64 4,1185-11,-864 16,-255-5,100 6,-159 0,-28-5,1 0,-1 0,0 0,0 0,0 0,0 0,0 0,1 0,-1 1,0-1,0 0,0 0,0 0,0 0,0 0,0 0,0 0,1 1,-1-1,0 0,0 0,0 0,0 0,0 0,0 1,0-1,0 0,0 0,0 0,0 0,0 0,0 1,0-1,0 0,0 0,0 0,0 0,0 0,0 1,0-1,0 0,0 0,-1 0,1 0,0 0,0 1,0-1,0 0,0 0,0 0,0 0,0 0,-1 0,1 0,0 0,0 0,0 1,0-1,0 0,-1 0,1 0,0 0,0 0,0 0,-54 17,-388 82,-3-18,-690 34,599-103,491-13,-67-10,109 10,-1 1,1-1,-1 0,1 0,0 0,-1-1,1 1,0-1,0 1,-4-4,6 5,1-1,0 1,-1 0,1-1,0 1,0-1,-1 1,1-1,0 1,0-1,0 1,0-1,0 1,-1-1,1 0,0 1,0-1,0 1,0-1,1 1,-1-1,0 1,0-1,0 1,0-1,0 1,1-1,-1 1,0-1,0 1,1-1,-1 1,0 0,1-1,-1 1,1-1,0 1,7-7,0 2,1-1,0 1,0 0,16-5,111-39,172-37,-289 81,2368-532,-2262 512,-95 22,-30 3,0 0,0 0,0 0,0 1,0-1,0 0,0 0,0 0,0 1,0-1,0 0,0 0,0 1,0-1,0 0,0 0,0 0,0 1,0-1,0 0,0 0,0 0,0 1,-1-1,1 0,0 0,0 0,0 0,0 1,-1-1,1 0,0 0,0 0,0 0,0 0,-1 0,1 1,0-1,0 0,0 0,-1 0,1 0,0 0,0 0,-1 0,1 0,0 0,0 0,0 0,-1 0,1 0,-61 25,-81 21,-2-6,-176 25,-316 13,-977-5,1586-74,31-1,33 0,33-1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3.88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55,'-11'11,"-14"26,-15 40,-22 29,-11 18,-6 0,12-10,17-37,16-52,27-53,35-45,36-53,28-38,11-25,-13 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59:47.14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1397,'-11'18,"-1"0,-1-1,-16 19,15-21,2 0,0 1,-14 25,24-36,-1 0,1 0,0 0,1 0,-1 0,1 0,0 0,-1 8,3-11,-1 0,0 0,0 0,1-1,-1 1,1 0,-1 0,1 0,0 0,-1-1,1 1,0 0,0-1,1 1,-1-1,0 1,0-1,1 0,-1 1,1-1,-1 0,1 0,0 0,-1 0,1 0,0 0,2 0,8 2,-1 0,0-1,1-1,0 0,-1 0,1-2,12 0,164-18,249-56,-284 45,471-99,-309 62,-94 25,-201 38,1 2,-1 0,1 1,26 3,-47-2,1 0,0 0,0 0,-1 0,1 0,0 0,-1 0,1 1,0-1,0 0,-1 0,1 1,0-1,-1 0,1 1,-1-1,1 1,0-1,-1 1,1-1,-1 1,0-1,1 1,-1 0,1-1,-1 1,0 0,1-1,-1 2,0 0,-1 0,1-1,-1 1,0 0,0-1,1 1,-1-1,0 1,0-1,-1 1,1-1,0 0,0 0,-1 1,-1 0,-30 23,-2-1,-38 20,-203 105,-324 146,-46 23,29 20,456-234,158-102,0 0,1 1,-1-1,0 1,1 0,-1-1,1 1,-3 5,5-8,0 0,0 1,0-1,0 0,0 1,0-1,0 1,0-1,0 0,0 1,0-1,1 1,-1-1,0 0,0 1,0-1,0 0,1 1,-1-1,0 0,0 1,1-1,-1 0,0 0,0 1,1-1,-1 0,0 0,1 0,-1 1,0-1,1 0,-1 0,0 0,1 0,-1 0,1 0,-1 0,0 1,1-1,-1 0,1 0,-1-1,0 1,1 0,-1 0,0 0,1 0,-1 0,1 0,27-4,0-1,0-2,28-9,221-69,967-281,62-39,-1236 384,-61 20,-13 5,-91 41,62-30,-454 220,376-180,-60 35,154-82,1 2,0 1,1 0,-22 20,36-30,0-1,0 1,0 0,0 0,1 0,-1 0,0 0,0 0,0 0,1 0,-1 0,1 0,-1 0,1 0,-1 0,1 0,0 1,-1-1,1 0,0 0,0 1,0-1,0 0,0 0,0 1,0-1,1 0,-1 0,0 0,1 1,-1-1,1 0,-1 0,1 0,-1 0,1 0,0 0,-1 0,1 0,0 0,0 0,0 0,0-1,0 1,1 1,8 2,0-1,0 0,0 0,1-1,-1 0,0-1,1 0,15-1,98-3,239-38,637-155,-325 55,-520 117,-119 24,-35 0,-1 0,0 0,0 0,0 0,0 1,0-1,1 0,-1 0,0 0,0 0,0 1,0-1,0 0,0 0,0 0,0 0,0 1,1-1,-1 0,0 0,0 0,0 1,0-1,0 0,0 0,0 0,0 1,0-1,0 0,-1 0,1 0,0 0,0 1,0-1,0 0,0 0,0 0,0 0,0 1,0-1,-1 0,1 0,0 0,0 0,0 0,0 1,-1-1,1 0,0 0,0 0,0 0,0 0,-1 0,1 0,0 0,0 0,0 0,-1 0,1 0,0 0,0 0,0 0,-1 0,1 0,-61 26,55-24,-185 70,-676 277,729-279,104-46,25-11,25-9,25-10,405-117,3-36,-430 152,874-385,-789 336,-95 47,-28 12,-57 21,-1437 570,1392-547,117-46,1 1,-1-1,0 0,0 0,1-1,-1 1,0-1,0 0,0 0,0 0,0-1,-6-1,9 2,1-1,-1 1,0-1,0 1,1-1,-1 1,0-1,1 0,-1 1,1-1,-1 0,1 1,-1-1,1 0,-1 0,1 0,0 1,0-1,-1 0,1-2,3-29,17-21,2 1,43-75,-58 112,128-219,9-19,-137 241,3-6,-1 0,-1 0,8-26,-15 40,0 0,0 1,0-1,-1 0,1 0,-1 0,0 0,0 0,-1 0,1 0,-1 0,1 0,-1 0,-1 0,1 1,0-1,-1 0,0 1,0-1,0 1,0-1,-4-3,0 2,0 1,-1 0,1 0,-1 0,0 1,0 0,0 0,0 1,0 0,-1 0,1 1,-1 0,-7-1,-34-2,-1 3,-62 4,-112 21,173-18,-182 22,-728 76,773-93,173-11,0 0,0-1,0 0,0-2,-19-4,31 6,0 0,0 0,0-1,0 1,0-1,0 1,1-1,-1 0,1 0,0 0,-1 0,1 0,0-1,0 1,0-1,0 1,1-1,-1 0,1 1,0-1,-1 0,1 0,1 0,-1 0,0 0,1 0,-1 0,1-1,0 1,1-6,1-4,1 0,0 1,1-1,0 1,1 0,1 0,0 1,14-21,9-10,2 1,56-58,21-5,209-157,154-60,386-174,-1204 638,-24-16,-786 194,-7-60,900-205,241-51,-1 0,1 2,-23 9,46-16,0 0,0 0,0 0,-1 1,1-1,0 0,0 0,0 0,-1 0,1 0,0 0,0 0,0 1,0-1,-1 0,1 0,0 0,0 0,0 1,0-1,0 0,0 0,-1 0,1 1,0-1,0 0,0 0,0 0,0 1,0-1,0 0,0 0,0 0,0 1,0-1,0 0,0 0,0 1,0-1,0 0,1 0,-1 0,0 1,0-1,0 0,0 0,0 0,0 0,0 1,1-1,-1 0,0 0,0 0,0 0,0 0,1 0,-1 1,0-1,0 0,0 0,1 0,-1 0,0 0,0 0,1 0,-1 0,0 0,0 0,1 0,38 6,137-1,982-17,-482 2,-526 12,-110 7,-39-9,0 0,-1 0,1 1,-1-1,1 0,0 0,-1 1,1-1,-1 1,1-1,-1 0,1 1,-1-1,1 1,-1-1,0 1,1-1,-1 1,0-1,1 1,-1-1,0 1,0 0,1-1,-1 1,0 0,0-1,0 2,-2 1,0 0,0 0,-1 0,1-1,-1 1,0-1,1 1,-1-1,0 0,0 0,-1 0,1 0,0-1,-1 1,-6 1,-149 52,-103 17,-821 155,501-114,562-108,-54 11,72-15,10-1,46-6,163-25,137-26,115-22,1082-150,-1395 220,-134 14,-39 6,-121 25,-122 18,233-49,-650 147,466-96,-241 101,391-132,0 2,2 3,1 3,-103 77,141-93,0 2,-29 33,43-43,-1-1,1 1,1 0,-1 1,2 0,-1 0,1 0,-3 14,6-20,0-1,1 0,-1 1,1-1,0 0,0 1,0-1,0 0,1 1,-1-1,1 0,0 1,0-1,0 0,0 0,1 0,-1 0,1 0,0 0,-1 0,6 4,-2-2,1 0,1-1,-1 1,1-1,0-1,0 1,0-1,0-1,10 3,40 9,1-4,1-1,0-4,75-1,-85-3,302 4,87-6,323-6,653 1,-995 16,-131 14,-203-7,-80-15,-1-1,0 0,0 1,0 0,0 0,0 0,0 0,0 1,3 3,-6-5,-1-1,1 1,0 0,-1 0,1-1,-1 1,1 0,-1 0,0 0,1 0,-1 0,0-1,0 1,1 0,-1 0,0 0,0 0,0 0,0 0,0 0,0 0,-1 0,1 0,0 0,0 0,-1 0,1-1,0 1,-2 2,0 0,-1 1,0-1,0 0,0 0,0 0,-1 0,1-1,-1 1,-5 2,-30 14,0-2,-78 21,-222 52,-443 91,-782 200,1283-299,133-28,131-43,37-11,122-30,2129-483,-2095 468,-170 44,0 0,0-1,0 0,0 0,0-1,0 0,-1 0,0 0,6-4,-11 7,0-1,0 1,0-1,0 1,0 0,0-1,0 1,-1 0,1-1,0 1,0-1,0 1,0 0,-1-1,1 1,0 0,0-1,0 1,-1 0,1 0,0-1,-1 1,1 0,0 0,-1-1,1 1,0 0,-1 0,1 0,0 0,-1 0,1-1,-1 1,1 0,0 0,-1 0,1 0,0 0,-1 0,-44-7,-50 2,-177 11,-105 36,347-38,-781 114,314-43,350-57,115-19,32 1,0 0,-1 0,1 0,0 0,0 0,0 0,0 0,-1 0,1 0,0 0,0 0,0 0,0 0,-1 0,1 0,0 0,0 0,0 0,0-1,0 1,-1 0,1 0,0 0,0 0,0 0,0 0,0-1,0 1,0 0,-1 0,1 0,0 0,0-1,0 1,0 0,0 0,0 0,0-1,0 1,0 0,0 0,0 0,0 0,0-1,0 1,0 0,0 0,1 0,-1 0,0-1,0 1,0 0,0 0,0 0,0 0,0 0,0-1,1 1,-1 0,0 0,0 0,0 0,0 0,0 0,1 0,-1 0,0-1,0 1,15-7,0 0,0 1,32-8,680-132,-658 135,960-103,-1013 113,-1 1,0 0,1 1,27 6,-42-7,0 0,0 0,0 1,0-1,0 0,0 1,-1-1,1 0,0 1,0-1,0 1,0 0,-1-1,1 1,0-1,-1 1,1 0,0 0,-1-1,1 1,-1 0,1 0,-1 0,1 0,-1 0,0 0,1-1,-1 1,0 0,0 0,0 0,0 0,0 0,0 0,0 0,0 0,0 0,0 0,0 0,-1 0,1 0,0 0,-1 0,1 0,-1-1,0 3,-4 4,-1 1,1-1,-1 0,0 0,-1 0,0-1,0 0,0-1,-14 8,-89 46,80-45,-508 232,410-190,-24 18,114-47,38-27,0 0,0 0,-1 0,1 0,0 1,-1-1,1 0,0 0,0 0,0 1,-1-1,1 0,0 0,0 1,0-1,-1 0,1 0,0 1,0-1,0 0,0 1,0-1,0 0,0 1,0-1,0 0,0 0,0 1,0-1,0 0,0 1,0-1,0 0,0 1,0-1,0 0,0 1,0-1,0 0,1 0,-1 1,0-1,0 0,0 0,1 1,-1-1,0 0,1 1,5-1,1 1,-1-1,1 0,0-1,-1 1,1-1,-1 0,10-4,78-20,-2-5,154-72,167-123,-346 183,100-80,-147 105,0-1,-2-1,0 0,-1-2,-1 0,-1 0,-1-2,16-35,-26 49,0-1,-1 1,0 0,0-1,-1 0,0 1,-1-1,0 0,-1 0,0 0,-1 0,0 0,-2-12,1 17,0 0,0 0,-1 0,1 0,-1 0,0 0,0 0,-1 1,1 0,-1 0,0 0,0 0,-1 0,1 1,-1 0,1 0,-1 0,0 1,0-1,-1 1,1 0,0 1,-1-1,-10-1,-7 1,0 0,1 1,-1 1,-44 7,-182 40,-97 39,249-60,-1727 417,1445-380,337-58,-1-2,1-2,-81-8,115 6,1 0,-1-1,1 0,0-1,-1 1,1-1,-12-7,18 9,-1-1,0 1,0 0,1-1,-1 1,1-1,0 0,-1 1,1-1,0 0,0 0,0 0,0 0,0 1,0-2,1 1,-1 0,1 0,-1-3,2-2,1 0,-1 0,1 0,1 0,-1 1,1-1,1 1,-1 0,1 0,0 0,0 0,1 0,-1 1,12-9,25-26,3 2,48-33,589-360,-184 126,-440 267,77-67,-128 100,0 1,-1-2,1 1,-1-1,0 0,-1 0,1 0,-1 0,0-1,-1 0,0 0,0 0,3-9,-6 15,0-1,0 0,0 1,-1-1,1 0,0 1,-1-1,1 0,-1 1,1-1,-1 1,0-1,0 1,0-1,0 1,0 0,0-1,0 1,0 0,0 0,0 0,-3-2,-1 0,-1 0,0 0,0 1,0-1,0 1,0 1,0-1,-11 0,-26-2,-1 3,-85 7,-179 34,-314 85,413-71,202-52,0 0,0 0,0 0,0 1,1 0,-1 1,1-1,0 1,-8 7,14-11,0 1,0-1,0 0,-1 1,1-1,0 1,0-1,1 0,-1 1,0-1,0 1,0-1,0 0,0 1,0-1,0 1,1-1,-1 0,0 1,0-1,1 0,-1 1,0-1,0 0,1 0,-1 1,0-1,1 0,-1 0,0 1,1-1,-1 0,0 0,1 0,-1 0,1 0,-1 1,0-1,1 0,-1 0,1 0,-1 0,0 0,1 0,51 5,96-12,261-47,-293 36,-43 6,220-38,-253 40,-30 3,-17 6,-1 0,0 1,0 0,0 0,-15 3,-348 54,-9 31,181-40,-197 40,267-63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24575,'683'25'0,"95"17"0,5-42 0,-317-3 0,222 3-1365,-630 0-5461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24575,'5'6'0,"-1"1"0,0-1 0,0 1 0,0-1 0,-1 1 0,0 0 0,-1 1 0,1-1 0,-2 0 0,1 1 0,-1-1 0,1 12 0,0-4 0,26 255 0,-21-164 0,25 117 0,-14-137 0,8 28 0,-5 1 0,9 161 0,-7 65 0,17 167 0,-41 1 0,-2-206 0,2-164 0,-2-21 0,5 0 0,26 177 0,-18-235-18,-5-26-656,14 49 1,-13-69-6153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2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4:41.08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2162 443,'-1'9,"0"1,-1-1,0 0,-1 0,0 0,-1 0,1-1,-2 1,-7 11,-3 8,-41 83,-290 515,337-612,-43 60,47-68,1-1,-1 1,0-1,-1 0,0 0,1-1,-1 0,-12 7,17-11,0 0,0 1,1-1,-1 0,0 1,0-1,0 0,0 0,0 0,0 0,0 0,0 0,0 0,0 0,0-1,0 1,1 0,-1 0,0-1,0 1,0 0,0-1,0 1,1-1,-1 1,0-1,1 0,-1 1,0-1,1 0,-1 1,0-1,1 0,-1 0,1 0,0 0,-1 1,1-1,0 0,-1-1,-2-8,0 0,0 0,1 0,1-1,-1 1,1-15,5-78,-4 99,15-123,5 1,51-168,-3 12,-51 174,-16 104,-1-1,1 1,-1 0,1-1,-1 1,-1 0,1-1,-1 1,-1-6,2 9,-1 1,1 0,0-1,0 1,-1 0,1 0,0-1,-1 1,1 0,0 0,-1 0,1-1,-1 1,1 0,0 0,-1 0,1 0,-1 0,1 0,0 0,-1 0,1 0,-1 0,1 0,-1 0,1 0,0 0,-1 0,1 0,-1 1,1-1,0 0,-1 1,-26 19,-97 115,22-20,-39 24,-315 239,-200 70,561-385,-5 3,79-48,21-17,0-1,0 0,0 0,0 0,0 0,0 0,0 0,0 1,0-1,0 0,0 0,0 0,0 0,0 0,0 0,0 1,0-1,0 0,0 0,0 0,0 0,0 0,0 1,0-1,0 0,0 0,0 0,0 0,0 0,1 0,-1 0,0 0,0 1,0-1,0 0,0 0,0 0,0 0,0 0,1 0,-1 0,0 0,0 0,0 0,0 0,0 0,1 0,-1 0,0 0,0 0,0 0,0 0,0 0,0 0,1 0,-1 0,0 0,0 0,0 0,0 0,0 0,0 0,0-1,1 1,-1 0,0 0,0 0,0 0,0 0,44-15,-43 15,1137-493,-456 169,-621 290,-1-2,-3-3,-1-3,68-64,-105 88,16-14,0 1,2 2,2 2,45-25,-81 49,1 1,0 0,0 0,0 1,0-1,0 1,0 0,0 0,0 0,1 1,-1 0,0-1,1 1,-1 1,0-1,0 1,1-1,-1 1,4 2,-5-1,0 1,0-1,0 1,-1 0,1 0,-1 0,0 0,0 1,0-1,0 0,0 1,-1-1,0 1,1 0,-2 0,1-1,0 1,-1 0,1 0,-1 0,0-1,-1 7,1 22,-2 1,-1-1,-2 0,-14 53,-53 125,43-129,19-55,-119 379,124-385,1 1,1 1,1-1,1 0,1 30,0-46,1-1,-1 0,1 1,-1-1,1 0,0 0,1 0,-1 0,1 0,0 0,0 0,0 0,0-1,1 1,-1-1,1 1,0-1,0 0,0 0,1 0,-1-1,1 1,-1-1,8 4,-1-4,0 0,-1-1,1 1,0-2,0 0,0 0,0 0,0-2,-1 1,18-5,31-10,108-47,152-82,1341-567,-1400 624,-245 83,1 1,-1 0,1 1,0 1,-1 0,1 1,19 1,-33 0,-1 0,1 0,0 1,0-1,-1 0,1 0,0 1,0-1,-1 1,1-1,0 0,-1 1,1-1,0 1,-1-1,1 1,-1 0,1-1,-1 1,1 0,-1-1,1 1,-1 0,0-1,1 1,-1 0,0 0,0 0,1-1,-1 1,0 1,-1 1,1 0,-1 0,0 0,0 0,0 0,0-1,0 1,-1 0,1-1,-1 1,-2 2,-23 27,-2-2,-33 28,-572 470,274-236,253-204,-135 144,211-191,30-40,0 0,1 0,-1 0,1 0,-1 0,1 0,-1 0,1 0,-1 0,1 0,0 0,0 0,-1 0,1 0,0 0,0 0,0 0,0 1,1 0,-1-1,1 0,0-1,-1 1,1-1,0 0,0 1,0-1,0 0,-1 1,1-1,0 0,0 0,0 0,0 0,0 0,0 0,-1 0,1 0,0 0,0 0,0 0,0 0,1-1,50-15,138-68,105-53,1351-596,-1327 600,-265 111,5-4,0 3,2 3,101-20,-159 39,1 0,0 0,0 1,0-1,0 1,0 0,0 0,0 1,0-1,0 1,0 0,0 0,0 0,-1 0,1 1,0-1,4 4,-7-4,0 0,0 0,0 1,-1-1,1 0,0 1,-1-1,1 0,-1 1,1-1,-1 1,0-1,1 1,-1-1,0 1,0-1,0 3,-1 2,0 0,0 0,-1 0,0 0,-4 11,-29 49,-3-2,-3-1,-62 73,90-119,-646 740,536-624,121-131,-39 41,1 3,-63 94,102-138,-1 0,1 0,0 0,-1 0,1 0,0 0,0 0,0 1,1-1,-1 0,1 1,-1-1,1 1,0-1,-1 0,1 1,1-1,-1 4,2-5,-1 0,1 0,0 0,0 0,-1-1,1 1,0 0,0-1,0 1,0-1,0 0,0 0,0 0,0 0,-1 0,1 0,0 0,0-1,0 1,0-1,0 1,2-2,45-11,-1-2,73-33,-84 32,160-69,295-175,-488 258,0 0,0 0,-1 0,1-1,0 1,-1-1,1 0,-1 0,0 0,4-5,-15 9,0 1,0 0,0 0,1 1,-1 0,-7 5,-163 68,-104 38,-1286 413,1265-451,246-64,-94 9,142-20,0-1,0 0,0-1,1 0,-11-3,18 4,-1 0,0-1,0 0,0 1,0-1,1 0,-1 0,0 0,1 0,-1 0,1 0,-1-1,1 1,0 0,0-1,-1 1,-1-4,3 3,-1 0,1 1,-1-1,1 0,0 0,0 0,0 0,0 0,0 0,0 0,0 0,0 0,1 0,-1 0,1 0,0 0,0-2,3-4,1 0,-1 0,1 1,11-14,12-9,1 2,1 1,41-29,344-208,32 27,45-27,-345 170,-141 90,-1 0,1-1,-1 0,0 0,-1 0,1 0,-1-1,8-11,-12 16,0 0,1 0,-1 0,0 0,0 0,1 0,-1 0,0 0,0 0,0-1,0 1,0 0,-1 0,1 0,0 0,0 0,-1 0,1 0,0 0,-1 0,1 1,-2-3,0 1,0 0,0 1,0-1,0 1,-1-1,1 1,0 0,-1 0,1-1,-1 2,1-1,-5-1,-11-1,-1 0,1 1,-1 1,1 0,-23 4,-108 15,126-14,-520 98,-126 18,640-116,-2-2,-43-2,70 1,1-1,0-1,-1 1,1 0,0-1,0 0,-1 0,1 0,0 0,0 0,0-1,0 1,0-1,1 0,-1 1,0-2,1 1,-5-4,6 3,1 1,-1-1,1 1,-1-1,1 0,0 1,0-1,0 1,0-1,1 0,-1 1,1-1,-1 1,1-1,0 1,0-1,0 1,1 0,-1-1,0 1,1 0,-1 0,4-3,12-17,1 0,1 2,1 0,31-24,104-68,-88 66,-23 15,1 2,-2-2,-2-2,0-2,54-61,-89 88,0 1,-1-1,-1 0,8-15,-11 22,-1 0,1 0,-1 0,1 0,-1-1,1 1,-1 0,0 0,0-1,1 1,-1 0,0-1,0 1,0 0,-1-1,1 1,0 0,0 0,-1-1,1 1,0 0,-1 0,0 0,1-1,-1 1,0 0,1 0,-1 0,0 0,0 0,0 0,0 0,0 1,0-1,0 0,0 0,0 1,0-1,0 1,-2-1,-5-1,0 2,0-1,1 1,-1 0,0 1,0 0,0 0,1 1,-11 3,-295 97,238-75,-378 142,-128 45,4-32,532-170,-1-2,-59 6,99-15,0-1,-1 0,1 0,0-1,0 1,-1-1,-7-3,13 4,0-1,0 1,0-1,0 1,0-1,0 1,0-1,0 1,0-1,0 0,0 0,1 1,-1-1,0 0,1 0,-1 0,0 0,1 0,-1 0,1 0,0 0,-1 0,1 0,0 0,-1 0,1-2,1-2,1-1,0 0,0 1,1-1,-1 1,1 0,0-1,1 2,-1-1,1 0,0 1,0-1,0 1,7-4,36-34,74-50,87-44,271-132,254-78,-273 133,-397 184,-27 13,-1-1,-1-2,37-26,-66 39,-21 10,-256 95,-686 162,667-203,-405 29,675-85,1-1,0-1,-27-3,46 3,-1 0,0 0,0 0,1-1,-1 1,0 0,1-1,-1 1,1-1,-1 0,0 1,1-1,-1 0,1 0,0 0,-1 0,1 0,0-1,0 1,-1 0,1 0,0-1,0 1,1-1,-1 1,0-1,0 1,1-1,-1 0,1 1,-1-1,1 0,0 1,-1-1,1-2,1-2,1 1,0-1,0 1,0-1,0 1,1 0,0 0,0 0,0 0,6-6,27-32,2 1,87-73,107-62,120-59,-187 128,-150 99,0-2,-1 0,19-19,-25 13,-8 17,0-1,-1 1,1 0,0-1,0 1,-1-1,1 1,0 0,-1-1,1 1,-1 0,1-1,0 1,-1 0,1 0,-1-1,1 1,-1 0,1 0,-1 0,1-1,-1 1,1 0,-1 0,1 0,-1 0,1 0,-2 0,-11 2,1-1,-1 2,0-1,1 2,-16 5,-415 152,48-34,-118 40,329-94,175-69,0 0,1 0,-1 1,1 0,0 0,-13 13,21-18,0 1,-1-1,1 1,-1-1,1 1,0-1,0 1,-1 0,1-1,0 1,0-1,0 1,-1 0,1-1,0 1,0-1,0 1,0 0,0-1,0 1,0 0,1-1,-1 1,0-1,0 1,0 0,1-1,-1 1,0-1,0 1,1-1,-1 1,1-1,-1 1,1 0,3 2,-1-1,1 0,0 0,0 0,0-1,0 1,0-1,0 0,7 1,43 6,68 1,1135-8,-882-7,-310 5,40 0,124-16,-214 15,-1-1,0 0,0-1,24-9,-37 12,0 1,0-1,0 1,0-1,0 1,0-1,0 1,-1-1,1 0,0 0,0 0,-1 1,1-1,0 0,-1 0,1 0,0-1,-1 1,0 0,0 1,-1-1,1 1,0-1,0 1,0-1,-1 0,1 1,0-1,-1 1,1-1,0 1,-1-1,1 1,0 0,-1-1,1 1,-1-1,1 1,-1 0,1 0,-1-1,1 1,-1 0,0 0,1-1,-1 1,-12-3,0 0,0 0,0 2,1 0,-2 0,-13 1,-56 4,-1 3,-105 23,-163 55,267-63,-487 142,519-145,-56 27,105-45,0 1,1 0,-1 0,0 1,1-1,0 1,-1 0,-4 5,8-8,0 0,0 1,0-1,0 0,0 1,0-1,0 1,0-1,0 0,1 1,-1-1,0 0,0 1,0-1,0 0,0 1,1-1,-1 0,0 1,0-1,1 0,-1 1,0-1,0 0,1 0,-1 0,0 1,1-1,-1 0,0 0,1 0,-1 1,0-1,1 0,-1 0,0 0,1 0,-1 0,1 0,-1 0,0 0,1 0,-1 0,0 0,1 0,-1 0,1 0,-1-1,17 1,0 0,0-2,20-4,180-40,249-68,244-53,-548 141,-115 29,-46-3,0 0,-1 0,1 1,0-1,0 0,0 0,-1 1,1-1,0 1,-1-1,1 1,0-1,-1 1,1-1,-1 1,1-1,-1 1,1 0,-1-1,1 1,-1 0,0-1,1 1,-1 0,0 0,1-1,-1 2,-1 3,-1-1,0 1,1-1,-1 0,-1 0,1 1,-1-2,0 1,1 0,-2 0,1-1,0 0,-1 0,-4 4,-64 54,-83 54,37-29,-211 172,23 25,275-250,2 2,-30 46,53-73,1 0,0 0,1 0,0 1,0 0,1-1,0 1,1 0,-1 1,0 11,3-18,1 1,0 0,-1 0,1 0,0 0,1-1,-1 1,1 0,0-1,-1 1,2-1,-1 0,0 0,1 0,-1 0,1 0,0 0,0-1,0 1,0-1,0 0,1 0,-1 0,1 0,-1-1,8 3,11 3,1 0,-1-2,1 0,0-2,0 0,26-2,49-1,105-14,109-27,-282 37,1-1,1319-163,-1275 162,-29 4,-1-2,0-2,0-2,59-19,-96 24,0 0,-1 0,1 0,-1-1,0-1,0 1,-1-1,0 0,9-9,-12 11,0-1,-1 0,1 0,-1 0,0 0,0 0,-1-1,1 1,-1 0,0-1,0 1,0-1,-1 1,1-1,-1 0,0 1,-2-10,-1-1,-1-1,0 1,-1-1,-14-27,-40-66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2.3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6.6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24575,'3'60'0,"2"0"0,15 59 0,3 38 0,-8 211 0,-10-155 0,2-141 0,4-1 0,3 0 0,39 119 0,-52-187 0,13 50 0,-3 2 0,-1-1 0,2 92 0,-14 170 0,-3-139 0,5 833 0,-4-956 0,-1 1 0,-20 83 0,12-73 0,-6 78 0,16 147-632,3-256-101,1 23-6093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8.2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24575,'47'2'0,"-1"2"0,51 12 0,12 2 0,388 13 0,8-32 0,-178-3 0,596 4 0,-856 5 0,0 2 0,-1 4 0,99 27 0,-54-11 0,23 5-87,-37-7-339,1-4 0,133 10 0,-172-29-6400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193 252 24575,'-1'0'-8191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59.9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0 24575,'6'0'0,"-1"1"0,1 0 0,-1-1 0,1 2 0,-1-1 0,0 1 0,1 0 0,-1 0 0,0 0 0,0 1 0,0-1 0,-1 1 0,1 0 0,-1 1 0,1-1 0,-1 1 0,5 6 0,4 6 0,0 0 0,-2 1 0,14 25 0,-20-34 0,11 24 0,0 1 0,-2 0 0,-2 1 0,-1 1 0,-2 0 0,-1 0 0,4 48 0,0 261 0,-6-63 0,62 199 0,-48-358 0,6 177 0,-23 124 0,-5-374 0,-2-1 0,-2 0 0,-2-1 0,-17 57 0,-5-13 0,-45 97 0,14-53-105,-51 123 334,93-207-601,2 0 0,3 2-1,-8 59 1,14-48-6454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09:00.51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2105 1,'-2'25,"0"-1,-2 1,-1 0,-13 39,10-33,-185 555,37-125,146-432,-9 36,18-62,0 0,0 1,1-1,0 0,0 0,0 1,0-1,0 0,0 1,1-1,0 0,0 0,0 1,2 4,-2-7,0 0,0 0,0 0,0 0,0 0,0 0,1 0,-1 0,0-1,0 1,1 0,-1-1,0 1,1-1,-1 0,1 1,-1-1,1 0,-1 0,1 0,-1 0,0 0,1 0,-1 0,1-1,-1 1,1 0,-1-1,0 1,1-1,1-1,48-27,-48 28,49-37,-2-3,59-60,82-101,-100 103,-133 141,12-12,1 0,1 2,-36 55,55-62,9-25,0 1,0-1,0 1,0-1,1 1,-1-1,0 1,0-1,0 1,0-1,1 0,-1 1,0-1,1 1,-1-1,0 0,1 1,-1-1,0 0,1 1,-1-1,0 0,1 0,-1 1,1-1,-1 0,1 0,-1 0,1 0,5 1,0-1,-1 0,1 0,0-1,0 1,0-2,6-1,67-19,86-36,-81 26,565-193,11 43,-614 171,45-9,-85 19,0 1,1 0,-1-1,1 2,-1-1,0 1,1 0,-1 0,0 1,10 4,-14-6,-1 1,1 0,0 0,-1 0,1 0,-1 0,0 1,1-1,-1 0,0 1,0-1,0 1,0-1,0 1,0 0,0-1,-1 1,1 0,0-1,-1 1,0 0,1 0,-1 0,0-1,0 1,0 0,0 3,-1 3,-1 0,0 0,0-1,0 1,-5 8,-9 17,-26 42,26-51,2 1,1 0,-14 39,26-61,0 1,0-1,0 0,0 1,1 0,-1-1,1 1,0-1,0 1,0-1,1 1,-1-1,1 1,0-1,0 1,0-1,3 7,-1-7,-1 0,1-1,0 1,0 0,0-1,0 1,0-1,1 0,-1 0,1-1,-1 1,1-1,-1 1,1-1,0 0,0 0,6 0,11 1,1 0,0-2,0 0,-1-2,38-7,121-34,-176 42,863-319,-438 147,-418 168,1 1,-1 0,1 1,14-2,-26 5,1 0,-1 0,0 0,0 0,0 0,1 0,-1 0,0 0,0 0,1 0,-1 0,0 0,0 0,0 0,1 0,-1 0,0 0,0 1,0-1,1 0,-1 0,0 0,0 0,0 1,0-1,1 0,-1 0,0 0,0 1,0-1,0 0,0 0,0 0,0 1,0-1,0 0,1 0,-1 1,0-1,0 0,0 0,0 0,0 1,-1-1,1 0,0 0,0 1,0-1,0 0,0 0,0 0,0 1,0-1,0 0,-1 0,1 0,0 1,0-1,0 0,0 0,-1 0,-29 32,-97 69,-170 103,150-107,-366 245,310-199,185-129,0 1,1 1,0 0,-22 29,38-42,-1-1,0 1,1-1,-1 1,1-1,0 1,0 0,0-1,0 1,0 0,1 0,-1 0,1 0,0 4,0-6,0 1,1-1,-1 0,1 0,-1 1,1-1,0 0,-1 0,1 0,0 0,0 1,0-1,0 0,0-1,0 1,0 0,0 0,0 0,0-1,1 1,1 1,7 0,-1 1,1-1,0-1,0 0,0 0,20-1,74-9,0-4,123-31,207-62,538-207,-854 265,-107 39,-33 12,-122 38,-254 111,271-100,-645 272,663-283,94-39,25-11,44-21,0 3,91-33,136-31,-209 68,255-66,-310 85,1 1,-1 0,28 1,-24 9,-21-6,1-1,-1 1,0-1,1 1,-1 0,0-1,0 1,0-1,1 1,-1 0,0-1,0 1,0 0,0-1,0 1,0 0,0-1,0 1,-1 0,1-1,0 1,0-1,0 1,-1 0,1-1,0 1,-1 0,-6 8,0-1,0 0,0 0,-1-1,0 1,-1-2,-12 9,-73 47,-168 82,-127 31,94-43,226-97,70-35,-1 0,0 0,0 0,0 1,0-1,0 0,1 0,-1 0,0 0,0 0,0 0,0 0,0 0,0 1,0-1,1 0,-1 0,0 0,0 0,0 0,0 1,0-1,0 0,0 0,0 0,0 0,0 0,0 1,0-1,0 0,0 0,0 0,0 0,0 1,0-1,0 0,0 0,0 0,0 0,0 0,0 1,-1-1,1 0,0 0,0 0,0 0,0 0,0 0,0 0,0 1,-1-1,47-9,565-204,-468 157,-72 28,479-192,-486 193,65-40,-125 65,1-1,-1 1,0-1,0 0,0 0,0-1,-1 1,1-1,-1 0,3-5,-6 9,1-1,-1 1,0-1,0 0,0 1,0-1,0 0,0 1,0-1,0 1,0-1,0 0,-1 1,1-1,0 1,0-1,-1 0,1 1,0-1,-1 1,1-1,0 1,-1-1,1 1,-1-1,1 1,-1 0,1-1,-1 1,1-1,-1 1,1 0,-1 0,0-1,1 1,-1 0,1 0,-1 0,0 0,1-1,-2 1,-14-2,-1 0,1 1,-1 1,-26 3,-201 30,-615 151,-29 6,170-81,644-101,59-10,40-8,372-87,-368 90,1262-199,6 128,-1269 77,-51 2,-87 1,-181 2,-1927 5,2176-9,-412-12,452 12,-77-12,78 12,0 0,1 0,-1 0,1 0,-1 0,0 0,1-1,-1 1,1 0,-1 0,1-1,-1 1,1 0,-1-1,1 1,-1-1,1 1,-1 0,1-1,-1 1,1-1,0 1,-1-1,1 1,0-1,0 0,-1 1,1-1,0 1,0-2,1 1,0-1,0 1,1-1,-1 1,1-1,0 1,-1 0,1 0,0 0,-1 0,1 0,0 0,0 1,0-1,2 0,73-24,96-18,-101 26,596-127,-530 117,-106 16,-47 7,-73 5,-146 11,-131 2,-113-1,-2644 12,3066-28,104-7,776-47,-808 57,6-1,0 0,0 2,-1 1,1 0,32 9,-49-9,1 0,-1 0,0 0,0 1,0 0,0 0,0 0,-1 1,1-1,-1 1,0 0,0 1,0-1,-1 1,1-1,-1 1,0 0,-1 0,1 0,-1 1,0-1,0 1,-1-1,0 1,0 0,1 7,2 44,-5 81,-2-93,3 1,1-1,13 76,-12-114,0 1,1-1,0 0,0 0,0-1,1 1,0-1,0 0,1 0,0 0,0 0,0-1,1 0,-1 0,1 0,0-1,1 0,7 4,12 5,1-2,0-1,41 9,-60-17,84 21,189 20,100-24,-292-16,2050 6,-2019-12,-518 1,10 2,-1899 0,2188-1,99 1,0 0,0 0,0 0,0 0,-1 0,1 0,0 1,0-1,0 0,0 0,-1 0,1 0,0 0,0 0,0 0,0 0,-1 0,1 0,0 0,0 0,0 0,0 0,-1 0,1 0,0 0,0 0,0 0,0 0,-1 0,1 0,0-1,0 1,0 0,0 0,0 0,-1 0,1 0,0 0,0 0,0-1,0 1,0 0,0 0,0 0,0 0,-1 0,1-1,0 1,0 0,0 0,0 0,0 0,0-1,0 1,0 0,0 0,0 0,0-1,0 1,0 0,0 0,1 0,19-8,471-92,-415 87,356-48,439-5,435 51,-1146 16,-33-1,318 5,-415-4,6 0,47 7,-77-7,1 0,-1 0,0 1,0 0,0 0,0 1,0-1,0 1,0 1,-1-1,1 1,-1 0,7 6,-10-7,0 0,-1 0,1 0,-1 0,1 0,-1 0,0 0,0 1,0-1,-1 0,1 0,-1 1,1-1,-1 1,0-1,-1 0,1 1,-1-1,0 5,0-5,0-1,0 1,1 0,-1 0,1 0,0 0,0-1,0 1,0 0,1 0,-1 0,1 0,0 0,0-1,0 1,0 0,0-1,0 1,1-1,-1 1,1-1,0 0,-1 1,1-1,0 0,1 0,-1 0,0-1,0 1,1 0,3 1,8 4,0-1,0 0,0-1,1-1,30 6,87 3,-100-10,1174 11,-1163-14,53-3,-88 3,12-1,-29-1,-3 0,-2-2,1 0,-1 0,2-2,-1 1,0-2,1 0,0 0,1-1,-1 0,2-1,-1-1,1 1,-12-16,-36-44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03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24575,'2'4'0,"0"0"0,1 0 0,-1 0 0,1-1 0,0 1 0,-1-1 0,2 1 0,-1-1 0,0 0 0,1 0 0,-1 0 0,1-1 0,6 4 0,10 9 0,653 494 0,-489-383 0,256 227 0,-325-254 0,-52-47 0,-2 3 0,55 64 0,-101-101 0,387 432 0,-337-385 0,78 73 0,-60-60 0,97 114 0,-115-111 0,-39-48 0,0-1 0,2-1 0,34 28 0,-19-25 0,0 3 0,-3 1 0,-1 2 0,46 61 0,107 140 0,-20-29 0,-130-156 0,1-3 0,4-1 0,1-2 0,2-3 0,3-1 0,85 56 0,44 26 0,-37-25 0,-96-65 0,-2 2 0,-1 2 0,54 64 0,-8-8 0,17 19 0,-57-60 0,1-2 0,66 51 0,-38-42 0,4-4 0,2-4 0,96 45 0,-158-90-455,1-1 0,52 12 0,-23-12-6371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1:30.61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1,'-2'0,"1"0,-1 0,0 1,1-1,-1 1,1-1,-1 1,1-1,-1 1,1 0,-1 0,1 0,0 0,0 0,-1 0,1 0,0 0,0 0,0 1,0-1,0 0,0 1,0-1,0 2,-15 45,13-37,-39 119,25-84,2 1,-12 65,26-107,0-1,0 1,1-1,0 1,0 0,0-1,0 1,1 0,-1-1,1 1,0-1,1 1,-1-1,1 0,0 1,0-1,0 0,1 0,-1 0,1-1,0 1,0 0,0-1,1 0,-1 0,1 0,-1 0,1-1,0 1,0-1,1 0,-1 0,0-1,9 3,10 1,0-1,1-1,-1-1,1-1,33-3,-40 1,1 1,67 0,-78 0,0 0,0 1,-1 1,1-1,0 1,-1 0,0 0,1 1,6 3,-12-4,1-1,-1 0,1 0,-1 1,1-1,-1 0,0 1,0-1,0 1,0 0,0-1,0 1,0 0,0 0,-1 0,1-1,-1 1,1 0,-1 0,0 0,0 0,0 0,0 0,0 0,0 0,-1 2,0 4,-2 0,1 0,-1-1,-7 15,-10 14,13-25,1 1,0 0,0 0,1 0,-5 21,9-31,1 1,0-1,0 1,0-1,0 0,0 1,0-1,1 1,-1-1,1 0,0 1,-1-1,1 0,0 1,1-1,-1 0,0 0,0 0,1 0,0 0,-1 0,1-1,0 1,0-1,0 1,0-1,0 1,0-1,0 0,0 0,0 0,1 0,-1 0,0-1,1 1,-1-1,1 0,-1 1,3-1,11 1,0 0,-1-1,1-1,29-4,110-27,176-61,114-25,-366 103,152-8,-215 23,0 1,-1 0,1 1,22 6,-37-8,1 0,-1 1,1-1,0 0,-1 1,1-1,-1 1,1 0,-1-1,1 1,-1 0,0 0,1 0,-1 0,0 0,1 0,-1 0,0 0,0 1,0-1,0 0,0 1,-1-1,1 1,0-1,-1 1,1-1,-1 1,1-1,-1 1,0-1,1 1,-1 0,0-1,0 1,0 0,-1-1,1 1,0 0,0-1,-1 1,1-1,-1 1,0-1,1 1,-1-1,0 1,-1 0,-5 9,0-1,-1 0,0-1,-19 16,21-19,-6 5,-31 32,41-41,0 1,-1 0,1 0,1 0,-1 0,0 0,1 0,-1 0,1 1,0-1,0 0,0 1,0 4,1-7,1 1,-1-1,0 1,1-1,-1 1,0-1,1 0,0 1,-1-1,1 0,0 1,0-1,0 0,0 0,0 0,0 0,0 0,0 0,0 0,0 0,1 0,-1-1,0 1,1 0,-1-1,0 1,1-1,-1 1,1-1,2 0,4 2,0-1,0 0,1-1,13-1,13-3,-1-1,0-2,0-2,52-20,136-70,-139 60,176-78,-249 112,21-8,-56 31,-29 18,-130 90,150-100,1 2,2 1,-31 35,56-57,0 0,1 0,0 0,0 1,0-1,1 1,0 0,1 0,0 1,0-1,1 1,-2 14,4-20,0 0,0 0,0 0,1 0,-1-1,1 1,0 0,0 0,0-1,0 1,0-1,0 1,1-1,0 1,-1-1,4 4,-1-3,0 0,1 0,-1 0,1 0,-1-1,1 1,0-1,0 0,0-1,0 1,9 0,8 2,1-2,-1-1,1-1,0-1,-1-1,1 0,-1-2,34-10,14-9,89-42,198-110,-213 99,3 6,164-52,-285 114,65-17,-85 24,0 0,0 0,0 0,0 1,0 0,-1 0,1 1,0 0,0 0,0 0,0 1,5 2,-9-3,-1-1,1 1,-1 0,1 0,-1 0,0 0,0 1,1-1,-1 0,0 0,0 1,0-1,0 1,0-1,-1 1,1-1,0 1,-1-1,1 1,-1 0,0-1,1 1,-1 0,0-1,0 1,0 0,0 0,0-1,0 1,-1 2,-1 5,-1 0,0-1,0 1,-9 14,-111 179,56-99,60-92,0 0,1 0,1 0,-8 21,13-31,-1 0,1 0,0 0,-1 0,1 0,0 0,0 1,0-1,0 0,0 0,0 0,0 0,0 0,1 0,-1 0,0 0,1 0,-1 0,1 0,-1 0,1 0,-1 0,1 0,-1 0,1 0,0-1,0 1,-1 0,1-1,0 1,0 0,0-1,0 1,0-1,0 1,0-1,0 1,0-1,0 0,0 0,2 1,7-1,0-1,0 0,-1-1,1 0,0 0,-1-1,18-8,128-55,208-122,-178 86,975-446,-1106 523,-54 25,0 0,0 0,-1 0,1-1,0 1,0 0,0 0,0 0,0 0,0 0,0 0,-1 0,1 0,0-1,0 1,0 0,0 0,0 0,0 0,0 0,0-1,0 1,0 0,0 0,0 0,0 0,0 0,0-1,0 1,0 0,0 0,0 0,0 0,0 0,0-1,0 1,0 0,0 0,0 0,0 0,0 0,0-1,1 1,-1 0,0 0,0 0,0 0,0 0,0 0,0 0,0 0,1-1,-1 1,0 0,0 0,0 0,0 0,0 0,1 0,-1 0,0 0,0 0,-37 4,-893 222,17 79,655-203,209-81,-60 36,105-55,0 0,0 0,0 1,1 0,-1 0,1 0,-1 0,1 0,0 1,0-1,0 1,-4 8,7-12,0 1,0 0,0-1,0 1,0-1,0 1,0 0,0-1,0 1,0-1,1 1,-1 0,0-1,0 1,1-1,-1 1,0-1,1 1,-1-1,0 1,1-1,-1 1,1-1,-1 0,1 1,-1-1,1 0,-1 1,1-1,0 0,36 8,12-11,0-1,-1-2,63-17,-72 15,394-96,-195 44,-208 56,-30 4,0 1,0-1,0 0,0 0,1 0,-1 1,0-1,0 0,0 0,0 0,0 1,0-1,0 0,0 0,0 1,0-1,0 0,0 0,0 1,0-1,0 0,0 0,0 0,0 1,0-1,-1 0,1 0,0 0,0 1,0-1,0 0,0 0,0 0,-1 0,1 1,0-1,0 0,0 0,-1 0,1 0,0 0,0 0,0 1,-1-1,1 0,0 0,0 0,-1 0,1 0,0 0,-53 30,-202 92,-300 159,546-275,-10 5,1 0,-32 27,45-34,1 0,0 0,1 0,-1 1,1 0,0-1,0 1,0 0,1 0,0 1,0-1,0 0,0 1,1-1,-1 10,1-7,1 7,-1 0,0-1,-1 1,-1 0,-1-1,0 1,0-1,-1 0,-1 0,-1-1,-9 16,-11 7,-1-2,-1-1,-2-2,-1-1,-41 31,-300 194,251-179,87-49,35-27,-1 0,1 1,0-1,0 0,0 0,-1 0,1 0,0 0,0 0,0 0,-1 1,1-1,0 0,0 0,0 0,0 0,0 1,-1-1,1 0,0 0,0 0,0 0,0 1,0-1,0 0,0 0,0 1,0-1,0 0,0 0,0 0,0 1,0-1,0 0,0 0,0 0,0 1,0-1,0 0,0 0,0 1,0-1,1 0,-1 0,0 0,0 0,0 1,0-1,0 0,1 0,-1 0,0 0,0 0,0 1,0-1,1 0,-1 0,0 0,0 0,0 0,1 0,-1 0,10 0,0-2,-1 1,1-1,-1 0,11-5,516-211,-462 184,-38 18,66-30,155-93,-250 134,0 1,0-1,-1-1,1 1,-1-1,0 0,-1-1,0 1,7-12,-11 17,-1 0,1 0,-1 0,0 0,1 0,-1 0,0-1,0 1,0 0,0 0,0 0,0 0,0 0,0 0,-1-1,1 1,0 0,-1 0,1 0,0 0,-1 0,1 0,-1 0,0 0,1 0,-2-1,-1 0,0 0,0 0,-1 0,1 0,-1 0,1 1,-1-1,1 1,-1 0,0 0,-7 0,-19-2,0 1,-1 2,-46 6,-114 22,0 8,-222 74,233-47,135-37,44-25,1-1,-1 1,0-1,1 1,-1-1,0 1,1 0,-1-1,1 1,-1 0,1-1,-1 1,1 0,-1 0,1 0,0-1,-1 1,1 0,0 0,0 0,0 0,0-1,0 1,0 0,0 2,0-2,1 0,0 0,0 0,0 0,0 0,0-1,0 1,0 0,0 0,0-1,0 1,1 0,-1-1,0 1,0-1,0 0,1 1,1-1,49 7,145-14,648-105,-262 28,-520 76,145-14,-201 23,-34 5,-451 71,33-12,-1976 122,2160-184,233-3,0-1,0-1,-34-8,59 9,1 1,-1-1,1 0,0 0,0 0,-1 0,1 0,0 0,0-1,0 1,-3-4,4 4,1 0,-1 1,1-1,0 0,-1 0,1 0,0 0,-1 1,1-1,0 0,0 0,0 0,0 0,0 0,0 0,0 1,0-1,0 0,0 0,1 0,-1 0,0 0,1 1,-1-1,0 0,1-1,6-6,0 0,1 0,0 1,0 0,0 0,1 1,0 0,10-5,48-27,1 3,122-43,163-34,-349 111,786-217,-621 163,-123 33,-46 22,1 0,-1 0,1-1,-1 1,1 0,-1-1,1 1,-1 0,1-1,-1 1,1 0,-1-1,0 1,1-1,-1 1,0-1,1 1,-1-1,0 1,0-1,0 1,1-1,-1 1,0-1,0 1,0-1,0 0,0 1,0-1,0 1,0-1,0-1,-5 0,0 0,0 0,0 0,0 1,0 0,0 0,0 0,0 0,-1 1,1 0,0 0,-9 1,-335 22,234-13,-823 64,904-71,26-2,12-2,47-7,49-9,18-1,-1-5,157-54,-257 71,0-1,0-1,20-13,-36 21,1-1,-1 0,0 0,0 1,0-1,0 0,0 0,0 0,0 0,0-1,0 1,0 0,-1 0,1 0,0-1,-1 1,1 0,-1-1,1-2,-1 3,0 0,-1 0,1 1,0-1,-1 0,1 0,-1 0,1 0,-1 1,0-1,1 0,-1 0,0 1,1-1,-1 0,0 1,0-1,0 1,0-1,1 1,-1 0,-1-1,-10-3,0 0,0 1,-25-3,-151-11,-240 8,269 10,11-2,-581 7,685-5,-76 13,117-14,-1 1,1-1,-1 1,1 0,-1-1,1 2,0-1,0 0,0 1,-1-1,1 1,0 0,1 0,-1 0,0 1,1-1,-1 1,1-1,-4 5,6-5,0-1,0 0,0 0,0 1,0-1,0 0,0 0,0 1,0-1,1 0,-1 0,1 1,-1-1,0 0,1 0,0 0,-1 0,1 0,0 0,0 1,4 3,-1 0,0-1,1 0,0 0,10 6,26 13,85 32,172 49,125 12,113 6,1009 180,9-72,-1151-188,106-12,-397-32,-94-3,-21-3,-38-12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34.0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0 24575,'0'3782'0,"0"-3753"-455,-1 0 0,-9 48 0,-4-21-6371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2:21.75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1210 7,'-1'-1,"-1"0,1 1,-1-1,1 0,-1 1,1-1,-1 1,1-1,-1 1,0-1,1 1,-1 0,0 0,1 0,-1 0,1 0,-1 1,0-1,1 0,-1 1,1-1,-1 1,1-1,-1 1,1 0,-1 0,1 0,-1 0,1 0,0 0,0 0,0 0,0 0,-2 2,-45 52,45-50,-25 35,1 1,3 2,-31 71,-35 145,90-257,-3 8,0 0,1 1,0-1,-1 21,3-30,0 1,0-1,0 0,0 1,0-1,0 0,1 1,-1-1,0 0,1 1,-1-1,1 0,0 0,-1 1,1-1,0 0,0 0,0 0,0 0,0 0,0 0,0 0,0 0,0-1,0 1,0 0,1-1,-1 1,0 0,0-1,1 0,-1 1,0-1,1 0,-1 0,0 1,1-1,-1 0,1 0,-1-1,0 1,1 0,-1 0,0-1,1 1,1-2,19-5,-1-2,0-1,0 0,-1-1,-1-2,27-21,-19 15,-21 15,37-28,-41 31,0-1,0 0,0 0,0 0,0 0,0 0,0 0,-1-1,1 1,-1 0,0-1,2-4,-7 4,-12 7,-73 29,2 3,1 5,-92 58,173-96,0 1,0 0,0 0,0 1,-6 7,11-11,-1-1,1 1,-1-1,1 1,-1-1,1 1,0 0,-1-1,1 1,0-1,0 1,-1 0,1-1,0 1,0 0,0-1,0 1,0 0,0 0,0-1,0 1,0 0,0-1,0 1,0 0,1-1,-1 1,0 0,0-1,1 1,-1-1,0 1,1 0,-1-1,1 1,-1-1,1 1,-1-1,1 1,-1-1,1 0,-1 1,1-1,0 0,-1 1,1-1,0 0,-1 0,1 1,0-1,-1 0,1 0,0 0,-1 0,1 0,1 0,7 1,-1-1,1 1,0-1,-1-1,1 0,0 0,16-5,67-26,-34 9,-2-2,0-3,-2-2,-1-3,-2-2,89-78,-125 97,0 0,0-1,-2-1,0 0,19-38,-28 49,-1 1,0-1,-1 0,0 0,0 0,0 0,-1-1,0 1,0 0,-1 0,0-1,0 1,-1 0,0-1,0 1,-1 0,1 0,-2 0,1 0,-1 0,-4-8,1 7,0 0,-1 0,1 1,-1 0,-1 0,1 1,-1 0,0 0,-1 1,1 0,-1 0,0 1,0 0,-1 1,1 0,-1 0,1 1,-15-2,0 2,0 1,0 0,0 2,0 1,0 0,-36 10,30-5,0 2,0 1,1 1,0 2,1 1,1 0,-47 35,59-37,1 0,1 0,0 1,1 1,1 0,0 1,1 0,0 0,1 1,1 0,0 1,2 0,0 0,-7 31,11-39,1 1,0-1,0 0,1 1,1-1,-1 0,1 1,1-1,0 0,0 0,1 0,0 0,0-1,8 15,-4-13,-1-1,1 0,0 0,1-1,0 0,1 0,-1-1,1 0,1-1,-1 0,21 9,-10-6,1-1,0-1,1-1,0-1,27 3,112 1,-128-8,143-2,1-7,179-34,346-90,-635 118,162-37,274-46,-489 94,0 2,0 0,0 1,22 2,-36-2,1 0,-1 0,1 0,-1 0,1 0,-1 0,0 0,1 0,-1 0,1 1,-1-1,1 0,-1 0,0 0,1 1,-1-1,0 0,1 1,-1-1,0 0,1 1,-1-1,0 0,0 1,1-1,-1 0,0 1,0-1,0 1,0-1,1 1,-14 15,-17 3,0-1,-2-1,-48 19,26-13,24-10,-94 42,3 4,-155 103,268-156,-55 43,59-46,0 0,0 1,1-1,0 1,-1 0,2 0,-1 0,0 1,1-1,0 1,-3 8,4-12,1 0,0 1,0-1,0 0,0 0,1 1,-1-1,0 0,0 0,1 1,-1-1,1 0,-1 0,1 0,0 0,-1 0,1 0,0 0,0 0,-1 0,1 0,0 0,0 0,0 0,0-1,0 1,0 0,1-1,-1 1,0-1,0 1,0-1,2 1,8 2,1 0,-1-1,1 0,-1 0,1-1,0-1,19-1,97-16,-122 16,132-27,-2-6,174-67,265-136,-147 56,-381 166,-47 15,0 0,0 0,0-1,0 1,0 0,1 0,-1 0,0 0,0 0,0 0,0 0,0 0,0 0,1-1,-1 1,0 0,0 0,0 0,0 0,1 0,-1 0,0 0,0 0,0 0,0 0,0 0,1 0,-1 0,0 1,0-1,0 0,0 0,0 0,1 0,-1 0,0 0,0 0,0 0,0 0,0 0,0 1,1-1,-1 0,0 0,0 0,0 0,0 0,0 0,0 1,0-1,0 0,0 0,0 0,0 0,0 1,0-1,0 0,0 0,0 0,-20 16,-30 12,-2-2,-68 24,67-28,-206 81,-565 251,633-247,177-98,0 0,1 1,1 0,-1 1,2 0,-12 14,22-24,0 0,0 0,0 1,0-1,0 0,0 1,1-1,-1 0,0 1,1-1,-1 1,1 0,0-1,-1 1,1-1,0 1,0-1,0 1,0 0,0-1,1 1,-1-1,0 1,1-1,-1 1,1-1,-1 1,1-1,0 1,0-1,-1 0,1 1,0-1,0 0,0 0,1 0,-1 0,0 0,0 0,1 0,1 1,10 4,0 0,1-1,-1-1,1 0,0-1,1-1,21 2,38 1,122-7,88-23,55-24,553-154,-846 190,53-16,123-18,-184 45,-24 7,-15-2,0-1,-1 0,1 1,-1-1,1 0,-1 0,1 0,-1 0,0-1,0 1,0 0,0-1,0 1,-1-1,1 0,-4 2,-62 36,-2-2,-1-4,-78 25,83-33,-145 52,-58 24,255-95,0 0,1 0,0 1,-13 10,25-17,1 0,-1 1,1-1,-1 0,1 1,-1-1,1 0,-1 1,1-1,0 1,-1-1,1 1,-1-1,1 1,0-1,0 1,-1 0,1-1,0 1,0-1,0 1,-1-1,1 1,0 0,0-1,0 1,0 0,0-1,0 1,1-1,-1 1,0 0,0-1,0 1,1-1,-1 1,0 0,0-1,1 1,-1-1,0 1,1-1,-1 1,1-1,-1 0,1 1,-1-1,1 1,-1-1,1 0,-1 1,1-1,-1 0,1 0,0 0,-1 1,1-1,-1 0,2 0,9 3,-1 0,0-1,1-1,0 0,0 0,-1-1,14-1,87-13,-70 8,166-31,214-69,-367 89,43-11,-88 26,-1 1,1-1,0 1,-1 1,1 0,0 0,14 2,-23-2,1 0,-1 0,1 0,-1 0,1 1,-1-1,1 0,-1 0,0 0,1 0,-1 1,1-1,-1 0,0 0,1 1,-1-1,0 0,1 1,-1-1,0 0,0 1,1-1,-1 0,0 1,0-1,0 1,1-1,-1 1,0-1,0 1,-7 17,-28 32,-74 83,30-40,46-54,2 2,-48 85,76-122,1 0,0 0,0 0,1 0,-1 0,1 0,0 1,0-1,0 0,0 1,1-1,0 1,0-1,0 1,0-1,1 1,0-1,0 0,0 1,0-1,1 0,0 0,-1 0,6 7,-2-5,1-1,-1-1,1 1,0-1,1 0,-1 0,1-1,-1 0,1 0,0 0,0-1,1 0,-1-1,10 2,12 1,1-2,-1-1,1-1,-1-1,1-1,-1-2,58-16,-65 14,-1-1,0-1,0 0,0-2,-1-1,-1 0,0-1,0-2,-1 1,-1-2,18-19,-29 27,0-1,-1 1,0-1,0 0,-1 0,0-1,0 0,-1 1,0-1,-1 0,0 0,0-1,-1 1,0 0,-1 0,0-1,0 1,-3-14,1 15,0 0,0 0,-1 1,0-1,0 1,-1 0,0 0,0 0,-1 0,0 1,0 0,0 0,-1 0,0 1,0-1,0 1,-1 1,0-1,1 1,-2 1,-14-7,-9 1,-2 1,1 1,-1 2,0 1,-55 1,54 2,-167-1,-1 9,-382 64,416-40,162-30,-3 1,1-1,-1 1,0-1,0-1,-9 0,18 0,0 0,-1 0,1 0,0-1,0 1,-1 0,1 0,0 0,0 0,0 0,0-1,-1 1,1 0,0 0,0 0,0-1,0 1,0 0,-1 0,1-1,0 1,0 0,0 0,0-1,0 1,0 0,0 0,0-1,0 1,0 0,0 0,0-1,0 1,0 0,0 0,0-1,1 1,-1 0,0 0,0 0,0-1,0 1,0 0,0 0,1 0,-1-1,0 1,0 0,0 0,1-1,26-24,254-162,-195 136,-1-4,101-88,-178 137,-1-1,0 0,-1 0,1 0,-1-1,8-15,-13 22,-1 1,0-1,1 0,-1 1,0-1,0 0,0 1,0-1,0 0,0 1,0-1,0 0,0 1,0-1,0 0,0 1,0-1,0 1,-1-1,1 0,0 1,0-1,-1 0,1 1,0-1,-1 1,0-1,-1 0,1 0,-1 0,0 0,1 0,-1 1,0-1,0 1,0-1,0 1,1 0,-1-1,0 1,-2 1,-19 0,0 2,1 0,-41 12,-166 60,-84 45,-1894 769,2123-858,81-32,10-3,43-21,470-206,5-1,-29-28,-475 247,0 0,-1-1,0-2,19-18,-37 32,0 0,0 0,-1 0,1 0,-1 0,1 0,-1 0,0 0,0 0,0-1,0 1,0 0,0-1,-1 1,1-1,-1 1,0-5,0 5,-1 0,1 0,-1 1,0-1,1 1,-1-1,0 1,0-1,0 1,0-1,-1 1,1 0,0 0,-1-1,1 1,0 0,-1 0,1 0,-3 0,-10-5,0 1,0 1,-1 0,1 1,-17-1,-199-14,-1157 20,891 7,270-5,-272-1,474-4,0-1,-34-7,56 9,0 0,0 0,1 0,-1-1,0 1,0-1,1 1,-1-1,0 0,1 1,-1-1,1 0,-1 0,1 0,0 0,-1-1,1 1,0 0,0 0,0-1,-1 1,2-1,-1 1,0-1,-1-2,2 2,1 0,-1-1,1 1,0 0,0 1,-1-1,1 0,1 0,-1 0,0 0,0 1,1-1,-1 1,1-1,-1 1,1-1,0 1,-1 0,1 0,2-1,24-14,0 1,1 2,50-17,-10 5,69-28,148-61,-236 91,-2-2,-1-3,67-50,-101 68,0 0,-1-1,-1-1,0 0,11-16,-21 27,1-1,-1 0,1 0,-1 0,0 0,0 0,0 0,0-1,0 1,-1 0,1 0,0-1,-1 1,0 0,0-1,0 1,0 0,0-1,0 1,0 0,-1-1,1 1,-1 0,0-1,1 1,-1 0,0 0,-1 0,1 0,0 0,-3-3,-1 1,-1-1,0 2,0-1,0 1,0-1,0 2,-1-1,0 1,1 0,-11-2,-26-4,-1 3,0 1,0 1,-86 8,-180 41,32 21,230-51,1 1,0 3,-66 39,103-53,0 0,1 0,0 1,0 1,0-1,-8 12,16-18,0 0,0 0,0 0,0 0,0 0,1 1,-1-1,0 0,1 0,-1 1,1-1,-1 0,1 1,0-1,0 1,-1-1,1 1,0-1,0 0,0 1,1-1,-1 1,0-1,0 0,1 1,-1-1,1 0,-1 1,1-1,0 0,0 1,-1-1,1 0,0 0,0 0,0 0,0 0,0 0,0 0,2 1,4 2,0 0,1-1,-1 0,1 0,-1-1,11 3,36 6,1-3,79 3,122-10,-72-2,180 16,-268-7,166 37,-242-40,-1 1,1 0,-1 2,0 0,28 17,-39-20,0 1,0 0,-1 1,1-1,-1 1,-1 1,0 0,0 0,0 0,-1 0,0 1,-1 0,7 16,-3 2,-2 1,0 0,-2 1,2 40,-9 119,1-135,-6 94,-1 102,10-242,-1-1,1 0,0 1,0-1,1 0,0 0,0 1,0-1,1-1,0 1,0 0,0-1,1 1,0-1,0 0,0 0,0-1,1 1,0-1,0 0,0 0,1-1,-1 1,1-1,0-1,0 1,0-1,0 0,0 0,12 2,9-1,-1 0,1-1,0-2,0-1,-1-1,35-7,43-13,-1-4,168-66,-262 89,1 0,-1-1,0-1,0 0,0 0,-1-1,9-6,-17 12,0-1,1 1,-1 0,0-1,1 1,-1-1,0 1,0-1,1 1,-1-1,0 1,0-1,0 1,0 0,0-1,0 0,1 1,-1-1,0 1,0-1,-1 1,1-1,0 1,0-1,0 1,0-1,0 1,0 0,-1-1,1 1,0-1,0 1,-1-1,1 1,-1-1,-1 0,0-1,1 1,-2 0,1 0,0 0,0 0,0 0,0 1,-1-1,1 1,-3-1,-19-2,-1 2,1 1,0 0,-44 8,-112 28,81-12,2 4,-130 56,202-72,0 0,-38 27,59-36,-1 0,1 0,0 0,0 1,1-1,-1 1,1 0,0 0,0 0,0 1,0-1,1 1,-1-1,1 1,1 0,-1 0,1 0,-1 0,1 0,0 6,2-7,-1 0,1 0,0 0,1 0,-1 0,1-1,-1 1,1 0,0-1,1 0,-1 1,0-1,1 0,0 0,0 0,0 0,0-1,0 1,0-1,1 0,-1 0,8 3,9 4,-1-1,1-1,30 6,28 2,0-4,0-3,1-4,0-3,-1-3,80-13,474-103,-607 113,339-85,101-20,-343 87,230-12,-336 34,305 5,-314-3,0 0,0 0,-1 0,1 1,-1 0,1 0,-1 0,7 4,-12-5,0 0,0 0,1 0,-1 0,0 0,0 0,0 1,0-1,0 0,-1 0,1 1,0-1,-1 0,1 1,0-1,-1 1,0-1,1 1,-1-1,0 1,0-1,0 1,0-1,0 1,0-1,0 1,0-1,-1 1,1-1,-1 1,1-1,-1 1,1-1,-1 0,0 1,0-1,0 0,-1 2,-6 9,5-9,1 1,0-1,-1 1,1-1,1 1,-1 0,0 0,-1 5,3-8,0-1,0 1,0 0,0-1,1 1,-1-1,0 1,0-1,0 1,0 0,0-1,1 1,-1-1,0 1,1-1,-1 1,0-1,1 1,-1-1,0 0,1 1,-1-1,1 1,-1-1,2 1,27 3,-4-7,0-2,-1-1,0-1,0 0,-1-2,42-23,-40 21,148-72,-4-8,-3-7,267-211,-417 296,2-1,-2-1,19-19,-32 31,-1 0,1 0,-1 0,0-1,0 1,0 0,0-1,0 0,-1 1,0-1,1 0,-1 0,-1 0,1 1,-1-1,1 0,-1 0,-1-5,1 6,-1 1,0-1,0 1,0 0,0 0,0-1,-1 1,1 0,-1 0,0 0,1 0,-1 1,0-1,0 0,0 1,0-1,0 1,0 0,-1-1,1 1,0 0,-5-1,-3-1,-1 1,1-1,-1 2,-15-2,-37 3,0 3,-95 16,50-4,-222 16,-458-16,771-15,1 0,0-2,0 0,0-1,1 0,-1-1,-16-7,29 9,0 1,0-1,0 0,1 0,-1 1,1-2,-1 1,1 0,0 0,0-1,0 1,0-1,0 0,1 0,-1 1,-1-6,2 3,0 1,1-1,0 1,-1-1,1 1,1-1,-1 0,1 1,0-1,0 1,0-1,1 1,-1 0,5-8,7-13,1 0,1 1,2 1,0 0,39-38,116-92,-158 142,263-207,-252 199,39-36,-62 53,0 0,-1 0,1-1,0 1,-1 0,1 0,-1-1,0 1,0-1,0 1,0-1,0-2,-1 4,0 0,0 0,0 0,0 0,0 0,0 0,0 0,-1 0,1 0,0 0,-1 0,1 0,-1 0,1 0,-1 0,1 0,-1 1,1-1,-1 0,0 0,0 1,0-2,-5-1,1 1,0-1,0 1,-1 0,0 1,1-1,-1 1,0 0,1 1,-8-1,-28 1,-79 9,-450 90,-9 35,374-84,-852 191,880-204,130-32,46-5,1 0,0 0,-1 0,1 1,-1-1,1 0,-1 0,1 0,-1 0,1 0,-1-1,1 1,-1 0,1 0,-1 0,1 0,0 0,-1-1,1 1,-1 0,1 0,0-1,-1 1,1 0,0-1,-1 1,1 0,0-1,-1 1,1 0,0-1,0 1,-1-1,4-3,0 0,0 1,1-1,-1 1,1 0,0 0,-1 0,1 1,1-1,7-3,99-53,134-51,133-31,61-25,-405 152,41-25,-72 38,-1-1,0 1,1-1,-1 0,0 1,0-1,0 0,0 0,0-1,0 1,2-4,-4 5,0 0,0 1,0-1,0 1,0-1,0 0,0 1,0-1,0 1,0-1,0 0,0 1,0-1,-1 1,1-1,0 1,0-1,-1 1,1-1,0 1,-1-1,1 1,0-1,-1 1,1-1,-1 1,1 0,-1-1,1 1,-1 0,1-1,-1 1,0 0,-8-4,0 1,0 1,-1 0,1 0,-1 1,-11-1,-43 0,-72 6,-165 27,-1022 208,52-8,1251-228,-72 10,-140 3,744-50,-135 2,-361 31,0 1,1 0,-1 1,0 0,24 7,-35-7,0 1,0 0,0 0,-1 1,1 0,0 0,-1 0,0 0,0 0,0 1,0 0,0 0,-1 0,0 0,1 1,-2-1,1 1,0 0,2 8,15 42,14 66,5 18,-28-105,1-1,2 0,1-1,2-1,0 0,3-2,0 0,33 36,-25-39,0-1,2-1,0-1,1-2,2-2,0 0,1-2,1-2,0-1,1-2,0-1,1-2,0-2,0-1,45 1,-6-2,-1-3,1-4,-1-2,0-4,0-4,-1-2,89-31,-142 38,0-2,34-18,-30 6,-25 20,1 1,-1-1,1 1,-1-1,0 0,1 1,-1-1,0 0,1 1,-1-1,0 0,0 0,0 1,0-1,0 0,0 1,0-1,0 0,0 0,0 1,0-1,0 0,-1 0,-1-2,0 1,0 0,0 0,-1 0,1 0,-1 1,1-1,-1 0,0 1,0 0,1 0,-1 0,0 0,0 0,-4 0,-26-6,-1 1,0 2,0 1,0 2,0 2,0 0,0 3,-53 11,-16 10,-149 56,233-74,0 0,-1-2,0 0,-27 3,37-8,1 0,0 0,-1-1,1 0,0 0,-1-1,1-1,0 1,0-2,1 1,-15-9,-45-27,-80-61,147 99,0 0,-1 0,1 0,0 0,0 0,0 0,0 0,0 0,0-1,1 1,-1 0,0-1,0 1,0-3,1 4,0-1,0 0,0 1,0-1,0 1,1-1,-1 1,0-1,0 0,0 1,1-1,-1 1,0-1,1 1,-1-1,0 1,1 0,-1-1,1 1,-1-1,1 1,-1 0,1-1,-1 1,1 0,0-1,7-2,0 1,0-1,0 1,0 1,10-1,135-12,201 8,-207 6,803 24,-653-1,344 72,-509-66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24.6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24575,'3259'0'-1365,"-3203"0"-5461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07.66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1,'0'11,"0"15,0 14,-10 11,-5-3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4:18.2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0,'5'5,"1"-1,0 0,0-1,0 1,0-1,1-1,-1 1,1-1,0 0,0 0,-1-1,13 1,4 2,359 80,32 6,-282-68,161 7,-80-25,-1-8,414-64,-471 40,1 6,201-1,-209 26,171 25,207 14,5-42,-243-3,-215 1,-46 0,0 1,0 1,-1 1,1 2,0 0,-1 2,36 11,-58-15,-1 0,0 0,0 1,0-1,0 1,0 0,0 0,0 0,0 0,0 0,-1 0,1 1,-1-1,0 1,0 0,0 0,0 0,0 0,-1 0,1 0,-1 0,0 1,0-1,0 0,0 1,-1-1,1 1,-1-1,0 4,-1-1,-1 0,1 0,-1-1,0 1,0 0,-1-1,0 0,0 1,0-1,0 0,-1-1,0 1,0-1,0 1,-1-1,-5 4,-15 8,-1-1,0 0,-1-3,-1 0,-56 16,75-25,-277 83,-5-13,-305 37,-344 84,479-87,364-88,-143 36,214-47,0 0,1 2,0 1,1 1,0 1,-31 23,52-33,-1 0,1-1,0 1,-1 0,2 1,-1-1,0 0,1 1,-1-1,1 1,-2 6,3-9,1 1,0-1,0 1,0 0,0-1,0 1,1 0,-1-1,0 1,1 0,-1-1,1 1,-1-1,1 1,0-1,0 1,0-1,0 0,0 1,0-1,0 0,0 0,0 0,1 0,-1 0,0 0,1 0,-1 0,1 0,-1-1,1 1,2 0,10 5,1 0,0-1,0 0,0-2,20 3,92 6,-114-11,1026 10,-699-16,337 1,-648 4,-10 1,0-1,0-1,0 0,23-6,-37 6,0-1,-1 1,1-1,0 0,-1 0,1-1,-1 1,0-1,0 0,0 0,0-1,0 1,-1-1,0 1,1-1,-1 0,-1-1,1 1,-1 0,4-9,9-26,38-86,-44 110,0 0,0 0,2 1,0 0,24-23,75-48,-5 4,-97 72,-10 6,-16 11,-9 9,0 1,1 2,-40 39,-63 81,76-79,-65 57,59-69,-3-2,-2-4,-2-2,-2-3,-114 47,147-73,-1-1,1-1,-1-2,-1-2,-38 2,-187-6,174-4,-773-4,830 6,-1-1,1-2,0-1,0-2,0-1,1-1,0-2,0 0,-34-19,-18-12,2 4,1-4,3-4,-107-80,38 17,-22-18,151 109,1-1,0 0,1-1,1-1,1 0,-10-23,13 23,-1 2,-1-1,0 1,-2 1,1 0,-2 1,-29-26,16 20,-1 2,-1 1,-1 1,-1 2,0 0,-1 3,-66-20,92 32,-1-1,0 1,1 0,-1 1,0 0,1 0,-1 0,0 1,0 0,1 0,-1 1,1-1,-8 4,9-2,0 0,1 0,-1 0,1 1,-1 0,1 0,1 0,-1 0,0 0,1 1,0 0,0-1,0 1,1 0,0 1,-3 6,-3 15,1 0,0 1,2 0,-2 50,8 121,1-131,0 55,10 244,-9-339,1 0,1 0,1 0,2-1,0 1,2-2,1 0,1 0,1-1,20 28,-22-37,1-1,0-1,1 0,0-1,1 0,1-1,0-1,0 0,1-1,0-1,1 0,0-1,1-1,0-1,36 8,-14-8,1-1,1-3,-1-1,60-7,161-37,-137 26,-87 14,1-2,45-13,-78 17,0-1,-1 0,1-1,-1 1,0-1,0 0,0 0,0-1,-1 0,1 1,6-8,-9 8,0 0,0 0,0-1,-1 1,1 0,-1-1,1 1,-1-1,0 1,-1-1,1 1,-1-1,1 0,-1 1,0-1,0 0,-1 1,1-1,-2-5,-1-3,-2 0,1 0,-1 1,-1 0,0 0,0 0,-16-19,-64-63,76 83,-60-54,-3 2,-3 4,-2 4,-138-73,170 102,1-2,-45-36,70 47,1-1,0-1,2-1,0 0,1-1,-18-30,-44-68,-124-142,190 245,-5-6,12 12,-1 1,-1 1,1-1,-1 1,0 0,-1 0,0 1,-14-9,22 15,-1-1,0 1,0 0,0-1,0 1,0 0,0 0,0-1,0 1,0 0,0 0,0 0,0 0,0 1,0-1,0 0,0 0,0 0,0 1,0-1,0 1,1-1,-1 1,0-1,0 1,-1 0,1 1,-1 0,0 0,1 0,0 0,-1 0,1 0,0 1,0-1,0 1,0 2,-9 64,10-62,-5 93,4 0,4 0,5 0,5-1,31 128,-29-178,2 0,2-2,2 0,2-1,2-1,2-2,2-1,1 0,60 60,-66-81,1-1,1-1,1-1,0-1,1-2,1-1,0-1,33 10,41 6,113 19,-102-25,-102-20,640 109,497-93,-766-24,-269 6,173-8,-255 4,1-2,-1-1,-1-1,1-2,-1-1,45-22,-7-8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4:48.4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5072 24575,'10'-1'0,"0"0"0,0-1 0,0-1 0,0 1 0,0-2 0,-1 1 0,18-10 0,-8 3 0,32-15 0,-1-2 0,-1-3 0,-2-2 0,47-41 0,164-164 0,-147 129 0,24-18 0,302-306 0,-368 346 0,83-138 0,-48 66 0,218-259 0,-299 392 0,0 1 0,2 1 0,0 1 0,39-25 0,120-63 0,-19 12 0,-122 66 0,-2-1 0,50-53 0,-52 47 0,-13 11 0,0-2 0,27-42 0,6-8 0,-18 30 0,110-140 0,-34 46 0,2-4 0,199-271 0,-270 355 0,3 3 0,2 2 0,3 3 0,96-76 0,-60 51 0,35-26 0,-30 34 0,-53 38 0,2 1 0,0 3 0,3 1 0,89-39 0,20 19 0,-110 37 0,0-2 0,0-2 0,68-36 0,15-23-682,230-178-1,-305 206-6143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108.xml"/><Relationship Id="rId26" Type="http://schemas.openxmlformats.org/officeDocument/2006/relationships/customXml" Target="../ink/ink113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17.xml"/><Relationship Id="rId42" Type="http://schemas.openxmlformats.org/officeDocument/2006/relationships/customXml" Target="../ink/ink121.xml"/><Relationship Id="rId47" Type="http://schemas.openxmlformats.org/officeDocument/2006/relationships/image" Target="../media/image25.png"/><Relationship Id="rId50" Type="http://schemas.openxmlformats.org/officeDocument/2006/relationships/customXml" Target="../ink/ink125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customXml" Target="../ink/ink107.xml"/><Relationship Id="rId29" Type="http://schemas.openxmlformats.org/officeDocument/2006/relationships/image" Target="../media/image16.png"/><Relationship Id="rId11" Type="http://schemas.openxmlformats.org/officeDocument/2006/relationships/image" Target="../media/image6.png"/><Relationship Id="rId24" Type="http://schemas.openxmlformats.org/officeDocument/2006/relationships/customXml" Target="../ink/ink112.xml"/><Relationship Id="rId32" Type="http://schemas.openxmlformats.org/officeDocument/2006/relationships/customXml" Target="../ink/ink116.xml"/><Relationship Id="rId37" Type="http://schemas.openxmlformats.org/officeDocument/2006/relationships/image" Target="../media/image20.png"/><Relationship Id="rId40" Type="http://schemas.openxmlformats.org/officeDocument/2006/relationships/customXml" Target="../ink/ink120.xml"/><Relationship Id="rId45" Type="http://schemas.openxmlformats.org/officeDocument/2006/relationships/image" Target="../media/image24.png"/><Relationship Id="rId5" Type="http://schemas.openxmlformats.org/officeDocument/2006/relationships/customXml" Target="../ink/ink101.xml"/><Relationship Id="rId15" Type="http://schemas.openxmlformats.org/officeDocument/2006/relationships/image" Target="../media/image8.png"/><Relationship Id="rId23" Type="http://schemas.openxmlformats.org/officeDocument/2006/relationships/image" Target="../media/image13.png"/><Relationship Id="rId28" Type="http://schemas.openxmlformats.org/officeDocument/2006/relationships/customXml" Target="../ink/ink114.xml"/><Relationship Id="rId36" Type="http://schemas.openxmlformats.org/officeDocument/2006/relationships/customXml" Target="../ink/ink118.xml"/><Relationship Id="rId49" Type="http://schemas.openxmlformats.org/officeDocument/2006/relationships/image" Target="../media/image26.png"/><Relationship Id="rId10" Type="http://schemas.openxmlformats.org/officeDocument/2006/relationships/customXml" Target="../ink/ink104.xml"/><Relationship Id="rId19" Type="http://schemas.openxmlformats.org/officeDocument/2006/relationships/customXml" Target="../ink/ink109.xml"/><Relationship Id="rId31" Type="http://schemas.openxmlformats.org/officeDocument/2006/relationships/image" Target="../media/image17.png"/><Relationship Id="rId44" Type="http://schemas.openxmlformats.org/officeDocument/2006/relationships/customXml" Target="../ink/ink122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customXml" Target="../ink/ink106.xml"/><Relationship Id="rId22" Type="http://schemas.openxmlformats.org/officeDocument/2006/relationships/customXml" Target="../ink/ink111.xml"/><Relationship Id="rId27" Type="http://schemas.openxmlformats.org/officeDocument/2006/relationships/image" Target="../media/image15.png"/><Relationship Id="rId30" Type="http://schemas.openxmlformats.org/officeDocument/2006/relationships/customXml" Target="../ink/ink1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124.xml"/><Relationship Id="rId8" Type="http://schemas.openxmlformats.org/officeDocument/2006/relationships/customXml" Target="../ink/ink103.xml"/><Relationship Id="rId51" Type="http://schemas.openxmlformats.org/officeDocument/2006/relationships/image" Target="../media/image27.png"/><Relationship Id="rId3" Type="http://schemas.openxmlformats.org/officeDocument/2006/relationships/customXml" Target="../ink/ink100.xml"/><Relationship Id="rId12" Type="http://schemas.openxmlformats.org/officeDocument/2006/relationships/customXml" Target="../ink/ink105.xml"/><Relationship Id="rId17" Type="http://schemas.openxmlformats.org/officeDocument/2006/relationships/image" Target="../media/image9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19.xml"/><Relationship Id="rId46" Type="http://schemas.openxmlformats.org/officeDocument/2006/relationships/customXml" Target="../ink/ink123.xml"/><Relationship Id="rId20" Type="http://schemas.openxmlformats.org/officeDocument/2006/relationships/customXml" Target="../ink/ink110.xml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0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134.xml"/><Relationship Id="rId26" Type="http://schemas.openxmlformats.org/officeDocument/2006/relationships/customXml" Target="../ink/ink139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43.xml"/><Relationship Id="rId42" Type="http://schemas.openxmlformats.org/officeDocument/2006/relationships/customXml" Target="../ink/ink147.xml"/><Relationship Id="rId47" Type="http://schemas.openxmlformats.org/officeDocument/2006/relationships/image" Target="../media/image25.png"/><Relationship Id="rId50" Type="http://schemas.openxmlformats.org/officeDocument/2006/relationships/customXml" Target="../ink/ink151.xml"/><Relationship Id="rId55" Type="http://schemas.openxmlformats.org/officeDocument/2006/relationships/image" Target="../media/image29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customXml" Target="../ink/ink133.xml"/><Relationship Id="rId29" Type="http://schemas.openxmlformats.org/officeDocument/2006/relationships/image" Target="../media/image16.png"/><Relationship Id="rId11" Type="http://schemas.openxmlformats.org/officeDocument/2006/relationships/image" Target="../media/image6.png"/><Relationship Id="rId24" Type="http://schemas.openxmlformats.org/officeDocument/2006/relationships/customXml" Target="../ink/ink138.xml"/><Relationship Id="rId32" Type="http://schemas.openxmlformats.org/officeDocument/2006/relationships/customXml" Target="../ink/ink142.xml"/><Relationship Id="rId37" Type="http://schemas.openxmlformats.org/officeDocument/2006/relationships/image" Target="../media/image20.png"/><Relationship Id="rId40" Type="http://schemas.openxmlformats.org/officeDocument/2006/relationships/customXml" Target="../ink/ink146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" Type="http://schemas.openxmlformats.org/officeDocument/2006/relationships/customXml" Target="../ink/ink127.xml"/><Relationship Id="rId10" Type="http://schemas.openxmlformats.org/officeDocument/2006/relationships/customXml" Target="../ink/ink130.xml"/><Relationship Id="rId19" Type="http://schemas.openxmlformats.org/officeDocument/2006/relationships/customXml" Target="../ink/ink135.xml"/><Relationship Id="rId31" Type="http://schemas.openxmlformats.org/officeDocument/2006/relationships/image" Target="../media/image17.png"/><Relationship Id="rId44" Type="http://schemas.openxmlformats.org/officeDocument/2006/relationships/customXml" Target="../ink/ink148.xml"/><Relationship Id="rId52" Type="http://schemas.openxmlformats.org/officeDocument/2006/relationships/customXml" Target="../ink/ink152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customXml" Target="../ink/ink132.xml"/><Relationship Id="rId22" Type="http://schemas.openxmlformats.org/officeDocument/2006/relationships/customXml" Target="../ink/ink137.xml"/><Relationship Id="rId27" Type="http://schemas.openxmlformats.org/officeDocument/2006/relationships/image" Target="../media/image15.png"/><Relationship Id="rId30" Type="http://schemas.openxmlformats.org/officeDocument/2006/relationships/customXml" Target="../ink/ink141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150.xml"/><Relationship Id="rId8" Type="http://schemas.openxmlformats.org/officeDocument/2006/relationships/customXml" Target="../ink/ink129.xml"/><Relationship Id="rId51" Type="http://schemas.openxmlformats.org/officeDocument/2006/relationships/image" Target="../media/image27.png"/><Relationship Id="rId3" Type="http://schemas.openxmlformats.org/officeDocument/2006/relationships/customXml" Target="../ink/ink126.xml"/><Relationship Id="rId12" Type="http://schemas.openxmlformats.org/officeDocument/2006/relationships/customXml" Target="../ink/ink131.xml"/><Relationship Id="rId17" Type="http://schemas.openxmlformats.org/officeDocument/2006/relationships/image" Target="../media/image9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45.xml"/><Relationship Id="rId46" Type="http://schemas.openxmlformats.org/officeDocument/2006/relationships/customXml" Target="../ink/ink149.xml"/><Relationship Id="rId20" Type="http://schemas.openxmlformats.org/officeDocument/2006/relationships/customXml" Target="../ink/ink136.xml"/><Relationship Id="rId41" Type="http://schemas.openxmlformats.org/officeDocument/2006/relationships/image" Target="../media/image22.png"/><Relationship Id="rId54" Type="http://schemas.openxmlformats.org/officeDocument/2006/relationships/customXml" Target="../ink/ink153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28.xml"/><Relationship Id="rId15" Type="http://schemas.openxmlformats.org/officeDocument/2006/relationships/image" Target="../media/image8.png"/><Relationship Id="rId23" Type="http://schemas.openxmlformats.org/officeDocument/2006/relationships/image" Target="../media/image13.png"/><Relationship Id="rId28" Type="http://schemas.openxmlformats.org/officeDocument/2006/relationships/customXml" Target="../ink/ink140.xml"/><Relationship Id="rId36" Type="http://schemas.openxmlformats.org/officeDocument/2006/relationships/customXml" Target="../ink/ink144.xml"/><Relationship Id="rId4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162.xml"/><Relationship Id="rId26" Type="http://schemas.openxmlformats.org/officeDocument/2006/relationships/customXml" Target="../ink/ink167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71.xml"/><Relationship Id="rId42" Type="http://schemas.openxmlformats.org/officeDocument/2006/relationships/customXml" Target="../ink/ink175.xml"/><Relationship Id="rId47" Type="http://schemas.openxmlformats.org/officeDocument/2006/relationships/image" Target="../media/image25.png"/><Relationship Id="rId50" Type="http://schemas.openxmlformats.org/officeDocument/2006/relationships/customXml" Target="../ink/ink179.xml"/><Relationship Id="rId55" Type="http://schemas.openxmlformats.org/officeDocument/2006/relationships/image" Target="../media/image29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customXml" Target="../ink/ink161.xml"/><Relationship Id="rId29" Type="http://schemas.openxmlformats.org/officeDocument/2006/relationships/image" Target="../media/image16.png"/><Relationship Id="rId11" Type="http://schemas.openxmlformats.org/officeDocument/2006/relationships/image" Target="../media/image6.png"/><Relationship Id="rId24" Type="http://schemas.openxmlformats.org/officeDocument/2006/relationships/customXml" Target="../ink/ink166.xml"/><Relationship Id="rId32" Type="http://schemas.openxmlformats.org/officeDocument/2006/relationships/customXml" Target="../ink/ink170.xml"/><Relationship Id="rId37" Type="http://schemas.openxmlformats.org/officeDocument/2006/relationships/image" Target="../media/image20.png"/><Relationship Id="rId40" Type="http://schemas.openxmlformats.org/officeDocument/2006/relationships/customXml" Target="../ink/ink174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183.xml"/><Relationship Id="rId5" Type="http://schemas.openxmlformats.org/officeDocument/2006/relationships/customXml" Target="../ink/ink155.xml"/><Relationship Id="rId19" Type="http://schemas.openxmlformats.org/officeDocument/2006/relationships/customXml" Target="../ink/ink163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customXml" Target="../ink/ink160.xml"/><Relationship Id="rId22" Type="http://schemas.openxmlformats.org/officeDocument/2006/relationships/customXml" Target="../ink/ink165.xml"/><Relationship Id="rId27" Type="http://schemas.openxmlformats.org/officeDocument/2006/relationships/image" Target="../media/image15.png"/><Relationship Id="rId30" Type="http://schemas.openxmlformats.org/officeDocument/2006/relationships/customXml" Target="../ink/ink169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178.xml"/><Relationship Id="rId56" Type="http://schemas.openxmlformats.org/officeDocument/2006/relationships/customXml" Target="../ink/ink182.xml"/><Relationship Id="rId8" Type="http://schemas.openxmlformats.org/officeDocument/2006/relationships/customXml" Target="../ink/ink157.xml"/><Relationship Id="rId51" Type="http://schemas.openxmlformats.org/officeDocument/2006/relationships/image" Target="../media/image27.png"/><Relationship Id="rId3" Type="http://schemas.openxmlformats.org/officeDocument/2006/relationships/customXml" Target="../ink/ink154.xml"/><Relationship Id="rId12" Type="http://schemas.openxmlformats.org/officeDocument/2006/relationships/customXml" Target="../ink/ink159.xml"/><Relationship Id="rId17" Type="http://schemas.openxmlformats.org/officeDocument/2006/relationships/image" Target="../media/image9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73.xml"/><Relationship Id="rId46" Type="http://schemas.openxmlformats.org/officeDocument/2006/relationships/customXml" Target="../ink/ink177.xml"/><Relationship Id="rId59" Type="http://schemas.openxmlformats.org/officeDocument/2006/relationships/image" Target="../media/image31.png"/><Relationship Id="rId20" Type="http://schemas.openxmlformats.org/officeDocument/2006/relationships/customXml" Target="../ink/ink164.xml"/><Relationship Id="rId41" Type="http://schemas.openxmlformats.org/officeDocument/2006/relationships/image" Target="../media/image22.png"/><Relationship Id="rId54" Type="http://schemas.openxmlformats.org/officeDocument/2006/relationships/customXml" Target="../ink/ink181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56.xml"/><Relationship Id="rId15" Type="http://schemas.openxmlformats.org/officeDocument/2006/relationships/image" Target="../media/image8.png"/><Relationship Id="rId23" Type="http://schemas.openxmlformats.org/officeDocument/2006/relationships/image" Target="../media/image13.png"/><Relationship Id="rId28" Type="http://schemas.openxmlformats.org/officeDocument/2006/relationships/customXml" Target="../ink/ink168.xml"/><Relationship Id="rId36" Type="http://schemas.openxmlformats.org/officeDocument/2006/relationships/customXml" Target="../ink/ink172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158.xml"/><Relationship Id="rId31" Type="http://schemas.openxmlformats.org/officeDocument/2006/relationships/image" Target="../media/image17.png"/><Relationship Id="rId44" Type="http://schemas.openxmlformats.org/officeDocument/2006/relationships/customXml" Target="../ink/ink176.xml"/><Relationship Id="rId52" Type="http://schemas.openxmlformats.org/officeDocument/2006/relationships/customXml" Target="../ink/ink180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192.xml"/><Relationship Id="rId26" Type="http://schemas.openxmlformats.org/officeDocument/2006/relationships/customXml" Target="../ink/ink197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201.xml"/><Relationship Id="rId42" Type="http://schemas.openxmlformats.org/officeDocument/2006/relationships/customXml" Target="../ink/ink205.xml"/><Relationship Id="rId47" Type="http://schemas.openxmlformats.org/officeDocument/2006/relationships/image" Target="../media/image25.png"/><Relationship Id="rId50" Type="http://schemas.openxmlformats.org/officeDocument/2006/relationships/customXml" Target="../ink/ink209.xml"/><Relationship Id="rId55" Type="http://schemas.openxmlformats.org/officeDocument/2006/relationships/image" Target="../media/image29.png"/><Relationship Id="rId63" Type="http://schemas.openxmlformats.org/officeDocument/2006/relationships/image" Target="../media/image33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customXml" Target="../ink/ink191.xml"/><Relationship Id="rId29" Type="http://schemas.openxmlformats.org/officeDocument/2006/relationships/image" Target="../media/image16.png"/><Relationship Id="rId11" Type="http://schemas.openxmlformats.org/officeDocument/2006/relationships/image" Target="../media/image6.png"/><Relationship Id="rId24" Type="http://schemas.openxmlformats.org/officeDocument/2006/relationships/customXml" Target="../ink/ink196.xml"/><Relationship Id="rId32" Type="http://schemas.openxmlformats.org/officeDocument/2006/relationships/customXml" Target="../ink/ink200.xml"/><Relationship Id="rId37" Type="http://schemas.openxmlformats.org/officeDocument/2006/relationships/image" Target="../media/image20.png"/><Relationship Id="rId40" Type="http://schemas.openxmlformats.org/officeDocument/2006/relationships/customXml" Target="../ink/ink204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13.xml"/><Relationship Id="rId5" Type="http://schemas.openxmlformats.org/officeDocument/2006/relationships/customXml" Target="../ink/ink185.xml"/><Relationship Id="rId61" Type="http://schemas.openxmlformats.org/officeDocument/2006/relationships/image" Target="../media/image32.png"/><Relationship Id="rId19" Type="http://schemas.openxmlformats.org/officeDocument/2006/relationships/customXml" Target="../ink/ink193.xml"/><Relationship Id="rId14" Type="http://schemas.openxmlformats.org/officeDocument/2006/relationships/customXml" Target="../ink/ink190.xml"/><Relationship Id="rId22" Type="http://schemas.openxmlformats.org/officeDocument/2006/relationships/customXml" Target="../ink/ink195.xml"/><Relationship Id="rId27" Type="http://schemas.openxmlformats.org/officeDocument/2006/relationships/image" Target="../media/image15.png"/><Relationship Id="rId30" Type="http://schemas.openxmlformats.org/officeDocument/2006/relationships/customXml" Target="../ink/ink199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08.xml"/><Relationship Id="rId56" Type="http://schemas.openxmlformats.org/officeDocument/2006/relationships/customXml" Target="../ink/ink212.xml"/><Relationship Id="rId8" Type="http://schemas.openxmlformats.org/officeDocument/2006/relationships/customXml" Target="../ink/ink187.xml"/><Relationship Id="rId51" Type="http://schemas.openxmlformats.org/officeDocument/2006/relationships/image" Target="../media/image27.png"/><Relationship Id="rId3" Type="http://schemas.openxmlformats.org/officeDocument/2006/relationships/customXml" Target="../ink/ink184.xml"/><Relationship Id="rId12" Type="http://schemas.openxmlformats.org/officeDocument/2006/relationships/customXml" Target="../ink/ink189.xml"/><Relationship Id="rId17" Type="http://schemas.openxmlformats.org/officeDocument/2006/relationships/image" Target="../media/image9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203.xml"/><Relationship Id="rId46" Type="http://schemas.openxmlformats.org/officeDocument/2006/relationships/customXml" Target="../ink/ink207.xml"/><Relationship Id="rId59" Type="http://schemas.openxmlformats.org/officeDocument/2006/relationships/image" Target="../media/image31.png"/><Relationship Id="rId20" Type="http://schemas.openxmlformats.org/officeDocument/2006/relationships/customXml" Target="../ink/ink194.xml"/><Relationship Id="rId41" Type="http://schemas.openxmlformats.org/officeDocument/2006/relationships/image" Target="../media/image22.png"/><Relationship Id="rId54" Type="http://schemas.openxmlformats.org/officeDocument/2006/relationships/customXml" Target="../ink/ink211.xml"/><Relationship Id="rId62" Type="http://schemas.openxmlformats.org/officeDocument/2006/relationships/customXml" Target="../ink/ink215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86.xml"/><Relationship Id="rId15" Type="http://schemas.openxmlformats.org/officeDocument/2006/relationships/image" Target="../media/image8.png"/><Relationship Id="rId23" Type="http://schemas.openxmlformats.org/officeDocument/2006/relationships/image" Target="../media/image13.png"/><Relationship Id="rId28" Type="http://schemas.openxmlformats.org/officeDocument/2006/relationships/customXml" Target="../ink/ink198.xml"/><Relationship Id="rId36" Type="http://schemas.openxmlformats.org/officeDocument/2006/relationships/customXml" Target="../ink/ink202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188.xml"/><Relationship Id="rId31" Type="http://schemas.openxmlformats.org/officeDocument/2006/relationships/image" Target="../media/image17.png"/><Relationship Id="rId44" Type="http://schemas.openxmlformats.org/officeDocument/2006/relationships/customXml" Target="../ink/ink206.xml"/><Relationship Id="rId52" Type="http://schemas.openxmlformats.org/officeDocument/2006/relationships/customXml" Target="../ink/ink210.xml"/><Relationship Id="rId60" Type="http://schemas.openxmlformats.org/officeDocument/2006/relationships/customXml" Target="../ink/ink214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9.xml"/><Relationship Id="rId21" Type="http://schemas.openxmlformats.org/officeDocument/2006/relationships/image" Target="../media/image12.png"/><Relationship Id="rId34" Type="http://schemas.openxmlformats.org/officeDocument/2006/relationships/customXml" Target="../ink/ink233.xml"/><Relationship Id="rId42" Type="http://schemas.openxmlformats.org/officeDocument/2006/relationships/customXml" Target="../ink/ink237.xml"/><Relationship Id="rId47" Type="http://schemas.openxmlformats.org/officeDocument/2006/relationships/image" Target="../media/image25.png"/><Relationship Id="rId50" Type="http://schemas.openxmlformats.org/officeDocument/2006/relationships/customXml" Target="../ink/ink241.xml"/><Relationship Id="rId55" Type="http://schemas.openxmlformats.org/officeDocument/2006/relationships/image" Target="../media/image29.png"/><Relationship Id="rId63" Type="http://schemas.openxmlformats.org/officeDocument/2006/relationships/image" Target="../media/image33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customXml" Target="../ink/ink223.xml"/><Relationship Id="rId29" Type="http://schemas.openxmlformats.org/officeDocument/2006/relationships/image" Target="../media/image16.png"/><Relationship Id="rId11" Type="http://schemas.openxmlformats.org/officeDocument/2006/relationships/image" Target="../media/image6.png"/><Relationship Id="rId24" Type="http://schemas.openxmlformats.org/officeDocument/2006/relationships/customXml" Target="../ink/ink228.xml"/><Relationship Id="rId32" Type="http://schemas.openxmlformats.org/officeDocument/2006/relationships/customXml" Target="../ink/ink232.xml"/><Relationship Id="rId37" Type="http://schemas.openxmlformats.org/officeDocument/2006/relationships/image" Target="../media/image20.png"/><Relationship Id="rId40" Type="http://schemas.openxmlformats.org/officeDocument/2006/relationships/customXml" Target="../ink/ink236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45.xml"/><Relationship Id="rId66" Type="http://schemas.openxmlformats.org/officeDocument/2006/relationships/customXml" Target="../ink/ink249.xml"/><Relationship Id="rId5" Type="http://schemas.openxmlformats.org/officeDocument/2006/relationships/customXml" Target="../ink/ink217.xml"/><Relationship Id="rId61" Type="http://schemas.openxmlformats.org/officeDocument/2006/relationships/image" Target="../media/image32.png"/><Relationship Id="rId19" Type="http://schemas.openxmlformats.org/officeDocument/2006/relationships/customXml" Target="../ink/ink225.xml"/><Relationship Id="rId14" Type="http://schemas.openxmlformats.org/officeDocument/2006/relationships/customXml" Target="../ink/ink222.xml"/><Relationship Id="rId22" Type="http://schemas.openxmlformats.org/officeDocument/2006/relationships/customXml" Target="../ink/ink227.xml"/><Relationship Id="rId27" Type="http://schemas.openxmlformats.org/officeDocument/2006/relationships/image" Target="../media/image15.png"/><Relationship Id="rId30" Type="http://schemas.openxmlformats.org/officeDocument/2006/relationships/customXml" Target="../ink/ink231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0.xml"/><Relationship Id="rId56" Type="http://schemas.openxmlformats.org/officeDocument/2006/relationships/customXml" Target="../ink/ink244.xml"/><Relationship Id="rId64" Type="http://schemas.openxmlformats.org/officeDocument/2006/relationships/customXml" Target="../ink/ink248.xml"/><Relationship Id="rId8" Type="http://schemas.openxmlformats.org/officeDocument/2006/relationships/customXml" Target="../ink/ink219.xml"/><Relationship Id="rId51" Type="http://schemas.openxmlformats.org/officeDocument/2006/relationships/image" Target="../media/image27.png"/><Relationship Id="rId3" Type="http://schemas.openxmlformats.org/officeDocument/2006/relationships/customXml" Target="../ink/ink216.xml"/><Relationship Id="rId12" Type="http://schemas.openxmlformats.org/officeDocument/2006/relationships/customXml" Target="../ink/ink221.xml"/><Relationship Id="rId17" Type="http://schemas.openxmlformats.org/officeDocument/2006/relationships/image" Target="../media/image9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235.xml"/><Relationship Id="rId46" Type="http://schemas.openxmlformats.org/officeDocument/2006/relationships/customXml" Target="../ink/ink239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226.xml"/><Relationship Id="rId41" Type="http://schemas.openxmlformats.org/officeDocument/2006/relationships/image" Target="../media/image22.png"/><Relationship Id="rId54" Type="http://schemas.openxmlformats.org/officeDocument/2006/relationships/customXml" Target="../ink/ink243.xml"/><Relationship Id="rId62" Type="http://schemas.openxmlformats.org/officeDocument/2006/relationships/customXml" Target="../ink/ink24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18.xml"/><Relationship Id="rId15" Type="http://schemas.openxmlformats.org/officeDocument/2006/relationships/image" Target="../media/image8.png"/><Relationship Id="rId23" Type="http://schemas.openxmlformats.org/officeDocument/2006/relationships/image" Target="../media/image13.png"/><Relationship Id="rId28" Type="http://schemas.openxmlformats.org/officeDocument/2006/relationships/customXml" Target="../ink/ink230.xml"/><Relationship Id="rId36" Type="http://schemas.openxmlformats.org/officeDocument/2006/relationships/customXml" Target="../ink/ink234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220.xml"/><Relationship Id="rId31" Type="http://schemas.openxmlformats.org/officeDocument/2006/relationships/image" Target="../media/image17.png"/><Relationship Id="rId44" Type="http://schemas.openxmlformats.org/officeDocument/2006/relationships/customXml" Target="../ink/ink238.xml"/><Relationship Id="rId52" Type="http://schemas.openxmlformats.org/officeDocument/2006/relationships/customXml" Target="../ink/ink242.xml"/><Relationship Id="rId60" Type="http://schemas.openxmlformats.org/officeDocument/2006/relationships/customXml" Target="../ink/ink246.xml"/><Relationship Id="rId65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224.xml"/><Relationship Id="rId3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3.xml"/><Relationship Id="rId21" Type="http://schemas.openxmlformats.org/officeDocument/2006/relationships/image" Target="../media/image12.png"/><Relationship Id="rId42" Type="http://schemas.openxmlformats.org/officeDocument/2006/relationships/customXml" Target="../ink/ink271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284.xml"/><Relationship Id="rId7" Type="http://schemas.openxmlformats.org/officeDocument/2006/relationships/image" Target="../media/image3.png"/><Relationship Id="rId71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customXml" Target="../ink/ink257.xml"/><Relationship Id="rId29" Type="http://schemas.openxmlformats.org/officeDocument/2006/relationships/image" Target="../media/image16.png"/><Relationship Id="rId11" Type="http://schemas.openxmlformats.org/officeDocument/2006/relationships/image" Target="../media/image6.png"/><Relationship Id="rId24" Type="http://schemas.openxmlformats.org/officeDocument/2006/relationships/customXml" Target="../ink/ink262.xml"/><Relationship Id="rId32" Type="http://schemas.openxmlformats.org/officeDocument/2006/relationships/customXml" Target="../ink/ink266.xml"/><Relationship Id="rId37" Type="http://schemas.openxmlformats.org/officeDocument/2006/relationships/image" Target="../media/image20.png"/><Relationship Id="rId40" Type="http://schemas.openxmlformats.org/officeDocument/2006/relationships/customXml" Target="../ink/ink270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79.xml"/><Relationship Id="rId66" Type="http://schemas.openxmlformats.org/officeDocument/2006/relationships/customXml" Target="../ink/ink283.xml"/><Relationship Id="rId5" Type="http://schemas.openxmlformats.org/officeDocument/2006/relationships/customXml" Target="../ink/ink251.xml"/><Relationship Id="rId61" Type="http://schemas.openxmlformats.org/officeDocument/2006/relationships/image" Target="../media/image32.png"/><Relationship Id="rId19" Type="http://schemas.openxmlformats.org/officeDocument/2006/relationships/customXml" Target="../ink/ink259.xml"/><Relationship Id="rId14" Type="http://schemas.openxmlformats.org/officeDocument/2006/relationships/customXml" Target="../ink/ink256.xml"/><Relationship Id="rId22" Type="http://schemas.openxmlformats.org/officeDocument/2006/relationships/customXml" Target="../ink/ink261.xml"/><Relationship Id="rId27" Type="http://schemas.openxmlformats.org/officeDocument/2006/relationships/image" Target="../media/image15.png"/><Relationship Id="rId30" Type="http://schemas.openxmlformats.org/officeDocument/2006/relationships/customXml" Target="../ink/ink26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74.xml"/><Relationship Id="rId56" Type="http://schemas.openxmlformats.org/officeDocument/2006/relationships/customXml" Target="../ink/ink278.xml"/><Relationship Id="rId64" Type="http://schemas.openxmlformats.org/officeDocument/2006/relationships/customXml" Target="../ink/ink282.xml"/><Relationship Id="rId69" Type="http://schemas.openxmlformats.org/officeDocument/2006/relationships/image" Target="../media/image36.png"/><Relationship Id="rId8" Type="http://schemas.openxmlformats.org/officeDocument/2006/relationships/customXml" Target="../ink/ink253.xml"/><Relationship Id="rId51" Type="http://schemas.openxmlformats.org/officeDocument/2006/relationships/image" Target="../media/image27.png"/><Relationship Id="rId3" Type="http://schemas.openxmlformats.org/officeDocument/2006/relationships/customXml" Target="../ink/ink250.xml"/><Relationship Id="rId12" Type="http://schemas.openxmlformats.org/officeDocument/2006/relationships/customXml" Target="../ink/ink255.xml"/><Relationship Id="rId17" Type="http://schemas.openxmlformats.org/officeDocument/2006/relationships/image" Target="../media/image9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269.xml"/><Relationship Id="rId46" Type="http://schemas.openxmlformats.org/officeDocument/2006/relationships/customXml" Target="../ink/ink273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260.xml"/><Relationship Id="rId41" Type="http://schemas.openxmlformats.org/officeDocument/2006/relationships/image" Target="../media/image22.png"/><Relationship Id="rId54" Type="http://schemas.openxmlformats.org/officeDocument/2006/relationships/customXml" Target="../ink/ink277.xml"/><Relationship Id="rId62" Type="http://schemas.openxmlformats.org/officeDocument/2006/relationships/customXml" Target="../ink/ink281.xml"/><Relationship Id="rId70" Type="http://schemas.openxmlformats.org/officeDocument/2006/relationships/customXml" Target="../ink/ink285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52.xml"/><Relationship Id="rId15" Type="http://schemas.openxmlformats.org/officeDocument/2006/relationships/image" Target="../media/image8.png"/><Relationship Id="rId23" Type="http://schemas.openxmlformats.org/officeDocument/2006/relationships/image" Target="../media/image13.png"/><Relationship Id="rId28" Type="http://schemas.openxmlformats.org/officeDocument/2006/relationships/customXml" Target="../ink/ink264.xml"/><Relationship Id="rId36" Type="http://schemas.openxmlformats.org/officeDocument/2006/relationships/customXml" Target="../ink/ink26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254.xml"/><Relationship Id="rId31" Type="http://schemas.openxmlformats.org/officeDocument/2006/relationships/image" Target="../media/image17.png"/><Relationship Id="rId44" Type="http://schemas.openxmlformats.org/officeDocument/2006/relationships/customXml" Target="../ink/ink272.xml"/><Relationship Id="rId52" Type="http://schemas.openxmlformats.org/officeDocument/2006/relationships/customXml" Target="../ink/ink276.xml"/><Relationship Id="rId60" Type="http://schemas.openxmlformats.org/officeDocument/2006/relationships/customXml" Target="../ink/ink280.xml"/><Relationship Id="rId65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258.xml"/><Relationship Id="rId39" Type="http://schemas.openxmlformats.org/officeDocument/2006/relationships/image" Target="../media/image21.png"/><Relationship Id="rId34" Type="http://schemas.openxmlformats.org/officeDocument/2006/relationships/customXml" Target="../ink/ink267.xml"/><Relationship Id="rId50" Type="http://schemas.openxmlformats.org/officeDocument/2006/relationships/customXml" Target="../ink/ink275.xml"/><Relationship Id="rId55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9.xml"/><Relationship Id="rId21" Type="http://schemas.openxmlformats.org/officeDocument/2006/relationships/image" Target="../media/image12.png"/><Relationship Id="rId42" Type="http://schemas.openxmlformats.org/officeDocument/2006/relationships/customXml" Target="../ink/ink307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20.xml"/><Relationship Id="rId2" Type="http://schemas.openxmlformats.org/officeDocument/2006/relationships/image" Target="../media/image1.png"/><Relationship Id="rId16" Type="http://schemas.openxmlformats.org/officeDocument/2006/relationships/customXml" Target="../ink/ink293.xml"/><Relationship Id="rId29" Type="http://schemas.openxmlformats.org/officeDocument/2006/relationships/image" Target="../media/image16.png"/><Relationship Id="rId11" Type="http://schemas.openxmlformats.org/officeDocument/2006/relationships/image" Target="../media/image6.png"/><Relationship Id="rId24" Type="http://schemas.openxmlformats.org/officeDocument/2006/relationships/customXml" Target="../ink/ink298.xml"/><Relationship Id="rId32" Type="http://schemas.openxmlformats.org/officeDocument/2006/relationships/customXml" Target="../ink/ink302.xml"/><Relationship Id="rId37" Type="http://schemas.openxmlformats.org/officeDocument/2006/relationships/image" Target="../media/image20.png"/><Relationship Id="rId40" Type="http://schemas.openxmlformats.org/officeDocument/2006/relationships/customXml" Target="../ink/ink306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315.xml"/><Relationship Id="rId66" Type="http://schemas.openxmlformats.org/officeDocument/2006/relationships/customXml" Target="../ink/ink319.xml"/><Relationship Id="rId74" Type="http://schemas.openxmlformats.org/officeDocument/2006/relationships/customXml" Target="../ink/ink323.xml"/><Relationship Id="rId5" Type="http://schemas.openxmlformats.org/officeDocument/2006/relationships/customXml" Target="../ink/ink287.xml"/><Relationship Id="rId61" Type="http://schemas.openxmlformats.org/officeDocument/2006/relationships/image" Target="../media/image32.png"/><Relationship Id="rId19" Type="http://schemas.openxmlformats.org/officeDocument/2006/relationships/customXml" Target="../ink/ink295.xml"/><Relationship Id="rId14" Type="http://schemas.openxmlformats.org/officeDocument/2006/relationships/customXml" Target="../ink/ink292.xml"/><Relationship Id="rId22" Type="http://schemas.openxmlformats.org/officeDocument/2006/relationships/customXml" Target="../ink/ink297.xml"/><Relationship Id="rId27" Type="http://schemas.openxmlformats.org/officeDocument/2006/relationships/image" Target="../media/image15.png"/><Relationship Id="rId30" Type="http://schemas.openxmlformats.org/officeDocument/2006/relationships/customXml" Target="../ink/ink301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310.xml"/><Relationship Id="rId56" Type="http://schemas.openxmlformats.org/officeDocument/2006/relationships/customXml" Target="../ink/ink314.xml"/><Relationship Id="rId64" Type="http://schemas.openxmlformats.org/officeDocument/2006/relationships/customXml" Target="../ink/ink318.xml"/><Relationship Id="rId69" Type="http://schemas.openxmlformats.org/officeDocument/2006/relationships/image" Target="../media/image36.png"/><Relationship Id="rId8" Type="http://schemas.openxmlformats.org/officeDocument/2006/relationships/customXml" Target="../ink/ink289.xml"/><Relationship Id="rId51" Type="http://schemas.openxmlformats.org/officeDocument/2006/relationships/image" Target="../media/image27.png"/><Relationship Id="rId72" Type="http://schemas.openxmlformats.org/officeDocument/2006/relationships/customXml" Target="../ink/ink322.xml"/><Relationship Id="rId3" Type="http://schemas.openxmlformats.org/officeDocument/2006/relationships/customXml" Target="../ink/ink286.xml"/><Relationship Id="rId12" Type="http://schemas.openxmlformats.org/officeDocument/2006/relationships/customXml" Target="../ink/ink291.xml"/><Relationship Id="rId17" Type="http://schemas.openxmlformats.org/officeDocument/2006/relationships/image" Target="../media/image9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305.xml"/><Relationship Id="rId46" Type="http://schemas.openxmlformats.org/officeDocument/2006/relationships/customXml" Target="../ink/ink309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296.xml"/><Relationship Id="rId41" Type="http://schemas.openxmlformats.org/officeDocument/2006/relationships/image" Target="../media/image22.png"/><Relationship Id="rId54" Type="http://schemas.openxmlformats.org/officeDocument/2006/relationships/customXml" Target="../ink/ink313.xml"/><Relationship Id="rId62" Type="http://schemas.openxmlformats.org/officeDocument/2006/relationships/customXml" Target="../ink/ink317.xml"/><Relationship Id="rId70" Type="http://schemas.openxmlformats.org/officeDocument/2006/relationships/customXml" Target="../ink/ink321.xml"/><Relationship Id="rId75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88.xml"/><Relationship Id="rId15" Type="http://schemas.openxmlformats.org/officeDocument/2006/relationships/image" Target="../media/image8.png"/><Relationship Id="rId23" Type="http://schemas.openxmlformats.org/officeDocument/2006/relationships/image" Target="../media/image13.png"/><Relationship Id="rId28" Type="http://schemas.openxmlformats.org/officeDocument/2006/relationships/customXml" Target="../ink/ink300.xml"/><Relationship Id="rId36" Type="http://schemas.openxmlformats.org/officeDocument/2006/relationships/customXml" Target="../ink/ink304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290.xml"/><Relationship Id="rId31" Type="http://schemas.openxmlformats.org/officeDocument/2006/relationships/image" Target="../media/image17.png"/><Relationship Id="rId44" Type="http://schemas.openxmlformats.org/officeDocument/2006/relationships/customXml" Target="../ink/ink308.xml"/><Relationship Id="rId52" Type="http://schemas.openxmlformats.org/officeDocument/2006/relationships/customXml" Target="../ink/ink312.xml"/><Relationship Id="rId60" Type="http://schemas.openxmlformats.org/officeDocument/2006/relationships/customXml" Target="../ink/ink316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294.xml"/><Relationship Id="rId39" Type="http://schemas.openxmlformats.org/officeDocument/2006/relationships/image" Target="../media/image21.png"/><Relationship Id="rId34" Type="http://schemas.openxmlformats.org/officeDocument/2006/relationships/customXml" Target="../ink/ink303.xml"/><Relationship Id="rId50" Type="http://schemas.openxmlformats.org/officeDocument/2006/relationships/customXml" Target="../ink/ink311.xml"/><Relationship Id="rId55" Type="http://schemas.openxmlformats.org/officeDocument/2006/relationships/image" Target="../media/image29.png"/><Relationship Id="rId7" Type="http://schemas.openxmlformats.org/officeDocument/2006/relationships/image" Target="../media/image3.png"/><Relationship Id="rId71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7.xml"/><Relationship Id="rId21" Type="http://schemas.openxmlformats.org/officeDocument/2006/relationships/image" Target="../media/image12.png"/><Relationship Id="rId42" Type="http://schemas.openxmlformats.org/officeDocument/2006/relationships/customXml" Target="../ink/ink345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58.xml"/><Relationship Id="rId16" Type="http://schemas.openxmlformats.org/officeDocument/2006/relationships/customXml" Target="../ink/ink331.xml"/><Relationship Id="rId11" Type="http://schemas.openxmlformats.org/officeDocument/2006/relationships/image" Target="../media/image6.png"/><Relationship Id="rId24" Type="http://schemas.openxmlformats.org/officeDocument/2006/relationships/customXml" Target="../ink/ink336.xml"/><Relationship Id="rId32" Type="http://schemas.openxmlformats.org/officeDocument/2006/relationships/customXml" Target="../ink/ink340.xml"/><Relationship Id="rId37" Type="http://schemas.openxmlformats.org/officeDocument/2006/relationships/image" Target="../media/image20.png"/><Relationship Id="rId40" Type="http://schemas.openxmlformats.org/officeDocument/2006/relationships/customXml" Target="../ink/ink344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353.xml"/><Relationship Id="rId66" Type="http://schemas.openxmlformats.org/officeDocument/2006/relationships/customXml" Target="../ink/ink357.xml"/><Relationship Id="rId74" Type="http://schemas.openxmlformats.org/officeDocument/2006/relationships/customXml" Target="../ink/ink361.xml"/><Relationship Id="rId79" Type="http://schemas.openxmlformats.org/officeDocument/2006/relationships/image" Target="../media/image41.png"/><Relationship Id="rId5" Type="http://schemas.openxmlformats.org/officeDocument/2006/relationships/customXml" Target="../ink/ink325.xml"/><Relationship Id="rId61" Type="http://schemas.openxmlformats.org/officeDocument/2006/relationships/image" Target="../media/image32.png"/><Relationship Id="rId19" Type="http://schemas.openxmlformats.org/officeDocument/2006/relationships/customXml" Target="../ink/ink333.xml"/><Relationship Id="rId14" Type="http://schemas.openxmlformats.org/officeDocument/2006/relationships/customXml" Target="../ink/ink330.xml"/><Relationship Id="rId22" Type="http://schemas.openxmlformats.org/officeDocument/2006/relationships/customXml" Target="../ink/ink335.xml"/><Relationship Id="rId27" Type="http://schemas.openxmlformats.org/officeDocument/2006/relationships/image" Target="../media/image15.png"/><Relationship Id="rId30" Type="http://schemas.openxmlformats.org/officeDocument/2006/relationships/customXml" Target="../ink/ink339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348.xml"/><Relationship Id="rId56" Type="http://schemas.openxmlformats.org/officeDocument/2006/relationships/customXml" Target="../ink/ink352.xml"/><Relationship Id="rId64" Type="http://schemas.openxmlformats.org/officeDocument/2006/relationships/customXml" Target="../ink/ink356.xml"/><Relationship Id="rId69" Type="http://schemas.openxmlformats.org/officeDocument/2006/relationships/image" Target="../media/image36.png"/><Relationship Id="rId77" Type="http://schemas.openxmlformats.org/officeDocument/2006/relationships/image" Target="../media/image40.png"/><Relationship Id="rId8" Type="http://schemas.openxmlformats.org/officeDocument/2006/relationships/customXml" Target="../ink/ink327.xml"/><Relationship Id="rId51" Type="http://schemas.openxmlformats.org/officeDocument/2006/relationships/image" Target="../media/image27.png"/><Relationship Id="rId72" Type="http://schemas.openxmlformats.org/officeDocument/2006/relationships/customXml" Target="../ink/ink360.xml"/><Relationship Id="rId3" Type="http://schemas.openxmlformats.org/officeDocument/2006/relationships/customXml" Target="../ink/ink324.xml"/><Relationship Id="rId12" Type="http://schemas.openxmlformats.org/officeDocument/2006/relationships/customXml" Target="../ink/ink329.xml"/><Relationship Id="rId17" Type="http://schemas.openxmlformats.org/officeDocument/2006/relationships/image" Target="../media/image9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343.xml"/><Relationship Id="rId46" Type="http://schemas.openxmlformats.org/officeDocument/2006/relationships/customXml" Target="../ink/ink347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334.xml"/><Relationship Id="rId41" Type="http://schemas.openxmlformats.org/officeDocument/2006/relationships/image" Target="../media/image22.png"/><Relationship Id="rId54" Type="http://schemas.openxmlformats.org/officeDocument/2006/relationships/customXml" Target="../ink/ink351.xml"/><Relationship Id="rId62" Type="http://schemas.openxmlformats.org/officeDocument/2006/relationships/customXml" Target="../ink/ink355.xml"/><Relationship Id="rId70" Type="http://schemas.openxmlformats.org/officeDocument/2006/relationships/customXml" Target="../ink/ink359.xml"/><Relationship Id="rId75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26.xml"/><Relationship Id="rId15" Type="http://schemas.openxmlformats.org/officeDocument/2006/relationships/image" Target="../media/image8.png"/><Relationship Id="rId23" Type="http://schemas.openxmlformats.org/officeDocument/2006/relationships/image" Target="../media/image13.png"/><Relationship Id="rId28" Type="http://schemas.openxmlformats.org/officeDocument/2006/relationships/customXml" Target="../ink/ink338.xml"/><Relationship Id="rId36" Type="http://schemas.openxmlformats.org/officeDocument/2006/relationships/customXml" Target="../ink/ink342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328.xml"/><Relationship Id="rId31" Type="http://schemas.openxmlformats.org/officeDocument/2006/relationships/image" Target="../media/image17.png"/><Relationship Id="rId44" Type="http://schemas.openxmlformats.org/officeDocument/2006/relationships/customXml" Target="../ink/ink346.xml"/><Relationship Id="rId52" Type="http://schemas.openxmlformats.org/officeDocument/2006/relationships/customXml" Target="../ink/ink350.xml"/><Relationship Id="rId60" Type="http://schemas.openxmlformats.org/officeDocument/2006/relationships/customXml" Target="../ink/ink354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63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332.xml"/><Relationship Id="rId39" Type="http://schemas.openxmlformats.org/officeDocument/2006/relationships/image" Target="../media/image21.png"/><Relationship Id="rId34" Type="http://schemas.openxmlformats.org/officeDocument/2006/relationships/customXml" Target="../ink/ink341.xml"/><Relationship Id="rId50" Type="http://schemas.openxmlformats.org/officeDocument/2006/relationships/customXml" Target="../ink/ink349.xml"/><Relationship Id="rId55" Type="http://schemas.openxmlformats.org/officeDocument/2006/relationships/image" Target="../media/image29.png"/><Relationship Id="rId76" Type="http://schemas.openxmlformats.org/officeDocument/2006/relationships/customXml" Target="../ink/ink362.xml"/><Relationship Id="rId7" Type="http://schemas.openxmlformats.org/officeDocument/2006/relationships/image" Target="../media/image3.png"/><Relationship Id="rId71" Type="http://schemas.openxmlformats.org/officeDocument/2006/relationships/image" Target="../media/image37.png"/><Relationship Id="rId2" Type="http://schemas.openxmlformats.org/officeDocument/2006/relationships/image" Target="../media/image1.png"/><Relationship Id="rId2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7.xml"/><Relationship Id="rId21" Type="http://schemas.openxmlformats.org/officeDocument/2006/relationships/image" Target="../media/image12.png"/><Relationship Id="rId42" Type="http://schemas.openxmlformats.org/officeDocument/2006/relationships/customXml" Target="../ink/ink385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98.xml"/><Relationship Id="rId16" Type="http://schemas.openxmlformats.org/officeDocument/2006/relationships/customXml" Target="../ink/ink371.xml"/><Relationship Id="rId11" Type="http://schemas.openxmlformats.org/officeDocument/2006/relationships/image" Target="../media/image6.png"/><Relationship Id="rId32" Type="http://schemas.openxmlformats.org/officeDocument/2006/relationships/customXml" Target="../ink/ink380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393.xml"/><Relationship Id="rId74" Type="http://schemas.openxmlformats.org/officeDocument/2006/relationships/customXml" Target="../ink/ink401.xml"/><Relationship Id="rId79" Type="http://schemas.openxmlformats.org/officeDocument/2006/relationships/image" Target="../media/image43.png"/><Relationship Id="rId5" Type="http://schemas.openxmlformats.org/officeDocument/2006/relationships/customXml" Target="../ink/ink365.xml"/><Relationship Id="rId61" Type="http://schemas.openxmlformats.org/officeDocument/2006/relationships/image" Target="../media/image32.png"/><Relationship Id="rId82" Type="http://schemas.openxmlformats.org/officeDocument/2006/relationships/customXml" Target="../ink/ink405.xml"/><Relationship Id="rId19" Type="http://schemas.openxmlformats.org/officeDocument/2006/relationships/customXml" Target="../ink/ink373.xml"/><Relationship Id="rId14" Type="http://schemas.openxmlformats.org/officeDocument/2006/relationships/customXml" Target="../ink/ink370.xml"/><Relationship Id="rId22" Type="http://schemas.openxmlformats.org/officeDocument/2006/relationships/customXml" Target="../ink/ink375.xml"/><Relationship Id="rId27" Type="http://schemas.openxmlformats.org/officeDocument/2006/relationships/image" Target="../media/image15.png"/><Relationship Id="rId30" Type="http://schemas.openxmlformats.org/officeDocument/2006/relationships/customXml" Target="../ink/ink379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388.xml"/><Relationship Id="rId56" Type="http://schemas.openxmlformats.org/officeDocument/2006/relationships/customXml" Target="../ink/ink392.xml"/><Relationship Id="rId64" Type="http://schemas.openxmlformats.org/officeDocument/2006/relationships/customXml" Target="../ink/ink396.xml"/><Relationship Id="rId69" Type="http://schemas.openxmlformats.org/officeDocument/2006/relationships/image" Target="../media/image36.png"/><Relationship Id="rId77" Type="http://schemas.openxmlformats.org/officeDocument/2006/relationships/image" Target="../media/image42.png"/><Relationship Id="rId8" Type="http://schemas.openxmlformats.org/officeDocument/2006/relationships/customXml" Target="../ink/ink367.xml"/><Relationship Id="rId51" Type="http://schemas.openxmlformats.org/officeDocument/2006/relationships/image" Target="../media/image27.png"/><Relationship Id="rId72" Type="http://schemas.openxmlformats.org/officeDocument/2006/relationships/customXml" Target="../ink/ink400.xml"/><Relationship Id="rId80" Type="http://schemas.openxmlformats.org/officeDocument/2006/relationships/customXml" Target="../ink/ink404.xml"/><Relationship Id="rId3" Type="http://schemas.openxmlformats.org/officeDocument/2006/relationships/customXml" Target="../ink/ink364.xml"/><Relationship Id="rId12" Type="http://schemas.openxmlformats.org/officeDocument/2006/relationships/customXml" Target="../ink/ink369.xml"/><Relationship Id="rId17" Type="http://schemas.openxmlformats.org/officeDocument/2006/relationships/image" Target="../media/image9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383.xml"/><Relationship Id="rId46" Type="http://schemas.openxmlformats.org/officeDocument/2006/relationships/customXml" Target="../ink/ink387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374.xml"/><Relationship Id="rId41" Type="http://schemas.openxmlformats.org/officeDocument/2006/relationships/image" Target="../media/image22.png"/><Relationship Id="rId54" Type="http://schemas.openxmlformats.org/officeDocument/2006/relationships/customXml" Target="../ink/ink391.xml"/><Relationship Id="rId62" Type="http://schemas.openxmlformats.org/officeDocument/2006/relationships/customXml" Target="../ink/ink395.xml"/><Relationship Id="rId70" Type="http://schemas.openxmlformats.org/officeDocument/2006/relationships/customXml" Target="../ink/ink399.xml"/><Relationship Id="rId75" Type="http://schemas.openxmlformats.org/officeDocument/2006/relationships/image" Target="../media/image39.png"/><Relationship Id="rId83" Type="http://schemas.openxmlformats.org/officeDocument/2006/relationships/image" Target="../media/image45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66.xml"/><Relationship Id="rId15" Type="http://schemas.openxmlformats.org/officeDocument/2006/relationships/image" Target="../media/image8.png"/><Relationship Id="rId23" Type="http://schemas.openxmlformats.org/officeDocument/2006/relationships/image" Target="../media/image13.png"/><Relationship Id="rId28" Type="http://schemas.openxmlformats.org/officeDocument/2006/relationships/customXml" Target="../ink/ink378.xml"/><Relationship Id="rId36" Type="http://schemas.openxmlformats.org/officeDocument/2006/relationships/customXml" Target="../ink/ink382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368.xml"/><Relationship Id="rId31" Type="http://schemas.openxmlformats.org/officeDocument/2006/relationships/image" Target="../media/image17.png"/><Relationship Id="rId44" Type="http://schemas.openxmlformats.org/officeDocument/2006/relationships/customXml" Target="../ink/ink386.xml"/><Relationship Id="rId52" Type="http://schemas.openxmlformats.org/officeDocument/2006/relationships/customXml" Target="../ink/ink390.xml"/><Relationship Id="rId60" Type="http://schemas.openxmlformats.org/officeDocument/2006/relationships/customXml" Target="../ink/ink394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403.xml"/><Relationship Id="rId81" Type="http://schemas.openxmlformats.org/officeDocument/2006/relationships/image" Target="../media/image44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372.xml"/><Relationship Id="rId39" Type="http://schemas.openxmlformats.org/officeDocument/2006/relationships/image" Target="../media/image21.png"/><Relationship Id="rId34" Type="http://schemas.openxmlformats.org/officeDocument/2006/relationships/customXml" Target="../ink/ink381.xml"/><Relationship Id="rId50" Type="http://schemas.openxmlformats.org/officeDocument/2006/relationships/customXml" Target="../ink/ink389.xml"/><Relationship Id="rId55" Type="http://schemas.openxmlformats.org/officeDocument/2006/relationships/image" Target="../media/image29.png"/><Relationship Id="rId76" Type="http://schemas.openxmlformats.org/officeDocument/2006/relationships/customXml" Target="../ink/ink402.xml"/><Relationship Id="rId7" Type="http://schemas.openxmlformats.org/officeDocument/2006/relationships/image" Target="../media/image3.png"/><Relationship Id="rId71" Type="http://schemas.openxmlformats.org/officeDocument/2006/relationships/image" Target="../media/image37.png"/><Relationship Id="rId2" Type="http://schemas.openxmlformats.org/officeDocument/2006/relationships/image" Target="../media/image1.png"/><Relationship Id="rId29" Type="http://schemas.openxmlformats.org/officeDocument/2006/relationships/image" Target="../media/image16.png"/><Relationship Id="rId24" Type="http://schemas.openxmlformats.org/officeDocument/2006/relationships/customXml" Target="../ink/ink376.xml"/><Relationship Id="rId40" Type="http://schemas.openxmlformats.org/officeDocument/2006/relationships/customXml" Target="../ink/ink384.xml"/><Relationship Id="rId45" Type="http://schemas.openxmlformats.org/officeDocument/2006/relationships/image" Target="../media/image24.png"/><Relationship Id="rId66" Type="http://schemas.openxmlformats.org/officeDocument/2006/relationships/customXml" Target="../ink/ink397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9.xml"/><Relationship Id="rId21" Type="http://schemas.openxmlformats.org/officeDocument/2006/relationships/image" Target="../media/image12.png"/><Relationship Id="rId42" Type="http://schemas.openxmlformats.org/officeDocument/2006/relationships/customXml" Target="../ink/ink427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440.xml"/><Relationship Id="rId84" Type="http://schemas.openxmlformats.org/officeDocument/2006/relationships/customXml" Target="../ink/ink448.xml"/><Relationship Id="rId89" Type="http://schemas.openxmlformats.org/officeDocument/2006/relationships/image" Target="../media/image48.png"/><Relationship Id="rId16" Type="http://schemas.openxmlformats.org/officeDocument/2006/relationships/customXml" Target="../ink/ink413.xml"/><Relationship Id="rId11" Type="http://schemas.openxmlformats.org/officeDocument/2006/relationships/image" Target="../media/image6.png"/><Relationship Id="rId32" Type="http://schemas.openxmlformats.org/officeDocument/2006/relationships/customXml" Target="../ink/ink422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435.xml"/><Relationship Id="rId74" Type="http://schemas.openxmlformats.org/officeDocument/2006/relationships/customXml" Target="../ink/ink443.xml"/><Relationship Id="rId79" Type="http://schemas.openxmlformats.org/officeDocument/2006/relationships/image" Target="../media/image43.png"/><Relationship Id="rId5" Type="http://schemas.openxmlformats.org/officeDocument/2006/relationships/customXml" Target="../ink/ink407.xml"/><Relationship Id="rId14" Type="http://schemas.openxmlformats.org/officeDocument/2006/relationships/customXml" Target="../ink/ink412.xml"/><Relationship Id="rId22" Type="http://schemas.openxmlformats.org/officeDocument/2006/relationships/customXml" Target="../ink/ink417.xml"/><Relationship Id="rId27" Type="http://schemas.openxmlformats.org/officeDocument/2006/relationships/image" Target="../media/image15.png"/><Relationship Id="rId30" Type="http://schemas.openxmlformats.org/officeDocument/2006/relationships/customXml" Target="../ink/ink421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430.xml"/><Relationship Id="rId56" Type="http://schemas.openxmlformats.org/officeDocument/2006/relationships/customXml" Target="../ink/ink434.xml"/><Relationship Id="rId64" Type="http://schemas.openxmlformats.org/officeDocument/2006/relationships/customXml" Target="../ink/ink438.xml"/><Relationship Id="rId69" Type="http://schemas.openxmlformats.org/officeDocument/2006/relationships/image" Target="../media/image36.png"/><Relationship Id="rId77" Type="http://schemas.openxmlformats.org/officeDocument/2006/relationships/image" Target="../media/image42.png"/><Relationship Id="rId8" Type="http://schemas.openxmlformats.org/officeDocument/2006/relationships/customXml" Target="../ink/ink409.xml"/><Relationship Id="rId51" Type="http://schemas.openxmlformats.org/officeDocument/2006/relationships/image" Target="../media/image27.png"/><Relationship Id="rId72" Type="http://schemas.openxmlformats.org/officeDocument/2006/relationships/customXml" Target="../ink/ink442.xml"/><Relationship Id="rId80" Type="http://schemas.openxmlformats.org/officeDocument/2006/relationships/customXml" Target="../ink/ink446.xml"/><Relationship Id="rId85" Type="http://schemas.openxmlformats.org/officeDocument/2006/relationships/image" Target="../media/image46.png"/><Relationship Id="rId3" Type="http://schemas.openxmlformats.org/officeDocument/2006/relationships/customXml" Target="../ink/ink406.xml"/><Relationship Id="rId12" Type="http://schemas.openxmlformats.org/officeDocument/2006/relationships/customXml" Target="../ink/ink411.xml"/><Relationship Id="rId17" Type="http://schemas.openxmlformats.org/officeDocument/2006/relationships/image" Target="../media/image9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425.xml"/><Relationship Id="rId46" Type="http://schemas.openxmlformats.org/officeDocument/2006/relationships/customXml" Target="../ink/ink429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416.xml"/><Relationship Id="rId41" Type="http://schemas.openxmlformats.org/officeDocument/2006/relationships/image" Target="../media/image22.png"/><Relationship Id="rId54" Type="http://schemas.openxmlformats.org/officeDocument/2006/relationships/customXml" Target="../ink/ink433.xml"/><Relationship Id="rId62" Type="http://schemas.openxmlformats.org/officeDocument/2006/relationships/customXml" Target="../ink/ink437.xml"/><Relationship Id="rId70" Type="http://schemas.openxmlformats.org/officeDocument/2006/relationships/customXml" Target="../ink/ink441.xml"/><Relationship Id="rId75" Type="http://schemas.openxmlformats.org/officeDocument/2006/relationships/image" Target="../media/image39.png"/><Relationship Id="rId83" Type="http://schemas.openxmlformats.org/officeDocument/2006/relationships/image" Target="../media/image45.png"/><Relationship Id="rId88" Type="http://schemas.openxmlformats.org/officeDocument/2006/relationships/customXml" Target="../ink/ink450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408.xml"/><Relationship Id="rId15" Type="http://schemas.openxmlformats.org/officeDocument/2006/relationships/image" Target="../media/image8.png"/><Relationship Id="rId23" Type="http://schemas.openxmlformats.org/officeDocument/2006/relationships/image" Target="../media/image13.png"/><Relationship Id="rId28" Type="http://schemas.openxmlformats.org/officeDocument/2006/relationships/customXml" Target="../ink/ink420.xml"/><Relationship Id="rId36" Type="http://schemas.openxmlformats.org/officeDocument/2006/relationships/customXml" Target="../ink/ink424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410.xml"/><Relationship Id="rId31" Type="http://schemas.openxmlformats.org/officeDocument/2006/relationships/image" Target="../media/image17.png"/><Relationship Id="rId44" Type="http://schemas.openxmlformats.org/officeDocument/2006/relationships/customXml" Target="../ink/ink428.xml"/><Relationship Id="rId52" Type="http://schemas.openxmlformats.org/officeDocument/2006/relationships/customXml" Target="../ink/ink432.xml"/><Relationship Id="rId60" Type="http://schemas.openxmlformats.org/officeDocument/2006/relationships/customXml" Target="../ink/ink436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445.xml"/><Relationship Id="rId81" Type="http://schemas.openxmlformats.org/officeDocument/2006/relationships/image" Target="../media/image44.png"/><Relationship Id="rId86" Type="http://schemas.openxmlformats.org/officeDocument/2006/relationships/customXml" Target="../ink/ink449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414.xml"/><Relationship Id="rId39" Type="http://schemas.openxmlformats.org/officeDocument/2006/relationships/image" Target="../media/image21.png"/><Relationship Id="rId34" Type="http://schemas.openxmlformats.org/officeDocument/2006/relationships/customXml" Target="../ink/ink423.xml"/><Relationship Id="rId50" Type="http://schemas.openxmlformats.org/officeDocument/2006/relationships/customXml" Target="../ink/ink431.xml"/><Relationship Id="rId55" Type="http://schemas.openxmlformats.org/officeDocument/2006/relationships/image" Target="../media/image29.png"/><Relationship Id="rId76" Type="http://schemas.openxmlformats.org/officeDocument/2006/relationships/customXml" Target="../ink/ink444.xml"/><Relationship Id="rId7" Type="http://schemas.openxmlformats.org/officeDocument/2006/relationships/image" Target="../media/image3.png"/><Relationship Id="rId71" Type="http://schemas.openxmlformats.org/officeDocument/2006/relationships/image" Target="../media/image37.png"/><Relationship Id="rId2" Type="http://schemas.openxmlformats.org/officeDocument/2006/relationships/image" Target="../media/image1.png"/><Relationship Id="rId29" Type="http://schemas.openxmlformats.org/officeDocument/2006/relationships/image" Target="../media/image16.png"/><Relationship Id="rId24" Type="http://schemas.openxmlformats.org/officeDocument/2006/relationships/customXml" Target="../ink/ink418.xml"/><Relationship Id="rId40" Type="http://schemas.openxmlformats.org/officeDocument/2006/relationships/customXml" Target="../ink/ink426.xml"/><Relationship Id="rId45" Type="http://schemas.openxmlformats.org/officeDocument/2006/relationships/image" Target="../media/image24.png"/><Relationship Id="rId66" Type="http://schemas.openxmlformats.org/officeDocument/2006/relationships/customXml" Target="../ink/ink439.xml"/><Relationship Id="rId87" Type="http://schemas.openxmlformats.org/officeDocument/2006/relationships/image" Target="../media/image47.png"/><Relationship Id="rId61" Type="http://schemas.openxmlformats.org/officeDocument/2006/relationships/image" Target="../media/image32.png"/><Relationship Id="rId82" Type="http://schemas.openxmlformats.org/officeDocument/2006/relationships/customXml" Target="../ink/ink447.xml"/><Relationship Id="rId19" Type="http://schemas.openxmlformats.org/officeDocument/2006/relationships/customXml" Target="../ink/ink4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customXml" Target="../ink/ink456.xm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customXml" Target="../ink/ink451.xml"/><Relationship Id="rId21" Type="http://schemas.openxmlformats.org/officeDocument/2006/relationships/customXml" Target="../ink/ink460.xml"/><Relationship Id="rId7" Type="http://schemas.openxmlformats.org/officeDocument/2006/relationships/customXml" Target="../ink/ink453.xml"/><Relationship Id="rId12" Type="http://schemas.openxmlformats.org/officeDocument/2006/relationships/image" Target="../media/image53.png"/><Relationship Id="rId17" Type="http://schemas.openxmlformats.org/officeDocument/2006/relationships/customXml" Target="../ink/ink458.xml"/><Relationship Id="rId25" Type="http://schemas.openxmlformats.org/officeDocument/2006/relationships/customXml" Target="../ink/ink462.xml"/><Relationship Id="rId2" Type="http://schemas.openxmlformats.org/officeDocument/2006/relationships/image" Target="../media/image1.png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11" Type="http://schemas.openxmlformats.org/officeDocument/2006/relationships/customXml" Target="../ink/ink455.xml"/><Relationship Id="rId24" Type="http://schemas.openxmlformats.org/officeDocument/2006/relationships/image" Target="../media/image59.png"/><Relationship Id="rId5" Type="http://schemas.openxmlformats.org/officeDocument/2006/relationships/customXml" Target="../ink/ink452.xml"/><Relationship Id="rId15" Type="http://schemas.openxmlformats.org/officeDocument/2006/relationships/customXml" Target="../ink/ink457.xml"/><Relationship Id="rId23" Type="http://schemas.openxmlformats.org/officeDocument/2006/relationships/customXml" Target="../ink/ink461.xml"/><Relationship Id="rId28" Type="http://schemas.openxmlformats.org/officeDocument/2006/relationships/image" Target="../media/image61.png"/><Relationship Id="rId10" Type="http://schemas.openxmlformats.org/officeDocument/2006/relationships/image" Target="../media/image52.png"/><Relationship Id="rId19" Type="http://schemas.openxmlformats.org/officeDocument/2006/relationships/customXml" Target="../ink/ink459.xml"/><Relationship Id="rId4" Type="http://schemas.openxmlformats.org/officeDocument/2006/relationships/image" Target="../media/image49.png"/><Relationship Id="rId9" Type="http://schemas.openxmlformats.org/officeDocument/2006/relationships/customXml" Target="../ink/ink454.xml"/><Relationship Id="rId14" Type="http://schemas.openxmlformats.org/officeDocument/2006/relationships/image" Target="../media/image54.png"/><Relationship Id="rId22" Type="http://schemas.openxmlformats.org/officeDocument/2006/relationships/image" Target="../media/image58.png"/><Relationship Id="rId27" Type="http://schemas.openxmlformats.org/officeDocument/2006/relationships/customXml" Target="../ink/ink46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469.xml"/><Relationship Id="rId18" Type="http://schemas.openxmlformats.org/officeDocument/2006/relationships/image" Target="../media/image69.png"/><Relationship Id="rId3" Type="http://schemas.openxmlformats.org/officeDocument/2006/relationships/customXml" Target="../ink/ink464.xml"/><Relationship Id="rId21" Type="http://schemas.openxmlformats.org/officeDocument/2006/relationships/customXml" Target="../ink/ink473.xml"/><Relationship Id="rId7" Type="http://schemas.openxmlformats.org/officeDocument/2006/relationships/customXml" Target="../ink/ink466.xml"/><Relationship Id="rId12" Type="http://schemas.openxmlformats.org/officeDocument/2006/relationships/image" Target="../media/image66.png"/><Relationship Id="rId17" Type="http://schemas.openxmlformats.org/officeDocument/2006/relationships/customXml" Target="../ink/ink471.xml"/><Relationship Id="rId2" Type="http://schemas.openxmlformats.org/officeDocument/2006/relationships/image" Target="../media/image1.png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3.png"/><Relationship Id="rId11" Type="http://schemas.openxmlformats.org/officeDocument/2006/relationships/customXml" Target="../ink/ink468.xml"/><Relationship Id="rId5" Type="http://schemas.openxmlformats.org/officeDocument/2006/relationships/customXml" Target="../ink/ink465.xml"/><Relationship Id="rId15" Type="http://schemas.openxmlformats.org/officeDocument/2006/relationships/customXml" Target="../ink/ink470.xml"/><Relationship Id="rId10" Type="http://schemas.openxmlformats.org/officeDocument/2006/relationships/image" Target="../media/image65.png"/><Relationship Id="rId19" Type="http://schemas.openxmlformats.org/officeDocument/2006/relationships/customXml" Target="../ink/ink472.xml"/><Relationship Id="rId4" Type="http://schemas.openxmlformats.org/officeDocument/2006/relationships/image" Target="../media/image62.png"/><Relationship Id="rId9" Type="http://schemas.openxmlformats.org/officeDocument/2006/relationships/customXml" Target="../ink/ink467.xml"/><Relationship Id="rId14" Type="http://schemas.openxmlformats.org/officeDocument/2006/relationships/image" Target="../media/image67.png"/><Relationship Id="rId22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customXml" Target="../ink/ink4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6.xml"/><Relationship Id="rId11" Type="http://schemas.openxmlformats.org/officeDocument/2006/relationships/image" Target="../media/image5.png"/><Relationship Id="rId5" Type="http://schemas.openxmlformats.org/officeDocument/2006/relationships/customXml" Target="../ink/ink5.xml"/><Relationship Id="rId10" Type="http://schemas.openxmlformats.org/officeDocument/2006/relationships/customXml" Target="../ink/ink8.xml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7.png"/><Relationship Id="rId18" Type="http://schemas.openxmlformats.org/officeDocument/2006/relationships/customXml" Target="../ink/ink17.xml"/><Relationship Id="rId3" Type="http://schemas.openxmlformats.org/officeDocument/2006/relationships/customXml" Target="../ink/ink9.xml"/><Relationship Id="rId21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customXml" Target="../ink/ink14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1.xml"/><Relationship Id="rId11" Type="http://schemas.openxmlformats.org/officeDocument/2006/relationships/image" Target="../media/image6.png"/><Relationship Id="rId5" Type="http://schemas.openxmlformats.org/officeDocument/2006/relationships/customXml" Target="../ink/ink10.xml"/><Relationship Id="rId15" Type="http://schemas.openxmlformats.org/officeDocument/2006/relationships/image" Target="../media/image8.png"/><Relationship Id="rId10" Type="http://schemas.openxmlformats.org/officeDocument/2006/relationships/customXml" Target="../ink/ink13.xml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27.xml"/><Relationship Id="rId26" Type="http://schemas.openxmlformats.org/officeDocument/2006/relationships/customXml" Target="../ink/ink32.xml"/><Relationship Id="rId3" Type="http://schemas.openxmlformats.org/officeDocument/2006/relationships/customXml" Target="../ink/ink19.xml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customXml" Target="../ink/ink24.xml"/><Relationship Id="rId17" Type="http://schemas.openxmlformats.org/officeDocument/2006/relationships/image" Target="../media/image9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customXml" Target="../ink/ink26.xml"/><Relationship Id="rId20" Type="http://schemas.openxmlformats.org/officeDocument/2006/relationships/customXml" Target="../ink/ink29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1.xml"/><Relationship Id="rId11" Type="http://schemas.openxmlformats.org/officeDocument/2006/relationships/image" Target="../media/image6.png"/><Relationship Id="rId24" Type="http://schemas.openxmlformats.org/officeDocument/2006/relationships/customXml" Target="../ink/ink31.xml"/><Relationship Id="rId32" Type="http://schemas.openxmlformats.org/officeDocument/2006/relationships/customXml" Target="../ink/ink35.xml"/><Relationship Id="rId5" Type="http://schemas.openxmlformats.org/officeDocument/2006/relationships/customXml" Target="../ink/ink20.xml"/><Relationship Id="rId15" Type="http://schemas.openxmlformats.org/officeDocument/2006/relationships/image" Target="../media/image8.png"/><Relationship Id="rId23" Type="http://schemas.openxmlformats.org/officeDocument/2006/relationships/image" Target="../media/image13.png"/><Relationship Id="rId28" Type="http://schemas.openxmlformats.org/officeDocument/2006/relationships/customXml" Target="../ink/ink33.xml"/><Relationship Id="rId10" Type="http://schemas.openxmlformats.org/officeDocument/2006/relationships/customXml" Target="../ink/ink23.xml"/><Relationship Id="rId19" Type="http://schemas.openxmlformats.org/officeDocument/2006/relationships/customXml" Target="../ink/ink28.xml"/><Relationship Id="rId31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customXml" Target="../ink/ink25.xml"/><Relationship Id="rId22" Type="http://schemas.openxmlformats.org/officeDocument/2006/relationships/customXml" Target="../ink/ink30.xml"/><Relationship Id="rId27" Type="http://schemas.openxmlformats.org/officeDocument/2006/relationships/image" Target="../media/image15.png"/><Relationship Id="rId30" Type="http://schemas.openxmlformats.org/officeDocument/2006/relationships/customXml" Target="../ink/ink34.xml"/><Relationship Id="rId8" Type="http://schemas.openxmlformats.org/officeDocument/2006/relationships/customXml" Target="../ink/ink2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44.xml"/><Relationship Id="rId26" Type="http://schemas.openxmlformats.org/officeDocument/2006/relationships/customXml" Target="../ink/ink49.xml"/><Relationship Id="rId21" Type="http://schemas.openxmlformats.org/officeDocument/2006/relationships/image" Target="../media/image12.png"/><Relationship Id="rId34" Type="http://schemas.openxmlformats.org/officeDocument/2006/relationships/customXml" Target="../ink/ink53.xml"/><Relationship Id="rId7" Type="http://schemas.openxmlformats.org/officeDocument/2006/relationships/image" Target="../media/image3.png"/><Relationship Id="rId12" Type="http://schemas.openxmlformats.org/officeDocument/2006/relationships/customXml" Target="../ink/ink41.xml"/><Relationship Id="rId17" Type="http://schemas.openxmlformats.org/officeDocument/2006/relationships/image" Target="../media/image9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customXml" Target="../ink/ink43.xml"/><Relationship Id="rId20" Type="http://schemas.openxmlformats.org/officeDocument/2006/relationships/customXml" Target="../ink/ink46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8.xml"/><Relationship Id="rId11" Type="http://schemas.openxmlformats.org/officeDocument/2006/relationships/image" Target="../media/image6.png"/><Relationship Id="rId24" Type="http://schemas.openxmlformats.org/officeDocument/2006/relationships/customXml" Target="../ink/ink48.xml"/><Relationship Id="rId32" Type="http://schemas.openxmlformats.org/officeDocument/2006/relationships/customXml" Target="../ink/ink52.xml"/><Relationship Id="rId37" Type="http://schemas.openxmlformats.org/officeDocument/2006/relationships/image" Target="../media/image20.png"/><Relationship Id="rId5" Type="http://schemas.openxmlformats.org/officeDocument/2006/relationships/customXml" Target="../ink/ink37.xml"/><Relationship Id="rId15" Type="http://schemas.openxmlformats.org/officeDocument/2006/relationships/image" Target="../media/image8.png"/><Relationship Id="rId23" Type="http://schemas.openxmlformats.org/officeDocument/2006/relationships/image" Target="../media/image13.png"/><Relationship Id="rId28" Type="http://schemas.openxmlformats.org/officeDocument/2006/relationships/customXml" Target="../ink/ink50.xml"/><Relationship Id="rId36" Type="http://schemas.openxmlformats.org/officeDocument/2006/relationships/customXml" Target="../ink/ink54.xml"/><Relationship Id="rId10" Type="http://schemas.openxmlformats.org/officeDocument/2006/relationships/customXml" Target="../ink/ink40.xml"/><Relationship Id="rId19" Type="http://schemas.openxmlformats.org/officeDocument/2006/relationships/customXml" Target="../ink/ink45.xml"/><Relationship Id="rId31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customXml" Target="../ink/ink42.xml"/><Relationship Id="rId22" Type="http://schemas.openxmlformats.org/officeDocument/2006/relationships/customXml" Target="../ink/ink47.xml"/><Relationship Id="rId27" Type="http://schemas.openxmlformats.org/officeDocument/2006/relationships/image" Target="../media/image15.png"/><Relationship Id="rId30" Type="http://schemas.openxmlformats.org/officeDocument/2006/relationships/customXml" Target="../ink/ink51.xml"/><Relationship Id="rId35" Type="http://schemas.openxmlformats.org/officeDocument/2006/relationships/image" Target="../media/image19.png"/><Relationship Id="rId8" Type="http://schemas.openxmlformats.org/officeDocument/2006/relationships/customXml" Target="../ink/ink39.xml"/><Relationship Id="rId3" Type="http://schemas.openxmlformats.org/officeDocument/2006/relationships/customXml" Target="../ink/ink3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63.xml"/><Relationship Id="rId26" Type="http://schemas.openxmlformats.org/officeDocument/2006/relationships/customXml" Target="../ink/ink68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72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customXml" Target="../ink/ink62.xml"/><Relationship Id="rId20" Type="http://schemas.openxmlformats.org/officeDocument/2006/relationships/customXml" Target="../ink/ink65.xml"/><Relationship Id="rId29" Type="http://schemas.openxmlformats.org/officeDocument/2006/relationships/image" Target="../media/image16.png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7.xml"/><Relationship Id="rId11" Type="http://schemas.openxmlformats.org/officeDocument/2006/relationships/image" Target="../media/image6.png"/><Relationship Id="rId24" Type="http://schemas.openxmlformats.org/officeDocument/2006/relationships/customXml" Target="../ink/ink67.xml"/><Relationship Id="rId32" Type="http://schemas.openxmlformats.org/officeDocument/2006/relationships/customXml" Target="../ink/ink71.xml"/><Relationship Id="rId37" Type="http://schemas.openxmlformats.org/officeDocument/2006/relationships/image" Target="../media/image20.png"/><Relationship Id="rId40" Type="http://schemas.openxmlformats.org/officeDocument/2006/relationships/customXml" Target="../ink/ink75.xml"/><Relationship Id="rId5" Type="http://schemas.openxmlformats.org/officeDocument/2006/relationships/customXml" Target="../ink/ink56.xml"/><Relationship Id="rId15" Type="http://schemas.openxmlformats.org/officeDocument/2006/relationships/image" Target="../media/image8.png"/><Relationship Id="rId23" Type="http://schemas.openxmlformats.org/officeDocument/2006/relationships/image" Target="../media/image13.png"/><Relationship Id="rId28" Type="http://schemas.openxmlformats.org/officeDocument/2006/relationships/customXml" Target="../ink/ink69.xml"/><Relationship Id="rId36" Type="http://schemas.openxmlformats.org/officeDocument/2006/relationships/customXml" Target="../ink/ink73.xml"/><Relationship Id="rId10" Type="http://schemas.openxmlformats.org/officeDocument/2006/relationships/customXml" Target="../ink/ink59.xml"/><Relationship Id="rId19" Type="http://schemas.openxmlformats.org/officeDocument/2006/relationships/customXml" Target="../ink/ink64.xml"/><Relationship Id="rId31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customXml" Target="../ink/ink61.xml"/><Relationship Id="rId22" Type="http://schemas.openxmlformats.org/officeDocument/2006/relationships/customXml" Target="../ink/ink66.xml"/><Relationship Id="rId27" Type="http://schemas.openxmlformats.org/officeDocument/2006/relationships/image" Target="../media/image15.png"/><Relationship Id="rId30" Type="http://schemas.openxmlformats.org/officeDocument/2006/relationships/customXml" Target="../ink/ink70.xml"/><Relationship Id="rId35" Type="http://schemas.openxmlformats.org/officeDocument/2006/relationships/image" Target="../media/image19.png"/><Relationship Id="rId8" Type="http://schemas.openxmlformats.org/officeDocument/2006/relationships/customXml" Target="../ink/ink58.xml"/><Relationship Id="rId3" Type="http://schemas.openxmlformats.org/officeDocument/2006/relationships/customXml" Target="../ink/ink55.xml"/><Relationship Id="rId12" Type="http://schemas.openxmlformats.org/officeDocument/2006/relationships/customXml" Target="../ink/ink60.xml"/><Relationship Id="rId17" Type="http://schemas.openxmlformats.org/officeDocument/2006/relationships/image" Target="../media/image9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74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4.xml"/><Relationship Id="rId26" Type="http://schemas.openxmlformats.org/officeDocument/2006/relationships/customXml" Target="../ink/ink89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93.xml"/><Relationship Id="rId42" Type="http://schemas.openxmlformats.org/officeDocument/2006/relationships/customXml" Target="../ink/ink97.xml"/><Relationship Id="rId47" Type="http://schemas.openxmlformats.org/officeDocument/2006/relationships/image" Target="../media/image25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customXml" Target="../ink/ink83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78.xml"/><Relationship Id="rId11" Type="http://schemas.openxmlformats.org/officeDocument/2006/relationships/image" Target="../media/image6.png"/><Relationship Id="rId24" Type="http://schemas.openxmlformats.org/officeDocument/2006/relationships/customXml" Target="../ink/ink88.xml"/><Relationship Id="rId32" Type="http://schemas.openxmlformats.org/officeDocument/2006/relationships/customXml" Target="../ink/ink92.xml"/><Relationship Id="rId37" Type="http://schemas.openxmlformats.org/officeDocument/2006/relationships/image" Target="../media/image20.png"/><Relationship Id="rId40" Type="http://schemas.openxmlformats.org/officeDocument/2006/relationships/customXml" Target="../ink/ink96.xml"/><Relationship Id="rId45" Type="http://schemas.openxmlformats.org/officeDocument/2006/relationships/image" Target="../media/image24.png"/><Relationship Id="rId5" Type="http://schemas.openxmlformats.org/officeDocument/2006/relationships/customXml" Target="../ink/ink77.xml"/><Relationship Id="rId15" Type="http://schemas.openxmlformats.org/officeDocument/2006/relationships/image" Target="../media/image8.png"/><Relationship Id="rId23" Type="http://schemas.openxmlformats.org/officeDocument/2006/relationships/image" Target="../media/image13.png"/><Relationship Id="rId28" Type="http://schemas.openxmlformats.org/officeDocument/2006/relationships/customXml" Target="../ink/ink90.xml"/><Relationship Id="rId36" Type="http://schemas.openxmlformats.org/officeDocument/2006/relationships/customXml" Target="../ink/ink94.xml"/><Relationship Id="rId10" Type="http://schemas.openxmlformats.org/officeDocument/2006/relationships/customXml" Target="../ink/ink80.xml"/><Relationship Id="rId19" Type="http://schemas.openxmlformats.org/officeDocument/2006/relationships/customXml" Target="../ink/ink85.xml"/><Relationship Id="rId31" Type="http://schemas.openxmlformats.org/officeDocument/2006/relationships/image" Target="../media/image17.png"/><Relationship Id="rId44" Type="http://schemas.openxmlformats.org/officeDocument/2006/relationships/customXml" Target="../ink/ink98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customXml" Target="../ink/ink82.xml"/><Relationship Id="rId22" Type="http://schemas.openxmlformats.org/officeDocument/2006/relationships/customXml" Target="../ink/ink87.xml"/><Relationship Id="rId27" Type="http://schemas.openxmlformats.org/officeDocument/2006/relationships/image" Target="../media/image15.png"/><Relationship Id="rId30" Type="http://schemas.openxmlformats.org/officeDocument/2006/relationships/customXml" Target="../ink/ink91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8" Type="http://schemas.openxmlformats.org/officeDocument/2006/relationships/customXml" Target="../ink/ink79.xml"/><Relationship Id="rId3" Type="http://schemas.openxmlformats.org/officeDocument/2006/relationships/customXml" Target="../ink/ink76.xml"/><Relationship Id="rId12" Type="http://schemas.openxmlformats.org/officeDocument/2006/relationships/customXml" Target="../ink/ink81.xml"/><Relationship Id="rId17" Type="http://schemas.openxmlformats.org/officeDocument/2006/relationships/image" Target="../media/image9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95.xml"/><Relationship Id="rId46" Type="http://schemas.openxmlformats.org/officeDocument/2006/relationships/customXml" Target="../ink/ink99.xml"/><Relationship Id="rId20" Type="http://schemas.openxmlformats.org/officeDocument/2006/relationships/customXml" Target="../ink/ink86.xml"/><Relationship Id="rId4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C164C1-9695-4E0D-807C-7A658D657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86" y="2631222"/>
            <a:ext cx="20657361" cy="7407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14:cNvPr>
              <p14:cNvContentPartPr/>
              <p14:nvPr/>
            </p14:nvContentPartPr>
            <p14:xfrm>
              <a:off x="3549226" y="536830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4726" y="5359302"/>
                <a:ext cx="91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14:cNvPr>
              <p14:cNvContentPartPr/>
              <p14:nvPr/>
            </p14:nvContentPartPr>
            <p14:xfrm>
              <a:off x="4182106" y="278962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3106" y="27806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14:cNvPr>
              <p14:cNvContentPartPr/>
              <p14:nvPr/>
            </p14:nvContentPartPr>
            <p14:xfrm>
              <a:off x="1857586" y="2631222"/>
              <a:ext cx="2172600" cy="119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3586" y="2523582"/>
                <a:ext cx="2280240" cy="14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14:cNvPr>
              <p14:cNvContentPartPr/>
              <p14:nvPr/>
            </p14:nvContentPartPr>
            <p14:xfrm>
              <a:off x="5696169" y="3048471"/>
              <a:ext cx="2050920" cy="79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4529" y="2904831"/>
                <a:ext cx="219456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14:cNvPr>
              <p14:cNvContentPartPr/>
              <p14:nvPr/>
            </p14:nvContentPartPr>
            <p14:xfrm>
              <a:off x="2229369" y="6099111"/>
              <a:ext cx="162000" cy="270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7729" y="5955111"/>
                <a:ext cx="305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14:cNvPr>
              <p14:cNvContentPartPr/>
              <p14:nvPr/>
            </p14:nvContentPartPr>
            <p14:xfrm>
              <a:off x="2151249" y="5640111"/>
              <a:ext cx="1867680" cy="1125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9249" y="5496111"/>
                <a:ext cx="2011320" cy="14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14:cNvPr>
              <p14:cNvContentPartPr/>
              <p14:nvPr/>
            </p14:nvContentPartPr>
            <p14:xfrm>
              <a:off x="4102809" y="3329271"/>
              <a:ext cx="1244520" cy="2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4169" y="3320271"/>
                <a:ext cx="1262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14:cNvPr>
              <p14:cNvContentPartPr/>
              <p14:nvPr/>
            </p14:nvContentPartPr>
            <p14:xfrm>
              <a:off x="2953689" y="4102911"/>
              <a:ext cx="117720" cy="137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4689" y="4093911"/>
                <a:ext cx="13536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14:cNvPr>
              <p14:cNvContentPartPr/>
              <p14:nvPr/>
            </p14:nvContentPartPr>
            <p14:xfrm>
              <a:off x="7947969" y="745523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9329" y="74462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14:cNvPr>
              <p14:cNvContentPartPr/>
              <p14:nvPr/>
            </p14:nvContentPartPr>
            <p14:xfrm>
              <a:off x="8299689" y="679859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1049" y="67895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14:cNvPr>
              <p14:cNvContentPartPr/>
              <p14:nvPr/>
            </p14:nvContentPartPr>
            <p14:xfrm>
              <a:off x="5364609" y="5936391"/>
              <a:ext cx="2375640" cy="970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2969" y="5792391"/>
                <a:ext cx="2519280" cy="12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14:cNvPr>
              <p14:cNvContentPartPr/>
              <p14:nvPr/>
            </p14:nvContentPartPr>
            <p14:xfrm>
              <a:off x="4571889" y="74951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5889" y="7138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14:cNvPr>
              <p14:cNvContentPartPr/>
              <p14:nvPr/>
            </p14:nvContentPartPr>
            <p14:xfrm>
              <a:off x="6634689" y="4102911"/>
              <a:ext cx="74160" cy="1451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9049" y="4066911"/>
                <a:ext cx="145800" cy="15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14:cNvPr>
              <p14:cNvContentPartPr/>
              <p14:nvPr/>
            </p14:nvContentPartPr>
            <p14:xfrm>
              <a:off x="4079049" y="3305151"/>
              <a:ext cx="1312920" cy="95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3049" y="3269511"/>
                <a:ext cx="13845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14:cNvPr>
              <p14:cNvContentPartPr/>
              <p14:nvPr/>
            </p14:nvContentPartPr>
            <p14:xfrm>
              <a:off x="2950809" y="4125951"/>
              <a:ext cx="145080" cy="1336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14809" y="4089951"/>
                <a:ext cx="216720" cy="14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14:cNvPr>
              <p14:cNvContentPartPr/>
              <p14:nvPr/>
            </p14:nvContentPartPr>
            <p14:xfrm>
              <a:off x="5197569" y="8909271"/>
              <a:ext cx="2592000" cy="711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25929" y="8765631"/>
                <a:ext cx="273564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14:cNvPr>
              <p14:cNvContentPartPr/>
              <p14:nvPr/>
            </p14:nvContentPartPr>
            <p14:xfrm>
              <a:off x="3775209" y="6822351"/>
              <a:ext cx="1967400" cy="1760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9209" y="6786711"/>
                <a:ext cx="2039040" cy="18316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FD62377-3C1F-49B8-920F-AF28135F0117}"/>
              </a:ext>
            </a:extLst>
          </p:cNvPr>
          <p:cNvSpPr txBox="1"/>
          <p:nvPr/>
        </p:nvSpPr>
        <p:spPr>
          <a:xfrm>
            <a:off x="5787789" y="5157927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10020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F80BC-A78F-4BF0-9E88-0BBF24518EC6}"/>
              </a:ext>
            </a:extLst>
          </p:cNvPr>
          <p:cNvSpPr txBox="1"/>
          <p:nvPr/>
        </p:nvSpPr>
        <p:spPr>
          <a:xfrm>
            <a:off x="5737929" y="8033104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10680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172D2F-3E26-4D25-98B9-4AD33028A856}"/>
              </a:ext>
            </a:extLst>
          </p:cNvPr>
          <p:cNvSpPr txBox="1"/>
          <p:nvPr/>
        </p:nvSpPr>
        <p:spPr>
          <a:xfrm>
            <a:off x="9491278" y="5695521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13590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14:cNvPr>
              <p14:cNvContentPartPr/>
              <p14:nvPr/>
            </p14:nvContentPartPr>
            <p14:xfrm>
              <a:off x="1982409" y="9073071"/>
              <a:ext cx="2158560" cy="758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10769" y="8929431"/>
                <a:ext cx="230220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14:cNvPr>
              <p14:cNvContentPartPr/>
              <p14:nvPr/>
            </p14:nvContentPartPr>
            <p14:xfrm>
              <a:off x="2944329" y="7056351"/>
              <a:ext cx="9360" cy="1430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08689" y="7020351"/>
                <a:ext cx="81000" cy="15019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95B2BAE-714C-4874-BCDA-F9D96A655CF5}"/>
              </a:ext>
            </a:extLst>
          </p:cNvPr>
          <p:cNvSpPr txBox="1"/>
          <p:nvPr/>
        </p:nvSpPr>
        <p:spPr>
          <a:xfrm>
            <a:off x="960347" y="8523362"/>
            <a:ext cx="41260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10850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99006D-D65B-400C-8CC9-1BF5B30053B2}"/>
              </a:ext>
            </a:extLst>
          </p:cNvPr>
          <p:cNvSpPr txBox="1"/>
          <p:nvPr/>
        </p:nvSpPr>
        <p:spPr>
          <a:xfrm>
            <a:off x="9558159" y="2666527"/>
            <a:ext cx="15784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17040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14:cNvPr>
              <p14:cNvContentPartPr/>
              <p14:nvPr/>
            </p14:nvContentPartPr>
            <p14:xfrm>
              <a:off x="9177729" y="6093351"/>
              <a:ext cx="2212920" cy="798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06089" y="5949351"/>
                <a:ext cx="235656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14:cNvPr>
              <p14:cNvContentPartPr/>
              <p14:nvPr/>
            </p14:nvContentPartPr>
            <p14:xfrm>
              <a:off x="7807209" y="6306831"/>
              <a:ext cx="11937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71209" y="6270831"/>
                <a:ext cx="1265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14:cNvPr>
              <p14:cNvContentPartPr/>
              <p14:nvPr/>
            </p14:nvContentPartPr>
            <p14:xfrm>
              <a:off x="9486249" y="2953431"/>
              <a:ext cx="9360" cy="64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14249" y="2809791"/>
                <a:ext cx="153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14:cNvPr>
              <p14:cNvContentPartPr/>
              <p14:nvPr/>
            </p14:nvContentPartPr>
            <p14:xfrm>
              <a:off x="9378249" y="3235311"/>
              <a:ext cx="1890720" cy="822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06609" y="3091311"/>
                <a:ext cx="2034360" cy="11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14:cNvPr>
              <p14:cNvContentPartPr/>
              <p14:nvPr/>
            </p14:nvContentPartPr>
            <p14:xfrm>
              <a:off x="7526049" y="3894111"/>
              <a:ext cx="2013480" cy="1826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90409" y="3858111"/>
                <a:ext cx="2085120" cy="189792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B525B2F9-E6D2-4A2B-9DDE-31749B4EBF10}"/>
              </a:ext>
            </a:extLst>
          </p:cNvPr>
          <p:cNvSpPr txBox="1"/>
          <p:nvPr/>
        </p:nvSpPr>
        <p:spPr>
          <a:xfrm>
            <a:off x="12764340" y="2098344"/>
            <a:ext cx="274738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28110 (D, B K, S)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B5931E1-5C82-4A4F-A601-9FDD6199D754}"/>
                  </a:ext>
                </a:extLst>
              </p14:cNvPr>
              <p14:cNvContentPartPr/>
              <p14:nvPr/>
            </p14:nvContentPartPr>
            <p14:xfrm>
              <a:off x="9330729" y="9247671"/>
              <a:ext cx="2034720" cy="536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B5931E1-5C82-4A4F-A601-9FDD6199D75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58729" y="9104031"/>
                <a:ext cx="2178360" cy="8240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F53EAA0-C4BA-4F19-8F2A-C96266212B49}"/>
              </a:ext>
            </a:extLst>
          </p:cNvPr>
          <p:cNvSpPr txBox="1"/>
          <p:nvPr/>
        </p:nvSpPr>
        <p:spPr>
          <a:xfrm>
            <a:off x="9417370" y="8599342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17180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CBA219F-8346-4595-8E84-A30E7C74442B}"/>
                  </a:ext>
                </a:extLst>
              </p14:cNvPr>
              <p14:cNvContentPartPr/>
              <p14:nvPr/>
            </p14:nvContentPartPr>
            <p14:xfrm>
              <a:off x="7713969" y="9284031"/>
              <a:ext cx="1474560" cy="48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CBA219F-8346-4595-8E84-A30E7C7444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78329" y="9248391"/>
                <a:ext cx="1546200" cy="12024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21813BE-C02D-4B98-870D-689AF729416C}"/>
              </a:ext>
            </a:extLst>
          </p:cNvPr>
          <p:cNvSpPr txBox="1"/>
          <p:nvPr/>
        </p:nvSpPr>
        <p:spPr>
          <a:xfrm>
            <a:off x="13277391" y="6568118"/>
            <a:ext cx="274738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21830 (D, B C, </a:t>
            </a:r>
            <a:r>
              <a:rPr lang="en-US" b="1" dirty="0"/>
              <a:t>B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C082B3-4975-45D9-97BA-0420396C15EE}"/>
              </a:ext>
            </a:extLst>
          </p:cNvPr>
          <p:cNvSpPr txBox="1"/>
          <p:nvPr/>
        </p:nvSpPr>
        <p:spPr>
          <a:xfrm>
            <a:off x="12764340" y="9879505"/>
            <a:ext cx="274738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24130 (D, B C, </a:t>
            </a:r>
            <a:r>
              <a:rPr lang="en-US" b="1" dirty="0"/>
              <a:t>B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042174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C164C1-9695-4E0D-807C-7A658D657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86" y="2631222"/>
            <a:ext cx="20657361" cy="7407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14:cNvPr>
              <p14:cNvContentPartPr/>
              <p14:nvPr/>
            </p14:nvContentPartPr>
            <p14:xfrm>
              <a:off x="3549226" y="536830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4726" y="5359302"/>
                <a:ext cx="91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14:cNvPr>
              <p14:cNvContentPartPr/>
              <p14:nvPr/>
            </p14:nvContentPartPr>
            <p14:xfrm>
              <a:off x="4182106" y="278962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3106" y="27806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14:cNvPr>
              <p14:cNvContentPartPr/>
              <p14:nvPr/>
            </p14:nvContentPartPr>
            <p14:xfrm>
              <a:off x="1857586" y="2631222"/>
              <a:ext cx="2172600" cy="119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3586" y="2523582"/>
                <a:ext cx="2280240" cy="14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14:cNvPr>
              <p14:cNvContentPartPr/>
              <p14:nvPr/>
            </p14:nvContentPartPr>
            <p14:xfrm>
              <a:off x="5696169" y="3048471"/>
              <a:ext cx="2050920" cy="79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4529" y="2904831"/>
                <a:ext cx="219456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14:cNvPr>
              <p14:cNvContentPartPr/>
              <p14:nvPr/>
            </p14:nvContentPartPr>
            <p14:xfrm>
              <a:off x="2229369" y="6099111"/>
              <a:ext cx="162000" cy="270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7729" y="5955111"/>
                <a:ext cx="305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14:cNvPr>
              <p14:cNvContentPartPr/>
              <p14:nvPr/>
            </p14:nvContentPartPr>
            <p14:xfrm>
              <a:off x="2151249" y="5640111"/>
              <a:ext cx="1867680" cy="1125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9249" y="5496111"/>
                <a:ext cx="2011320" cy="14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14:cNvPr>
              <p14:cNvContentPartPr/>
              <p14:nvPr/>
            </p14:nvContentPartPr>
            <p14:xfrm>
              <a:off x="4102809" y="3329271"/>
              <a:ext cx="1244520" cy="2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4169" y="3320271"/>
                <a:ext cx="1262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14:cNvPr>
              <p14:cNvContentPartPr/>
              <p14:nvPr/>
            </p14:nvContentPartPr>
            <p14:xfrm>
              <a:off x="2953689" y="4102911"/>
              <a:ext cx="117720" cy="137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4689" y="4093911"/>
                <a:ext cx="13536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14:cNvPr>
              <p14:cNvContentPartPr/>
              <p14:nvPr/>
            </p14:nvContentPartPr>
            <p14:xfrm>
              <a:off x="7947969" y="745523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9329" y="74462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14:cNvPr>
              <p14:cNvContentPartPr/>
              <p14:nvPr/>
            </p14:nvContentPartPr>
            <p14:xfrm>
              <a:off x="8299689" y="679859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1049" y="67895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14:cNvPr>
              <p14:cNvContentPartPr/>
              <p14:nvPr/>
            </p14:nvContentPartPr>
            <p14:xfrm>
              <a:off x="5364609" y="5936391"/>
              <a:ext cx="2375640" cy="970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2969" y="5792391"/>
                <a:ext cx="2519280" cy="12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14:cNvPr>
              <p14:cNvContentPartPr/>
              <p14:nvPr/>
            </p14:nvContentPartPr>
            <p14:xfrm>
              <a:off x="4571889" y="74951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5889" y="7138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14:cNvPr>
              <p14:cNvContentPartPr/>
              <p14:nvPr/>
            </p14:nvContentPartPr>
            <p14:xfrm>
              <a:off x="6634689" y="4102911"/>
              <a:ext cx="74160" cy="1451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9049" y="4066911"/>
                <a:ext cx="145800" cy="15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14:cNvPr>
              <p14:cNvContentPartPr/>
              <p14:nvPr/>
            </p14:nvContentPartPr>
            <p14:xfrm>
              <a:off x="4079049" y="3305151"/>
              <a:ext cx="1312920" cy="95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3049" y="3269511"/>
                <a:ext cx="13845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14:cNvPr>
              <p14:cNvContentPartPr/>
              <p14:nvPr/>
            </p14:nvContentPartPr>
            <p14:xfrm>
              <a:off x="2950809" y="4125951"/>
              <a:ext cx="145080" cy="1336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14809" y="4089951"/>
                <a:ext cx="216720" cy="14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14:cNvPr>
              <p14:cNvContentPartPr/>
              <p14:nvPr/>
            </p14:nvContentPartPr>
            <p14:xfrm>
              <a:off x="5197569" y="8909271"/>
              <a:ext cx="2592000" cy="711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25929" y="8765631"/>
                <a:ext cx="273564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14:cNvPr>
              <p14:cNvContentPartPr/>
              <p14:nvPr/>
            </p14:nvContentPartPr>
            <p14:xfrm>
              <a:off x="3775209" y="6822351"/>
              <a:ext cx="1967400" cy="1760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9209" y="6786711"/>
                <a:ext cx="2039040" cy="18316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FD62377-3C1F-49B8-920F-AF28135F0117}"/>
              </a:ext>
            </a:extLst>
          </p:cNvPr>
          <p:cNvSpPr txBox="1"/>
          <p:nvPr/>
        </p:nvSpPr>
        <p:spPr>
          <a:xfrm>
            <a:off x="5787789" y="5157927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10020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F80BC-A78F-4BF0-9E88-0BBF24518EC6}"/>
              </a:ext>
            </a:extLst>
          </p:cNvPr>
          <p:cNvSpPr txBox="1"/>
          <p:nvPr/>
        </p:nvSpPr>
        <p:spPr>
          <a:xfrm>
            <a:off x="5737929" y="8033104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10680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172D2F-3E26-4D25-98B9-4AD33028A856}"/>
              </a:ext>
            </a:extLst>
          </p:cNvPr>
          <p:cNvSpPr txBox="1"/>
          <p:nvPr/>
        </p:nvSpPr>
        <p:spPr>
          <a:xfrm>
            <a:off x="9491278" y="5695521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13590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14:cNvPr>
              <p14:cNvContentPartPr/>
              <p14:nvPr/>
            </p14:nvContentPartPr>
            <p14:xfrm>
              <a:off x="1982409" y="9073071"/>
              <a:ext cx="2158560" cy="758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10769" y="8929431"/>
                <a:ext cx="230220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14:cNvPr>
              <p14:cNvContentPartPr/>
              <p14:nvPr/>
            </p14:nvContentPartPr>
            <p14:xfrm>
              <a:off x="2944329" y="7056351"/>
              <a:ext cx="9360" cy="1430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08689" y="7020351"/>
                <a:ext cx="81000" cy="15019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95B2BAE-714C-4874-BCDA-F9D96A655CF5}"/>
              </a:ext>
            </a:extLst>
          </p:cNvPr>
          <p:cNvSpPr txBox="1"/>
          <p:nvPr/>
        </p:nvSpPr>
        <p:spPr>
          <a:xfrm>
            <a:off x="960347" y="8523362"/>
            <a:ext cx="41260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10850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99006D-D65B-400C-8CC9-1BF5B30053B2}"/>
              </a:ext>
            </a:extLst>
          </p:cNvPr>
          <p:cNvSpPr txBox="1"/>
          <p:nvPr/>
        </p:nvSpPr>
        <p:spPr>
          <a:xfrm>
            <a:off x="9558159" y="2666527"/>
            <a:ext cx="15784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17040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14:cNvPr>
              <p14:cNvContentPartPr/>
              <p14:nvPr/>
            </p14:nvContentPartPr>
            <p14:xfrm>
              <a:off x="9177729" y="6093351"/>
              <a:ext cx="2212920" cy="798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06089" y="5949351"/>
                <a:ext cx="235656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14:cNvPr>
              <p14:cNvContentPartPr/>
              <p14:nvPr/>
            </p14:nvContentPartPr>
            <p14:xfrm>
              <a:off x="7807209" y="6306831"/>
              <a:ext cx="11937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71209" y="6270831"/>
                <a:ext cx="1265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14:cNvPr>
              <p14:cNvContentPartPr/>
              <p14:nvPr/>
            </p14:nvContentPartPr>
            <p14:xfrm>
              <a:off x="9486249" y="2953431"/>
              <a:ext cx="9360" cy="64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14249" y="2809791"/>
                <a:ext cx="153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14:cNvPr>
              <p14:cNvContentPartPr/>
              <p14:nvPr/>
            </p14:nvContentPartPr>
            <p14:xfrm>
              <a:off x="9378249" y="3235311"/>
              <a:ext cx="1890720" cy="822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06609" y="3091311"/>
                <a:ext cx="2034360" cy="11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14:cNvPr>
              <p14:cNvContentPartPr/>
              <p14:nvPr/>
            </p14:nvContentPartPr>
            <p14:xfrm>
              <a:off x="7526049" y="3894111"/>
              <a:ext cx="2013480" cy="1826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90409" y="3858111"/>
                <a:ext cx="2085120" cy="189792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B525B2F9-E6D2-4A2B-9DDE-31749B4EBF10}"/>
              </a:ext>
            </a:extLst>
          </p:cNvPr>
          <p:cNvSpPr txBox="1"/>
          <p:nvPr/>
        </p:nvSpPr>
        <p:spPr>
          <a:xfrm>
            <a:off x="12764339" y="1756808"/>
            <a:ext cx="3272829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28110 (D, B K, S)</a:t>
            </a:r>
            <a:b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33680 (D, B, C, B, S)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B5931E1-5C82-4A4F-A601-9FDD6199D754}"/>
                  </a:ext>
                </a:extLst>
              </p14:cNvPr>
              <p14:cNvContentPartPr/>
              <p14:nvPr/>
            </p14:nvContentPartPr>
            <p14:xfrm>
              <a:off x="9330729" y="9247671"/>
              <a:ext cx="2034720" cy="536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B5931E1-5C82-4A4F-A601-9FDD6199D75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58729" y="9104031"/>
                <a:ext cx="2178360" cy="8240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F53EAA0-C4BA-4F19-8F2A-C96266212B49}"/>
              </a:ext>
            </a:extLst>
          </p:cNvPr>
          <p:cNvSpPr txBox="1"/>
          <p:nvPr/>
        </p:nvSpPr>
        <p:spPr>
          <a:xfrm>
            <a:off x="9417370" y="8599342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17180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CBA219F-8346-4595-8E84-A30E7C74442B}"/>
                  </a:ext>
                </a:extLst>
              </p14:cNvPr>
              <p14:cNvContentPartPr/>
              <p14:nvPr/>
            </p14:nvContentPartPr>
            <p14:xfrm>
              <a:off x="7713969" y="9284031"/>
              <a:ext cx="1474560" cy="48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CBA219F-8346-4595-8E84-A30E7C7444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78329" y="9248391"/>
                <a:ext cx="1546200" cy="12024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21813BE-C02D-4B98-870D-689AF729416C}"/>
              </a:ext>
            </a:extLst>
          </p:cNvPr>
          <p:cNvSpPr txBox="1"/>
          <p:nvPr/>
        </p:nvSpPr>
        <p:spPr>
          <a:xfrm>
            <a:off x="13180542" y="5660629"/>
            <a:ext cx="17125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21830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C082B3-4975-45D9-97BA-0420396C15EE}"/>
              </a:ext>
            </a:extLst>
          </p:cNvPr>
          <p:cNvSpPr txBox="1"/>
          <p:nvPr/>
        </p:nvSpPr>
        <p:spPr>
          <a:xfrm>
            <a:off x="13116508" y="10047799"/>
            <a:ext cx="274738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24130 (D, B C, </a:t>
            </a:r>
            <a:r>
              <a:rPr lang="en-US" b="1" dirty="0"/>
              <a:t>B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3D9A1B-6DF2-47F0-8852-03B42EC1A7E4}"/>
                  </a:ext>
                </a:extLst>
              </p14:cNvPr>
              <p14:cNvContentPartPr/>
              <p14:nvPr/>
            </p14:nvContentPartPr>
            <p14:xfrm>
              <a:off x="13058889" y="6165711"/>
              <a:ext cx="1976400" cy="437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3D9A1B-6DF2-47F0-8852-03B42EC1A7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987249" y="6022071"/>
                <a:ext cx="212004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39669E-A333-4AAC-A29E-37F3607C8E94}"/>
                  </a:ext>
                </a:extLst>
              </p14:cNvPr>
              <p14:cNvContentPartPr/>
              <p14:nvPr/>
            </p14:nvContentPartPr>
            <p14:xfrm>
              <a:off x="11204889" y="6869511"/>
              <a:ext cx="2018880" cy="1866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39669E-A333-4AAC-A29E-37F3607C8E9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169249" y="6833511"/>
                <a:ext cx="2090520" cy="193824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4C3619E8-2E5E-4283-A8E8-388D4EC21C5A}"/>
              </a:ext>
            </a:extLst>
          </p:cNvPr>
          <p:cNvSpPr txBox="1"/>
          <p:nvPr/>
        </p:nvSpPr>
        <p:spPr>
          <a:xfrm>
            <a:off x="15886507" y="6658110"/>
            <a:ext cx="327282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26990 (D, B, C, B, S)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795581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C164C1-9695-4E0D-807C-7A658D657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86" y="2631222"/>
            <a:ext cx="20657361" cy="7407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14:cNvPr>
              <p14:cNvContentPartPr/>
              <p14:nvPr/>
            </p14:nvContentPartPr>
            <p14:xfrm>
              <a:off x="3549226" y="536830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4726" y="5359302"/>
                <a:ext cx="91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14:cNvPr>
              <p14:cNvContentPartPr/>
              <p14:nvPr/>
            </p14:nvContentPartPr>
            <p14:xfrm>
              <a:off x="4182106" y="278962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3106" y="27806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14:cNvPr>
              <p14:cNvContentPartPr/>
              <p14:nvPr/>
            </p14:nvContentPartPr>
            <p14:xfrm>
              <a:off x="1857586" y="2631222"/>
              <a:ext cx="2172600" cy="119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3586" y="2523582"/>
                <a:ext cx="2280240" cy="14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14:cNvPr>
              <p14:cNvContentPartPr/>
              <p14:nvPr/>
            </p14:nvContentPartPr>
            <p14:xfrm>
              <a:off x="5696169" y="3048471"/>
              <a:ext cx="2050920" cy="79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4529" y="2904831"/>
                <a:ext cx="219456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14:cNvPr>
              <p14:cNvContentPartPr/>
              <p14:nvPr/>
            </p14:nvContentPartPr>
            <p14:xfrm>
              <a:off x="2229369" y="6099111"/>
              <a:ext cx="162000" cy="270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7729" y="5955111"/>
                <a:ext cx="305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14:cNvPr>
              <p14:cNvContentPartPr/>
              <p14:nvPr/>
            </p14:nvContentPartPr>
            <p14:xfrm>
              <a:off x="2151249" y="5640111"/>
              <a:ext cx="1867680" cy="1125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9249" y="5496111"/>
                <a:ext cx="2011320" cy="14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14:cNvPr>
              <p14:cNvContentPartPr/>
              <p14:nvPr/>
            </p14:nvContentPartPr>
            <p14:xfrm>
              <a:off x="4102809" y="3329271"/>
              <a:ext cx="1244520" cy="2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4169" y="3320271"/>
                <a:ext cx="1262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14:cNvPr>
              <p14:cNvContentPartPr/>
              <p14:nvPr/>
            </p14:nvContentPartPr>
            <p14:xfrm>
              <a:off x="2953689" y="4102911"/>
              <a:ext cx="117720" cy="137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4689" y="4093911"/>
                <a:ext cx="13536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14:cNvPr>
              <p14:cNvContentPartPr/>
              <p14:nvPr/>
            </p14:nvContentPartPr>
            <p14:xfrm>
              <a:off x="7947969" y="745523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9329" y="74462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14:cNvPr>
              <p14:cNvContentPartPr/>
              <p14:nvPr/>
            </p14:nvContentPartPr>
            <p14:xfrm>
              <a:off x="8299689" y="679859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1049" y="67895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14:cNvPr>
              <p14:cNvContentPartPr/>
              <p14:nvPr/>
            </p14:nvContentPartPr>
            <p14:xfrm>
              <a:off x="5364609" y="5936391"/>
              <a:ext cx="2375640" cy="970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2969" y="5792391"/>
                <a:ext cx="2519280" cy="12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14:cNvPr>
              <p14:cNvContentPartPr/>
              <p14:nvPr/>
            </p14:nvContentPartPr>
            <p14:xfrm>
              <a:off x="4571889" y="74951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5889" y="7138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14:cNvPr>
              <p14:cNvContentPartPr/>
              <p14:nvPr/>
            </p14:nvContentPartPr>
            <p14:xfrm>
              <a:off x="6634689" y="4102911"/>
              <a:ext cx="74160" cy="1451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9049" y="4066911"/>
                <a:ext cx="145800" cy="15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14:cNvPr>
              <p14:cNvContentPartPr/>
              <p14:nvPr/>
            </p14:nvContentPartPr>
            <p14:xfrm>
              <a:off x="4079049" y="3305151"/>
              <a:ext cx="1312920" cy="95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3049" y="3269511"/>
                <a:ext cx="13845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14:cNvPr>
              <p14:cNvContentPartPr/>
              <p14:nvPr/>
            </p14:nvContentPartPr>
            <p14:xfrm>
              <a:off x="2950809" y="4125951"/>
              <a:ext cx="145080" cy="1336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14809" y="4089951"/>
                <a:ext cx="216720" cy="14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14:cNvPr>
              <p14:cNvContentPartPr/>
              <p14:nvPr/>
            </p14:nvContentPartPr>
            <p14:xfrm>
              <a:off x="5197569" y="8909271"/>
              <a:ext cx="2592000" cy="711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25929" y="8765631"/>
                <a:ext cx="273564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14:cNvPr>
              <p14:cNvContentPartPr/>
              <p14:nvPr/>
            </p14:nvContentPartPr>
            <p14:xfrm>
              <a:off x="3775209" y="6822351"/>
              <a:ext cx="1967400" cy="1760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9209" y="6786711"/>
                <a:ext cx="2039040" cy="18316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FD62377-3C1F-49B8-920F-AF28135F0117}"/>
              </a:ext>
            </a:extLst>
          </p:cNvPr>
          <p:cNvSpPr txBox="1"/>
          <p:nvPr/>
        </p:nvSpPr>
        <p:spPr>
          <a:xfrm>
            <a:off x="5787789" y="5157927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10020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F80BC-A78F-4BF0-9E88-0BBF24518EC6}"/>
              </a:ext>
            </a:extLst>
          </p:cNvPr>
          <p:cNvSpPr txBox="1"/>
          <p:nvPr/>
        </p:nvSpPr>
        <p:spPr>
          <a:xfrm>
            <a:off x="5737929" y="8033104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10680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172D2F-3E26-4D25-98B9-4AD33028A856}"/>
              </a:ext>
            </a:extLst>
          </p:cNvPr>
          <p:cNvSpPr txBox="1"/>
          <p:nvPr/>
        </p:nvSpPr>
        <p:spPr>
          <a:xfrm>
            <a:off x="9491278" y="5695521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13590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14:cNvPr>
              <p14:cNvContentPartPr/>
              <p14:nvPr/>
            </p14:nvContentPartPr>
            <p14:xfrm>
              <a:off x="1982409" y="9073071"/>
              <a:ext cx="2158560" cy="758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10769" y="8929431"/>
                <a:ext cx="230220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14:cNvPr>
              <p14:cNvContentPartPr/>
              <p14:nvPr/>
            </p14:nvContentPartPr>
            <p14:xfrm>
              <a:off x="2944329" y="7056351"/>
              <a:ext cx="9360" cy="1430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08689" y="7020351"/>
                <a:ext cx="81000" cy="15019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95B2BAE-714C-4874-BCDA-F9D96A655CF5}"/>
              </a:ext>
            </a:extLst>
          </p:cNvPr>
          <p:cNvSpPr txBox="1"/>
          <p:nvPr/>
        </p:nvSpPr>
        <p:spPr>
          <a:xfrm>
            <a:off x="960347" y="8523362"/>
            <a:ext cx="41260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10850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99006D-D65B-400C-8CC9-1BF5B30053B2}"/>
              </a:ext>
            </a:extLst>
          </p:cNvPr>
          <p:cNvSpPr txBox="1"/>
          <p:nvPr/>
        </p:nvSpPr>
        <p:spPr>
          <a:xfrm>
            <a:off x="9558159" y="2666527"/>
            <a:ext cx="15784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17040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14:cNvPr>
              <p14:cNvContentPartPr/>
              <p14:nvPr/>
            </p14:nvContentPartPr>
            <p14:xfrm>
              <a:off x="9177729" y="6093351"/>
              <a:ext cx="2212920" cy="798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06089" y="5949351"/>
                <a:ext cx="235656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14:cNvPr>
              <p14:cNvContentPartPr/>
              <p14:nvPr/>
            </p14:nvContentPartPr>
            <p14:xfrm>
              <a:off x="7807209" y="6306831"/>
              <a:ext cx="11937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71209" y="6270831"/>
                <a:ext cx="1265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14:cNvPr>
              <p14:cNvContentPartPr/>
              <p14:nvPr/>
            </p14:nvContentPartPr>
            <p14:xfrm>
              <a:off x="9486249" y="2953431"/>
              <a:ext cx="9360" cy="64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14249" y="2809791"/>
                <a:ext cx="153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14:cNvPr>
              <p14:cNvContentPartPr/>
              <p14:nvPr/>
            </p14:nvContentPartPr>
            <p14:xfrm>
              <a:off x="9378249" y="3235311"/>
              <a:ext cx="1890720" cy="822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06609" y="3091311"/>
                <a:ext cx="2034360" cy="11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14:cNvPr>
              <p14:cNvContentPartPr/>
              <p14:nvPr/>
            </p14:nvContentPartPr>
            <p14:xfrm>
              <a:off x="7526049" y="3894111"/>
              <a:ext cx="2013480" cy="1826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90409" y="3858111"/>
                <a:ext cx="2085120" cy="189792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B525B2F9-E6D2-4A2B-9DDE-31749B4EBF10}"/>
              </a:ext>
            </a:extLst>
          </p:cNvPr>
          <p:cNvSpPr txBox="1"/>
          <p:nvPr/>
        </p:nvSpPr>
        <p:spPr>
          <a:xfrm>
            <a:off x="12764339" y="1756808"/>
            <a:ext cx="3272829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28110 (D, B K, S)</a:t>
            </a:r>
            <a:b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33680 (D, B, C, B, S)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B5931E1-5C82-4A4F-A601-9FDD6199D754}"/>
                  </a:ext>
                </a:extLst>
              </p14:cNvPr>
              <p14:cNvContentPartPr/>
              <p14:nvPr/>
            </p14:nvContentPartPr>
            <p14:xfrm>
              <a:off x="9330729" y="9247671"/>
              <a:ext cx="2034720" cy="536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B5931E1-5C82-4A4F-A601-9FDD6199D75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58729" y="9104031"/>
                <a:ext cx="2178360" cy="8240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F53EAA0-C4BA-4F19-8F2A-C96266212B49}"/>
              </a:ext>
            </a:extLst>
          </p:cNvPr>
          <p:cNvSpPr txBox="1"/>
          <p:nvPr/>
        </p:nvSpPr>
        <p:spPr>
          <a:xfrm>
            <a:off x="9417370" y="8599342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17180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CBA219F-8346-4595-8E84-A30E7C74442B}"/>
                  </a:ext>
                </a:extLst>
              </p14:cNvPr>
              <p14:cNvContentPartPr/>
              <p14:nvPr/>
            </p14:nvContentPartPr>
            <p14:xfrm>
              <a:off x="7713969" y="9284031"/>
              <a:ext cx="1474560" cy="48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CBA219F-8346-4595-8E84-A30E7C7444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78329" y="9248391"/>
                <a:ext cx="1546200" cy="12024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21813BE-C02D-4B98-870D-689AF729416C}"/>
              </a:ext>
            </a:extLst>
          </p:cNvPr>
          <p:cNvSpPr txBox="1"/>
          <p:nvPr/>
        </p:nvSpPr>
        <p:spPr>
          <a:xfrm>
            <a:off x="13180542" y="5660629"/>
            <a:ext cx="17125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21830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C082B3-4975-45D9-97BA-0420396C15EE}"/>
              </a:ext>
            </a:extLst>
          </p:cNvPr>
          <p:cNvSpPr txBox="1"/>
          <p:nvPr/>
        </p:nvSpPr>
        <p:spPr>
          <a:xfrm>
            <a:off x="13067889" y="8568832"/>
            <a:ext cx="191878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24130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3D9A1B-6DF2-47F0-8852-03B42EC1A7E4}"/>
                  </a:ext>
                </a:extLst>
              </p14:cNvPr>
              <p14:cNvContentPartPr/>
              <p14:nvPr/>
            </p14:nvContentPartPr>
            <p14:xfrm>
              <a:off x="13058889" y="6165711"/>
              <a:ext cx="1976400" cy="437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3D9A1B-6DF2-47F0-8852-03B42EC1A7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987249" y="6022071"/>
                <a:ext cx="212004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39669E-A333-4AAC-A29E-37F3607C8E94}"/>
                  </a:ext>
                </a:extLst>
              </p14:cNvPr>
              <p14:cNvContentPartPr/>
              <p14:nvPr/>
            </p14:nvContentPartPr>
            <p14:xfrm>
              <a:off x="11204889" y="6869511"/>
              <a:ext cx="2018880" cy="1866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39669E-A333-4AAC-A29E-37F3607C8E9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169249" y="6833511"/>
                <a:ext cx="2090520" cy="193824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4C3619E8-2E5E-4283-A8E8-388D4EC21C5A}"/>
              </a:ext>
            </a:extLst>
          </p:cNvPr>
          <p:cNvSpPr txBox="1"/>
          <p:nvPr/>
        </p:nvSpPr>
        <p:spPr>
          <a:xfrm>
            <a:off x="15886507" y="6658110"/>
            <a:ext cx="327282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26990 (D, B, C, B, S)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078EC2D-1A3A-4FCA-B46F-B5F4C7B420F1}"/>
                  </a:ext>
                </a:extLst>
              </p14:cNvPr>
              <p14:cNvContentPartPr/>
              <p14:nvPr/>
            </p14:nvContentPartPr>
            <p14:xfrm>
              <a:off x="13093449" y="9065871"/>
              <a:ext cx="1696680" cy="384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078EC2D-1A3A-4FCA-B46F-B5F4C7B420F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021809" y="8921871"/>
                <a:ext cx="184032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A282D66-FE92-451C-8654-DA829147CC2F}"/>
                  </a:ext>
                </a:extLst>
              </p14:cNvPr>
              <p14:cNvContentPartPr/>
              <p14:nvPr/>
            </p14:nvContentPartPr>
            <p14:xfrm>
              <a:off x="11465169" y="9214191"/>
              <a:ext cx="1380960" cy="93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A282D66-FE92-451C-8654-DA829147CC2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429529" y="9178191"/>
                <a:ext cx="1452600" cy="1656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71F497A3-23BC-4785-A293-DA73F42BB427}"/>
              </a:ext>
            </a:extLst>
          </p:cNvPr>
          <p:cNvSpPr txBox="1"/>
          <p:nvPr/>
        </p:nvSpPr>
        <p:spPr>
          <a:xfrm>
            <a:off x="16249923" y="9851709"/>
            <a:ext cx="327282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29410 (D, B, C, B, G)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507091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C164C1-9695-4E0D-807C-7A658D657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86" y="2631222"/>
            <a:ext cx="20657361" cy="7407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14:cNvPr>
              <p14:cNvContentPartPr/>
              <p14:nvPr/>
            </p14:nvContentPartPr>
            <p14:xfrm>
              <a:off x="3549226" y="536830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4726" y="5359302"/>
                <a:ext cx="91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14:cNvPr>
              <p14:cNvContentPartPr/>
              <p14:nvPr/>
            </p14:nvContentPartPr>
            <p14:xfrm>
              <a:off x="4182106" y="278962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3106" y="27806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14:cNvPr>
              <p14:cNvContentPartPr/>
              <p14:nvPr/>
            </p14:nvContentPartPr>
            <p14:xfrm>
              <a:off x="1857586" y="2631222"/>
              <a:ext cx="2172600" cy="119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3586" y="2523582"/>
                <a:ext cx="2280240" cy="14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14:cNvPr>
              <p14:cNvContentPartPr/>
              <p14:nvPr/>
            </p14:nvContentPartPr>
            <p14:xfrm>
              <a:off x="5696169" y="3048471"/>
              <a:ext cx="2050920" cy="79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4529" y="2904831"/>
                <a:ext cx="219456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14:cNvPr>
              <p14:cNvContentPartPr/>
              <p14:nvPr/>
            </p14:nvContentPartPr>
            <p14:xfrm>
              <a:off x="2229369" y="6099111"/>
              <a:ext cx="162000" cy="270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7729" y="5955111"/>
                <a:ext cx="305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14:cNvPr>
              <p14:cNvContentPartPr/>
              <p14:nvPr/>
            </p14:nvContentPartPr>
            <p14:xfrm>
              <a:off x="2151249" y="5640111"/>
              <a:ext cx="1867680" cy="1125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9249" y="5496111"/>
                <a:ext cx="2011320" cy="14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14:cNvPr>
              <p14:cNvContentPartPr/>
              <p14:nvPr/>
            </p14:nvContentPartPr>
            <p14:xfrm>
              <a:off x="4102809" y="3329271"/>
              <a:ext cx="1244520" cy="2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4169" y="3320271"/>
                <a:ext cx="1262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14:cNvPr>
              <p14:cNvContentPartPr/>
              <p14:nvPr/>
            </p14:nvContentPartPr>
            <p14:xfrm>
              <a:off x="2953689" y="4102911"/>
              <a:ext cx="117720" cy="137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4689" y="4093911"/>
                <a:ext cx="13536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14:cNvPr>
              <p14:cNvContentPartPr/>
              <p14:nvPr/>
            </p14:nvContentPartPr>
            <p14:xfrm>
              <a:off x="7947969" y="745523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9329" y="74462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14:cNvPr>
              <p14:cNvContentPartPr/>
              <p14:nvPr/>
            </p14:nvContentPartPr>
            <p14:xfrm>
              <a:off x="8299689" y="679859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1049" y="67895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14:cNvPr>
              <p14:cNvContentPartPr/>
              <p14:nvPr/>
            </p14:nvContentPartPr>
            <p14:xfrm>
              <a:off x="5364609" y="5936391"/>
              <a:ext cx="2375640" cy="970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2969" y="5792391"/>
                <a:ext cx="2519280" cy="12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14:cNvPr>
              <p14:cNvContentPartPr/>
              <p14:nvPr/>
            </p14:nvContentPartPr>
            <p14:xfrm>
              <a:off x="4571889" y="74951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5889" y="7138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14:cNvPr>
              <p14:cNvContentPartPr/>
              <p14:nvPr/>
            </p14:nvContentPartPr>
            <p14:xfrm>
              <a:off x="6634689" y="4102911"/>
              <a:ext cx="74160" cy="1451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9049" y="4066911"/>
                <a:ext cx="145800" cy="15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14:cNvPr>
              <p14:cNvContentPartPr/>
              <p14:nvPr/>
            </p14:nvContentPartPr>
            <p14:xfrm>
              <a:off x="4079049" y="3305151"/>
              <a:ext cx="1312920" cy="95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3049" y="3269511"/>
                <a:ext cx="13845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14:cNvPr>
              <p14:cNvContentPartPr/>
              <p14:nvPr/>
            </p14:nvContentPartPr>
            <p14:xfrm>
              <a:off x="2950809" y="4125951"/>
              <a:ext cx="145080" cy="1336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14809" y="4089951"/>
                <a:ext cx="216720" cy="14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14:cNvPr>
              <p14:cNvContentPartPr/>
              <p14:nvPr/>
            </p14:nvContentPartPr>
            <p14:xfrm>
              <a:off x="5197569" y="8909271"/>
              <a:ext cx="2592000" cy="711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25929" y="8765631"/>
                <a:ext cx="273564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14:cNvPr>
              <p14:cNvContentPartPr/>
              <p14:nvPr/>
            </p14:nvContentPartPr>
            <p14:xfrm>
              <a:off x="3775209" y="6822351"/>
              <a:ext cx="1967400" cy="1760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9209" y="6786711"/>
                <a:ext cx="2039040" cy="18316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FD62377-3C1F-49B8-920F-AF28135F0117}"/>
              </a:ext>
            </a:extLst>
          </p:cNvPr>
          <p:cNvSpPr txBox="1"/>
          <p:nvPr/>
        </p:nvSpPr>
        <p:spPr>
          <a:xfrm>
            <a:off x="5787789" y="5157927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10020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F80BC-A78F-4BF0-9E88-0BBF24518EC6}"/>
              </a:ext>
            </a:extLst>
          </p:cNvPr>
          <p:cNvSpPr txBox="1"/>
          <p:nvPr/>
        </p:nvSpPr>
        <p:spPr>
          <a:xfrm>
            <a:off x="5737929" y="8033104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10680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172D2F-3E26-4D25-98B9-4AD33028A856}"/>
              </a:ext>
            </a:extLst>
          </p:cNvPr>
          <p:cNvSpPr txBox="1"/>
          <p:nvPr/>
        </p:nvSpPr>
        <p:spPr>
          <a:xfrm>
            <a:off x="9491278" y="5695521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13590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14:cNvPr>
              <p14:cNvContentPartPr/>
              <p14:nvPr/>
            </p14:nvContentPartPr>
            <p14:xfrm>
              <a:off x="1982409" y="9073071"/>
              <a:ext cx="2158560" cy="758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10769" y="8929431"/>
                <a:ext cx="230220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14:cNvPr>
              <p14:cNvContentPartPr/>
              <p14:nvPr/>
            </p14:nvContentPartPr>
            <p14:xfrm>
              <a:off x="2944329" y="7056351"/>
              <a:ext cx="9360" cy="1430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08689" y="7020351"/>
                <a:ext cx="81000" cy="15019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95B2BAE-714C-4874-BCDA-F9D96A655CF5}"/>
              </a:ext>
            </a:extLst>
          </p:cNvPr>
          <p:cNvSpPr txBox="1"/>
          <p:nvPr/>
        </p:nvSpPr>
        <p:spPr>
          <a:xfrm>
            <a:off x="960347" y="8523362"/>
            <a:ext cx="41260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10850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99006D-D65B-400C-8CC9-1BF5B30053B2}"/>
              </a:ext>
            </a:extLst>
          </p:cNvPr>
          <p:cNvSpPr txBox="1"/>
          <p:nvPr/>
        </p:nvSpPr>
        <p:spPr>
          <a:xfrm>
            <a:off x="9558159" y="2666527"/>
            <a:ext cx="15784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17040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14:cNvPr>
              <p14:cNvContentPartPr/>
              <p14:nvPr/>
            </p14:nvContentPartPr>
            <p14:xfrm>
              <a:off x="9177729" y="6093351"/>
              <a:ext cx="2212920" cy="798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06089" y="5949351"/>
                <a:ext cx="235656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14:cNvPr>
              <p14:cNvContentPartPr/>
              <p14:nvPr/>
            </p14:nvContentPartPr>
            <p14:xfrm>
              <a:off x="7807209" y="6306831"/>
              <a:ext cx="11937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71209" y="6270831"/>
                <a:ext cx="1265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14:cNvPr>
              <p14:cNvContentPartPr/>
              <p14:nvPr/>
            </p14:nvContentPartPr>
            <p14:xfrm>
              <a:off x="9486249" y="2953431"/>
              <a:ext cx="9360" cy="64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14249" y="2809791"/>
                <a:ext cx="153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14:cNvPr>
              <p14:cNvContentPartPr/>
              <p14:nvPr/>
            </p14:nvContentPartPr>
            <p14:xfrm>
              <a:off x="9378249" y="3235311"/>
              <a:ext cx="1890720" cy="822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06609" y="3091311"/>
                <a:ext cx="2034360" cy="11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14:cNvPr>
              <p14:cNvContentPartPr/>
              <p14:nvPr/>
            </p14:nvContentPartPr>
            <p14:xfrm>
              <a:off x="7526049" y="3894111"/>
              <a:ext cx="2013480" cy="1826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90409" y="3858111"/>
                <a:ext cx="2085120" cy="189792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B525B2F9-E6D2-4A2B-9DDE-31749B4EBF10}"/>
              </a:ext>
            </a:extLst>
          </p:cNvPr>
          <p:cNvSpPr txBox="1"/>
          <p:nvPr/>
        </p:nvSpPr>
        <p:spPr>
          <a:xfrm>
            <a:off x="12420734" y="1724540"/>
            <a:ext cx="370879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28110 (D, B K, S)</a:t>
            </a:r>
            <a:b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33680 (D, B, C, B, S)</a:t>
            </a:r>
            <a:b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33900 (D, B, C, B, S, M)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B5931E1-5C82-4A4F-A601-9FDD6199D754}"/>
                  </a:ext>
                </a:extLst>
              </p14:cNvPr>
              <p14:cNvContentPartPr/>
              <p14:nvPr/>
            </p14:nvContentPartPr>
            <p14:xfrm>
              <a:off x="9330729" y="9247671"/>
              <a:ext cx="2034720" cy="536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B5931E1-5C82-4A4F-A601-9FDD6199D75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58729" y="9104031"/>
                <a:ext cx="2178360" cy="8240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F53EAA0-C4BA-4F19-8F2A-C96266212B49}"/>
              </a:ext>
            </a:extLst>
          </p:cNvPr>
          <p:cNvSpPr txBox="1"/>
          <p:nvPr/>
        </p:nvSpPr>
        <p:spPr>
          <a:xfrm>
            <a:off x="9417370" y="8599342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17180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CBA219F-8346-4595-8E84-A30E7C74442B}"/>
                  </a:ext>
                </a:extLst>
              </p14:cNvPr>
              <p14:cNvContentPartPr/>
              <p14:nvPr/>
            </p14:nvContentPartPr>
            <p14:xfrm>
              <a:off x="7713969" y="9284031"/>
              <a:ext cx="1474560" cy="48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CBA219F-8346-4595-8E84-A30E7C7444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78329" y="9248391"/>
                <a:ext cx="1546200" cy="12024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21813BE-C02D-4B98-870D-689AF729416C}"/>
              </a:ext>
            </a:extLst>
          </p:cNvPr>
          <p:cNvSpPr txBox="1"/>
          <p:nvPr/>
        </p:nvSpPr>
        <p:spPr>
          <a:xfrm>
            <a:off x="13180542" y="5660629"/>
            <a:ext cx="17125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21830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C082B3-4975-45D9-97BA-0420396C15EE}"/>
              </a:ext>
            </a:extLst>
          </p:cNvPr>
          <p:cNvSpPr txBox="1"/>
          <p:nvPr/>
        </p:nvSpPr>
        <p:spPr>
          <a:xfrm>
            <a:off x="13067889" y="8568832"/>
            <a:ext cx="191878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24130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3D9A1B-6DF2-47F0-8852-03B42EC1A7E4}"/>
                  </a:ext>
                </a:extLst>
              </p14:cNvPr>
              <p14:cNvContentPartPr/>
              <p14:nvPr/>
            </p14:nvContentPartPr>
            <p14:xfrm>
              <a:off x="13058889" y="6165711"/>
              <a:ext cx="1976400" cy="437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3D9A1B-6DF2-47F0-8852-03B42EC1A7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987249" y="6022071"/>
                <a:ext cx="212004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39669E-A333-4AAC-A29E-37F3607C8E94}"/>
                  </a:ext>
                </a:extLst>
              </p14:cNvPr>
              <p14:cNvContentPartPr/>
              <p14:nvPr/>
            </p14:nvContentPartPr>
            <p14:xfrm>
              <a:off x="11204889" y="6869511"/>
              <a:ext cx="2018880" cy="1866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39669E-A333-4AAC-A29E-37F3607C8E9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169249" y="6833511"/>
                <a:ext cx="2090520" cy="193824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4C3619E8-2E5E-4283-A8E8-388D4EC21C5A}"/>
              </a:ext>
            </a:extLst>
          </p:cNvPr>
          <p:cNvSpPr txBox="1"/>
          <p:nvPr/>
        </p:nvSpPr>
        <p:spPr>
          <a:xfrm>
            <a:off x="20110508" y="5574850"/>
            <a:ext cx="351362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35820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B, C, B, S, M)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078EC2D-1A3A-4FCA-B46F-B5F4C7B420F1}"/>
                  </a:ext>
                </a:extLst>
              </p14:cNvPr>
              <p14:cNvContentPartPr/>
              <p14:nvPr/>
            </p14:nvContentPartPr>
            <p14:xfrm>
              <a:off x="13093449" y="9065871"/>
              <a:ext cx="1696680" cy="384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078EC2D-1A3A-4FCA-B46F-B5F4C7B420F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021809" y="8921871"/>
                <a:ext cx="184032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A282D66-FE92-451C-8654-DA829147CC2F}"/>
                  </a:ext>
                </a:extLst>
              </p14:cNvPr>
              <p14:cNvContentPartPr/>
              <p14:nvPr/>
            </p14:nvContentPartPr>
            <p14:xfrm>
              <a:off x="11465169" y="9214191"/>
              <a:ext cx="1380960" cy="93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A282D66-FE92-451C-8654-DA829147CC2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429529" y="9178191"/>
                <a:ext cx="1452600" cy="1656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71F497A3-23BC-4785-A293-DA73F42BB427}"/>
              </a:ext>
            </a:extLst>
          </p:cNvPr>
          <p:cNvSpPr txBox="1"/>
          <p:nvPr/>
        </p:nvSpPr>
        <p:spPr>
          <a:xfrm>
            <a:off x="16249923" y="9851709"/>
            <a:ext cx="327282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29410 (D, B, C, B, G)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04C35A-23FF-42FA-ADA1-0FBE490F7C8B}"/>
                  </a:ext>
                </a:extLst>
              </p14:cNvPr>
              <p14:cNvContentPartPr/>
              <p14:nvPr/>
            </p14:nvContentPartPr>
            <p14:xfrm>
              <a:off x="16787409" y="6235911"/>
              <a:ext cx="1762920" cy="309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04C35A-23FF-42FA-ADA1-0FBE490F7C8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715769" y="6091911"/>
                <a:ext cx="19065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E085914-7732-41DE-A719-61149375E3C3}"/>
                  </a:ext>
                </a:extLst>
              </p14:cNvPr>
              <p14:cNvContentPartPr/>
              <p14:nvPr/>
            </p14:nvContentPartPr>
            <p14:xfrm>
              <a:off x="15193329" y="6282711"/>
              <a:ext cx="1279800" cy="72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E085914-7732-41DE-A719-61149375E3C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157329" y="6247071"/>
                <a:ext cx="1351440" cy="14436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69FC3A-C83E-462F-816A-14A1B34D4BD9}"/>
              </a:ext>
            </a:extLst>
          </p:cNvPr>
          <p:cNvSpPr txBox="1"/>
          <p:nvPr/>
        </p:nvSpPr>
        <p:spPr>
          <a:xfrm>
            <a:off x="16690533" y="5660122"/>
            <a:ext cx="201348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26990</a:t>
            </a:r>
            <a:endParaRPr lang="en-ID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FB8234-AF28-4A30-9D77-F9A6488C6404}"/>
              </a:ext>
            </a:extLst>
          </p:cNvPr>
          <p:cNvSpPr txBox="1"/>
          <p:nvPr/>
        </p:nvSpPr>
        <p:spPr>
          <a:xfrm>
            <a:off x="16129524" y="1941473"/>
            <a:ext cx="351362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31140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B, C, B, S, M)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0C5BF9-9850-4BA8-8F98-3ACC51E8655E}"/>
              </a:ext>
            </a:extLst>
          </p:cNvPr>
          <p:cNvSpPr txBox="1"/>
          <p:nvPr/>
        </p:nvSpPr>
        <p:spPr>
          <a:xfrm>
            <a:off x="20110508" y="1863040"/>
            <a:ext cx="351362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33560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B, C, B, S, M)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476928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C164C1-9695-4E0D-807C-7A658D657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86" y="2631222"/>
            <a:ext cx="20657361" cy="7407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14:cNvPr>
              <p14:cNvContentPartPr/>
              <p14:nvPr/>
            </p14:nvContentPartPr>
            <p14:xfrm>
              <a:off x="3549226" y="536830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4726" y="5359302"/>
                <a:ext cx="91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14:cNvPr>
              <p14:cNvContentPartPr/>
              <p14:nvPr/>
            </p14:nvContentPartPr>
            <p14:xfrm>
              <a:off x="4182106" y="278962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3106" y="27806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14:cNvPr>
              <p14:cNvContentPartPr/>
              <p14:nvPr/>
            </p14:nvContentPartPr>
            <p14:xfrm>
              <a:off x="1857586" y="2631222"/>
              <a:ext cx="2172600" cy="119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3586" y="2523582"/>
                <a:ext cx="2280240" cy="14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14:cNvPr>
              <p14:cNvContentPartPr/>
              <p14:nvPr/>
            </p14:nvContentPartPr>
            <p14:xfrm>
              <a:off x="5696169" y="3048471"/>
              <a:ext cx="2050920" cy="79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4529" y="2904831"/>
                <a:ext cx="219456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14:cNvPr>
              <p14:cNvContentPartPr/>
              <p14:nvPr/>
            </p14:nvContentPartPr>
            <p14:xfrm>
              <a:off x="2229369" y="6099111"/>
              <a:ext cx="162000" cy="270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7729" y="5955111"/>
                <a:ext cx="305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14:cNvPr>
              <p14:cNvContentPartPr/>
              <p14:nvPr/>
            </p14:nvContentPartPr>
            <p14:xfrm>
              <a:off x="2151249" y="5640111"/>
              <a:ext cx="1867680" cy="1125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9249" y="5496111"/>
                <a:ext cx="2011320" cy="14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14:cNvPr>
              <p14:cNvContentPartPr/>
              <p14:nvPr/>
            </p14:nvContentPartPr>
            <p14:xfrm>
              <a:off x="4102809" y="3329271"/>
              <a:ext cx="1244520" cy="2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4169" y="3320271"/>
                <a:ext cx="1262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14:cNvPr>
              <p14:cNvContentPartPr/>
              <p14:nvPr/>
            </p14:nvContentPartPr>
            <p14:xfrm>
              <a:off x="2953689" y="4102911"/>
              <a:ext cx="117720" cy="137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4689" y="4093911"/>
                <a:ext cx="13536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14:cNvPr>
              <p14:cNvContentPartPr/>
              <p14:nvPr/>
            </p14:nvContentPartPr>
            <p14:xfrm>
              <a:off x="7947969" y="745523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9329" y="74462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14:cNvPr>
              <p14:cNvContentPartPr/>
              <p14:nvPr/>
            </p14:nvContentPartPr>
            <p14:xfrm>
              <a:off x="8299689" y="679859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1049" y="67895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14:cNvPr>
              <p14:cNvContentPartPr/>
              <p14:nvPr/>
            </p14:nvContentPartPr>
            <p14:xfrm>
              <a:off x="5364609" y="5936391"/>
              <a:ext cx="2375640" cy="970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2969" y="5792391"/>
                <a:ext cx="2519280" cy="12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14:cNvPr>
              <p14:cNvContentPartPr/>
              <p14:nvPr/>
            </p14:nvContentPartPr>
            <p14:xfrm>
              <a:off x="4571889" y="74951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5889" y="7138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14:cNvPr>
              <p14:cNvContentPartPr/>
              <p14:nvPr/>
            </p14:nvContentPartPr>
            <p14:xfrm>
              <a:off x="6634689" y="4102911"/>
              <a:ext cx="74160" cy="1451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9049" y="4066911"/>
                <a:ext cx="145800" cy="15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14:cNvPr>
              <p14:cNvContentPartPr/>
              <p14:nvPr/>
            </p14:nvContentPartPr>
            <p14:xfrm>
              <a:off x="4079049" y="3305151"/>
              <a:ext cx="1312920" cy="95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3049" y="3269511"/>
                <a:ext cx="13845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14:cNvPr>
              <p14:cNvContentPartPr/>
              <p14:nvPr/>
            </p14:nvContentPartPr>
            <p14:xfrm>
              <a:off x="2950809" y="4125951"/>
              <a:ext cx="145080" cy="1336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14809" y="4089951"/>
                <a:ext cx="216720" cy="14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14:cNvPr>
              <p14:cNvContentPartPr/>
              <p14:nvPr/>
            </p14:nvContentPartPr>
            <p14:xfrm>
              <a:off x="5197569" y="8909271"/>
              <a:ext cx="2592000" cy="711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25929" y="8765631"/>
                <a:ext cx="273564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14:cNvPr>
              <p14:cNvContentPartPr/>
              <p14:nvPr/>
            </p14:nvContentPartPr>
            <p14:xfrm>
              <a:off x="3775209" y="6822351"/>
              <a:ext cx="1967400" cy="1760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9209" y="6786711"/>
                <a:ext cx="2039040" cy="18316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FD62377-3C1F-49B8-920F-AF28135F0117}"/>
              </a:ext>
            </a:extLst>
          </p:cNvPr>
          <p:cNvSpPr txBox="1"/>
          <p:nvPr/>
        </p:nvSpPr>
        <p:spPr>
          <a:xfrm>
            <a:off x="5787789" y="5157927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10020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F80BC-A78F-4BF0-9E88-0BBF24518EC6}"/>
              </a:ext>
            </a:extLst>
          </p:cNvPr>
          <p:cNvSpPr txBox="1"/>
          <p:nvPr/>
        </p:nvSpPr>
        <p:spPr>
          <a:xfrm>
            <a:off x="5737929" y="8033104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10680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172D2F-3E26-4D25-98B9-4AD33028A856}"/>
              </a:ext>
            </a:extLst>
          </p:cNvPr>
          <p:cNvSpPr txBox="1"/>
          <p:nvPr/>
        </p:nvSpPr>
        <p:spPr>
          <a:xfrm>
            <a:off x="9491278" y="5695521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13590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14:cNvPr>
              <p14:cNvContentPartPr/>
              <p14:nvPr/>
            </p14:nvContentPartPr>
            <p14:xfrm>
              <a:off x="1982409" y="9073071"/>
              <a:ext cx="2158560" cy="758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10769" y="8929431"/>
                <a:ext cx="230220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14:cNvPr>
              <p14:cNvContentPartPr/>
              <p14:nvPr/>
            </p14:nvContentPartPr>
            <p14:xfrm>
              <a:off x="2944329" y="7056351"/>
              <a:ext cx="9360" cy="1430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08689" y="7020351"/>
                <a:ext cx="81000" cy="15019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95B2BAE-714C-4874-BCDA-F9D96A655CF5}"/>
              </a:ext>
            </a:extLst>
          </p:cNvPr>
          <p:cNvSpPr txBox="1"/>
          <p:nvPr/>
        </p:nvSpPr>
        <p:spPr>
          <a:xfrm>
            <a:off x="960347" y="8523362"/>
            <a:ext cx="41260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10850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99006D-D65B-400C-8CC9-1BF5B30053B2}"/>
              </a:ext>
            </a:extLst>
          </p:cNvPr>
          <p:cNvSpPr txBox="1"/>
          <p:nvPr/>
        </p:nvSpPr>
        <p:spPr>
          <a:xfrm>
            <a:off x="9558159" y="2666527"/>
            <a:ext cx="15784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17040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14:cNvPr>
              <p14:cNvContentPartPr/>
              <p14:nvPr/>
            </p14:nvContentPartPr>
            <p14:xfrm>
              <a:off x="9177729" y="6093351"/>
              <a:ext cx="2212920" cy="798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06089" y="5949351"/>
                <a:ext cx="235656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14:cNvPr>
              <p14:cNvContentPartPr/>
              <p14:nvPr/>
            </p14:nvContentPartPr>
            <p14:xfrm>
              <a:off x="7807209" y="6306831"/>
              <a:ext cx="11937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71209" y="6270831"/>
                <a:ext cx="1265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14:cNvPr>
              <p14:cNvContentPartPr/>
              <p14:nvPr/>
            </p14:nvContentPartPr>
            <p14:xfrm>
              <a:off x="9486249" y="2953431"/>
              <a:ext cx="9360" cy="64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14249" y="2809791"/>
                <a:ext cx="153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14:cNvPr>
              <p14:cNvContentPartPr/>
              <p14:nvPr/>
            </p14:nvContentPartPr>
            <p14:xfrm>
              <a:off x="9378249" y="3235311"/>
              <a:ext cx="1890720" cy="822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06609" y="3091311"/>
                <a:ext cx="2034360" cy="11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14:cNvPr>
              <p14:cNvContentPartPr/>
              <p14:nvPr/>
            </p14:nvContentPartPr>
            <p14:xfrm>
              <a:off x="7526049" y="3894111"/>
              <a:ext cx="2013480" cy="1826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90409" y="3858111"/>
                <a:ext cx="2085120" cy="189792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B525B2F9-E6D2-4A2B-9DDE-31749B4EBF10}"/>
              </a:ext>
            </a:extLst>
          </p:cNvPr>
          <p:cNvSpPr txBox="1"/>
          <p:nvPr/>
        </p:nvSpPr>
        <p:spPr>
          <a:xfrm>
            <a:off x="12410674" y="2669179"/>
            <a:ext cx="327282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28110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B5931E1-5C82-4A4F-A601-9FDD6199D754}"/>
                  </a:ext>
                </a:extLst>
              </p14:cNvPr>
              <p14:cNvContentPartPr/>
              <p14:nvPr/>
            </p14:nvContentPartPr>
            <p14:xfrm>
              <a:off x="9330729" y="9247671"/>
              <a:ext cx="2034720" cy="536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B5931E1-5C82-4A4F-A601-9FDD6199D75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58729" y="9104031"/>
                <a:ext cx="2178360" cy="8240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F53EAA0-C4BA-4F19-8F2A-C96266212B49}"/>
              </a:ext>
            </a:extLst>
          </p:cNvPr>
          <p:cNvSpPr txBox="1"/>
          <p:nvPr/>
        </p:nvSpPr>
        <p:spPr>
          <a:xfrm>
            <a:off x="9417370" y="8599342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17180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CBA219F-8346-4595-8E84-A30E7C74442B}"/>
                  </a:ext>
                </a:extLst>
              </p14:cNvPr>
              <p14:cNvContentPartPr/>
              <p14:nvPr/>
            </p14:nvContentPartPr>
            <p14:xfrm>
              <a:off x="7713969" y="9284031"/>
              <a:ext cx="1474560" cy="48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CBA219F-8346-4595-8E84-A30E7C7444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78329" y="9248391"/>
                <a:ext cx="1546200" cy="12024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21813BE-C02D-4B98-870D-689AF729416C}"/>
              </a:ext>
            </a:extLst>
          </p:cNvPr>
          <p:cNvSpPr txBox="1"/>
          <p:nvPr/>
        </p:nvSpPr>
        <p:spPr>
          <a:xfrm>
            <a:off x="13180542" y="5660629"/>
            <a:ext cx="17125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21830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C082B3-4975-45D9-97BA-0420396C15EE}"/>
              </a:ext>
            </a:extLst>
          </p:cNvPr>
          <p:cNvSpPr txBox="1"/>
          <p:nvPr/>
        </p:nvSpPr>
        <p:spPr>
          <a:xfrm>
            <a:off x="13067889" y="8568832"/>
            <a:ext cx="191878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24130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3D9A1B-6DF2-47F0-8852-03B42EC1A7E4}"/>
                  </a:ext>
                </a:extLst>
              </p14:cNvPr>
              <p14:cNvContentPartPr/>
              <p14:nvPr/>
            </p14:nvContentPartPr>
            <p14:xfrm>
              <a:off x="13058889" y="6165711"/>
              <a:ext cx="1976400" cy="437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3D9A1B-6DF2-47F0-8852-03B42EC1A7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987249" y="6022071"/>
                <a:ext cx="212004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39669E-A333-4AAC-A29E-37F3607C8E94}"/>
                  </a:ext>
                </a:extLst>
              </p14:cNvPr>
              <p14:cNvContentPartPr/>
              <p14:nvPr/>
            </p14:nvContentPartPr>
            <p14:xfrm>
              <a:off x="11204889" y="6869511"/>
              <a:ext cx="2018880" cy="1866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39669E-A333-4AAC-A29E-37F3607C8E9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169249" y="6833511"/>
                <a:ext cx="2090520" cy="193824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4C3619E8-2E5E-4283-A8E8-388D4EC21C5A}"/>
              </a:ext>
            </a:extLst>
          </p:cNvPr>
          <p:cNvSpPr txBox="1"/>
          <p:nvPr/>
        </p:nvSpPr>
        <p:spPr>
          <a:xfrm>
            <a:off x="20110508" y="5574850"/>
            <a:ext cx="351362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35820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B, C, B, S, M)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078EC2D-1A3A-4FCA-B46F-B5F4C7B420F1}"/>
                  </a:ext>
                </a:extLst>
              </p14:cNvPr>
              <p14:cNvContentPartPr/>
              <p14:nvPr/>
            </p14:nvContentPartPr>
            <p14:xfrm>
              <a:off x="13093449" y="9065871"/>
              <a:ext cx="1696680" cy="384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078EC2D-1A3A-4FCA-B46F-B5F4C7B420F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021809" y="8921871"/>
                <a:ext cx="184032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A282D66-FE92-451C-8654-DA829147CC2F}"/>
                  </a:ext>
                </a:extLst>
              </p14:cNvPr>
              <p14:cNvContentPartPr/>
              <p14:nvPr/>
            </p14:nvContentPartPr>
            <p14:xfrm>
              <a:off x="11465169" y="9214191"/>
              <a:ext cx="1380960" cy="93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A282D66-FE92-451C-8654-DA829147CC2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429529" y="9178191"/>
                <a:ext cx="1452600" cy="1656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71F497A3-23BC-4785-A293-DA73F42BB427}"/>
              </a:ext>
            </a:extLst>
          </p:cNvPr>
          <p:cNvSpPr txBox="1"/>
          <p:nvPr/>
        </p:nvSpPr>
        <p:spPr>
          <a:xfrm>
            <a:off x="16249923" y="9851709"/>
            <a:ext cx="327282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29410 (D, B, C, B, G)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04C35A-23FF-42FA-ADA1-0FBE490F7C8B}"/>
                  </a:ext>
                </a:extLst>
              </p14:cNvPr>
              <p14:cNvContentPartPr/>
              <p14:nvPr/>
            </p14:nvContentPartPr>
            <p14:xfrm>
              <a:off x="16787409" y="6235911"/>
              <a:ext cx="1762920" cy="309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04C35A-23FF-42FA-ADA1-0FBE490F7C8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715769" y="6091911"/>
                <a:ext cx="19065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E085914-7732-41DE-A719-61149375E3C3}"/>
                  </a:ext>
                </a:extLst>
              </p14:cNvPr>
              <p14:cNvContentPartPr/>
              <p14:nvPr/>
            </p14:nvContentPartPr>
            <p14:xfrm>
              <a:off x="15193329" y="6282711"/>
              <a:ext cx="1279800" cy="72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E085914-7732-41DE-A719-61149375E3C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157329" y="6247071"/>
                <a:ext cx="1351440" cy="14436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69FC3A-C83E-462F-816A-14A1B34D4BD9}"/>
              </a:ext>
            </a:extLst>
          </p:cNvPr>
          <p:cNvSpPr txBox="1"/>
          <p:nvPr/>
        </p:nvSpPr>
        <p:spPr>
          <a:xfrm>
            <a:off x="16690533" y="5660122"/>
            <a:ext cx="201348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26990</a:t>
            </a:r>
            <a:endParaRPr lang="en-ID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FB8234-AF28-4A30-9D77-F9A6488C6404}"/>
              </a:ext>
            </a:extLst>
          </p:cNvPr>
          <p:cNvSpPr txBox="1"/>
          <p:nvPr/>
        </p:nvSpPr>
        <p:spPr>
          <a:xfrm>
            <a:off x="16129524" y="1941473"/>
            <a:ext cx="3513625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31140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B, C, B, S, M)</a:t>
            </a:r>
            <a:b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33580 (D, B, K, S, I)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0C5BF9-9850-4BA8-8F98-3ACC51E8655E}"/>
              </a:ext>
            </a:extLst>
          </p:cNvPr>
          <p:cNvSpPr txBox="1"/>
          <p:nvPr/>
        </p:nvSpPr>
        <p:spPr>
          <a:xfrm>
            <a:off x="20110508" y="1863040"/>
            <a:ext cx="351362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33560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B, C, B, S, M)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C067811-2FC9-4977-83A0-52CA5D88BFAD}"/>
                  </a:ext>
                </a:extLst>
              </p14:cNvPr>
              <p14:cNvContentPartPr/>
              <p14:nvPr/>
            </p14:nvContentPartPr>
            <p14:xfrm>
              <a:off x="12981129" y="3012111"/>
              <a:ext cx="1880640" cy="698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C067811-2FC9-4977-83A0-52CA5D88BFA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909489" y="2868471"/>
                <a:ext cx="202428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07360F7-C88A-4226-846C-A2B535788890}"/>
                  </a:ext>
                </a:extLst>
              </p14:cNvPr>
              <p14:cNvContentPartPr/>
              <p14:nvPr/>
            </p14:nvContentPartPr>
            <p14:xfrm>
              <a:off x="11511969" y="3329271"/>
              <a:ext cx="1405080" cy="72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07360F7-C88A-4226-846C-A2B53578889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476329" y="3293271"/>
                <a:ext cx="1476720" cy="1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68109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C164C1-9695-4E0D-807C-7A658D657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86" y="2631222"/>
            <a:ext cx="20657361" cy="7407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14:cNvPr>
              <p14:cNvContentPartPr/>
              <p14:nvPr/>
            </p14:nvContentPartPr>
            <p14:xfrm>
              <a:off x="3549226" y="536830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4726" y="5359302"/>
                <a:ext cx="91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14:cNvPr>
              <p14:cNvContentPartPr/>
              <p14:nvPr/>
            </p14:nvContentPartPr>
            <p14:xfrm>
              <a:off x="4182106" y="278962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3106" y="27806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14:cNvPr>
              <p14:cNvContentPartPr/>
              <p14:nvPr/>
            </p14:nvContentPartPr>
            <p14:xfrm>
              <a:off x="1857586" y="2631222"/>
              <a:ext cx="2172600" cy="119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3586" y="2523582"/>
                <a:ext cx="2280240" cy="14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14:cNvPr>
              <p14:cNvContentPartPr/>
              <p14:nvPr/>
            </p14:nvContentPartPr>
            <p14:xfrm>
              <a:off x="5696169" y="3048471"/>
              <a:ext cx="2050920" cy="79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4529" y="2904831"/>
                <a:ext cx="219456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14:cNvPr>
              <p14:cNvContentPartPr/>
              <p14:nvPr/>
            </p14:nvContentPartPr>
            <p14:xfrm>
              <a:off x="2229369" y="6099111"/>
              <a:ext cx="162000" cy="270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7729" y="5955111"/>
                <a:ext cx="305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14:cNvPr>
              <p14:cNvContentPartPr/>
              <p14:nvPr/>
            </p14:nvContentPartPr>
            <p14:xfrm>
              <a:off x="2151249" y="5640111"/>
              <a:ext cx="1867680" cy="1125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9249" y="5496111"/>
                <a:ext cx="2011320" cy="14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14:cNvPr>
              <p14:cNvContentPartPr/>
              <p14:nvPr/>
            </p14:nvContentPartPr>
            <p14:xfrm>
              <a:off x="4102809" y="3329271"/>
              <a:ext cx="1244520" cy="2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4169" y="3320271"/>
                <a:ext cx="1262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14:cNvPr>
              <p14:cNvContentPartPr/>
              <p14:nvPr/>
            </p14:nvContentPartPr>
            <p14:xfrm>
              <a:off x="2953689" y="4102911"/>
              <a:ext cx="117720" cy="137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4689" y="4093911"/>
                <a:ext cx="13536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14:cNvPr>
              <p14:cNvContentPartPr/>
              <p14:nvPr/>
            </p14:nvContentPartPr>
            <p14:xfrm>
              <a:off x="7947969" y="745523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9329" y="74462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14:cNvPr>
              <p14:cNvContentPartPr/>
              <p14:nvPr/>
            </p14:nvContentPartPr>
            <p14:xfrm>
              <a:off x="8299689" y="679859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1049" y="67895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14:cNvPr>
              <p14:cNvContentPartPr/>
              <p14:nvPr/>
            </p14:nvContentPartPr>
            <p14:xfrm>
              <a:off x="5364609" y="5936391"/>
              <a:ext cx="2375640" cy="970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2969" y="5792391"/>
                <a:ext cx="2519280" cy="12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14:cNvPr>
              <p14:cNvContentPartPr/>
              <p14:nvPr/>
            </p14:nvContentPartPr>
            <p14:xfrm>
              <a:off x="4571889" y="74951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5889" y="7138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14:cNvPr>
              <p14:cNvContentPartPr/>
              <p14:nvPr/>
            </p14:nvContentPartPr>
            <p14:xfrm>
              <a:off x="6634689" y="4102911"/>
              <a:ext cx="74160" cy="1451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9049" y="4066911"/>
                <a:ext cx="145800" cy="15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14:cNvPr>
              <p14:cNvContentPartPr/>
              <p14:nvPr/>
            </p14:nvContentPartPr>
            <p14:xfrm>
              <a:off x="4079049" y="3305151"/>
              <a:ext cx="1312920" cy="95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3049" y="3269511"/>
                <a:ext cx="13845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14:cNvPr>
              <p14:cNvContentPartPr/>
              <p14:nvPr/>
            </p14:nvContentPartPr>
            <p14:xfrm>
              <a:off x="2950809" y="4125951"/>
              <a:ext cx="145080" cy="1336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14809" y="4089951"/>
                <a:ext cx="216720" cy="14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14:cNvPr>
              <p14:cNvContentPartPr/>
              <p14:nvPr/>
            </p14:nvContentPartPr>
            <p14:xfrm>
              <a:off x="5197569" y="8909271"/>
              <a:ext cx="2592000" cy="711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25929" y="8765631"/>
                <a:ext cx="273564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14:cNvPr>
              <p14:cNvContentPartPr/>
              <p14:nvPr/>
            </p14:nvContentPartPr>
            <p14:xfrm>
              <a:off x="3775209" y="6822351"/>
              <a:ext cx="1967400" cy="1760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9209" y="6786711"/>
                <a:ext cx="2039040" cy="18316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FD62377-3C1F-49B8-920F-AF28135F0117}"/>
              </a:ext>
            </a:extLst>
          </p:cNvPr>
          <p:cNvSpPr txBox="1"/>
          <p:nvPr/>
        </p:nvSpPr>
        <p:spPr>
          <a:xfrm>
            <a:off x="5787789" y="5157927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10020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F80BC-A78F-4BF0-9E88-0BBF24518EC6}"/>
              </a:ext>
            </a:extLst>
          </p:cNvPr>
          <p:cNvSpPr txBox="1"/>
          <p:nvPr/>
        </p:nvSpPr>
        <p:spPr>
          <a:xfrm>
            <a:off x="5737929" y="8033104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10680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172D2F-3E26-4D25-98B9-4AD33028A856}"/>
              </a:ext>
            </a:extLst>
          </p:cNvPr>
          <p:cNvSpPr txBox="1"/>
          <p:nvPr/>
        </p:nvSpPr>
        <p:spPr>
          <a:xfrm>
            <a:off x="9491278" y="5695521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13590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14:cNvPr>
              <p14:cNvContentPartPr/>
              <p14:nvPr/>
            </p14:nvContentPartPr>
            <p14:xfrm>
              <a:off x="1982409" y="9073071"/>
              <a:ext cx="2158560" cy="758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10769" y="8929431"/>
                <a:ext cx="230220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14:cNvPr>
              <p14:cNvContentPartPr/>
              <p14:nvPr/>
            </p14:nvContentPartPr>
            <p14:xfrm>
              <a:off x="2944329" y="7056351"/>
              <a:ext cx="9360" cy="1430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08689" y="7020351"/>
                <a:ext cx="81000" cy="15019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95B2BAE-714C-4874-BCDA-F9D96A655CF5}"/>
              </a:ext>
            </a:extLst>
          </p:cNvPr>
          <p:cNvSpPr txBox="1"/>
          <p:nvPr/>
        </p:nvSpPr>
        <p:spPr>
          <a:xfrm>
            <a:off x="960347" y="8523362"/>
            <a:ext cx="41260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10850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99006D-D65B-400C-8CC9-1BF5B30053B2}"/>
              </a:ext>
            </a:extLst>
          </p:cNvPr>
          <p:cNvSpPr txBox="1"/>
          <p:nvPr/>
        </p:nvSpPr>
        <p:spPr>
          <a:xfrm>
            <a:off x="9558159" y="2666527"/>
            <a:ext cx="15784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17040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14:cNvPr>
              <p14:cNvContentPartPr/>
              <p14:nvPr/>
            </p14:nvContentPartPr>
            <p14:xfrm>
              <a:off x="9177729" y="6093351"/>
              <a:ext cx="2212920" cy="798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06089" y="5949351"/>
                <a:ext cx="235656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14:cNvPr>
              <p14:cNvContentPartPr/>
              <p14:nvPr/>
            </p14:nvContentPartPr>
            <p14:xfrm>
              <a:off x="7807209" y="6306831"/>
              <a:ext cx="11937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71209" y="6270831"/>
                <a:ext cx="1265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14:cNvPr>
              <p14:cNvContentPartPr/>
              <p14:nvPr/>
            </p14:nvContentPartPr>
            <p14:xfrm>
              <a:off x="9486249" y="2953431"/>
              <a:ext cx="9360" cy="64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14249" y="2809791"/>
                <a:ext cx="153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14:cNvPr>
              <p14:cNvContentPartPr/>
              <p14:nvPr/>
            </p14:nvContentPartPr>
            <p14:xfrm>
              <a:off x="9378249" y="3235311"/>
              <a:ext cx="1890720" cy="822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06609" y="3091311"/>
                <a:ext cx="2034360" cy="11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14:cNvPr>
              <p14:cNvContentPartPr/>
              <p14:nvPr/>
            </p14:nvContentPartPr>
            <p14:xfrm>
              <a:off x="7526049" y="3894111"/>
              <a:ext cx="2013480" cy="1826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90409" y="3858111"/>
                <a:ext cx="2085120" cy="189792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B525B2F9-E6D2-4A2B-9DDE-31749B4EBF10}"/>
              </a:ext>
            </a:extLst>
          </p:cNvPr>
          <p:cNvSpPr txBox="1"/>
          <p:nvPr/>
        </p:nvSpPr>
        <p:spPr>
          <a:xfrm>
            <a:off x="12410674" y="2669179"/>
            <a:ext cx="327282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28110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B5931E1-5C82-4A4F-A601-9FDD6199D754}"/>
                  </a:ext>
                </a:extLst>
              </p14:cNvPr>
              <p14:cNvContentPartPr/>
              <p14:nvPr/>
            </p14:nvContentPartPr>
            <p14:xfrm>
              <a:off x="9330729" y="9247671"/>
              <a:ext cx="2034720" cy="536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B5931E1-5C82-4A4F-A601-9FDD6199D75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58729" y="9104031"/>
                <a:ext cx="2178360" cy="8240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F53EAA0-C4BA-4F19-8F2A-C96266212B49}"/>
              </a:ext>
            </a:extLst>
          </p:cNvPr>
          <p:cNvSpPr txBox="1"/>
          <p:nvPr/>
        </p:nvSpPr>
        <p:spPr>
          <a:xfrm>
            <a:off x="9417370" y="8599342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17180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CBA219F-8346-4595-8E84-A30E7C74442B}"/>
                  </a:ext>
                </a:extLst>
              </p14:cNvPr>
              <p14:cNvContentPartPr/>
              <p14:nvPr/>
            </p14:nvContentPartPr>
            <p14:xfrm>
              <a:off x="7713969" y="9284031"/>
              <a:ext cx="1474560" cy="48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CBA219F-8346-4595-8E84-A30E7C7444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78329" y="9248391"/>
                <a:ext cx="1546200" cy="12024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21813BE-C02D-4B98-870D-689AF729416C}"/>
              </a:ext>
            </a:extLst>
          </p:cNvPr>
          <p:cNvSpPr txBox="1"/>
          <p:nvPr/>
        </p:nvSpPr>
        <p:spPr>
          <a:xfrm>
            <a:off x="13180542" y="5660629"/>
            <a:ext cx="17125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21830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C082B3-4975-45D9-97BA-0420396C15EE}"/>
              </a:ext>
            </a:extLst>
          </p:cNvPr>
          <p:cNvSpPr txBox="1"/>
          <p:nvPr/>
        </p:nvSpPr>
        <p:spPr>
          <a:xfrm>
            <a:off x="13067889" y="8568832"/>
            <a:ext cx="191878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24130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3D9A1B-6DF2-47F0-8852-03B42EC1A7E4}"/>
                  </a:ext>
                </a:extLst>
              </p14:cNvPr>
              <p14:cNvContentPartPr/>
              <p14:nvPr/>
            </p14:nvContentPartPr>
            <p14:xfrm>
              <a:off x="13058889" y="6165711"/>
              <a:ext cx="1976400" cy="437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3D9A1B-6DF2-47F0-8852-03B42EC1A7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987249" y="6022071"/>
                <a:ext cx="212004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39669E-A333-4AAC-A29E-37F3607C8E94}"/>
                  </a:ext>
                </a:extLst>
              </p14:cNvPr>
              <p14:cNvContentPartPr/>
              <p14:nvPr/>
            </p14:nvContentPartPr>
            <p14:xfrm>
              <a:off x="11204889" y="6869511"/>
              <a:ext cx="2018880" cy="1866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39669E-A333-4AAC-A29E-37F3607C8E9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169249" y="6833511"/>
                <a:ext cx="2090520" cy="193824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4C3619E8-2E5E-4283-A8E8-388D4EC21C5A}"/>
              </a:ext>
            </a:extLst>
          </p:cNvPr>
          <p:cNvSpPr txBox="1"/>
          <p:nvPr/>
        </p:nvSpPr>
        <p:spPr>
          <a:xfrm>
            <a:off x="20739582" y="5323238"/>
            <a:ext cx="3513625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35820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B, C, B, S, M)</a:t>
            </a:r>
            <a:b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31190 (D, B, C, B, G, T)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078EC2D-1A3A-4FCA-B46F-B5F4C7B420F1}"/>
                  </a:ext>
                </a:extLst>
              </p14:cNvPr>
              <p14:cNvContentPartPr/>
              <p14:nvPr/>
            </p14:nvContentPartPr>
            <p14:xfrm>
              <a:off x="13093449" y="9065871"/>
              <a:ext cx="1696680" cy="384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078EC2D-1A3A-4FCA-B46F-B5F4C7B420F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021809" y="8921871"/>
                <a:ext cx="184032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A282D66-FE92-451C-8654-DA829147CC2F}"/>
                  </a:ext>
                </a:extLst>
              </p14:cNvPr>
              <p14:cNvContentPartPr/>
              <p14:nvPr/>
            </p14:nvContentPartPr>
            <p14:xfrm>
              <a:off x="11465169" y="9214191"/>
              <a:ext cx="1380960" cy="93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A282D66-FE92-451C-8654-DA829147CC2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429529" y="9178191"/>
                <a:ext cx="1452600" cy="1656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71F497A3-23BC-4785-A293-DA73F42BB427}"/>
              </a:ext>
            </a:extLst>
          </p:cNvPr>
          <p:cNvSpPr txBox="1"/>
          <p:nvPr/>
        </p:nvSpPr>
        <p:spPr>
          <a:xfrm>
            <a:off x="19963813" y="10090194"/>
            <a:ext cx="366032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38180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B, C, B, G, T)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04C35A-23FF-42FA-ADA1-0FBE490F7C8B}"/>
                  </a:ext>
                </a:extLst>
              </p14:cNvPr>
              <p14:cNvContentPartPr/>
              <p14:nvPr/>
            </p14:nvContentPartPr>
            <p14:xfrm>
              <a:off x="16787409" y="6235911"/>
              <a:ext cx="1762920" cy="309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04C35A-23FF-42FA-ADA1-0FBE490F7C8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715769" y="6091911"/>
                <a:ext cx="19065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E085914-7732-41DE-A719-61149375E3C3}"/>
                  </a:ext>
                </a:extLst>
              </p14:cNvPr>
              <p14:cNvContentPartPr/>
              <p14:nvPr/>
            </p14:nvContentPartPr>
            <p14:xfrm>
              <a:off x="15193329" y="6282711"/>
              <a:ext cx="1279800" cy="72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E085914-7732-41DE-A719-61149375E3C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157329" y="6247071"/>
                <a:ext cx="1351440" cy="14436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69FC3A-C83E-462F-816A-14A1B34D4BD9}"/>
              </a:ext>
            </a:extLst>
          </p:cNvPr>
          <p:cNvSpPr txBox="1"/>
          <p:nvPr/>
        </p:nvSpPr>
        <p:spPr>
          <a:xfrm>
            <a:off x="16690533" y="5660122"/>
            <a:ext cx="201348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26990</a:t>
            </a:r>
            <a:endParaRPr lang="en-ID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FB8234-AF28-4A30-9D77-F9A6488C6404}"/>
              </a:ext>
            </a:extLst>
          </p:cNvPr>
          <p:cNvSpPr txBox="1"/>
          <p:nvPr/>
        </p:nvSpPr>
        <p:spPr>
          <a:xfrm>
            <a:off x="16129524" y="1941473"/>
            <a:ext cx="3513625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31140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B, C, B, S, M)</a:t>
            </a:r>
            <a:b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33580 (D, B, K, S, I)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0C5BF9-9850-4BA8-8F98-3ACC51E8655E}"/>
              </a:ext>
            </a:extLst>
          </p:cNvPr>
          <p:cNvSpPr txBox="1"/>
          <p:nvPr/>
        </p:nvSpPr>
        <p:spPr>
          <a:xfrm>
            <a:off x="20110508" y="1863040"/>
            <a:ext cx="351362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33560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B, C, B, S, M)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C067811-2FC9-4977-83A0-52CA5D88BFAD}"/>
                  </a:ext>
                </a:extLst>
              </p14:cNvPr>
              <p14:cNvContentPartPr/>
              <p14:nvPr/>
            </p14:nvContentPartPr>
            <p14:xfrm>
              <a:off x="12981129" y="3012111"/>
              <a:ext cx="1880640" cy="698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C067811-2FC9-4977-83A0-52CA5D88BFA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909489" y="2868471"/>
                <a:ext cx="202428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07360F7-C88A-4226-846C-A2B535788890}"/>
                  </a:ext>
                </a:extLst>
              </p14:cNvPr>
              <p14:cNvContentPartPr/>
              <p14:nvPr/>
            </p14:nvContentPartPr>
            <p14:xfrm>
              <a:off x="11511969" y="3329271"/>
              <a:ext cx="1405080" cy="72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07360F7-C88A-4226-846C-A2B53578889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476329" y="3293271"/>
                <a:ext cx="14767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8F8D1D7-9D26-43BE-A358-C647B3C5F7B2}"/>
                  </a:ext>
                </a:extLst>
              </p14:cNvPr>
              <p14:cNvContentPartPr/>
              <p14:nvPr/>
            </p14:nvContentPartPr>
            <p14:xfrm>
              <a:off x="16665009" y="9181791"/>
              <a:ext cx="1990800" cy="526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8F8D1D7-9D26-43BE-A358-C647B3C5F7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593009" y="9037791"/>
                <a:ext cx="213444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E2077CD-C595-4765-A35B-0B1118A24F78}"/>
                  </a:ext>
                </a:extLst>
              </p14:cNvPr>
              <p14:cNvContentPartPr/>
              <p14:nvPr/>
            </p14:nvContentPartPr>
            <p14:xfrm>
              <a:off x="15193329" y="9259191"/>
              <a:ext cx="1345320" cy="25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E2077CD-C595-4765-A35B-0B1118A24F7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157329" y="9223191"/>
                <a:ext cx="1416960" cy="9720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FCE36CF1-FFD3-40DC-A7A9-60C8590310B7}"/>
              </a:ext>
            </a:extLst>
          </p:cNvPr>
          <p:cNvSpPr txBox="1"/>
          <p:nvPr/>
        </p:nvSpPr>
        <p:spPr>
          <a:xfrm>
            <a:off x="16129524" y="8644267"/>
            <a:ext cx="327282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29410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0097717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C164C1-9695-4E0D-807C-7A658D657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86" y="2631222"/>
            <a:ext cx="20657361" cy="7407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14:cNvPr>
              <p14:cNvContentPartPr/>
              <p14:nvPr/>
            </p14:nvContentPartPr>
            <p14:xfrm>
              <a:off x="3549226" y="536830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4726" y="5359302"/>
                <a:ext cx="91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14:cNvPr>
              <p14:cNvContentPartPr/>
              <p14:nvPr/>
            </p14:nvContentPartPr>
            <p14:xfrm>
              <a:off x="4182106" y="278962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3106" y="27806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14:cNvPr>
              <p14:cNvContentPartPr/>
              <p14:nvPr/>
            </p14:nvContentPartPr>
            <p14:xfrm>
              <a:off x="1857586" y="2631222"/>
              <a:ext cx="2172600" cy="119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3586" y="2523582"/>
                <a:ext cx="2280240" cy="14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14:cNvPr>
              <p14:cNvContentPartPr/>
              <p14:nvPr/>
            </p14:nvContentPartPr>
            <p14:xfrm>
              <a:off x="5696169" y="3048471"/>
              <a:ext cx="2050920" cy="79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4529" y="2904831"/>
                <a:ext cx="219456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14:cNvPr>
              <p14:cNvContentPartPr/>
              <p14:nvPr/>
            </p14:nvContentPartPr>
            <p14:xfrm>
              <a:off x="2229369" y="6099111"/>
              <a:ext cx="162000" cy="270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7729" y="5955111"/>
                <a:ext cx="305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14:cNvPr>
              <p14:cNvContentPartPr/>
              <p14:nvPr/>
            </p14:nvContentPartPr>
            <p14:xfrm>
              <a:off x="2151249" y="5640111"/>
              <a:ext cx="1867680" cy="1125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9249" y="5496111"/>
                <a:ext cx="2011320" cy="14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14:cNvPr>
              <p14:cNvContentPartPr/>
              <p14:nvPr/>
            </p14:nvContentPartPr>
            <p14:xfrm>
              <a:off x="4102809" y="3329271"/>
              <a:ext cx="1244520" cy="2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4169" y="3320271"/>
                <a:ext cx="1262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14:cNvPr>
              <p14:cNvContentPartPr/>
              <p14:nvPr/>
            </p14:nvContentPartPr>
            <p14:xfrm>
              <a:off x="2953689" y="4102911"/>
              <a:ext cx="117720" cy="137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4689" y="4093911"/>
                <a:ext cx="13536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14:cNvPr>
              <p14:cNvContentPartPr/>
              <p14:nvPr/>
            </p14:nvContentPartPr>
            <p14:xfrm>
              <a:off x="7947969" y="745523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9329" y="74462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14:cNvPr>
              <p14:cNvContentPartPr/>
              <p14:nvPr/>
            </p14:nvContentPartPr>
            <p14:xfrm>
              <a:off x="8299689" y="679859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1049" y="67895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14:cNvPr>
              <p14:cNvContentPartPr/>
              <p14:nvPr/>
            </p14:nvContentPartPr>
            <p14:xfrm>
              <a:off x="5364609" y="5936391"/>
              <a:ext cx="2375640" cy="970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2969" y="5792391"/>
                <a:ext cx="2519280" cy="12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14:cNvPr>
              <p14:cNvContentPartPr/>
              <p14:nvPr/>
            </p14:nvContentPartPr>
            <p14:xfrm>
              <a:off x="4571889" y="74951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5889" y="7138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14:cNvPr>
              <p14:cNvContentPartPr/>
              <p14:nvPr/>
            </p14:nvContentPartPr>
            <p14:xfrm>
              <a:off x="6634689" y="4102911"/>
              <a:ext cx="74160" cy="1451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9049" y="4066911"/>
                <a:ext cx="145800" cy="15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14:cNvPr>
              <p14:cNvContentPartPr/>
              <p14:nvPr/>
            </p14:nvContentPartPr>
            <p14:xfrm>
              <a:off x="4079049" y="3305151"/>
              <a:ext cx="1312920" cy="95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3049" y="3269511"/>
                <a:ext cx="13845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14:cNvPr>
              <p14:cNvContentPartPr/>
              <p14:nvPr/>
            </p14:nvContentPartPr>
            <p14:xfrm>
              <a:off x="2950809" y="4125951"/>
              <a:ext cx="145080" cy="1336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14809" y="4089951"/>
                <a:ext cx="216720" cy="14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14:cNvPr>
              <p14:cNvContentPartPr/>
              <p14:nvPr/>
            </p14:nvContentPartPr>
            <p14:xfrm>
              <a:off x="5197569" y="8909271"/>
              <a:ext cx="2592000" cy="711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25929" y="8765631"/>
                <a:ext cx="273564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14:cNvPr>
              <p14:cNvContentPartPr/>
              <p14:nvPr/>
            </p14:nvContentPartPr>
            <p14:xfrm>
              <a:off x="3775209" y="6822351"/>
              <a:ext cx="1967400" cy="1760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9209" y="6786711"/>
                <a:ext cx="2039040" cy="18316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FD62377-3C1F-49B8-920F-AF28135F0117}"/>
              </a:ext>
            </a:extLst>
          </p:cNvPr>
          <p:cNvSpPr txBox="1"/>
          <p:nvPr/>
        </p:nvSpPr>
        <p:spPr>
          <a:xfrm>
            <a:off x="5787789" y="5157927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10020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F80BC-A78F-4BF0-9E88-0BBF24518EC6}"/>
              </a:ext>
            </a:extLst>
          </p:cNvPr>
          <p:cNvSpPr txBox="1"/>
          <p:nvPr/>
        </p:nvSpPr>
        <p:spPr>
          <a:xfrm>
            <a:off x="5737929" y="8033104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10680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172D2F-3E26-4D25-98B9-4AD33028A856}"/>
              </a:ext>
            </a:extLst>
          </p:cNvPr>
          <p:cNvSpPr txBox="1"/>
          <p:nvPr/>
        </p:nvSpPr>
        <p:spPr>
          <a:xfrm>
            <a:off x="9491278" y="5695521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13590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14:cNvPr>
              <p14:cNvContentPartPr/>
              <p14:nvPr/>
            </p14:nvContentPartPr>
            <p14:xfrm>
              <a:off x="1982409" y="9073071"/>
              <a:ext cx="2158560" cy="758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10769" y="8929431"/>
                <a:ext cx="230220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14:cNvPr>
              <p14:cNvContentPartPr/>
              <p14:nvPr/>
            </p14:nvContentPartPr>
            <p14:xfrm>
              <a:off x="2944329" y="7056351"/>
              <a:ext cx="9360" cy="1430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08689" y="7020351"/>
                <a:ext cx="81000" cy="15019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95B2BAE-714C-4874-BCDA-F9D96A655CF5}"/>
              </a:ext>
            </a:extLst>
          </p:cNvPr>
          <p:cNvSpPr txBox="1"/>
          <p:nvPr/>
        </p:nvSpPr>
        <p:spPr>
          <a:xfrm>
            <a:off x="960347" y="8523362"/>
            <a:ext cx="41260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10850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99006D-D65B-400C-8CC9-1BF5B30053B2}"/>
              </a:ext>
            </a:extLst>
          </p:cNvPr>
          <p:cNvSpPr txBox="1"/>
          <p:nvPr/>
        </p:nvSpPr>
        <p:spPr>
          <a:xfrm>
            <a:off x="9558159" y="2666527"/>
            <a:ext cx="15784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17040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14:cNvPr>
              <p14:cNvContentPartPr/>
              <p14:nvPr/>
            </p14:nvContentPartPr>
            <p14:xfrm>
              <a:off x="9177729" y="6093351"/>
              <a:ext cx="2212920" cy="798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06089" y="5949351"/>
                <a:ext cx="235656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14:cNvPr>
              <p14:cNvContentPartPr/>
              <p14:nvPr/>
            </p14:nvContentPartPr>
            <p14:xfrm>
              <a:off x="7807209" y="6306831"/>
              <a:ext cx="11937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71209" y="6270831"/>
                <a:ext cx="1265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14:cNvPr>
              <p14:cNvContentPartPr/>
              <p14:nvPr/>
            </p14:nvContentPartPr>
            <p14:xfrm>
              <a:off x="9486249" y="2953431"/>
              <a:ext cx="9360" cy="64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14249" y="2809791"/>
                <a:ext cx="153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14:cNvPr>
              <p14:cNvContentPartPr/>
              <p14:nvPr/>
            </p14:nvContentPartPr>
            <p14:xfrm>
              <a:off x="9378249" y="3235311"/>
              <a:ext cx="1890720" cy="822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06609" y="3091311"/>
                <a:ext cx="2034360" cy="11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14:cNvPr>
              <p14:cNvContentPartPr/>
              <p14:nvPr/>
            </p14:nvContentPartPr>
            <p14:xfrm>
              <a:off x="7526049" y="3894111"/>
              <a:ext cx="2013480" cy="1826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90409" y="3858111"/>
                <a:ext cx="2085120" cy="189792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B525B2F9-E6D2-4A2B-9DDE-31749B4EBF10}"/>
              </a:ext>
            </a:extLst>
          </p:cNvPr>
          <p:cNvSpPr txBox="1"/>
          <p:nvPr/>
        </p:nvSpPr>
        <p:spPr>
          <a:xfrm>
            <a:off x="12410674" y="2669179"/>
            <a:ext cx="327282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28110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B5931E1-5C82-4A4F-A601-9FDD6199D754}"/>
                  </a:ext>
                </a:extLst>
              </p14:cNvPr>
              <p14:cNvContentPartPr/>
              <p14:nvPr/>
            </p14:nvContentPartPr>
            <p14:xfrm>
              <a:off x="9330729" y="9247671"/>
              <a:ext cx="2034720" cy="536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B5931E1-5C82-4A4F-A601-9FDD6199D75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58729" y="9104031"/>
                <a:ext cx="2178360" cy="8240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F53EAA0-C4BA-4F19-8F2A-C96266212B49}"/>
              </a:ext>
            </a:extLst>
          </p:cNvPr>
          <p:cNvSpPr txBox="1"/>
          <p:nvPr/>
        </p:nvSpPr>
        <p:spPr>
          <a:xfrm>
            <a:off x="9417370" y="8599342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17180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CBA219F-8346-4595-8E84-A30E7C74442B}"/>
                  </a:ext>
                </a:extLst>
              </p14:cNvPr>
              <p14:cNvContentPartPr/>
              <p14:nvPr/>
            </p14:nvContentPartPr>
            <p14:xfrm>
              <a:off x="7713969" y="9284031"/>
              <a:ext cx="1474560" cy="48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CBA219F-8346-4595-8E84-A30E7C7444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78329" y="9248391"/>
                <a:ext cx="1546200" cy="12024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21813BE-C02D-4B98-870D-689AF729416C}"/>
              </a:ext>
            </a:extLst>
          </p:cNvPr>
          <p:cNvSpPr txBox="1"/>
          <p:nvPr/>
        </p:nvSpPr>
        <p:spPr>
          <a:xfrm>
            <a:off x="13180542" y="5660629"/>
            <a:ext cx="17125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21830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C082B3-4975-45D9-97BA-0420396C15EE}"/>
              </a:ext>
            </a:extLst>
          </p:cNvPr>
          <p:cNvSpPr txBox="1"/>
          <p:nvPr/>
        </p:nvSpPr>
        <p:spPr>
          <a:xfrm>
            <a:off x="13067889" y="8568832"/>
            <a:ext cx="191878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24130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3D9A1B-6DF2-47F0-8852-03B42EC1A7E4}"/>
                  </a:ext>
                </a:extLst>
              </p14:cNvPr>
              <p14:cNvContentPartPr/>
              <p14:nvPr/>
            </p14:nvContentPartPr>
            <p14:xfrm>
              <a:off x="13058889" y="6165711"/>
              <a:ext cx="1976400" cy="437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3D9A1B-6DF2-47F0-8852-03B42EC1A7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987249" y="6022071"/>
                <a:ext cx="212004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39669E-A333-4AAC-A29E-37F3607C8E94}"/>
                  </a:ext>
                </a:extLst>
              </p14:cNvPr>
              <p14:cNvContentPartPr/>
              <p14:nvPr/>
            </p14:nvContentPartPr>
            <p14:xfrm>
              <a:off x="11204889" y="6869511"/>
              <a:ext cx="2018880" cy="1866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39669E-A333-4AAC-A29E-37F3607C8E9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169249" y="6833511"/>
                <a:ext cx="2090520" cy="19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078EC2D-1A3A-4FCA-B46F-B5F4C7B420F1}"/>
                  </a:ext>
                </a:extLst>
              </p14:cNvPr>
              <p14:cNvContentPartPr/>
              <p14:nvPr/>
            </p14:nvContentPartPr>
            <p14:xfrm>
              <a:off x="13093449" y="9065871"/>
              <a:ext cx="1696680" cy="384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078EC2D-1A3A-4FCA-B46F-B5F4C7B420F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021809" y="8921871"/>
                <a:ext cx="184032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A282D66-FE92-451C-8654-DA829147CC2F}"/>
                  </a:ext>
                </a:extLst>
              </p14:cNvPr>
              <p14:cNvContentPartPr/>
              <p14:nvPr/>
            </p14:nvContentPartPr>
            <p14:xfrm>
              <a:off x="11465169" y="9214191"/>
              <a:ext cx="1380960" cy="93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A282D66-FE92-451C-8654-DA829147CC2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429529" y="9178191"/>
                <a:ext cx="1452600" cy="1656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71F497A3-23BC-4785-A293-DA73F42BB427}"/>
              </a:ext>
            </a:extLst>
          </p:cNvPr>
          <p:cNvSpPr txBox="1"/>
          <p:nvPr/>
        </p:nvSpPr>
        <p:spPr>
          <a:xfrm>
            <a:off x="19963813" y="10090194"/>
            <a:ext cx="366032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38180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B, C, B, G, T)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04C35A-23FF-42FA-ADA1-0FBE490F7C8B}"/>
                  </a:ext>
                </a:extLst>
              </p14:cNvPr>
              <p14:cNvContentPartPr/>
              <p14:nvPr/>
            </p14:nvContentPartPr>
            <p14:xfrm>
              <a:off x="16787409" y="6235911"/>
              <a:ext cx="1762920" cy="309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04C35A-23FF-42FA-ADA1-0FBE490F7C8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715769" y="6091911"/>
                <a:ext cx="19065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E085914-7732-41DE-A719-61149375E3C3}"/>
                  </a:ext>
                </a:extLst>
              </p14:cNvPr>
              <p14:cNvContentPartPr/>
              <p14:nvPr/>
            </p14:nvContentPartPr>
            <p14:xfrm>
              <a:off x="15193329" y="6282711"/>
              <a:ext cx="1279800" cy="72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E085914-7732-41DE-A719-61149375E3C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157329" y="6247071"/>
                <a:ext cx="1351440" cy="14436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69FC3A-C83E-462F-816A-14A1B34D4BD9}"/>
              </a:ext>
            </a:extLst>
          </p:cNvPr>
          <p:cNvSpPr txBox="1"/>
          <p:nvPr/>
        </p:nvSpPr>
        <p:spPr>
          <a:xfrm>
            <a:off x="16690533" y="5660122"/>
            <a:ext cx="201348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26990</a:t>
            </a:r>
            <a:endParaRPr lang="en-ID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FB8234-AF28-4A30-9D77-F9A6488C6404}"/>
              </a:ext>
            </a:extLst>
          </p:cNvPr>
          <p:cNvSpPr txBox="1"/>
          <p:nvPr/>
        </p:nvSpPr>
        <p:spPr>
          <a:xfrm>
            <a:off x="19963813" y="2194862"/>
            <a:ext cx="3980984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35410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B, C, B, S, M, C)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0C5BF9-9850-4BA8-8F98-3ACC51E8655E}"/>
              </a:ext>
            </a:extLst>
          </p:cNvPr>
          <p:cNvSpPr txBox="1"/>
          <p:nvPr/>
        </p:nvSpPr>
        <p:spPr>
          <a:xfrm>
            <a:off x="20110508" y="1863040"/>
            <a:ext cx="351362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33560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B, C, B, S, M)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C067811-2FC9-4977-83A0-52CA5D88BFAD}"/>
                  </a:ext>
                </a:extLst>
              </p14:cNvPr>
              <p14:cNvContentPartPr/>
              <p14:nvPr/>
            </p14:nvContentPartPr>
            <p14:xfrm>
              <a:off x="12981129" y="3012111"/>
              <a:ext cx="1880640" cy="698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C067811-2FC9-4977-83A0-52CA5D88BFA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909489" y="2868471"/>
                <a:ext cx="202428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07360F7-C88A-4226-846C-A2B535788890}"/>
                  </a:ext>
                </a:extLst>
              </p14:cNvPr>
              <p14:cNvContentPartPr/>
              <p14:nvPr/>
            </p14:nvContentPartPr>
            <p14:xfrm>
              <a:off x="11511969" y="3329271"/>
              <a:ext cx="1405080" cy="72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07360F7-C88A-4226-846C-A2B53578889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476329" y="3293271"/>
                <a:ext cx="14767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8F8D1D7-9D26-43BE-A358-C647B3C5F7B2}"/>
                  </a:ext>
                </a:extLst>
              </p14:cNvPr>
              <p14:cNvContentPartPr/>
              <p14:nvPr/>
            </p14:nvContentPartPr>
            <p14:xfrm>
              <a:off x="16665009" y="9181791"/>
              <a:ext cx="1990800" cy="526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8F8D1D7-9D26-43BE-A358-C647B3C5F7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593009" y="9037791"/>
                <a:ext cx="213444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E2077CD-C595-4765-A35B-0B1118A24F78}"/>
                  </a:ext>
                </a:extLst>
              </p14:cNvPr>
              <p14:cNvContentPartPr/>
              <p14:nvPr/>
            </p14:nvContentPartPr>
            <p14:xfrm>
              <a:off x="15193329" y="9259191"/>
              <a:ext cx="1345320" cy="25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E2077CD-C595-4765-A35B-0B1118A24F7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157329" y="9223191"/>
                <a:ext cx="1416960" cy="9720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FCE36CF1-FFD3-40DC-A7A9-60C8590310B7}"/>
              </a:ext>
            </a:extLst>
          </p:cNvPr>
          <p:cNvSpPr txBox="1"/>
          <p:nvPr/>
        </p:nvSpPr>
        <p:spPr>
          <a:xfrm>
            <a:off x="16129524" y="8644267"/>
            <a:ext cx="327282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29410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BAF57B7-5AFD-4610-B618-85D7A3712A94}"/>
                  </a:ext>
                </a:extLst>
              </p14:cNvPr>
              <p14:cNvContentPartPr/>
              <p14:nvPr/>
            </p14:nvContentPartPr>
            <p14:xfrm>
              <a:off x="16751409" y="3257991"/>
              <a:ext cx="1788840" cy="402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BAF57B7-5AFD-4610-B618-85D7A3712A9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6679409" y="3114351"/>
                <a:ext cx="193248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909D34A-6B5C-4884-9628-2B9A0A2C4893}"/>
                  </a:ext>
                </a:extLst>
              </p14:cNvPr>
              <p14:cNvContentPartPr/>
              <p14:nvPr/>
            </p14:nvContentPartPr>
            <p14:xfrm>
              <a:off x="17699649" y="4149711"/>
              <a:ext cx="50400" cy="1334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09D34A-6B5C-4884-9628-2B9A0A2C489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664009" y="4114071"/>
                <a:ext cx="122040" cy="140580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2A89296C-F5AD-4A19-BCAC-7875DBE22223}"/>
              </a:ext>
            </a:extLst>
          </p:cNvPr>
          <p:cNvSpPr txBox="1"/>
          <p:nvPr/>
        </p:nvSpPr>
        <p:spPr>
          <a:xfrm>
            <a:off x="16786959" y="2747370"/>
            <a:ext cx="178884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31140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C2C95D-702F-4D74-A993-B929B0BD62D9}"/>
              </a:ext>
            </a:extLst>
          </p:cNvPr>
          <p:cNvSpPr txBox="1"/>
          <p:nvPr/>
        </p:nvSpPr>
        <p:spPr>
          <a:xfrm>
            <a:off x="20590722" y="5335675"/>
            <a:ext cx="3513625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35820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B, C, B, S, M)</a:t>
            </a:r>
            <a:b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31190 (D, B, C, B, G, T)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7624177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C164C1-9695-4E0D-807C-7A658D657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86" y="2631222"/>
            <a:ext cx="20657361" cy="7407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14:cNvPr>
              <p14:cNvContentPartPr/>
              <p14:nvPr/>
            </p14:nvContentPartPr>
            <p14:xfrm>
              <a:off x="3549226" y="536830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4726" y="5359302"/>
                <a:ext cx="91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14:cNvPr>
              <p14:cNvContentPartPr/>
              <p14:nvPr/>
            </p14:nvContentPartPr>
            <p14:xfrm>
              <a:off x="4182106" y="278962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3106" y="27806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14:cNvPr>
              <p14:cNvContentPartPr/>
              <p14:nvPr/>
            </p14:nvContentPartPr>
            <p14:xfrm>
              <a:off x="1857586" y="2631222"/>
              <a:ext cx="2172600" cy="119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3586" y="2523582"/>
                <a:ext cx="2280240" cy="14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14:cNvPr>
              <p14:cNvContentPartPr/>
              <p14:nvPr/>
            </p14:nvContentPartPr>
            <p14:xfrm>
              <a:off x="5696169" y="3048471"/>
              <a:ext cx="2050920" cy="79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4529" y="2904831"/>
                <a:ext cx="219456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14:cNvPr>
              <p14:cNvContentPartPr/>
              <p14:nvPr/>
            </p14:nvContentPartPr>
            <p14:xfrm>
              <a:off x="2229369" y="6099111"/>
              <a:ext cx="162000" cy="270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7729" y="5955111"/>
                <a:ext cx="305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14:cNvPr>
              <p14:cNvContentPartPr/>
              <p14:nvPr/>
            </p14:nvContentPartPr>
            <p14:xfrm>
              <a:off x="2151249" y="5640111"/>
              <a:ext cx="1867680" cy="1125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9249" y="5496111"/>
                <a:ext cx="2011320" cy="14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14:cNvPr>
              <p14:cNvContentPartPr/>
              <p14:nvPr/>
            </p14:nvContentPartPr>
            <p14:xfrm>
              <a:off x="4102809" y="3329271"/>
              <a:ext cx="1244520" cy="2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4169" y="3320271"/>
                <a:ext cx="1262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14:cNvPr>
              <p14:cNvContentPartPr/>
              <p14:nvPr/>
            </p14:nvContentPartPr>
            <p14:xfrm>
              <a:off x="2953689" y="4102911"/>
              <a:ext cx="117720" cy="137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4689" y="4093911"/>
                <a:ext cx="13536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14:cNvPr>
              <p14:cNvContentPartPr/>
              <p14:nvPr/>
            </p14:nvContentPartPr>
            <p14:xfrm>
              <a:off x="7947969" y="745523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9329" y="74462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14:cNvPr>
              <p14:cNvContentPartPr/>
              <p14:nvPr/>
            </p14:nvContentPartPr>
            <p14:xfrm>
              <a:off x="8299689" y="679859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1049" y="67895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14:cNvPr>
              <p14:cNvContentPartPr/>
              <p14:nvPr/>
            </p14:nvContentPartPr>
            <p14:xfrm>
              <a:off x="5364609" y="5936391"/>
              <a:ext cx="2375640" cy="970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2969" y="5792391"/>
                <a:ext cx="2519280" cy="12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14:cNvPr>
              <p14:cNvContentPartPr/>
              <p14:nvPr/>
            </p14:nvContentPartPr>
            <p14:xfrm>
              <a:off x="4571889" y="74951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5889" y="7138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14:cNvPr>
              <p14:cNvContentPartPr/>
              <p14:nvPr/>
            </p14:nvContentPartPr>
            <p14:xfrm>
              <a:off x="6634689" y="4102911"/>
              <a:ext cx="74160" cy="1451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9049" y="4066911"/>
                <a:ext cx="145800" cy="15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14:cNvPr>
              <p14:cNvContentPartPr/>
              <p14:nvPr/>
            </p14:nvContentPartPr>
            <p14:xfrm>
              <a:off x="4079049" y="3305151"/>
              <a:ext cx="1312920" cy="95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3049" y="3269511"/>
                <a:ext cx="13845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14:cNvPr>
              <p14:cNvContentPartPr/>
              <p14:nvPr/>
            </p14:nvContentPartPr>
            <p14:xfrm>
              <a:off x="2950809" y="4125951"/>
              <a:ext cx="145080" cy="1336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14809" y="4089951"/>
                <a:ext cx="216720" cy="14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14:cNvPr>
              <p14:cNvContentPartPr/>
              <p14:nvPr/>
            </p14:nvContentPartPr>
            <p14:xfrm>
              <a:off x="5197569" y="8909271"/>
              <a:ext cx="2592000" cy="711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25929" y="8765631"/>
                <a:ext cx="273564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14:cNvPr>
              <p14:cNvContentPartPr/>
              <p14:nvPr/>
            </p14:nvContentPartPr>
            <p14:xfrm>
              <a:off x="3775209" y="6822351"/>
              <a:ext cx="1967400" cy="1760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9209" y="6786711"/>
                <a:ext cx="2039040" cy="18316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FD62377-3C1F-49B8-920F-AF28135F0117}"/>
              </a:ext>
            </a:extLst>
          </p:cNvPr>
          <p:cNvSpPr txBox="1"/>
          <p:nvPr/>
        </p:nvSpPr>
        <p:spPr>
          <a:xfrm>
            <a:off x="5787789" y="5157927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10020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F80BC-A78F-4BF0-9E88-0BBF24518EC6}"/>
              </a:ext>
            </a:extLst>
          </p:cNvPr>
          <p:cNvSpPr txBox="1"/>
          <p:nvPr/>
        </p:nvSpPr>
        <p:spPr>
          <a:xfrm>
            <a:off x="5737929" y="8033104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10680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172D2F-3E26-4D25-98B9-4AD33028A856}"/>
              </a:ext>
            </a:extLst>
          </p:cNvPr>
          <p:cNvSpPr txBox="1"/>
          <p:nvPr/>
        </p:nvSpPr>
        <p:spPr>
          <a:xfrm>
            <a:off x="9491278" y="5695521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13590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14:cNvPr>
              <p14:cNvContentPartPr/>
              <p14:nvPr/>
            </p14:nvContentPartPr>
            <p14:xfrm>
              <a:off x="1982409" y="9073071"/>
              <a:ext cx="2158560" cy="758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10769" y="8929431"/>
                <a:ext cx="230220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14:cNvPr>
              <p14:cNvContentPartPr/>
              <p14:nvPr/>
            </p14:nvContentPartPr>
            <p14:xfrm>
              <a:off x="2944329" y="7056351"/>
              <a:ext cx="9360" cy="1430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08689" y="7020351"/>
                <a:ext cx="81000" cy="15019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95B2BAE-714C-4874-BCDA-F9D96A655CF5}"/>
              </a:ext>
            </a:extLst>
          </p:cNvPr>
          <p:cNvSpPr txBox="1"/>
          <p:nvPr/>
        </p:nvSpPr>
        <p:spPr>
          <a:xfrm>
            <a:off x="960347" y="8523362"/>
            <a:ext cx="41260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10850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99006D-D65B-400C-8CC9-1BF5B30053B2}"/>
              </a:ext>
            </a:extLst>
          </p:cNvPr>
          <p:cNvSpPr txBox="1"/>
          <p:nvPr/>
        </p:nvSpPr>
        <p:spPr>
          <a:xfrm>
            <a:off x="9558159" y="2666527"/>
            <a:ext cx="15784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17040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14:cNvPr>
              <p14:cNvContentPartPr/>
              <p14:nvPr/>
            </p14:nvContentPartPr>
            <p14:xfrm>
              <a:off x="9177729" y="6093351"/>
              <a:ext cx="2212920" cy="798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06089" y="5949351"/>
                <a:ext cx="235656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14:cNvPr>
              <p14:cNvContentPartPr/>
              <p14:nvPr/>
            </p14:nvContentPartPr>
            <p14:xfrm>
              <a:off x="7807209" y="6306831"/>
              <a:ext cx="11937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71209" y="6270831"/>
                <a:ext cx="1265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14:cNvPr>
              <p14:cNvContentPartPr/>
              <p14:nvPr/>
            </p14:nvContentPartPr>
            <p14:xfrm>
              <a:off x="9486249" y="2953431"/>
              <a:ext cx="9360" cy="64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14249" y="2809791"/>
                <a:ext cx="153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14:cNvPr>
              <p14:cNvContentPartPr/>
              <p14:nvPr/>
            </p14:nvContentPartPr>
            <p14:xfrm>
              <a:off x="9378249" y="3235311"/>
              <a:ext cx="1890720" cy="822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06609" y="3091311"/>
                <a:ext cx="2034360" cy="11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14:cNvPr>
              <p14:cNvContentPartPr/>
              <p14:nvPr/>
            </p14:nvContentPartPr>
            <p14:xfrm>
              <a:off x="7526049" y="3894111"/>
              <a:ext cx="2013480" cy="1826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90409" y="3858111"/>
                <a:ext cx="2085120" cy="189792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B525B2F9-E6D2-4A2B-9DDE-31749B4EBF10}"/>
              </a:ext>
            </a:extLst>
          </p:cNvPr>
          <p:cNvSpPr txBox="1"/>
          <p:nvPr/>
        </p:nvSpPr>
        <p:spPr>
          <a:xfrm>
            <a:off x="12410674" y="2669179"/>
            <a:ext cx="327282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28110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B5931E1-5C82-4A4F-A601-9FDD6199D754}"/>
                  </a:ext>
                </a:extLst>
              </p14:cNvPr>
              <p14:cNvContentPartPr/>
              <p14:nvPr/>
            </p14:nvContentPartPr>
            <p14:xfrm>
              <a:off x="9330729" y="9247671"/>
              <a:ext cx="2034720" cy="536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B5931E1-5C82-4A4F-A601-9FDD6199D75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58729" y="9104031"/>
                <a:ext cx="2178360" cy="8240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F53EAA0-C4BA-4F19-8F2A-C96266212B49}"/>
              </a:ext>
            </a:extLst>
          </p:cNvPr>
          <p:cNvSpPr txBox="1"/>
          <p:nvPr/>
        </p:nvSpPr>
        <p:spPr>
          <a:xfrm>
            <a:off x="9417370" y="8599342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17180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CBA219F-8346-4595-8E84-A30E7C74442B}"/>
                  </a:ext>
                </a:extLst>
              </p14:cNvPr>
              <p14:cNvContentPartPr/>
              <p14:nvPr/>
            </p14:nvContentPartPr>
            <p14:xfrm>
              <a:off x="7713969" y="9284031"/>
              <a:ext cx="1474560" cy="48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CBA219F-8346-4595-8E84-A30E7C7444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78329" y="9248391"/>
                <a:ext cx="1546200" cy="12024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21813BE-C02D-4B98-870D-689AF729416C}"/>
              </a:ext>
            </a:extLst>
          </p:cNvPr>
          <p:cNvSpPr txBox="1"/>
          <p:nvPr/>
        </p:nvSpPr>
        <p:spPr>
          <a:xfrm>
            <a:off x="13180542" y="5660629"/>
            <a:ext cx="17125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21830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C082B3-4975-45D9-97BA-0420396C15EE}"/>
              </a:ext>
            </a:extLst>
          </p:cNvPr>
          <p:cNvSpPr txBox="1"/>
          <p:nvPr/>
        </p:nvSpPr>
        <p:spPr>
          <a:xfrm>
            <a:off x="13067889" y="8568832"/>
            <a:ext cx="191878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24130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3D9A1B-6DF2-47F0-8852-03B42EC1A7E4}"/>
                  </a:ext>
                </a:extLst>
              </p14:cNvPr>
              <p14:cNvContentPartPr/>
              <p14:nvPr/>
            </p14:nvContentPartPr>
            <p14:xfrm>
              <a:off x="13058889" y="6165711"/>
              <a:ext cx="1976400" cy="437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3D9A1B-6DF2-47F0-8852-03B42EC1A7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987249" y="6022071"/>
                <a:ext cx="212004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39669E-A333-4AAC-A29E-37F3607C8E94}"/>
                  </a:ext>
                </a:extLst>
              </p14:cNvPr>
              <p14:cNvContentPartPr/>
              <p14:nvPr/>
            </p14:nvContentPartPr>
            <p14:xfrm>
              <a:off x="11204889" y="6869511"/>
              <a:ext cx="2018880" cy="1866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39669E-A333-4AAC-A29E-37F3607C8E9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169249" y="6833511"/>
                <a:ext cx="2090520" cy="19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078EC2D-1A3A-4FCA-B46F-B5F4C7B420F1}"/>
                  </a:ext>
                </a:extLst>
              </p14:cNvPr>
              <p14:cNvContentPartPr/>
              <p14:nvPr/>
            </p14:nvContentPartPr>
            <p14:xfrm>
              <a:off x="13093449" y="9065871"/>
              <a:ext cx="1696680" cy="384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078EC2D-1A3A-4FCA-B46F-B5F4C7B420F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021809" y="8921871"/>
                <a:ext cx="184032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A282D66-FE92-451C-8654-DA829147CC2F}"/>
                  </a:ext>
                </a:extLst>
              </p14:cNvPr>
              <p14:cNvContentPartPr/>
              <p14:nvPr/>
            </p14:nvContentPartPr>
            <p14:xfrm>
              <a:off x="11465169" y="9214191"/>
              <a:ext cx="1380960" cy="93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A282D66-FE92-451C-8654-DA829147CC2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429529" y="9178191"/>
                <a:ext cx="1452600" cy="1656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71F497A3-23BC-4785-A293-DA73F42BB427}"/>
              </a:ext>
            </a:extLst>
          </p:cNvPr>
          <p:cNvSpPr txBox="1"/>
          <p:nvPr/>
        </p:nvSpPr>
        <p:spPr>
          <a:xfrm>
            <a:off x="19963813" y="10090194"/>
            <a:ext cx="3980984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35900 (D, B, C, B, G, T, C)</a:t>
            </a:r>
            <a:br>
              <a:rPr lang="en-US" b="1" dirty="0"/>
            </a:br>
            <a:r>
              <a:rPr lang="en-US" b="1" dirty="0"/>
              <a:t>38180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B, C, B, G, T)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04C35A-23FF-42FA-ADA1-0FBE490F7C8B}"/>
                  </a:ext>
                </a:extLst>
              </p14:cNvPr>
              <p14:cNvContentPartPr/>
              <p14:nvPr/>
            </p14:nvContentPartPr>
            <p14:xfrm>
              <a:off x="16787409" y="6235911"/>
              <a:ext cx="1762920" cy="309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04C35A-23FF-42FA-ADA1-0FBE490F7C8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715769" y="6091911"/>
                <a:ext cx="19065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E085914-7732-41DE-A719-61149375E3C3}"/>
                  </a:ext>
                </a:extLst>
              </p14:cNvPr>
              <p14:cNvContentPartPr/>
              <p14:nvPr/>
            </p14:nvContentPartPr>
            <p14:xfrm>
              <a:off x="15193329" y="6282711"/>
              <a:ext cx="1279800" cy="72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E085914-7732-41DE-A719-61149375E3C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157329" y="6247071"/>
                <a:ext cx="1351440" cy="14436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69FC3A-C83E-462F-816A-14A1B34D4BD9}"/>
              </a:ext>
            </a:extLst>
          </p:cNvPr>
          <p:cNvSpPr txBox="1"/>
          <p:nvPr/>
        </p:nvSpPr>
        <p:spPr>
          <a:xfrm>
            <a:off x="16690533" y="5660122"/>
            <a:ext cx="201348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26990</a:t>
            </a:r>
            <a:endParaRPr lang="en-ID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FB8234-AF28-4A30-9D77-F9A6488C6404}"/>
              </a:ext>
            </a:extLst>
          </p:cNvPr>
          <p:cNvSpPr txBox="1"/>
          <p:nvPr/>
        </p:nvSpPr>
        <p:spPr>
          <a:xfrm>
            <a:off x="19963813" y="2194862"/>
            <a:ext cx="3980984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35410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B, C, B, S, M, C)</a:t>
            </a:r>
            <a:b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40650 (D, B, C, B, G, T, C)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0C5BF9-9850-4BA8-8F98-3ACC51E8655E}"/>
              </a:ext>
            </a:extLst>
          </p:cNvPr>
          <p:cNvSpPr txBox="1"/>
          <p:nvPr/>
        </p:nvSpPr>
        <p:spPr>
          <a:xfrm>
            <a:off x="20110508" y="1863040"/>
            <a:ext cx="351362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33560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B, C, B, S, M)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C067811-2FC9-4977-83A0-52CA5D88BFAD}"/>
                  </a:ext>
                </a:extLst>
              </p14:cNvPr>
              <p14:cNvContentPartPr/>
              <p14:nvPr/>
            </p14:nvContentPartPr>
            <p14:xfrm>
              <a:off x="12981129" y="3012111"/>
              <a:ext cx="1880640" cy="698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C067811-2FC9-4977-83A0-52CA5D88BFA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909489" y="2868471"/>
                <a:ext cx="202428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07360F7-C88A-4226-846C-A2B535788890}"/>
                  </a:ext>
                </a:extLst>
              </p14:cNvPr>
              <p14:cNvContentPartPr/>
              <p14:nvPr/>
            </p14:nvContentPartPr>
            <p14:xfrm>
              <a:off x="11511969" y="3329271"/>
              <a:ext cx="1405080" cy="72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07360F7-C88A-4226-846C-A2B53578889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476329" y="3293271"/>
                <a:ext cx="14767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8F8D1D7-9D26-43BE-A358-C647B3C5F7B2}"/>
                  </a:ext>
                </a:extLst>
              </p14:cNvPr>
              <p14:cNvContentPartPr/>
              <p14:nvPr/>
            </p14:nvContentPartPr>
            <p14:xfrm>
              <a:off x="16665009" y="9181791"/>
              <a:ext cx="1990800" cy="526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8F8D1D7-9D26-43BE-A358-C647B3C5F7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593009" y="9037791"/>
                <a:ext cx="213444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E2077CD-C595-4765-A35B-0B1118A24F78}"/>
                  </a:ext>
                </a:extLst>
              </p14:cNvPr>
              <p14:cNvContentPartPr/>
              <p14:nvPr/>
            </p14:nvContentPartPr>
            <p14:xfrm>
              <a:off x="15193329" y="9259191"/>
              <a:ext cx="1345320" cy="25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E2077CD-C595-4765-A35B-0B1118A24F7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157329" y="9223191"/>
                <a:ext cx="1416960" cy="9720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FCE36CF1-FFD3-40DC-A7A9-60C8590310B7}"/>
              </a:ext>
            </a:extLst>
          </p:cNvPr>
          <p:cNvSpPr txBox="1"/>
          <p:nvPr/>
        </p:nvSpPr>
        <p:spPr>
          <a:xfrm>
            <a:off x="16129524" y="8644267"/>
            <a:ext cx="327282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29410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BAF57B7-5AFD-4610-B618-85D7A3712A94}"/>
                  </a:ext>
                </a:extLst>
              </p14:cNvPr>
              <p14:cNvContentPartPr/>
              <p14:nvPr/>
            </p14:nvContentPartPr>
            <p14:xfrm>
              <a:off x="16751409" y="3257991"/>
              <a:ext cx="1788840" cy="402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BAF57B7-5AFD-4610-B618-85D7A3712A9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6679409" y="3114351"/>
                <a:ext cx="193248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909D34A-6B5C-4884-9628-2B9A0A2C4893}"/>
                  </a:ext>
                </a:extLst>
              </p14:cNvPr>
              <p14:cNvContentPartPr/>
              <p14:nvPr/>
            </p14:nvContentPartPr>
            <p14:xfrm>
              <a:off x="17699649" y="4149711"/>
              <a:ext cx="50400" cy="1334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09D34A-6B5C-4884-9628-2B9A0A2C489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664009" y="4114071"/>
                <a:ext cx="122040" cy="140580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2A89296C-F5AD-4A19-BCAC-7875DBE22223}"/>
              </a:ext>
            </a:extLst>
          </p:cNvPr>
          <p:cNvSpPr txBox="1"/>
          <p:nvPr/>
        </p:nvSpPr>
        <p:spPr>
          <a:xfrm>
            <a:off x="16786959" y="2747370"/>
            <a:ext cx="178884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31140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C2C95D-702F-4D74-A993-B929B0BD62D9}"/>
              </a:ext>
            </a:extLst>
          </p:cNvPr>
          <p:cNvSpPr txBox="1"/>
          <p:nvPr/>
        </p:nvSpPr>
        <p:spPr>
          <a:xfrm>
            <a:off x="14620028" y="1534185"/>
            <a:ext cx="3513625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b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31190 (D, B, C, B, G, T)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21E7F6-ACEE-45C9-90F9-A5B995D4F111}"/>
              </a:ext>
            </a:extLst>
          </p:cNvPr>
          <p:cNvSpPr txBox="1"/>
          <p:nvPr/>
        </p:nvSpPr>
        <p:spPr>
          <a:xfrm>
            <a:off x="20835960" y="5281093"/>
            <a:ext cx="1141393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b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31190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4007DDB-0B64-48CD-9572-1750BB7BF9F7}"/>
                  </a:ext>
                </a:extLst>
              </p14:cNvPr>
              <p14:cNvContentPartPr/>
              <p14:nvPr/>
            </p14:nvContentPartPr>
            <p14:xfrm>
              <a:off x="20377689" y="6165711"/>
              <a:ext cx="1940760" cy="375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4007DDB-0B64-48CD-9572-1750BB7BF9F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305689" y="6022071"/>
                <a:ext cx="208440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153CA30-9897-4E0B-B692-1AEDD058B1EC}"/>
                  </a:ext>
                </a:extLst>
              </p14:cNvPr>
              <p14:cNvContentPartPr/>
              <p14:nvPr/>
            </p14:nvContentPartPr>
            <p14:xfrm>
              <a:off x="18574089" y="6845391"/>
              <a:ext cx="1988640" cy="1906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153CA30-9897-4E0B-B692-1AEDD058B1E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8538449" y="6809751"/>
                <a:ext cx="2060280" cy="19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65779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C164C1-9695-4E0D-807C-7A658D657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86" y="2631222"/>
            <a:ext cx="20657361" cy="7407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14:cNvPr>
              <p14:cNvContentPartPr/>
              <p14:nvPr/>
            </p14:nvContentPartPr>
            <p14:xfrm>
              <a:off x="3549226" y="536830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4726" y="5359302"/>
                <a:ext cx="91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14:cNvPr>
              <p14:cNvContentPartPr/>
              <p14:nvPr/>
            </p14:nvContentPartPr>
            <p14:xfrm>
              <a:off x="4182106" y="278962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3106" y="27806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14:cNvPr>
              <p14:cNvContentPartPr/>
              <p14:nvPr/>
            </p14:nvContentPartPr>
            <p14:xfrm>
              <a:off x="1857586" y="2631222"/>
              <a:ext cx="2172600" cy="119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3586" y="2523582"/>
                <a:ext cx="2280240" cy="14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14:cNvPr>
              <p14:cNvContentPartPr/>
              <p14:nvPr/>
            </p14:nvContentPartPr>
            <p14:xfrm>
              <a:off x="5696169" y="3048471"/>
              <a:ext cx="2050920" cy="79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4529" y="2904831"/>
                <a:ext cx="219456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14:cNvPr>
              <p14:cNvContentPartPr/>
              <p14:nvPr/>
            </p14:nvContentPartPr>
            <p14:xfrm>
              <a:off x="2229369" y="6099111"/>
              <a:ext cx="162000" cy="270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7729" y="5955111"/>
                <a:ext cx="305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14:cNvPr>
              <p14:cNvContentPartPr/>
              <p14:nvPr/>
            </p14:nvContentPartPr>
            <p14:xfrm>
              <a:off x="2151249" y="5640111"/>
              <a:ext cx="1867680" cy="1125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9249" y="5496111"/>
                <a:ext cx="2011320" cy="14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14:cNvPr>
              <p14:cNvContentPartPr/>
              <p14:nvPr/>
            </p14:nvContentPartPr>
            <p14:xfrm>
              <a:off x="4102809" y="3329271"/>
              <a:ext cx="1244520" cy="2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4169" y="3320271"/>
                <a:ext cx="1262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14:cNvPr>
              <p14:cNvContentPartPr/>
              <p14:nvPr/>
            </p14:nvContentPartPr>
            <p14:xfrm>
              <a:off x="2953689" y="4102911"/>
              <a:ext cx="117720" cy="137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4689" y="4093911"/>
                <a:ext cx="13536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14:cNvPr>
              <p14:cNvContentPartPr/>
              <p14:nvPr/>
            </p14:nvContentPartPr>
            <p14:xfrm>
              <a:off x="7947969" y="745523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9329" y="74462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14:cNvPr>
              <p14:cNvContentPartPr/>
              <p14:nvPr/>
            </p14:nvContentPartPr>
            <p14:xfrm>
              <a:off x="8299689" y="679859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1049" y="67895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14:cNvPr>
              <p14:cNvContentPartPr/>
              <p14:nvPr/>
            </p14:nvContentPartPr>
            <p14:xfrm>
              <a:off x="5364609" y="5936391"/>
              <a:ext cx="2375640" cy="970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2969" y="5792391"/>
                <a:ext cx="2519280" cy="12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14:cNvPr>
              <p14:cNvContentPartPr/>
              <p14:nvPr/>
            </p14:nvContentPartPr>
            <p14:xfrm>
              <a:off x="4571889" y="74951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5889" y="7138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14:cNvPr>
              <p14:cNvContentPartPr/>
              <p14:nvPr/>
            </p14:nvContentPartPr>
            <p14:xfrm>
              <a:off x="6634689" y="4102911"/>
              <a:ext cx="74160" cy="1451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9049" y="4066911"/>
                <a:ext cx="145800" cy="15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14:cNvPr>
              <p14:cNvContentPartPr/>
              <p14:nvPr/>
            </p14:nvContentPartPr>
            <p14:xfrm>
              <a:off x="4079049" y="3305151"/>
              <a:ext cx="1312920" cy="95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3049" y="3269511"/>
                <a:ext cx="13845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14:cNvPr>
              <p14:cNvContentPartPr/>
              <p14:nvPr/>
            </p14:nvContentPartPr>
            <p14:xfrm>
              <a:off x="2950809" y="4125951"/>
              <a:ext cx="145080" cy="1336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14809" y="4089951"/>
                <a:ext cx="216720" cy="14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14:cNvPr>
              <p14:cNvContentPartPr/>
              <p14:nvPr/>
            </p14:nvContentPartPr>
            <p14:xfrm>
              <a:off x="5197569" y="8909271"/>
              <a:ext cx="2592000" cy="711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25929" y="8765631"/>
                <a:ext cx="273564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14:cNvPr>
              <p14:cNvContentPartPr/>
              <p14:nvPr/>
            </p14:nvContentPartPr>
            <p14:xfrm>
              <a:off x="3775209" y="6822351"/>
              <a:ext cx="1967400" cy="1760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9209" y="6786711"/>
                <a:ext cx="2039040" cy="18316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FD62377-3C1F-49B8-920F-AF28135F0117}"/>
              </a:ext>
            </a:extLst>
          </p:cNvPr>
          <p:cNvSpPr txBox="1"/>
          <p:nvPr/>
        </p:nvSpPr>
        <p:spPr>
          <a:xfrm>
            <a:off x="5787789" y="5157927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10020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F80BC-A78F-4BF0-9E88-0BBF24518EC6}"/>
              </a:ext>
            </a:extLst>
          </p:cNvPr>
          <p:cNvSpPr txBox="1"/>
          <p:nvPr/>
        </p:nvSpPr>
        <p:spPr>
          <a:xfrm>
            <a:off x="5737929" y="8033104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10680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172D2F-3E26-4D25-98B9-4AD33028A856}"/>
              </a:ext>
            </a:extLst>
          </p:cNvPr>
          <p:cNvSpPr txBox="1"/>
          <p:nvPr/>
        </p:nvSpPr>
        <p:spPr>
          <a:xfrm>
            <a:off x="9491278" y="5695521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13590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14:cNvPr>
              <p14:cNvContentPartPr/>
              <p14:nvPr/>
            </p14:nvContentPartPr>
            <p14:xfrm>
              <a:off x="1982409" y="9073071"/>
              <a:ext cx="2158560" cy="758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10769" y="8929431"/>
                <a:ext cx="230220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14:cNvPr>
              <p14:cNvContentPartPr/>
              <p14:nvPr/>
            </p14:nvContentPartPr>
            <p14:xfrm>
              <a:off x="2944329" y="7056351"/>
              <a:ext cx="9360" cy="1430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08689" y="7020351"/>
                <a:ext cx="81000" cy="15019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95B2BAE-714C-4874-BCDA-F9D96A655CF5}"/>
              </a:ext>
            </a:extLst>
          </p:cNvPr>
          <p:cNvSpPr txBox="1"/>
          <p:nvPr/>
        </p:nvSpPr>
        <p:spPr>
          <a:xfrm>
            <a:off x="960347" y="8523362"/>
            <a:ext cx="41260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10850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99006D-D65B-400C-8CC9-1BF5B30053B2}"/>
              </a:ext>
            </a:extLst>
          </p:cNvPr>
          <p:cNvSpPr txBox="1"/>
          <p:nvPr/>
        </p:nvSpPr>
        <p:spPr>
          <a:xfrm>
            <a:off x="9558159" y="2666527"/>
            <a:ext cx="15784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17040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14:cNvPr>
              <p14:cNvContentPartPr/>
              <p14:nvPr/>
            </p14:nvContentPartPr>
            <p14:xfrm>
              <a:off x="9177729" y="6093351"/>
              <a:ext cx="2212920" cy="798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06089" y="5949351"/>
                <a:ext cx="235656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14:cNvPr>
              <p14:cNvContentPartPr/>
              <p14:nvPr/>
            </p14:nvContentPartPr>
            <p14:xfrm>
              <a:off x="7807209" y="6306831"/>
              <a:ext cx="11937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71209" y="6270831"/>
                <a:ext cx="1265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14:cNvPr>
              <p14:cNvContentPartPr/>
              <p14:nvPr/>
            </p14:nvContentPartPr>
            <p14:xfrm>
              <a:off x="9486249" y="2953431"/>
              <a:ext cx="9360" cy="64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14249" y="2809791"/>
                <a:ext cx="153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14:cNvPr>
              <p14:cNvContentPartPr/>
              <p14:nvPr/>
            </p14:nvContentPartPr>
            <p14:xfrm>
              <a:off x="9378249" y="3235311"/>
              <a:ext cx="1890720" cy="822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06609" y="3091311"/>
                <a:ext cx="2034360" cy="11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14:cNvPr>
              <p14:cNvContentPartPr/>
              <p14:nvPr/>
            </p14:nvContentPartPr>
            <p14:xfrm>
              <a:off x="7526049" y="3894111"/>
              <a:ext cx="2013480" cy="1826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90409" y="3858111"/>
                <a:ext cx="2085120" cy="189792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B525B2F9-E6D2-4A2B-9DDE-31749B4EBF10}"/>
              </a:ext>
            </a:extLst>
          </p:cNvPr>
          <p:cNvSpPr txBox="1"/>
          <p:nvPr/>
        </p:nvSpPr>
        <p:spPr>
          <a:xfrm>
            <a:off x="12410674" y="2669179"/>
            <a:ext cx="327282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28110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B5931E1-5C82-4A4F-A601-9FDD6199D754}"/>
                  </a:ext>
                </a:extLst>
              </p14:cNvPr>
              <p14:cNvContentPartPr/>
              <p14:nvPr/>
            </p14:nvContentPartPr>
            <p14:xfrm>
              <a:off x="9330729" y="9247671"/>
              <a:ext cx="2034720" cy="536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B5931E1-5C82-4A4F-A601-9FDD6199D75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58729" y="9104031"/>
                <a:ext cx="2178360" cy="8240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F53EAA0-C4BA-4F19-8F2A-C96266212B49}"/>
              </a:ext>
            </a:extLst>
          </p:cNvPr>
          <p:cNvSpPr txBox="1"/>
          <p:nvPr/>
        </p:nvSpPr>
        <p:spPr>
          <a:xfrm>
            <a:off x="9417370" y="8599342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17180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CBA219F-8346-4595-8E84-A30E7C74442B}"/>
                  </a:ext>
                </a:extLst>
              </p14:cNvPr>
              <p14:cNvContentPartPr/>
              <p14:nvPr/>
            </p14:nvContentPartPr>
            <p14:xfrm>
              <a:off x="7713969" y="9284031"/>
              <a:ext cx="1474560" cy="48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CBA219F-8346-4595-8E84-A30E7C7444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78329" y="9248391"/>
                <a:ext cx="1546200" cy="12024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21813BE-C02D-4B98-870D-689AF729416C}"/>
              </a:ext>
            </a:extLst>
          </p:cNvPr>
          <p:cNvSpPr txBox="1"/>
          <p:nvPr/>
        </p:nvSpPr>
        <p:spPr>
          <a:xfrm>
            <a:off x="13180542" y="5660629"/>
            <a:ext cx="17125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21830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C082B3-4975-45D9-97BA-0420396C15EE}"/>
              </a:ext>
            </a:extLst>
          </p:cNvPr>
          <p:cNvSpPr txBox="1"/>
          <p:nvPr/>
        </p:nvSpPr>
        <p:spPr>
          <a:xfrm>
            <a:off x="13067889" y="8568832"/>
            <a:ext cx="191878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24130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3D9A1B-6DF2-47F0-8852-03B42EC1A7E4}"/>
                  </a:ext>
                </a:extLst>
              </p14:cNvPr>
              <p14:cNvContentPartPr/>
              <p14:nvPr/>
            </p14:nvContentPartPr>
            <p14:xfrm>
              <a:off x="13058889" y="6165711"/>
              <a:ext cx="1976400" cy="437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3D9A1B-6DF2-47F0-8852-03B42EC1A7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987249" y="6022071"/>
                <a:ext cx="212004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39669E-A333-4AAC-A29E-37F3607C8E94}"/>
                  </a:ext>
                </a:extLst>
              </p14:cNvPr>
              <p14:cNvContentPartPr/>
              <p14:nvPr/>
            </p14:nvContentPartPr>
            <p14:xfrm>
              <a:off x="11204889" y="6869511"/>
              <a:ext cx="2018880" cy="1866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39669E-A333-4AAC-A29E-37F3607C8E9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169249" y="6833511"/>
                <a:ext cx="2090520" cy="19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078EC2D-1A3A-4FCA-B46F-B5F4C7B420F1}"/>
                  </a:ext>
                </a:extLst>
              </p14:cNvPr>
              <p14:cNvContentPartPr/>
              <p14:nvPr/>
            </p14:nvContentPartPr>
            <p14:xfrm>
              <a:off x="13093449" y="9065871"/>
              <a:ext cx="1696680" cy="384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078EC2D-1A3A-4FCA-B46F-B5F4C7B420F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021809" y="8921871"/>
                <a:ext cx="184032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A282D66-FE92-451C-8654-DA829147CC2F}"/>
                  </a:ext>
                </a:extLst>
              </p14:cNvPr>
              <p14:cNvContentPartPr/>
              <p14:nvPr/>
            </p14:nvContentPartPr>
            <p14:xfrm>
              <a:off x="11465169" y="9214191"/>
              <a:ext cx="1380960" cy="93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A282D66-FE92-451C-8654-DA829147CC2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429529" y="9178191"/>
                <a:ext cx="1452600" cy="1656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71F497A3-23BC-4785-A293-DA73F42BB427}"/>
              </a:ext>
            </a:extLst>
          </p:cNvPr>
          <p:cNvSpPr txBox="1"/>
          <p:nvPr/>
        </p:nvSpPr>
        <p:spPr>
          <a:xfrm>
            <a:off x="19963813" y="10090194"/>
            <a:ext cx="366032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38180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(D, B, C, B, G, T)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04C35A-23FF-42FA-ADA1-0FBE490F7C8B}"/>
                  </a:ext>
                </a:extLst>
              </p14:cNvPr>
              <p14:cNvContentPartPr/>
              <p14:nvPr/>
            </p14:nvContentPartPr>
            <p14:xfrm>
              <a:off x="16787409" y="6235911"/>
              <a:ext cx="1762920" cy="309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04C35A-23FF-42FA-ADA1-0FBE490F7C8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715769" y="6091911"/>
                <a:ext cx="19065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E085914-7732-41DE-A719-61149375E3C3}"/>
                  </a:ext>
                </a:extLst>
              </p14:cNvPr>
              <p14:cNvContentPartPr/>
              <p14:nvPr/>
            </p14:nvContentPartPr>
            <p14:xfrm>
              <a:off x="15193329" y="6282711"/>
              <a:ext cx="1279800" cy="72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E085914-7732-41DE-A719-61149375E3C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157329" y="6247071"/>
                <a:ext cx="1351440" cy="14436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69FC3A-C83E-462F-816A-14A1B34D4BD9}"/>
              </a:ext>
            </a:extLst>
          </p:cNvPr>
          <p:cNvSpPr txBox="1"/>
          <p:nvPr/>
        </p:nvSpPr>
        <p:spPr>
          <a:xfrm>
            <a:off x="16690533" y="5660122"/>
            <a:ext cx="201348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26990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C067811-2FC9-4977-83A0-52CA5D88BFAD}"/>
                  </a:ext>
                </a:extLst>
              </p14:cNvPr>
              <p14:cNvContentPartPr/>
              <p14:nvPr/>
            </p14:nvContentPartPr>
            <p14:xfrm>
              <a:off x="12981129" y="3012111"/>
              <a:ext cx="1880640" cy="698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C067811-2FC9-4977-83A0-52CA5D88BFA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909489" y="2868471"/>
                <a:ext cx="202428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07360F7-C88A-4226-846C-A2B535788890}"/>
                  </a:ext>
                </a:extLst>
              </p14:cNvPr>
              <p14:cNvContentPartPr/>
              <p14:nvPr/>
            </p14:nvContentPartPr>
            <p14:xfrm>
              <a:off x="11511969" y="3329271"/>
              <a:ext cx="1405080" cy="72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07360F7-C88A-4226-846C-A2B53578889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476329" y="3293271"/>
                <a:ext cx="14767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8F8D1D7-9D26-43BE-A358-C647B3C5F7B2}"/>
                  </a:ext>
                </a:extLst>
              </p14:cNvPr>
              <p14:cNvContentPartPr/>
              <p14:nvPr/>
            </p14:nvContentPartPr>
            <p14:xfrm>
              <a:off x="16665009" y="9181791"/>
              <a:ext cx="1990800" cy="526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8F8D1D7-9D26-43BE-A358-C647B3C5F7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593009" y="9037791"/>
                <a:ext cx="213444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E2077CD-C595-4765-A35B-0B1118A24F78}"/>
                  </a:ext>
                </a:extLst>
              </p14:cNvPr>
              <p14:cNvContentPartPr/>
              <p14:nvPr/>
            </p14:nvContentPartPr>
            <p14:xfrm>
              <a:off x="15193329" y="9259191"/>
              <a:ext cx="1345320" cy="25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E2077CD-C595-4765-A35B-0B1118A24F7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157329" y="9223191"/>
                <a:ext cx="1416960" cy="9720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FCE36CF1-FFD3-40DC-A7A9-60C8590310B7}"/>
              </a:ext>
            </a:extLst>
          </p:cNvPr>
          <p:cNvSpPr txBox="1"/>
          <p:nvPr/>
        </p:nvSpPr>
        <p:spPr>
          <a:xfrm>
            <a:off x="16129524" y="8644267"/>
            <a:ext cx="327282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29410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BAF57B7-5AFD-4610-B618-85D7A3712A94}"/>
                  </a:ext>
                </a:extLst>
              </p14:cNvPr>
              <p14:cNvContentPartPr/>
              <p14:nvPr/>
            </p14:nvContentPartPr>
            <p14:xfrm>
              <a:off x="16751409" y="3257991"/>
              <a:ext cx="1788840" cy="402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BAF57B7-5AFD-4610-B618-85D7A3712A9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6679409" y="3114351"/>
                <a:ext cx="193248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909D34A-6B5C-4884-9628-2B9A0A2C4893}"/>
                  </a:ext>
                </a:extLst>
              </p14:cNvPr>
              <p14:cNvContentPartPr/>
              <p14:nvPr/>
            </p14:nvContentPartPr>
            <p14:xfrm>
              <a:off x="17699649" y="4149711"/>
              <a:ext cx="50400" cy="1334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09D34A-6B5C-4884-9628-2B9A0A2C489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664009" y="4114071"/>
                <a:ext cx="122040" cy="140580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2A89296C-F5AD-4A19-BCAC-7875DBE22223}"/>
              </a:ext>
            </a:extLst>
          </p:cNvPr>
          <p:cNvSpPr txBox="1"/>
          <p:nvPr/>
        </p:nvSpPr>
        <p:spPr>
          <a:xfrm>
            <a:off x="16786959" y="2747370"/>
            <a:ext cx="178884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31140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B602BE2-76E8-4A42-8BDE-5D341DFFCA7B}"/>
                  </a:ext>
                </a:extLst>
              </p14:cNvPr>
              <p14:cNvContentPartPr/>
              <p14:nvPr/>
            </p14:nvContentPartPr>
            <p14:xfrm>
              <a:off x="18538809" y="3867831"/>
              <a:ext cx="2046960" cy="1890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B602BE2-76E8-4A42-8BDE-5D341DFFCA7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8503169" y="3832191"/>
                <a:ext cx="2118600" cy="19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3FFAA60-7D6F-42DB-A026-8E814F93CA94}"/>
                  </a:ext>
                </a:extLst>
              </p14:cNvPr>
              <p14:cNvContentPartPr/>
              <p14:nvPr/>
            </p14:nvContentPartPr>
            <p14:xfrm>
              <a:off x="20485329" y="3188151"/>
              <a:ext cx="1824840" cy="688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3FFAA60-7D6F-42DB-A026-8E814F93CA9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0413689" y="3044511"/>
                <a:ext cx="1968480" cy="97596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3549D7E5-9868-4B3F-8813-5FDCBA43C2D8}"/>
              </a:ext>
            </a:extLst>
          </p:cNvPr>
          <p:cNvSpPr txBox="1"/>
          <p:nvPr/>
        </p:nvSpPr>
        <p:spPr>
          <a:xfrm>
            <a:off x="20542144" y="2712229"/>
            <a:ext cx="171120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33560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8FBEC5-33B4-4F82-A2B1-E8F5C2A7CA63}"/>
              </a:ext>
            </a:extLst>
          </p:cNvPr>
          <p:cNvSpPr txBox="1"/>
          <p:nvPr/>
        </p:nvSpPr>
        <p:spPr>
          <a:xfrm>
            <a:off x="20835960" y="5281093"/>
            <a:ext cx="1141393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b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31190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B2F7EAA-B0BD-43D3-A342-CCC771D7861E}"/>
                  </a:ext>
                </a:extLst>
              </p14:cNvPr>
              <p14:cNvContentPartPr/>
              <p14:nvPr/>
            </p14:nvContentPartPr>
            <p14:xfrm>
              <a:off x="20444649" y="6302511"/>
              <a:ext cx="1694520" cy="291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B2F7EAA-B0BD-43D3-A342-CCC771D7861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372649" y="6158871"/>
                <a:ext cx="183816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B139A13-3B32-44D6-95DF-0AB5736D4052}"/>
                  </a:ext>
                </a:extLst>
              </p14:cNvPr>
              <p14:cNvContentPartPr/>
              <p14:nvPr/>
            </p14:nvContentPartPr>
            <p14:xfrm>
              <a:off x="18616569" y="6944031"/>
              <a:ext cx="1966680" cy="1871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B139A13-3B32-44D6-95DF-0AB5736D405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580569" y="6908391"/>
                <a:ext cx="2038320" cy="19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632729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C164C1-9695-4E0D-807C-7A658D657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86" y="2631222"/>
            <a:ext cx="20657361" cy="7407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14:cNvPr>
              <p14:cNvContentPartPr/>
              <p14:nvPr/>
            </p14:nvContentPartPr>
            <p14:xfrm>
              <a:off x="3549226" y="536830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4726" y="5359302"/>
                <a:ext cx="91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14:cNvPr>
              <p14:cNvContentPartPr/>
              <p14:nvPr/>
            </p14:nvContentPartPr>
            <p14:xfrm>
              <a:off x="4182106" y="278962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3106" y="27806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14:cNvPr>
              <p14:cNvContentPartPr/>
              <p14:nvPr/>
            </p14:nvContentPartPr>
            <p14:xfrm>
              <a:off x="1857586" y="2631222"/>
              <a:ext cx="2172600" cy="119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3586" y="2523582"/>
                <a:ext cx="2280240" cy="14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14:cNvPr>
              <p14:cNvContentPartPr/>
              <p14:nvPr/>
            </p14:nvContentPartPr>
            <p14:xfrm>
              <a:off x="5696169" y="3048471"/>
              <a:ext cx="2050920" cy="79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4529" y="2904831"/>
                <a:ext cx="219456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14:cNvPr>
              <p14:cNvContentPartPr/>
              <p14:nvPr/>
            </p14:nvContentPartPr>
            <p14:xfrm>
              <a:off x="2229369" y="6099111"/>
              <a:ext cx="162000" cy="270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7729" y="5955111"/>
                <a:ext cx="305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14:cNvPr>
              <p14:cNvContentPartPr/>
              <p14:nvPr/>
            </p14:nvContentPartPr>
            <p14:xfrm>
              <a:off x="2151249" y="5640111"/>
              <a:ext cx="1867680" cy="1125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9249" y="5496111"/>
                <a:ext cx="2011320" cy="14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14:cNvPr>
              <p14:cNvContentPartPr/>
              <p14:nvPr/>
            </p14:nvContentPartPr>
            <p14:xfrm>
              <a:off x="4102809" y="3329271"/>
              <a:ext cx="1244520" cy="2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4169" y="3320271"/>
                <a:ext cx="1262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14:cNvPr>
              <p14:cNvContentPartPr/>
              <p14:nvPr/>
            </p14:nvContentPartPr>
            <p14:xfrm>
              <a:off x="2953689" y="4102911"/>
              <a:ext cx="117720" cy="137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4689" y="4093911"/>
                <a:ext cx="13536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14:cNvPr>
              <p14:cNvContentPartPr/>
              <p14:nvPr/>
            </p14:nvContentPartPr>
            <p14:xfrm>
              <a:off x="7947969" y="745523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9329" y="74462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14:cNvPr>
              <p14:cNvContentPartPr/>
              <p14:nvPr/>
            </p14:nvContentPartPr>
            <p14:xfrm>
              <a:off x="8299689" y="679859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1049" y="67895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14:cNvPr>
              <p14:cNvContentPartPr/>
              <p14:nvPr/>
            </p14:nvContentPartPr>
            <p14:xfrm>
              <a:off x="5364609" y="5936391"/>
              <a:ext cx="2375640" cy="970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2969" y="5792391"/>
                <a:ext cx="2519280" cy="12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14:cNvPr>
              <p14:cNvContentPartPr/>
              <p14:nvPr/>
            </p14:nvContentPartPr>
            <p14:xfrm>
              <a:off x="4571889" y="74951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5889" y="7138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14:cNvPr>
              <p14:cNvContentPartPr/>
              <p14:nvPr/>
            </p14:nvContentPartPr>
            <p14:xfrm>
              <a:off x="6634689" y="4102911"/>
              <a:ext cx="74160" cy="1451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9049" y="4066911"/>
                <a:ext cx="145800" cy="15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14:cNvPr>
              <p14:cNvContentPartPr/>
              <p14:nvPr/>
            </p14:nvContentPartPr>
            <p14:xfrm>
              <a:off x="4079049" y="3305151"/>
              <a:ext cx="1312920" cy="95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3049" y="3269511"/>
                <a:ext cx="13845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14:cNvPr>
              <p14:cNvContentPartPr/>
              <p14:nvPr/>
            </p14:nvContentPartPr>
            <p14:xfrm>
              <a:off x="2950809" y="4125951"/>
              <a:ext cx="145080" cy="1336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14809" y="4089951"/>
                <a:ext cx="216720" cy="14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14:cNvPr>
              <p14:cNvContentPartPr/>
              <p14:nvPr/>
            </p14:nvContentPartPr>
            <p14:xfrm>
              <a:off x="5197569" y="8909271"/>
              <a:ext cx="2592000" cy="711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25929" y="8765631"/>
                <a:ext cx="273564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14:cNvPr>
              <p14:cNvContentPartPr/>
              <p14:nvPr/>
            </p14:nvContentPartPr>
            <p14:xfrm>
              <a:off x="3775209" y="6822351"/>
              <a:ext cx="1967400" cy="1760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9209" y="6786711"/>
                <a:ext cx="2039040" cy="18316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FD62377-3C1F-49B8-920F-AF28135F0117}"/>
              </a:ext>
            </a:extLst>
          </p:cNvPr>
          <p:cNvSpPr txBox="1"/>
          <p:nvPr/>
        </p:nvSpPr>
        <p:spPr>
          <a:xfrm>
            <a:off x="5787789" y="5157927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10020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F80BC-A78F-4BF0-9E88-0BBF24518EC6}"/>
              </a:ext>
            </a:extLst>
          </p:cNvPr>
          <p:cNvSpPr txBox="1"/>
          <p:nvPr/>
        </p:nvSpPr>
        <p:spPr>
          <a:xfrm>
            <a:off x="5737929" y="8033104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10680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172D2F-3E26-4D25-98B9-4AD33028A856}"/>
              </a:ext>
            </a:extLst>
          </p:cNvPr>
          <p:cNvSpPr txBox="1"/>
          <p:nvPr/>
        </p:nvSpPr>
        <p:spPr>
          <a:xfrm>
            <a:off x="9491278" y="5695521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13590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14:cNvPr>
              <p14:cNvContentPartPr/>
              <p14:nvPr/>
            </p14:nvContentPartPr>
            <p14:xfrm>
              <a:off x="1982409" y="9073071"/>
              <a:ext cx="2158560" cy="758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10769" y="8929431"/>
                <a:ext cx="230220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14:cNvPr>
              <p14:cNvContentPartPr/>
              <p14:nvPr/>
            </p14:nvContentPartPr>
            <p14:xfrm>
              <a:off x="2944329" y="7056351"/>
              <a:ext cx="9360" cy="1430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08689" y="7020351"/>
                <a:ext cx="81000" cy="15019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95B2BAE-714C-4874-BCDA-F9D96A655CF5}"/>
              </a:ext>
            </a:extLst>
          </p:cNvPr>
          <p:cNvSpPr txBox="1"/>
          <p:nvPr/>
        </p:nvSpPr>
        <p:spPr>
          <a:xfrm>
            <a:off x="960347" y="8523362"/>
            <a:ext cx="41260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10850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99006D-D65B-400C-8CC9-1BF5B30053B2}"/>
              </a:ext>
            </a:extLst>
          </p:cNvPr>
          <p:cNvSpPr txBox="1"/>
          <p:nvPr/>
        </p:nvSpPr>
        <p:spPr>
          <a:xfrm>
            <a:off x="9558159" y="2666527"/>
            <a:ext cx="15784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17040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14:cNvPr>
              <p14:cNvContentPartPr/>
              <p14:nvPr/>
            </p14:nvContentPartPr>
            <p14:xfrm>
              <a:off x="9177729" y="6093351"/>
              <a:ext cx="2212920" cy="798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06089" y="5949351"/>
                <a:ext cx="235656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14:cNvPr>
              <p14:cNvContentPartPr/>
              <p14:nvPr/>
            </p14:nvContentPartPr>
            <p14:xfrm>
              <a:off x="7807209" y="6306831"/>
              <a:ext cx="11937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71209" y="6270831"/>
                <a:ext cx="1265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14:cNvPr>
              <p14:cNvContentPartPr/>
              <p14:nvPr/>
            </p14:nvContentPartPr>
            <p14:xfrm>
              <a:off x="9486249" y="2953431"/>
              <a:ext cx="9360" cy="64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14249" y="2809791"/>
                <a:ext cx="153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14:cNvPr>
              <p14:cNvContentPartPr/>
              <p14:nvPr/>
            </p14:nvContentPartPr>
            <p14:xfrm>
              <a:off x="9378249" y="3235311"/>
              <a:ext cx="1890720" cy="822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06609" y="3091311"/>
                <a:ext cx="2034360" cy="11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14:cNvPr>
              <p14:cNvContentPartPr/>
              <p14:nvPr/>
            </p14:nvContentPartPr>
            <p14:xfrm>
              <a:off x="7526049" y="3894111"/>
              <a:ext cx="2013480" cy="1826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90409" y="3858111"/>
                <a:ext cx="2085120" cy="189792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B525B2F9-E6D2-4A2B-9DDE-31749B4EBF10}"/>
              </a:ext>
            </a:extLst>
          </p:cNvPr>
          <p:cNvSpPr txBox="1"/>
          <p:nvPr/>
        </p:nvSpPr>
        <p:spPr>
          <a:xfrm>
            <a:off x="12410674" y="2669179"/>
            <a:ext cx="327282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28110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B5931E1-5C82-4A4F-A601-9FDD6199D754}"/>
                  </a:ext>
                </a:extLst>
              </p14:cNvPr>
              <p14:cNvContentPartPr/>
              <p14:nvPr/>
            </p14:nvContentPartPr>
            <p14:xfrm>
              <a:off x="9330729" y="9247671"/>
              <a:ext cx="2034720" cy="536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B5931E1-5C82-4A4F-A601-9FDD6199D75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58729" y="9104031"/>
                <a:ext cx="2178360" cy="8240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F53EAA0-C4BA-4F19-8F2A-C96266212B49}"/>
              </a:ext>
            </a:extLst>
          </p:cNvPr>
          <p:cNvSpPr txBox="1"/>
          <p:nvPr/>
        </p:nvSpPr>
        <p:spPr>
          <a:xfrm>
            <a:off x="9417370" y="8599342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17180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CBA219F-8346-4595-8E84-A30E7C74442B}"/>
                  </a:ext>
                </a:extLst>
              </p14:cNvPr>
              <p14:cNvContentPartPr/>
              <p14:nvPr/>
            </p14:nvContentPartPr>
            <p14:xfrm>
              <a:off x="7713969" y="9284031"/>
              <a:ext cx="1474560" cy="48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CBA219F-8346-4595-8E84-A30E7C7444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78329" y="9248391"/>
                <a:ext cx="1546200" cy="12024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21813BE-C02D-4B98-870D-689AF729416C}"/>
              </a:ext>
            </a:extLst>
          </p:cNvPr>
          <p:cNvSpPr txBox="1"/>
          <p:nvPr/>
        </p:nvSpPr>
        <p:spPr>
          <a:xfrm>
            <a:off x="13180542" y="5660629"/>
            <a:ext cx="17125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21830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C082B3-4975-45D9-97BA-0420396C15EE}"/>
              </a:ext>
            </a:extLst>
          </p:cNvPr>
          <p:cNvSpPr txBox="1"/>
          <p:nvPr/>
        </p:nvSpPr>
        <p:spPr>
          <a:xfrm>
            <a:off x="13067889" y="8568832"/>
            <a:ext cx="191878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24130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3D9A1B-6DF2-47F0-8852-03B42EC1A7E4}"/>
                  </a:ext>
                </a:extLst>
              </p14:cNvPr>
              <p14:cNvContentPartPr/>
              <p14:nvPr/>
            </p14:nvContentPartPr>
            <p14:xfrm>
              <a:off x="13058889" y="6165711"/>
              <a:ext cx="1976400" cy="437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3D9A1B-6DF2-47F0-8852-03B42EC1A7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987249" y="6022071"/>
                <a:ext cx="212004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39669E-A333-4AAC-A29E-37F3607C8E94}"/>
                  </a:ext>
                </a:extLst>
              </p14:cNvPr>
              <p14:cNvContentPartPr/>
              <p14:nvPr/>
            </p14:nvContentPartPr>
            <p14:xfrm>
              <a:off x="11204889" y="6869511"/>
              <a:ext cx="2018880" cy="1866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39669E-A333-4AAC-A29E-37F3607C8E9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169249" y="6833511"/>
                <a:ext cx="2090520" cy="19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078EC2D-1A3A-4FCA-B46F-B5F4C7B420F1}"/>
                  </a:ext>
                </a:extLst>
              </p14:cNvPr>
              <p14:cNvContentPartPr/>
              <p14:nvPr/>
            </p14:nvContentPartPr>
            <p14:xfrm>
              <a:off x="13093449" y="9065871"/>
              <a:ext cx="1696680" cy="384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078EC2D-1A3A-4FCA-B46F-B5F4C7B420F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021809" y="8921871"/>
                <a:ext cx="184032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A282D66-FE92-451C-8654-DA829147CC2F}"/>
                  </a:ext>
                </a:extLst>
              </p14:cNvPr>
              <p14:cNvContentPartPr/>
              <p14:nvPr/>
            </p14:nvContentPartPr>
            <p14:xfrm>
              <a:off x="11465169" y="9214191"/>
              <a:ext cx="1380960" cy="93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A282D66-FE92-451C-8654-DA829147CC2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429529" y="9178191"/>
                <a:ext cx="1452600" cy="1656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71F497A3-23BC-4785-A293-DA73F42BB427}"/>
              </a:ext>
            </a:extLst>
          </p:cNvPr>
          <p:cNvSpPr txBox="1"/>
          <p:nvPr/>
        </p:nvSpPr>
        <p:spPr>
          <a:xfrm>
            <a:off x="20744008" y="8590739"/>
            <a:ext cx="132529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35900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04C35A-23FF-42FA-ADA1-0FBE490F7C8B}"/>
                  </a:ext>
                </a:extLst>
              </p14:cNvPr>
              <p14:cNvContentPartPr/>
              <p14:nvPr/>
            </p14:nvContentPartPr>
            <p14:xfrm>
              <a:off x="16787409" y="6235911"/>
              <a:ext cx="1762920" cy="309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04C35A-23FF-42FA-ADA1-0FBE490F7C8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715769" y="6091911"/>
                <a:ext cx="19065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E085914-7732-41DE-A719-61149375E3C3}"/>
                  </a:ext>
                </a:extLst>
              </p14:cNvPr>
              <p14:cNvContentPartPr/>
              <p14:nvPr/>
            </p14:nvContentPartPr>
            <p14:xfrm>
              <a:off x="15193329" y="6282711"/>
              <a:ext cx="1279800" cy="72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E085914-7732-41DE-A719-61149375E3C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157329" y="6247071"/>
                <a:ext cx="1351440" cy="14436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69FC3A-C83E-462F-816A-14A1B34D4BD9}"/>
              </a:ext>
            </a:extLst>
          </p:cNvPr>
          <p:cNvSpPr txBox="1"/>
          <p:nvPr/>
        </p:nvSpPr>
        <p:spPr>
          <a:xfrm>
            <a:off x="16690533" y="5660122"/>
            <a:ext cx="201348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26990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C067811-2FC9-4977-83A0-52CA5D88BFAD}"/>
                  </a:ext>
                </a:extLst>
              </p14:cNvPr>
              <p14:cNvContentPartPr/>
              <p14:nvPr/>
            </p14:nvContentPartPr>
            <p14:xfrm>
              <a:off x="12981129" y="3012111"/>
              <a:ext cx="1880640" cy="698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C067811-2FC9-4977-83A0-52CA5D88BFA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909489" y="2868471"/>
                <a:ext cx="202428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07360F7-C88A-4226-846C-A2B535788890}"/>
                  </a:ext>
                </a:extLst>
              </p14:cNvPr>
              <p14:cNvContentPartPr/>
              <p14:nvPr/>
            </p14:nvContentPartPr>
            <p14:xfrm>
              <a:off x="11511969" y="3329271"/>
              <a:ext cx="1405080" cy="72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07360F7-C88A-4226-846C-A2B53578889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476329" y="3293271"/>
                <a:ext cx="14767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8F8D1D7-9D26-43BE-A358-C647B3C5F7B2}"/>
                  </a:ext>
                </a:extLst>
              </p14:cNvPr>
              <p14:cNvContentPartPr/>
              <p14:nvPr/>
            </p14:nvContentPartPr>
            <p14:xfrm>
              <a:off x="16665009" y="9181791"/>
              <a:ext cx="1990800" cy="526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8F8D1D7-9D26-43BE-A358-C647B3C5F7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593009" y="9037791"/>
                <a:ext cx="213444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E2077CD-C595-4765-A35B-0B1118A24F78}"/>
                  </a:ext>
                </a:extLst>
              </p14:cNvPr>
              <p14:cNvContentPartPr/>
              <p14:nvPr/>
            </p14:nvContentPartPr>
            <p14:xfrm>
              <a:off x="15193329" y="9259191"/>
              <a:ext cx="1345320" cy="25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E2077CD-C595-4765-A35B-0B1118A24F7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157329" y="9223191"/>
                <a:ext cx="1416960" cy="9720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FCE36CF1-FFD3-40DC-A7A9-60C8590310B7}"/>
              </a:ext>
            </a:extLst>
          </p:cNvPr>
          <p:cNvSpPr txBox="1"/>
          <p:nvPr/>
        </p:nvSpPr>
        <p:spPr>
          <a:xfrm>
            <a:off x="16129524" y="8644267"/>
            <a:ext cx="327282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29410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BAF57B7-5AFD-4610-B618-85D7A3712A94}"/>
                  </a:ext>
                </a:extLst>
              </p14:cNvPr>
              <p14:cNvContentPartPr/>
              <p14:nvPr/>
            </p14:nvContentPartPr>
            <p14:xfrm>
              <a:off x="16751409" y="3257991"/>
              <a:ext cx="1788840" cy="402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BAF57B7-5AFD-4610-B618-85D7A3712A9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6679409" y="3114351"/>
                <a:ext cx="193248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909D34A-6B5C-4884-9628-2B9A0A2C4893}"/>
                  </a:ext>
                </a:extLst>
              </p14:cNvPr>
              <p14:cNvContentPartPr/>
              <p14:nvPr/>
            </p14:nvContentPartPr>
            <p14:xfrm>
              <a:off x="17699649" y="4149711"/>
              <a:ext cx="50400" cy="1334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09D34A-6B5C-4884-9628-2B9A0A2C489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664009" y="4114071"/>
                <a:ext cx="122040" cy="140580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2A89296C-F5AD-4A19-BCAC-7875DBE22223}"/>
              </a:ext>
            </a:extLst>
          </p:cNvPr>
          <p:cNvSpPr txBox="1"/>
          <p:nvPr/>
        </p:nvSpPr>
        <p:spPr>
          <a:xfrm>
            <a:off x="16786959" y="2747370"/>
            <a:ext cx="178884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31140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B602BE2-76E8-4A42-8BDE-5D341DFFCA7B}"/>
                  </a:ext>
                </a:extLst>
              </p14:cNvPr>
              <p14:cNvContentPartPr/>
              <p14:nvPr/>
            </p14:nvContentPartPr>
            <p14:xfrm>
              <a:off x="18538809" y="3867831"/>
              <a:ext cx="2046960" cy="1890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B602BE2-76E8-4A42-8BDE-5D341DFFCA7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8503169" y="3832191"/>
                <a:ext cx="2118600" cy="19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3FFAA60-7D6F-42DB-A026-8E814F93CA94}"/>
                  </a:ext>
                </a:extLst>
              </p14:cNvPr>
              <p14:cNvContentPartPr/>
              <p14:nvPr/>
            </p14:nvContentPartPr>
            <p14:xfrm>
              <a:off x="20485329" y="3188151"/>
              <a:ext cx="1824840" cy="688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3FFAA60-7D6F-42DB-A026-8E814F93CA9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0413689" y="3044511"/>
                <a:ext cx="1968480" cy="97596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3549D7E5-9868-4B3F-8813-5FDCBA43C2D8}"/>
              </a:ext>
            </a:extLst>
          </p:cNvPr>
          <p:cNvSpPr txBox="1"/>
          <p:nvPr/>
        </p:nvSpPr>
        <p:spPr>
          <a:xfrm>
            <a:off x="20542144" y="2712229"/>
            <a:ext cx="171120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33560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8FBEC5-33B4-4F82-A2B1-E8F5C2A7CA63}"/>
              </a:ext>
            </a:extLst>
          </p:cNvPr>
          <p:cNvSpPr txBox="1"/>
          <p:nvPr/>
        </p:nvSpPr>
        <p:spPr>
          <a:xfrm>
            <a:off x="20835960" y="5281093"/>
            <a:ext cx="1141393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b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31190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B2F7EAA-B0BD-43D3-A342-CCC771D7861E}"/>
                  </a:ext>
                </a:extLst>
              </p14:cNvPr>
              <p14:cNvContentPartPr/>
              <p14:nvPr/>
            </p14:nvContentPartPr>
            <p14:xfrm>
              <a:off x="20444649" y="6302511"/>
              <a:ext cx="1694520" cy="291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B2F7EAA-B0BD-43D3-A342-CCC771D7861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372649" y="6158871"/>
                <a:ext cx="183816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B139A13-3B32-44D6-95DF-0AB5736D4052}"/>
                  </a:ext>
                </a:extLst>
              </p14:cNvPr>
              <p14:cNvContentPartPr/>
              <p14:nvPr/>
            </p14:nvContentPartPr>
            <p14:xfrm>
              <a:off x="18616569" y="6944031"/>
              <a:ext cx="1966680" cy="1871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B139A13-3B32-44D6-95DF-0AB5736D405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580569" y="6908391"/>
                <a:ext cx="2038320" cy="19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C165F0F-DB66-42DE-9973-80D6E6FEDE5E}"/>
                  </a:ext>
                </a:extLst>
              </p14:cNvPr>
              <p14:cNvContentPartPr/>
              <p14:nvPr/>
            </p14:nvContentPartPr>
            <p14:xfrm>
              <a:off x="20327649" y="9049671"/>
              <a:ext cx="2049120" cy="314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C165F0F-DB66-42DE-9973-80D6E6FEDE5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256009" y="8905671"/>
                <a:ext cx="219276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E88C821-3D7D-46C4-8947-F9DD1644BAA0}"/>
                  </a:ext>
                </a:extLst>
              </p14:cNvPr>
              <p14:cNvContentPartPr/>
              <p14:nvPr/>
            </p14:nvContentPartPr>
            <p14:xfrm>
              <a:off x="21359049" y="7127271"/>
              <a:ext cx="74160" cy="1287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E88C821-3D7D-46C4-8947-F9DD1644BAA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1323409" y="7091271"/>
                <a:ext cx="145800" cy="13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6C83456-9A03-4035-989A-AC9B475E6E83}"/>
                  </a:ext>
                </a:extLst>
              </p14:cNvPr>
              <p14:cNvContentPartPr/>
              <p14:nvPr/>
            </p14:nvContentPartPr>
            <p14:xfrm>
              <a:off x="21383169" y="3000591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6C83456-9A03-4035-989A-AC9B475E6E8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311169" y="2856591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05118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79" y="1571906"/>
            <a:ext cx="21928805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 (Hasil Akhir di Slide 19, 20, 21)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79" y="2310569"/>
            <a:ext cx="2192880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Depok -&gt;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2F2F17-D839-46BD-B127-718BB3FCED8A}"/>
                  </a:ext>
                </a:extLst>
              </p14:cNvPr>
              <p14:cNvContentPartPr/>
              <p14:nvPr/>
            </p14:nvContentPartPr>
            <p14:xfrm>
              <a:off x="2128569" y="4943871"/>
              <a:ext cx="1721880" cy="61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2F2F17-D839-46BD-B127-718BB3FCED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6569" y="4799871"/>
                <a:ext cx="1865520" cy="9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06F5B6-FEED-4A2D-A237-00FE7D543B46}"/>
                  </a:ext>
                </a:extLst>
              </p14:cNvPr>
              <p14:cNvContentPartPr/>
              <p14:nvPr/>
            </p14:nvContentPartPr>
            <p14:xfrm>
              <a:off x="2199489" y="7964991"/>
              <a:ext cx="1522800" cy="410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06F5B6-FEED-4A2D-A237-00FE7D543B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7489" y="7820991"/>
                <a:ext cx="166644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6EAF2A3-6EA7-44EA-9FCD-D17ECC7D9F21}"/>
                  </a:ext>
                </a:extLst>
              </p14:cNvPr>
              <p14:cNvContentPartPr/>
              <p14:nvPr/>
            </p14:nvContentPartPr>
            <p14:xfrm>
              <a:off x="20463729" y="5176791"/>
              <a:ext cx="1793160" cy="318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6EAF2A3-6EA7-44EA-9FCD-D17ECC7D9F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92089" y="5033151"/>
                <a:ext cx="193680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8A34828-271B-4DA6-AF81-AB2CA9861025}"/>
                  </a:ext>
                </a:extLst>
              </p14:cNvPr>
              <p14:cNvContentPartPr/>
              <p14:nvPr/>
            </p14:nvContentPartPr>
            <p14:xfrm>
              <a:off x="18493449" y="5766831"/>
              <a:ext cx="2092680" cy="190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8A34828-271B-4DA6-AF81-AB2CA98610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57449" y="5731191"/>
                <a:ext cx="2164320" cy="19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3D8908-E408-4507-BD43-8C5BED4A0D9E}"/>
                  </a:ext>
                </a:extLst>
              </p14:cNvPr>
              <p14:cNvContentPartPr/>
              <p14:nvPr/>
            </p14:nvContentPartPr>
            <p14:xfrm>
              <a:off x="15192969" y="8134911"/>
              <a:ext cx="135972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3D8908-E408-4507-BD43-8C5BED4A0D9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157329" y="8098911"/>
                <a:ext cx="14313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705FD13-968C-460F-BD9D-89F80D3FF7EA}"/>
                  </a:ext>
                </a:extLst>
              </p14:cNvPr>
              <p14:cNvContentPartPr/>
              <p14:nvPr/>
            </p14:nvContentPartPr>
            <p14:xfrm>
              <a:off x="11094369" y="8674551"/>
              <a:ext cx="2106000" cy="1842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705FD13-968C-460F-BD9D-89F80D3FF7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058729" y="8638551"/>
                <a:ext cx="2177640" cy="19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1878DF0-F73B-4ABB-94FA-4D2B2ED84511}"/>
                  </a:ext>
                </a:extLst>
              </p14:cNvPr>
              <p14:cNvContentPartPr/>
              <p14:nvPr/>
            </p14:nvContentPartPr>
            <p14:xfrm>
              <a:off x="7743849" y="11089071"/>
              <a:ext cx="137700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1878DF0-F73B-4ABB-94FA-4D2B2ED845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07849" y="11053431"/>
                <a:ext cx="1448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98B6169-D613-43D4-A7D2-C5EB0B065253}"/>
                  </a:ext>
                </a:extLst>
              </p14:cNvPr>
              <p14:cNvContentPartPr/>
              <p14:nvPr/>
            </p14:nvContentPartPr>
            <p14:xfrm>
              <a:off x="3782049" y="8735391"/>
              <a:ext cx="2009520" cy="1791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8B6169-D613-43D4-A7D2-C5EB0B06525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46049" y="8699751"/>
                <a:ext cx="2081160" cy="18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A53B20-C3A6-40BB-9742-94CD0C2C9B45}"/>
                  </a:ext>
                </a:extLst>
              </p14:cNvPr>
              <p14:cNvContentPartPr/>
              <p14:nvPr/>
            </p14:nvContentPartPr>
            <p14:xfrm>
              <a:off x="2930649" y="5954751"/>
              <a:ext cx="360" cy="1380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A53B20-C3A6-40BB-9742-94CD0C2C9B4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94649" y="5919111"/>
                <a:ext cx="72000" cy="14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454128D-6B73-41E5-82C6-7DEBB7B6A4CC}"/>
                  </a:ext>
                </a:extLst>
              </p14:cNvPr>
              <p14:cNvContentPartPr/>
              <p14:nvPr/>
            </p14:nvContentPartPr>
            <p14:xfrm>
              <a:off x="5861049" y="11069631"/>
              <a:ext cx="1533960" cy="283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454128D-6B73-41E5-82C6-7DEBB7B6A4C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89409" y="10925631"/>
                <a:ext cx="167760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B950D7B-9341-4E92-98A3-1C4F2A507902}"/>
                  </a:ext>
                </a:extLst>
              </p14:cNvPr>
              <p14:cNvContentPartPr/>
              <p14:nvPr/>
            </p14:nvContentPartPr>
            <p14:xfrm>
              <a:off x="13129449" y="8088831"/>
              <a:ext cx="1800000" cy="333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B950D7B-9341-4E92-98A3-1C4F2A50790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057449" y="7944831"/>
                <a:ext cx="194364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9E46E41-BC4F-4C80-BA8A-04F0A85B9A23}"/>
                  </a:ext>
                </a:extLst>
              </p14:cNvPr>
              <p14:cNvContentPartPr/>
              <p14:nvPr/>
            </p14:nvContentPartPr>
            <p14:xfrm>
              <a:off x="9419289" y="10830591"/>
              <a:ext cx="2086920" cy="452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9E46E41-BC4F-4C80-BA8A-04F0A85B9A2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347649" y="10686591"/>
                <a:ext cx="2230560" cy="7398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A873EF5-37BF-42D8-94CC-77105511485A}"/>
              </a:ext>
            </a:extLst>
          </p:cNvPr>
          <p:cNvSpPr txBox="1"/>
          <p:nvPr/>
        </p:nvSpPr>
        <p:spPr>
          <a:xfrm>
            <a:off x="1722153" y="3452412"/>
            <a:ext cx="7030043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: 33560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7FB61-6AF5-4530-8C40-93C4CAF173B4}"/>
              </a:ext>
            </a:extLst>
          </p:cNvPr>
          <p:cNvSpPr txBox="1"/>
          <p:nvPr/>
        </p:nvSpPr>
        <p:spPr>
          <a:xfrm>
            <a:off x="5737929" y="9952518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10680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04AED-42A7-4280-9860-D601CA755BEC}"/>
              </a:ext>
            </a:extLst>
          </p:cNvPr>
          <p:cNvSpPr txBox="1"/>
          <p:nvPr/>
        </p:nvSpPr>
        <p:spPr>
          <a:xfrm>
            <a:off x="9419289" y="10405858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17180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769EE1-FF7E-4231-9517-91BB6BC13D9F}"/>
              </a:ext>
            </a:extLst>
          </p:cNvPr>
          <p:cNvSpPr txBox="1"/>
          <p:nvPr/>
        </p:nvSpPr>
        <p:spPr>
          <a:xfrm>
            <a:off x="13173180" y="7627258"/>
            <a:ext cx="17125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21830</a:t>
            </a:r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EC2D89-1B03-429D-AEA6-F953173E4D1C}"/>
              </a:ext>
            </a:extLst>
          </p:cNvPr>
          <p:cNvSpPr txBox="1"/>
          <p:nvPr/>
        </p:nvSpPr>
        <p:spPr>
          <a:xfrm>
            <a:off x="16834569" y="7613319"/>
            <a:ext cx="201348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26990</a:t>
            </a:r>
            <a:endParaRPr lang="en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5D60E1-AEE7-49B2-B97A-E62B13EF5F11}"/>
              </a:ext>
            </a:extLst>
          </p:cNvPr>
          <p:cNvSpPr txBox="1"/>
          <p:nvPr/>
        </p:nvSpPr>
        <p:spPr>
          <a:xfrm>
            <a:off x="20542144" y="4570025"/>
            <a:ext cx="171120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33560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1504FF4-FC8E-44FE-95F9-ED48888810BD}"/>
                  </a:ext>
                </a:extLst>
              </p14:cNvPr>
              <p14:cNvContentPartPr/>
              <p14:nvPr/>
            </p14:nvContentPartPr>
            <p14:xfrm>
              <a:off x="16748889" y="8181351"/>
              <a:ext cx="1748520" cy="381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1504FF4-FC8E-44FE-95F9-ED48888810B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677249" y="8037711"/>
                <a:ext cx="1892160" cy="6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27793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79" y="2310569"/>
            <a:ext cx="2192880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Subang -&gt;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A11855-E5B7-4A93-83F2-47B9B4C91A7D}"/>
                  </a:ext>
                </a:extLst>
              </p14:cNvPr>
              <p14:cNvContentPartPr/>
              <p14:nvPr/>
            </p14:nvContentPartPr>
            <p14:xfrm>
              <a:off x="20397849" y="10924191"/>
              <a:ext cx="1926720" cy="33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A11855-E5B7-4A93-83F2-47B9B4C91A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25849" y="10780551"/>
                <a:ext cx="207036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CDD01A6-895D-4398-BEAF-7240405454F5}"/>
                  </a:ext>
                </a:extLst>
              </p14:cNvPr>
              <p14:cNvContentPartPr/>
              <p14:nvPr/>
            </p14:nvContentPartPr>
            <p14:xfrm>
              <a:off x="16562769" y="10877031"/>
              <a:ext cx="2205000" cy="375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CDD01A6-895D-4398-BEAF-7240405454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1129" y="10733391"/>
                <a:ext cx="234864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739407-A4E8-4FF6-AF67-824F23E30AF1}"/>
                  </a:ext>
                </a:extLst>
              </p14:cNvPr>
              <p14:cNvContentPartPr/>
              <p14:nvPr/>
            </p14:nvContentPartPr>
            <p14:xfrm>
              <a:off x="12556329" y="10971351"/>
              <a:ext cx="2173320" cy="357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739407-A4E8-4FF6-AF67-824F23E30A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84329" y="10827351"/>
                <a:ext cx="231696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52966BF-123D-4268-A64E-4ACDDCEB8341}"/>
                  </a:ext>
                </a:extLst>
              </p14:cNvPr>
              <p14:cNvContentPartPr/>
              <p14:nvPr/>
            </p14:nvContentPartPr>
            <p14:xfrm>
              <a:off x="9420369" y="10850751"/>
              <a:ext cx="1851840" cy="313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52966BF-123D-4268-A64E-4ACDDCEB834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48729" y="10707111"/>
                <a:ext cx="1995480" cy="60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A0F126D-8FD8-420D-83EB-6E765A739A7F}"/>
              </a:ext>
            </a:extLst>
          </p:cNvPr>
          <p:cNvGrpSpPr/>
          <p:nvPr/>
        </p:nvGrpSpPr>
        <p:grpSpPr>
          <a:xfrm>
            <a:off x="10736529" y="5766831"/>
            <a:ext cx="2129400" cy="5373720"/>
            <a:chOff x="10736529" y="5766831"/>
            <a:chExt cx="2129400" cy="537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DAF001-9F38-4564-8AD0-4B7C9F3CA878}"/>
                    </a:ext>
                  </a:extLst>
                </p14:cNvPr>
                <p14:cNvContentPartPr/>
                <p14:nvPr/>
              </p14:nvContentPartPr>
              <p14:xfrm>
                <a:off x="10736529" y="5766831"/>
                <a:ext cx="875880" cy="4619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DAF001-9F38-4564-8AD0-4B7C9F3CA87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00529" y="5731191"/>
                  <a:ext cx="947520" cy="46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77CAB01-9D8C-4C67-B530-C2DEDDBA1ACB}"/>
                    </a:ext>
                  </a:extLst>
                </p14:cNvPr>
                <p14:cNvContentPartPr/>
                <p14:nvPr/>
              </p14:nvContentPartPr>
              <p14:xfrm>
                <a:off x="11535009" y="11066031"/>
                <a:ext cx="1330920" cy="74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77CAB01-9D8C-4C67-B530-C2DEDDBA1AC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499369" y="11030391"/>
                  <a:ext cx="140256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37625D-B806-40ED-BD27-E7E48C890D38}"/>
                  </a:ext>
                </a:extLst>
              </p14:cNvPr>
              <p14:cNvContentPartPr/>
              <p14:nvPr/>
            </p14:nvContentPartPr>
            <p14:xfrm>
              <a:off x="15263169" y="11113191"/>
              <a:ext cx="112392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37625D-B806-40ED-BD27-E7E48C890D3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227529" y="11077191"/>
                <a:ext cx="119556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FC34543-BB22-4B4E-A3DA-64DCE5502954}"/>
              </a:ext>
            </a:extLst>
          </p:cNvPr>
          <p:cNvSpPr txBox="1"/>
          <p:nvPr/>
        </p:nvSpPr>
        <p:spPr>
          <a:xfrm>
            <a:off x="1722153" y="3452412"/>
            <a:ext cx="7030043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: 24590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86E009-0A10-406B-B52A-0817152E9EF4}"/>
              </a:ext>
            </a:extLst>
          </p:cNvPr>
          <p:cNvGrpSpPr/>
          <p:nvPr/>
        </p:nvGrpSpPr>
        <p:grpSpPr>
          <a:xfrm>
            <a:off x="18652209" y="8651511"/>
            <a:ext cx="2778480" cy="1786320"/>
            <a:chOff x="18652209" y="8651511"/>
            <a:chExt cx="2778480" cy="178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976038-CCAB-4FBF-B473-CB103ADAA47D}"/>
                    </a:ext>
                  </a:extLst>
                </p14:cNvPr>
                <p14:cNvContentPartPr/>
                <p14:nvPr/>
              </p14:nvContentPartPr>
              <p14:xfrm>
                <a:off x="21348249" y="8885511"/>
                <a:ext cx="82440" cy="1494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976038-CCAB-4FBF-B473-CB103ADAA47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312249" y="8849511"/>
                  <a:ext cx="154080" cy="15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235CF9-BE6E-4F88-994E-C096CAB38E05}"/>
                    </a:ext>
                  </a:extLst>
                </p14:cNvPr>
                <p14:cNvContentPartPr/>
                <p14:nvPr/>
              </p14:nvContentPartPr>
              <p14:xfrm>
                <a:off x="18652209" y="8651511"/>
                <a:ext cx="1957680" cy="1786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235CF9-BE6E-4F88-994E-C096CAB38E0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616209" y="8615511"/>
                  <a:ext cx="2029320" cy="18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C141FA-9268-4A69-A5FE-C425360A34A2}"/>
                  </a:ext>
                </a:extLst>
              </p14:cNvPr>
              <p14:cNvContentPartPr/>
              <p14:nvPr/>
            </p14:nvContentPartPr>
            <p14:xfrm>
              <a:off x="9495249" y="5057991"/>
              <a:ext cx="1901160" cy="568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C141FA-9268-4A69-A5FE-C425360A34A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423249" y="4913991"/>
                <a:ext cx="2044800" cy="85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97007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3704540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0 0 0 0 0 0 0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0 0 0 0 0 0 0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0 0 0 0 0 0 0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0 0 0 0 0 0 0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0 0 0 0 0 0 0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0 0 0 0 0 0 0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0 0 0 0 0 0 0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0 0 0 0 0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174731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74F6961-CBFA-462E-99ED-FD37BDDE6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81552"/>
              </p:ext>
            </p:extLst>
          </p:nvPr>
        </p:nvGraphicFramePr>
        <p:xfrm>
          <a:off x="664307" y="691531"/>
          <a:ext cx="6815016" cy="123329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3754">
                  <a:extLst>
                    <a:ext uri="{9D8B030D-6E8A-4147-A177-3AD203B41FA5}">
                      <a16:colId xmlns:a16="http://schemas.microsoft.com/office/drawing/2014/main" val="256034659"/>
                    </a:ext>
                  </a:extLst>
                </a:gridCol>
                <a:gridCol w="2485292">
                  <a:extLst>
                    <a:ext uri="{9D8B030D-6E8A-4147-A177-3AD203B41FA5}">
                      <a16:colId xmlns:a16="http://schemas.microsoft.com/office/drawing/2014/main" val="3065722969"/>
                    </a:ext>
                  </a:extLst>
                </a:gridCol>
                <a:gridCol w="2625970">
                  <a:extLst>
                    <a:ext uri="{9D8B030D-6E8A-4147-A177-3AD203B41FA5}">
                      <a16:colId xmlns:a16="http://schemas.microsoft.com/office/drawing/2014/main" val="1193511294"/>
                    </a:ext>
                  </a:extLst>
                </a:gridCol>
              </a:tblGrid>
              <a:tr h="811498">
                <a:tc>
                  <a:txBody>
                    <a:bodyPr/>
                    <a:lstStyle/>
                    <a:p>
                      <a:r>
                        <a:rPr lang="en-US" b="1" dirty="0" err="1"/>
                        <a:t>Huruf</a:t>
                      </a:r>
                      <a:endParaRPr lang="en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Frekuensi</a:t>
                      </a:r>
                      <a:endParaRPr lang="en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Probability</a:t>
                      </a:r>
                      <a:endParaRPr lang="en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72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0.02</a:t>
                      </a:r>
                    </a:p>
                    <a:p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89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0.02</a:t>
                      </a:r>
                      <a:endParaRPr lang="en-ID" b="1" dirty="0"/>
                    </a:p>
                    <a:p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44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0.02</a:t>
                      </a:r>
                      <a:endParaRPr lang="en-ID" b="1" dirty="0"/>
                    </a:p>
                    <a:p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0.02</a:t>
                      </a:r>
                      <a:endParaRPr lang="en-ID" b="1" dirty="0"/>
                    </a:p>
                    <a:p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2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Y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0.02</a:t>
                      </a:r>
                      <a:endParaRPr lang="en-ID" b="1" dirty="0"/>
                    </a:p>
                    <a:p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0.04</a:t>
                      </a:r>
                    </a:p>
                    <a:p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9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0.04</a:t>
                      </a:r>
                    </a:p>
                    <a:p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6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0.04</a:t>
                      </a:r>
                    </a:p>
                    <a:p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7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0.05</a:t>
                      </a:r>
                    </a:p>
                    <a:p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96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0.05</a:t>
                      </a:r>
                    </a:p>
                    <a:p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9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0.05</a:t>
                      </a:r>
                    </a:p>
                    <a:p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2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0.05</a:t>
                      </a:r>
                    </a:p>
                    <a:p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62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0.07</a:t>
                      </a:r>
                    </a:p>
                    <a:p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71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0.07</a:t>
                      </a:r>
                    </a:p>
                    <a:p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53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0.07</a:t>
                      </a:r>
                    </a:p>
                    <a:p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7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0.07</a:t>
                      </a:r>
                    </a:p>
                    <a:p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3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0.1</a:t>
                      </a:r>
                    </a:p>
                    <a:p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88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0.185</a:t>
                      </a:r>
                    </a:p>
                    <a:p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53831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48C726-0741-4EB4-8B7A-0B8BBC64E5A6}"/>
              </a:ext>
            </a:extLst>
          </p:cNvPr>
          <p:cNvCxnSpPr/>
          <p:nvPr/>
        </p:nvCxnSpPr>
        <p:spPr>
          <a:xfrm>
            <a:off x="7784123" y="1828800"/>
            <a:ext cx="164123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4E4581-D746-4AE9-BAAB-A17EF78EF131}"/>
              </a:ext>
            </a:extLst>
          </p:cNvPr>
          <p:cNvCxnSpPr>
            <a:cxnSpLocks/>
          </p:cNvCxnSpPr>
          <p:nvPr/>
        </p:nvCxnSpPr>
        <p:spPr>
          <a:xfrm flipV="1">
            <a:off x="7784122" y="1828800"/>
            <a:ext cx="1641231" cy="6916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DB06B2-5EC1-4A4F-8F3B-C2F37E6305C1}"/>
              </a:ext>
            </a:extLst>
          </p:cNvPr>
          <p:cNvCxnSpPr/>
          <p:nvPr/>
        </p:nvCxnSpPr>
        <p:spPr>
          <a:xfrm>
            <a:off x="7784123" y="3036277"/>
            <a:ext cx="164123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3226F3-B9BF-4720-9656-8C836D42146D}"/>
              </a:ext>
            </a:extLst>
          </p:cNvPr>
          <p:cNvCxnSpPr>
            <a:cxnSpLocks/>
          </p:cNvCxnSpPr>
          <p:nvPr/>
        </p:nvCxnSpPr>
        <p:spPr>
          <a:xfrm flipV="1">
            <a:off x="7784122" y="3036277"/>
            <a:ext cx="1641231" cy="6916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51664B-10D1-44E0-B916-E5FE013E6C0B}"/>
              </a:ext>
            </a:extLst>
          </p:cNvPr>
          <p:cNvCxnSpPr/>
          <p:nvPr/>
        </p:nvCxnSpPr>
        <p:spPr>
          <a:xfrm>
            <a:off x="7784123" y="4243754"/>
            <a:ext cx="164123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2524BC-C980-419B-8F89-ED70B47D22AE}"/>
              </a:ext>
            </a:extLst>
          </p:cNvPr>
          <p:cNvCxnSpPr>
            <a:cxnSpLocks/>
          </p:cNvCxnSpPr>
          <p:nvPr/>
        </p:nvCxnSpPr>
        <p:spPr>
          <a:xfrm flipV="1">
            <a:off x="7784122" y="4243754"/>
            <a:ext cx="1641231" cy="6916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122285-78C9-4255-BBE0-C7F58DACBEAE}"/>
              </a:ext>
            </a:extLst>
          </p:cNvPr>
          <p:cNvCxnSpPr/>
          <p:nvPr/>
        </p:nvCxnSpPr>
        <p:spPr>
          <a:xfrm>
            <a:off x="7784122" y="5720861"/>
            <a:ext cx="164123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A118FA-8575-43F6-9395-0A13625582B9}"/>
              </a:ext>
            </a:extLst>
          </p:cNvPr>
          <p:cNvCxnSpPr>
            <a:cxnSpLocks/>
          </p:cNvCxnSpPr>
          <p:nvPr/>
        </p:nvCxnSpPr>
        <p:spPr>
          <a:xfrm flipV="1">
            <a:off x="7784121" y="5720861"/>
            <a:ext cx="1641231" cy="6916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FAD0448-9A81-402F-BE0F-D4BED4B7DF59}"/>
              </a:ext>
            </a:extLst>
          </p:cNvPr>
          <p:cNvSpPr txBox="1"/>
          <p:nvPr/>
        </p:nvSpPr>
        <p:spPr>
          <a:xfrm>
            <a:off x="9566031" y="1592838"/>
            <a:ext cx="13129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8D0B59-A974-49D9-A871-88D4F05FB426}"/>
              </a:ext>
            </a:extLst>
          </p:cNvPr>
          <p:cNvSpPr txBox="1"/>
          <p:nvPr/>
        </p:nvSpPr>
        <p:spPr>
          <a:xfrm>
            <a:off x="9425354" y="2750423"/>
            <a:ext cx="13129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06A7E4-323C-4647-8A65-DB9F614F5564}"/>
              </a:ext>
            </a:extLst>
          </p:cNvPr>
          <p:cNvSpPr txBox="1"/>
          <p:nvPr/>
        </p:nvSpPr>
        <p:spPr>
          <a:xfrm>
            <a:off x="9589477" y="4117661"/>
            <a:ext cx="13129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3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085D3-26DF-4DD9-AA9F-F6DB44C6E749}"/>
              </a:ext>
            </a:extLst>
          </p:cNvPr>
          <p:cNvSpPr txBox="1"/>
          <p:nvPr/>
        </p:nvSpPr>
        <p:spPr>
          <a:xfrm>
            <a:off x="9566033" y="5484899"/>
            <a:ext cx="13129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97435-8791-41C8-8FD4-1DAF05032432}"/>
              </a:ext>
            </a:extLst>
          </p:cNvPr>
          <p:cNvCxnSpPr/>
          <p:nvPr/>
        </p:nvCxnSpPr>
        <p:spPr>
          <a:xfrm>
            <a:off x="10738340" y="2053718"/>
            <a:ext cx="164123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447FAF-99E7-4FB3-B1DC-A5C5E0B86997}"/>
              </a:ext>
            </a:extLst>
          </p:cNvPr>
          <p:cNvCxnSpPr>
            <a:cxnSpLocks/>
          </p:cNvCxnSpPr>
          <p:nvPr/>
        </p:nvCxnSpPr>
        <p:spPr>
          <a:xfrm flipV="1">
            <a:off x="10738339" y="2053718"/>
            <a:ext cx="1641231" cy="6916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5AF2C9-F633-41BF-BB4C-511C2B47A68D}"/>
              </a:ext>
            </a:extLst>
          </p:cNvPr>
          <p:cNvSpPr txBox="1"/>
          <p:nvPr/>
        </p:nvSpPr>
        <p:spPr>
          <a:xfrm>
            <a:off x="12309234" y="1745238"/>
            <a:ext cx="13129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F2655F-3C4B-4FD1-A3AE-3A54947C297D}"/>
              </a:ext>
            </a:extLst>
          </p:cNvPr>
          <p:cNvCxnSpPr/>
          <p:nvPr/>
        </p:nvCxnSpPr>
        <p:spPr>
          <a:xfrm>
            <a:off x="7784122" y="6928338"/>
            <a:ext cx="164123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BD794A-6D53-473F-8D99-40117B112794}"/>
              </a:ext>
            </a:extLst>
          </p:cNvPr>
          <p:cNvCxnSpPr>
            <a:cxnSpLocks/>
          </p:cNvCxnSpPr>
          <p:nvPr/>
        </p:nvCxnSpPr>
        <p:spPr>
          <a:xfrm flipV="1">
            <a:off x="7784121" y="6928338"/>
            <a:ext cx="1641231" cy="6916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4A4152-E0D7-44B4-9286-C1961A6156E2}"/>
              </a:ext>
            </a:extLst>
          </p:cNvPr>
          <p:cNvCxnSpPr/>
          <p:nvPr/>
        </p:nvCxnSpPr>
        <p:spPr>
          <a:xfrm>
            <a:off x="7795845" y="8135815"/>
            <a:ext cx="164123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026059-0FE8-40DB-9A73-585E382FA765}"/>
              </a:ext>
            </a:extLst>
          </p:cNvPr>
          <p:cNvCxnSpPr>
            <a:cxnSpLocks/>
          </p:cNvCxnSpPr>
          <p:nvPr/>
        </p:nvCxnSpPr>
        <p:spPr>
          <a:xfrm flipV="1">
            <a:off x="7795844" y="8135815"/>
            <a:ext cx="1641231" cy="6916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9E072B-7E99-49FE-810D-5893941385BA}"/>
              </a:ext>
            </a:extLst>
          </p:cNvPr>
          <p:cNvSpPr txBox="1"/>
          <p:nvPr/>
        </p:nvSpPr>
        <p:spPr>
          <a:xfrm>
            <a:off x="9566030" y="6692376"/>
            <a:ext cx="13129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F779BC-957E-49C5-9053-36B094119CE6}"/>
              </a:ext>
            </a:extLst>
          </p:cNvPr>
          <p:cNvSpPr txBox="1"/>
          <p:nvPr/>
        </p:nvSpPr>
        <p:spPr>
          <a:xfrm>
            <a:off x="9566033" y="7823652"/>
            <a:ext cx="13129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573393-CB4D-46C3-826D-135A4D267710}"/>
              </a:ext>
            </a:extLst>
          </p:cNvPr>
          <p:cNvCxnSpPr>
            <a:cxnSpLocks/>
          </p:cNvCxnSpPr>
          <p:nvPr/>
        </p:nvCxnSpPr>
        <p:spPr>
          <a:xfrm flipV="1">
            <a:off x="7795845" y="4353623"/>
            <a:ext cx="4724404" cy="530476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8B6A2F-3C51-4744-BD28-147B00C2E935}"/>
              </a:ext>
            </a:extLst>
          </p:cNvPr>
          <p:cNvCxnSpPr/>
          <p:nvPr/>
        </p:nvCxnSpPr>
        <p:spPr>
          <a:xfrm>
            <a:off x="10879018" y="4318454"/>
            <a:ext cx="164123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CCF0172-38C4-4C26-9E3D-51A50DDA4D54}"/>
              </a:ext>
            </a:extLst>
          </p:cNvPr>
          <p:cNvSpPr txBox="1"/>
          <p:nvPr/>
        </p:nvSpPr>
        <p:spPr>
          <a:xfrm>
            <a:off x="12461634" y="4007792"/>
            <a:ext cx="13129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5443FC-5252-486F-9500-D730574F05F7}"/>
              </a:ext>
            </a:extLst>
          </p:cNvPr>
          <p:cNvCxnSpPr/>
          <p:nvPr/>
        </p:nvCxnSpPr>
        <p:spPr>
          <a:xfrm>
            <a:off x="7784122" y="10174202"/>
            <a:ext cx="164123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3AA5873-5C4B-4B4F-B7D6-2B9004E4D0DC}"/>
              </a:ext>
            </a:extLst>
          </p:cNvPr>
          <p:cNvCxnSpPr>
            <a:cxnSpLocks/>
          </p:cNvCxnSpPr>
          <p:nvPr/>
        </p:nvCxnSpPr>
        <p:spPr>
          <a:xfrm flipV="1">
            <a:off x="7784121" y="10174202"/>
            <a:ext cx="1641231" cy="6916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4DE324-E29F-446C-87A6-CAA38EDEC28A}"/>
              </a:ext>
            </a:extLst>
          </p:cNvPr>
          <p:cNvSpPr txBox="1"/>
          <p:nvPr/>
        </p:nvSpPr>
        <p:spPr>
          <a:xfrm>
            <a:off x="9566029" y="9938240"/>
            <a:ext cx="13129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7AA67B-9E62-4201-999F-C283D681EBEF}"/>
              </a:ext>
            </a:extLst>
          </p:cNvPr>
          <p:cNvCxnSpPr>
            <a:cxnSpLocks/>
          </p:cNvCxnSpPr>
          <p:nvPr/>
        </p:nvCxnSpPr>
        <p:spPr>
          <a:xfrm flipV="1">
            <a:off x="7854459" y="5685693"/>
            <a:ext cx="4900249" cy="579563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CDE564-AB6C-4620-A24C-E9179F8B0A3A}"/>
              </a:ext>
            </a:extLst>
          </p:cNvPr>
          <p:cNvCxnSpPr>
            <a:cxnSpLocks/>
          </p:cNvCxnSpPr>
          <p:nvPr/>
        </p:nvCxnSpPr>
        <p:spPr>
          <a:xfrm>
            <a:off x="10668003" y="5720861"/>
            <a:ext cx="208670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CD41DA-1713-46F4-B143-DA0080265F26}"/>
              </a:ext>
            </a:extLst>
          </p:cNvPr>
          <p:cNvSpPr txBox="1"/>
          <p:nvPr/>
        </p:nvSpPr>
        <p:spPr>
          <a:xfrm>
            <a:off x="12520249" y="5474749"/>
            <a:ext cx="13129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C45B40-DB74-4E0A-861A-EE244D1C507C}"/>
              </a:ext>
            </a:extLst>
          </p:cNvPr>
          <p:cNvCxnSpPr/>
          <p:nvPr/>
        </p:nvCxnSpPr>
        <p:spPr>
          <a:xfrm>
            <a:off x="10597668" y="7154044"/>
            <a:ext cx="164123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272548-55C8-4341-A525-98DD8C42E321}"/>
              </a:ext>
            </a:extLst>
          </p:cNvPr>
          <p:cNvCxnSpPr>
            <a:cxnSpLocks/>
          </p:cNvCxnSpPr>
          <p:nvPr/>
        </p:nvCxnSpPr>
        <p:spPr>
          <a:xfrm flipV="1">
            <a:off x="10597667" y="7154044"/>
            <a:ext cx="1641231" cy="6916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F10EE11-25AB-481D-970D-53DCC0F1F712}"/>
              </a:ext>
            </a:extLst>
          </p:cNvPr>
          <p:cNvSpPr txBox="1"/>
          <p:nvPr/>
        </p:nvSpPr>
        <p:spPr>
          <a:xfrm>
            <a:off x="12356133" y="6941706"/>
            <a:ext cx="13129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12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165728D-10B5-4403-83E3-8549E81C8993}"/>
              </a:ext>
            </a:extLst>
          </p:cNvPr>
          <p:cNvCxnSpPr/>
          <p:nvPr/>
        </p:nvCxnSpPr>
        <p:spPr>
          <a:xfrm>
            <a:off x="7795846" y="12123574"/>
            <a:ext cx="164123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AE768D6-3734-4715-81D0-721E9A96AB57}"/>
              </a:ext>
            </a:extLst>
          </p:cNvPr>
          <p:cNvCxnSpPr>
            <a:cxnSpLocks/>
          </p:cNvCxnSpPr>
          <p:nvPr/>
        </p:nvCxnSpPr>
        <p:spPr>
          <a:xfrm flipV="1">
            <a:off x="7795845" y="12123574"/>
            <a:ext cx="1641231" cy="6916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943871C-337E-4094-927B-9B2E6D420295}"/>
              </a:ext>
            </a:extLst>
          </p:cNvPr>
          <p:cNvSpPr txBox="1"/>
          <p:nvPr/>
        </p:nvSpPr>
        <p:spPr>
          <a:xfrm>
            <a:off x="9566046" y="11887200"/>
            <a:ext cx="13129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15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2922F7-FC44-4C44-9A87-E35D2A6E73DB}"/>
              </a:ext>
            </a:extLst>
          </p:cNvPr>
          <p:cNvCxnSpPr>
            <a:cxnSpLocks/>
          </p:cNvCxnSpPr>
          <p:nvPr/>
        </p:nvCxnSpPr>
        <p:spPr>
          <a:xfrm>
            <a:off x="13692559" y="2110153"/>
            <a:ext cx="164123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8E8D4D4-5C64-4800-BDA4-04A67F9CC1F4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13774619" y="2110153"/>
            <a:ext cx="1559170" cy="213360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C9B4B9-0886-4EEF-99CE-59D8268A6123}"/>
              </a:ext>
            </a:extLst>
          </p:cNvPr>
          <p:cNvSpPr txBox="1"/>
          <p:nvPr/>
        </p:nvSpPr>
        <p:spPr>
          <a:xfrm>
            <a:off x="15193114" y="1828800"/>
            <a:ext cx="13129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11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C4CB374-0D23-408A-9052-A9BE67D77033}"/>
              </a:ext>
            </a:extLst>
          </p:cNvPr>
          <p:cNvCxnSpPr>
            <a:cxnSpLocks/>
          </p:cNvCxnSpPr>
          <p:nvPr/>
        </p:nvCxnSpPr>
        <p:spPr>
          <a:xfrm>
            <a:off x="13733588" y="5720861"/>
            <a:ext cx="164123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58AF93-CDF4-455B-B32E-42310848DE68}"/>
              </a:ext>
            </a:extLst>
          </p:cNvPr>
          <p:cNvCxnSpPr>
            <a:cxnSpLocks/>
          </p:cNvCxnSpPr>
          <p:nvPr/>
        </p:nvCxnSpPr>
        <p:spPr>
          <a:xfrm flipV="1">
            <a:off x="10861434" y="5795562"/>
            <a:ext cx="4513385" cy="448851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A9EE896-79FE-4EA6-9F4A-2639A73E62E2}"/>
              </a:ext>
            </a:extLst>
          </p:cNvPr>
          <p:cNvSpPr txBox="1"/>
          <p:nvPr/>
        </p:nvSpPr>
        <p:spPr>
          <a:xfrm>
            <a:off x="15345514" y="5433508"/>
            <a:ext cx="13129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16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247E25A-6E8E-4FF2-B66D-FF8000FEE859}"/>
              </a:ext>
            </a:extLst>
          </p:cNvPr>
          <p:cNvCxnSpPr>
            <a:cxnSpLocks/>
          </p:cNvCxnSpPr>
          <p:nvPr/>
        </p:nvCxnSpPr>
        <p:spPr>
          <a:xfrm>
            <a:off x="13551883" y="7215553"/>
            <a:ext cx="164123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8C94CA-FDCA-4D03-AD53-307732219C3E}"/>
              </a:ext>
            </a:extLst>
          </p:cNvPr>
          <p:cNvCxnSpPr>
            <a:cxnSpLocks/>
          </p:cNvCxnSpPr>
          <p:nvPr/>
        </p:nvCxnSpPr>
        <p:spPr>
          <a:xfrm flipV="1">
            <a:off x="10990402" y="7263914"/>
            <a:ext cx="4202712" cy="492664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89A4D52-8913-4972-817F-999F28F737C8}"/>
              </a:ext>
            </a:extLst>
          </p:cNvPr>
          <p:cNvSpPr txBox="1"/>
          <p:nvPr/>
        </p:nvSpPr>
        <p:spPr>
          <a:xfrm>
            <a:off x="15310348" y="7022089"/>
            <a:ext cx="13129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27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EAE8313-74BF-4FE1-B292-9D93F2883A53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16658499" y="2184853"/>
            <a:ext cx="1406771" cy="348461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3855975-A412-4100-AA0A-65A7D940FDAE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16658499" y="2184853"/>
            <a:ext cx="1406770" cy="348461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44D5BCD-992D-42B7-BC77-F7297C28C445}"/>
              </a:ext>
            </a:extLst>
          </p:cNvPr>
          <p:cNvCxnSpPr>
            <a:cxnSpLocks/>
          </p:cNvCxnSpPr>
          <p:nvPr/>
        </p:nvCxnSpPr>
        <p:spPr>
          <a:xfrm>
            <a:off x="16424039" y="2227383"/>
            <a:ext cx="164123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80139BE-DE41-47FE-B321-763B324DAA65}"/>
              </a:ext>
            </a:extLst>
          </p:cNvPr>
          <p:cNvSpPr txBox="1"/>
          <p:nvPr/>
        </p:nvSpPr>
        <p:spPr>
          <a:xfrm>
            <a:off x="18217669" y="2039816"/>
            <a:ext cx="13129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27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1DE5438-A5BE-47A7-AD4A-CDE0FE99F5C8}"/>
              </a:ext>
            </a:extLst>
          </p:cNvPr>
          <p:cNvCxnSpPr>
            <a:cxnSpLocks/>
          </p:cNvCxnSpPr>
          <p:nvPr/>
        </p:nvCxnSpPr>
        <p:spPr>
          <a:xfrm flipV="1">
            <a:off x="16746435" y="2399549"/>
            <a:ext cx="4202712" cy="492664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C0802BB-1BD5-44B2-B193-293817E6C036}"/>
              </a:ext>
            </a:extLst>
          </p:cNvPr>
          <p:cNvCxnSpPr>
            <a:cxnSpLocks/>
          </p:cNvCxnSpPr>
          <p:nvPr/>
        </p:nvCxnSpPr>
        <p:spPr>
          <a:xfrm>
            <a:off x="19307916" y="2429677"/>
            <a:ext cx="164123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CFA4233-9DFF-4C79-9ED2-1747FA157C03}"/>
              </a:ext>
            </a:extLst>
          </p:cNvPr>
          <p:cNvSpPr txBox="1"/>
          <p:nvPr/>
        </p:nvSpPr>
        <p:spPr>
          <a:xfrm>
            <a:off x="20855373" y="2163587"/>
            <a:ext cx="13129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54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B9CDD8E-D1DD-4B54-8870-5C3A834A5192}"/>
              </a:ext>
            </a:extLst>
          </p:cNvPr>
          <p:cNvSpPr txBox="1"/>
          <p:nvPr/>
        </p:nvSpPr>
        <p:spPr>
          <a:xfrm>
            <a:off x="19765124" y="1702708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3BDCD6-D28D-4490-9919-3001E9EE3E36}"/>
              </a:ext>
            </a:extLst>
          </p:cNvPr>
          <p:cNvSpPr txBox="1"/>
          <p:nvPr/>
        </p:nvSpPr>
        <p:spPr>
          <a:xfrm>
            <a:off x="16939854" y="1574873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5CD1FE-6D55-46E9-97AA-40E97958E45F}"/>
              </a:ext>
            </a:extLst>
          </p:cNvPr>
          <p:cNvSpPr txBox="1"/>
          <p:nvPr/>
        </p:nvSpPr>
        <p:spPr>
          <a:xfrm>
            <a:off x="14366637" y="1449983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5A07785-7898-4A83-AE08-A8132BC1D43D}"/>
              </a:ext>
            </a:extLst>
          </p:cNvPr>
          <p:cNvSpPr txBox="1"/>
          <p:nvPr/>
        </p:nvSpPr>
        <p:spPr>
          <a:xfrm>
            <a:off x="11277601" y="1306321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CEC365B-BD87-4AFB-81F8-918930A6F229}"/>
              </a:ext>
            </a:extLst>
          </p:cNvPr>
          <p:cNvSpPr txBox="1"/>
          <p:nvPr/>
        </p:nvSpPr>
        <p:spPr>
          <a:xfrm>
            <a:off x="8229600" y="1211087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D5B4B7-20D5-46D9-906F-6BFA15C1CEDD}"/>
              </a:ext>
            </a:extLst>
          </p:cNvPr>
          <p:cNvSpPr txBox="1"/>
          <p:nvPr/>
        </p:nvSpPr>
        <p:spPr>
          <a:xfrm>
            <a:off x="8376145" y="2430780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2A1191F-358E-40F1-95CD-1568AEE503AF}"/>
              </a:ext>
            </a:extLst>
          </p:cNvPr>
          <p:cNvSpPr txBox="1"/>
          <p:nvPr/>
        </p:nvSpPr>
        <p:spPr>
          <a:xfrm>
            <a:off x="8510957" y="3698370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51B33C6-D47E-4F15-B1C2-BC49A12EEDD0}"/>
              </a:ext>
            </a:extLst>
          </p:cNvPr>
          <p:cNvSpPr txBox="1"/>
          <p:nvPr/>
        </p:nvSpPr>
        <p:spPr>
          <a:xfrm>
            <a:off x="8440618" y="5147860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43CC8B-7A28-4A5F-9154-8630BDC16AD7}"/>
              </a:ext>
            </a:extLst>
          </p:cNvPr>
          <p:cNvSpPr txBox="1"/>
          <p:nvPr/>
        </p:nvSpPr>
        <p:spPr>
          <a:xfrm>
            <a:off x="11447585" y="3718328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1E86FE-424B-4203-8867-70D72D5DE01B}"/>
              </a:ext>
            </a:extLst>
          </p:cNvPr>
          <p:cNvSpPr txBox="1"/>
          <p:nvPr/>
        </p:nvSpPr>
        <p:spPr>
          <a:xfrm>
            <a:off x="14313887" y="5176493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739CD53-B1D9-4E42-8491-993D47593835}"/>
              </a:ext>
            </a:extLst>
          </p:cNvPr>
          <p:cNvSpPr txBox="1"/>
          <p:nvPr/>
        </p:nvSpPr>
        <p:spPr>
          <a:xfrm>
            <a:off x="10832134" y="5274603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2B88CF-D3B6-4F58-8091-BF2D04E34C01}"/>
              </a:ext>
            </a:extLst>
          </p:cNvPr>
          <p:cNvSpPr txBox="1"/>
          <p:nvPr/>
        </p:nvSpPr>
        <p:spPr>
          <a:xfrm>
            <a:off x="8206157" y="6444502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B4D3754-E4A7-4202-A05B-35FDABBF0EED}"/>
              </a:ext>
            </a:extLst>
          </p:cNvPr>
          <p:cNvSpPr txBox="1"/>
          <p:nvPr/>
        </p:nvSpPr>
        <p:spPr>
          <a:xfrm>
            <a:off x="10949355" y="6605171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5F5820-646D-408E-ADAF-2C6BBE9907D2}"/>
              </a:ext>
            </a:extLst>
          </p:cNvPr>
          <p:cNvSpPr txBox="1"/>
          <p:nvPr/>
        </p:nvSpPr>
        <p:spPr>
          <a:xfrm>
            <a:off x="14395938" y="6744419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EB2491-4964-45F4-B97D-980F9CA9E645}"/>
              </a:ext>
            </a:extLst>
          </p:cNvPr>
          <p:cNvSpPr txBox="1"/>
          <p:nvPr/>
        </p:nvSpPr>
        <p:spPr>
          <a:xfrm>
            <a:off x="8182707" y="7685156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F7E60A-763A-4CF8-B890-E0A3918579EC}"/>
              </a:ext>
            </a:extLst>
          </p:cNvPr>
          <p:cNvSpPr txBox="1"/>
          <p:nvPr/>
        </p:nvSpPr>
        <p:spPr>
          <a:xfrm>
            <a:off x="8135823" y="9675222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BFBCEB6-FB87-4B85-BDD5-375C72FA9BAA}"/>
              </a:ext>
            </a:extLst>
          </p:cNvPr>
          <p:cNvSpPr txBox="1"/>
          <p:nvPr/>
        </p:nvSpPr>
        <p:spPr>
          <a:xfrm>
            <a:off x="7995137" y="11692270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6E1A992-1EE2-4465-8B14-A5FC53A18265}"/>
              </a:ext>
            </a:extLst>
          </p:cNvPr>
          <p:cNvSpPr txBox="1"/>
          <p:nvPr/>
        </p:nvSpPr>
        <p:spPr>
          <a:xfrm>
            <a:off x="20064071" y="3990264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D570588-5E87-44DE-9B1A-D730A734803D}"/>
              </a:ext>
            </a:extLst>
          </p:cNvPr>
          <p:cNvSpPr txBox="1"/>
          <p:nvPr/>
        </p:nvSpPr>
        <p:spPr>
          <a:xfrm>
            <a:off x="17613955" y="3250156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2363CDF-42A9-4860-BB69-EBA372ADF14A}"/>
              </a:ext>
            </a:extLst>
          </p:cNvPr>
          <p:cNvSpPr txBox="1"/>
          <p:nvPr/>
        </p:nvSpPr>
        <p:spPr>
          <a:xfrm>
            <a:off x="14513184" y="3042893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12A167D-A6FD-499A-9B76-D2F540C3F37F}"/>
              </a:ext>
            </a:extLst>
          </p:cNvPr>
          <p:cNvSpPr txBox="1"/>
          <p:nvPr/>
        </p:nvSpPr>
        <p:spPr>
          <a:xfrm>
            <a:off x="11564842" y="2381215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A4D969A-2714-4E42-A3FA-97052CE90637}"/>
              </a:ext>
            </a:extLst>
          </p:cNvPr>
          <p:cNvSpPr txBox="1"/>
          <p:nvPr/>
        </p:nvSpPr>
        <p:spPr>
          <a:xfrm>
            <a:off x="8680944" y="3250156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8AEB1A3-67A8-4D8D-AEF1-39477627893E}"/>
              </a:ext>
            </a:extLst>
          </p:cNvPr>
          <p:cNvSpPr txBox="1"/>
          <p:nvPr/>
        </p:nvSpPr>
        <p:spPr>
          <a:xfrm>
            <a:off x="13944604" y="8596630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B9B7CA0-19FA-493A-B7D9-2105B503B64C}"/>
              </a:ext>
            </a:extLst>
          </p:cNvPr>
          <p:cNvSpPr txBox="1"/>
          <p:nvPr/>
        </p:nvSpPr>
        <p:spPr>
          <a:xfrm>
            <a:off x="13044856" y="7894742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50086AD-58BA-4D29-9CD9-F2E715FC39C0}"/>
              </a:ext>
            </a:extLst>
          </p:cNvPr>
          <p:cNvSpPr txBox="1"/>
          <p:nvPr/>
        </p:nvSpPr>
        <p:spPr>
          <a:xfrm>
            <a:off x="11893085" y="4752959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D64B86-43FA-44B2-8592-E540CBB613BD}"/>
              </a:ext>
            </a:extLst>
          </p:cNvPr>
          <p:cNvSpPr txBox="1"/>
          <p:nvPr/>
        </p:nvSpPr>
        <p:spPr>
          <a:xfrm>
            <a:off x="10158077" y="8342436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915D44-3FDB-4AA5-90CE-02D418DCD160}"/>
              </a:ext>
            </a:extLst>
          </p:cNvPr>
          <p:cNvSpPr txBox="1"/>
          <p:nvPr/>
        </p:nvSpPr>
        <p:spPr>
          <a:xfrm>
            <a:off x="11216058" y="7425769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54030E-D0E3-4536-BA74-68600704650F}"/>
              </a:ext>
            </a:extLst>
          </p:cNvPr>
          <p:cNvSpPr txBox="1"/>
          <p:nvPr/>
        </p:nvSpPr>
        <p:spPr>
          <a:xfrm>
            <a:off x="8376178" y="4587337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85148D-B0C9-4CA5-8785-C5E26CA23AC3}"/>
              </a:ext>
            </a:extLst>
          </p:cNvPr>
          <p:cNvSpPr txBox="1"/>
          <p:nvPr/>
        </p:nvSpPr>
        <p:spPr>
          <a:xfrm>
            <a:off x="8449412" y="6018232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258CFD4-D20C-4323-96A3-56EDD5CB0A1D}"/>
              </a:ext>
            </a:extLst>
          </p:cNvPr>
          <p:cNvSpPr txBox="1"/>
          <p:nvPr/>
        </p:nvSpPr>
        <p:spPr>
          <a:xfrm>
            <a:off x="7980506" y="8408866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138F2FB-EB82-4615-A7DB-FDBF78983C9D}"/>
              </a:ext>
            </a:extLst>
          </p:cNvPr>
          <p:cNvSpPr txBox="1"/>
          <p:nvPr/>
        </p:nvSpPr>
        <p:spPr>
          <a:xfrm>
            <a:off x="7725546" y="10568457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A1B70CD-E2A9-48DD-BE78-C54E54F7617C}"/>
              </a:ext>
            </a:extLst>
          </p:cNvPr>
          <p:cNvSpPr txBox="1"/>
          <p:nvPr/>
        </p:nvSpPr>
        <p:spPr>
          <a:xfrm>
            <a:off x="7930685" y="12584006"/>
            <a:ext cx="609599" cy="48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endParaRPr kumimoji="0" lang="en-ID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442177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C164C1-9695-4E0D-807C-7A658D657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14" y="2528137"/>
            <a:ext cx="20657361" cy="7407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14:cNvPr>
              <p14:cNvContentPartPr/>
              <p14:nvPr/>
            </p14:nvContentPartPr>
            <p14:xfrm>
              <a:off x="3549226" y="536830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4726" y="5359302"/>
                <a:ext cx="91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14:cNvPr>
              <p14:cNvContentPartPr/>
              <p14:nvPr/>
            </p14:nvContentPartPr>
            <p14:xfrm>
              <a:off x="4182106" y="278962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3106" y="27806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14:cNvPr>
              <p14:cNvContentPartPr/>
              <p14:nvPr/>
            </p14:nvContentPartPr>
            <p14:xfrm>
              <a:off x="1857586" y="2631222"/>
              <a:ext cx="2172600" cy="119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3586" y="2523582"/>
                <a:ext cx="2280240" cy="14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3732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C164C1-9695-4E0D-807C-7A658D657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86" y="2631222"/>
            <a:ext cx="20657361" cy="7407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14:cNvPr>
              <p14:cNvContentPartPr/>
              <p14:nvPr/>
            </p14:nvContentPartPr>
            <p14:xfrm>
              <a:off x="3549226" y="536830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4726" y="5359302"/>
                <a:ext cx="91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14:cNvPr>
              <p14:cNvContentPartPr/>
              <p14:nvPr/>
            </p14:nvContentPartPr>
            <p14:xfrm>
              <a:off x="4182106" y="278962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3106" y="27806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14:cNvPr>
              <p14:cNvContentPartPr/>
              <p14:nvPr/>
            </p14:nvContentPartPr>
            <p14:xfrm>
              <a:off x="1857586" y="2631222"/>
              <a:ext cx="2172600" cy="119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3586" y="2523582"/>
                <a:ext cx="2280240" cy="14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B4453F-1071-48ED-9132-DC06936BB6A5}"/>
                  </a:ext>
                </a:extLst>
              </p14:cNvPr>
              <p14:cNvContentPartPr/>
              <p14:nvPr/>
            </p14:nvContentPartPr>
            <p14:xfrm>
              <a:off x="6025209" y="1429191"/>
              <a:ext cx="9720" cy="9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B4453F-1071-48ED-9132-DC06936BB6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53569" y="1285191"/>
                <a:ext cx="1533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14:cNvPr>
              <p14:cNvContentPartPr/>
              <p14:nvPr/>
            </p14:nvContentPartPr>
            <p14:xfrm>
              <a:off x="5696169" y="3048471"/>
              <a:ext cx="2050920" cy="79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24529" y="2904831"/>
                <a:ext cx="2194560" cy="10854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197283A-6ECE-40E3-8634-5F353B4B3D57}"/>
              </a:ext>
            </a:extLst>
          </p:cNvPr>
          <p:cNvSpPr txBox="1"/>
          <p:nvPr/>
        </p:nvSpPr>
        <p:spPr>
          <a:xfrm>
            <a:off x="727351" y="6568888"/>
            <a:ext cx="4126003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4370(Depok)</a:t>
            </a: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10020 (Depok, Bekasi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9E14F-D583-4700-B0D6-1E4CDA60A534}"/>
              </a:ext>
            </a:extLst>
          </p:cNvPr>
          <p:cNvSpPr txBox="1"/>
          <p:nvPr/>
        </p:nvSpPr>
        <p:spPr>
          <a:xfrm>
            <a:off x="5357967" y="6675938"/>
            <a:ext cx="41260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5790 (Depok, Bekasi) 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2479126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C164C1-9695-4E0D-807C-7A658D657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86" y="2631222"/>
            <a:ext cx="20657361" cy="7407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14:cNvPr>
              <p14:cNvContentPartPr/>
              <p14:nvPr/>
            </p14:nvContentPartPr>
            <p14:xfrm>
              <a:off x="3549226" y="536830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4726" y="5359302"/>
                <a:ext cx="91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14:cNvPr>
              <p14:cNvContentPartPr/>
              <p14:nvPr/>
            </p14:nvContentPartPr>
            <p14:xfrm>
              <a:off x="4182106" y="278962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3106" y="27806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14:cNvPr>
              <p14:cNvContentPartPr/>
              <p14:nvPr/>
            </p14:nvContentPartPr>
            <p14:xfrm>
              <a:off x="1857586" y="2631222"/>
              <a:ext cx="2172600" cy="119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3586" y="2523582"/>
                <a:ext cx="2280240" cy="14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14:cNvPr>
              <p14:cNvContentPartPr/>
              <p14:nvPr/>
            </p14:nvContentPartPr>
            <p14:xfrm>
              <a:off x="5696169" y="3048471"/>
              <a:ext cx="2050920" cy="79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4529" y="2904831"/>
                <a:ext cx="219456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14:cNvPr>
              <p14:cNvContentPartPr/>
              <p14:nvPr/>
            </p14:nvContentPartPr>
            <p14:xfrm>
              <a:off x="2229369" y="6099111"/>
              <a:ext cx="162000" cy="270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7729" y="5955111"/>
                <a:ext cx="305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14:cNvPr>
              <p14:cNvContentPartPr/>
              <p14:nvPr/>
            </p14:nvContentPartPr>
            <p14:xfrm>
              <a:off x="2151249" y="5640111"/>
              <a:ext cx="1867680" cy="1125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9249" y="5496111"/>
                <a:ext cx="2011320" cy="1413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AD19652-04E3-4D12-8CD3-27EF57DF3D84}"/>
              </a:ext>
            </a:extLst>
          </p:cNvPr>
          <p:cNvSpPr txBox="1"/>
          <p:nvPr/>
        </p:nvSpPr>
        <p:spPr>
          <a:xfrm>
            <a:off x="5787789" y="5157927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10020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814C50-EA62-465B-81BE-AF695CDF029C}"/>
              </a:ext>
            </a:extLst>
          </p:cNvPr>
          <p:cNvSpPr txBox="1"/>
          <p:nvPr/>
        </p:nvSpPr>
        <p:spPr>
          <a:xfrm>
            <a:off x="1486224" y="10059521"/>
            <a:ext cx="41260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10850 (Depok, Bogor)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14:cNvPr>
              <p14:cNvContentPartPr/>
              <p14:nvPr/>
            </p14:nvContentPartPr>
            <p14:xfrm>
              <a:off x="4102809" y="3329271"/>
              <a:ext cx="1244520" cy="2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4169" y="3320271"/>
                <a:ext cx="1262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14:cNvPr>
              <p14:cNvContentPartPr/>
              <p14:nvPr/>
            </p14:nvContentPartPr>
            <p14:xfrm>
              <a:off x="2953689" y="4102911"/>
              <a:ext cx="117720" cy="137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4689" y="4093911"/>
                <a:ext cx="13536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F4948A6-808E-4DD7-A634-FEB9E813328B}"/>
                  </a:ext>
                </a:extLst>
              </p14:cNvPr>
              <p14:cNvContentPartPr/>
              <p14:nvPr/>
            </p14:nvContentPartPr>
            <p14:xfrm>
              <a:off x="5712009" y="5926671"/>
              <a:ext cx="2073960" cy="929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F4948A6-808E-4DD7-A634-FEB9E813328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40369" y="5782671"/>
                <a:ext cx="2217600" cy="12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AFE4357-808B-4423-9C17-2C68DD5CBA45}"/>
                  </a:ext>
                </a:extLst>
              </p14:cNvPr>
              <p14:cNvContentPartPr/>
              <p14:nvPr/>
            </p14:nvContentPartPr>
            <p14:xfrm>
              <a:off x="6681849" y="4125951"/>
              <a:ext cx="360" cy="1357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AFE4357-808B-4423-9C17-2C68DD5CBA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45849" y="4089951"/>
                <a:ext cx="72000" cy="14292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00DA4DF-029B-4B38-A383-99C6BE586B90}"/>
              </a:ext>
            </a:extLst>
          </p:cNvPr>
          <p:cNvSpPr txBox="1"/>
          <p:nvPr/>
        </p:nvSpPr>
        <p:spPr>
          <a:xfrm>
            <a:off x="5684087" y="9955567"/>
            <a:ext cx="4126003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10680(Depok, Bogor)</a:t>
            </a: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19540(</a:t>
            </a:r>
            <a:r>
              <a:rPr kumimoji="0" lang="en-US" sz="28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Depok,Bekasi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sz="28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Karawang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9F90B4-4C51-4DB2-BB7F-5B811596B5BB}"/>
              </a:ext>
            </a:extLst>
          </p:cNvPr>
          <p:cNvSpPr txBox="1"/>
          <p:nvPr/>
        </p:nvSpPr>
        <p:spPr>
          <a:xfrm>
            <a:off x="9554829" y="5699648"/>
            <a:ext cx="41260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13590 (Depok, Bogor)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437933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C164C1-9695-4E0D-807C-7A658D657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86" y="2631222"/>
            <a:ext cx="20657361" cy="7407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14:cNvPr>
              <p14:cNvContentPartPr/>
              <p14:nvPr/>
            </p14:nvContentPartPr>
            <p14:xfrm>
              <a:off x="3549226" y="536830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4726" y="5359302"/>
                <a:ext cx="91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14:cNvPr>
              <p14:cNvContentPartPr/>
              <p14:nvPr/>
            </p14:nvContentPartPr>
            <p14:xfrm>
              <a:off x="4182106" y="278962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3106" y="27806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14:cNvPr>
              <p14:cNvContentPartPr/>
              <p14:nvPr/>
            </p14:nvContentPartPr>
            <p14:xfrm>
              <a:off x="1857586" y="2631222"/>
              <a:ext cx="2172600" cy="119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3586" y="2523582"/>
                <a:ext cx="2280240" cy="14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14:cNvPr>
              <p14:cNvContentPartPr/>
              <p14:nvPr/>
            </p14:nvContentPartPr>
            <p14:xfrm>
              <a:off x="5696169" y="3048471"/>
              <a:ext cx="2050920" cy="79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4529" y="2904831"/>
                <a:ext cx="219456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14:cNvPr>
              <p14:cNvContentPartPr/>
              <p14:nvPr/>
            </p14:nvContentPartPr>
            <p14:xfrm>
              <a:off x="2229369" y="6099111"/>
              <a:ext cx="162000" cy="270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7729" y="5955111"/>
                <a:ext cx="305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14:cNvPr>
              <p14:cNvContentPartPr/>
              <p14:nvPr/>
            </p14:nvContentPartPr>
            <p14:xfrm>
              <a:off x="2151249" y="5640111"/>
              <a:ext cx="1867680" cy="1125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9249" y="5496111"/>
                <a:ext cx="2011320" cy="14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14:cNvPr>
              <p14:cNvContentPartPr/>
              <p14:nvPr/>
            </p14:nvContentPartPr>
            <p14:xfrm>
              <a:off x="4102809" y="3329271"/>
              <a:ext cx="1244520" cy="2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4169" y="3320271"/>
                <a:ext cx="1262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14:cNvPr>
              <p14:cNvContentPartPr/>
              <p14:nvPr/>
            </p14:nvContentPartPr>
            <p14:xfrm>
              <a:off x="2953689" y="4102911"/>
              <a:ext cx="117720" cy="137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4689" y="4093911"/>
                <a:ext cx="13536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14:cNvPr>
              <p14:cNvContentPartPr/>
              <p14:nvPr/>
            </p14:nvContentPartPr>
            <p14:xfrm>
              <a:off x="7947969" y="745523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9329" y="74462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14:cNvPr>
              <p14:cNvContentPartPr/>
              <p14:nvPr/>
            </p14:nvContentPartPr>
            <p14:xfrm>
              <a:off x="8299689" y="679859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1049" y="67895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14:cNvPr>
              <p14:cNvContentPartPr/>
              <p14:nvPr/>
            </p14:nvContentPartPr>
            <p14:xfrm>
              <a:off x="5364609" y="5936391"/>
              <a:ext cx="2375640" cy="970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2969" y="5792391"/>
                <a:ext cx="2519280" cy="12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14:cNvPr>
              <p14:cNvContentPartPr/>
              <p14:nvPr/>
            </p14:nvContentPartPr>
            <p14:xfrm>
              <a:off x="4571889" y="74951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5889" y="7138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14:cNvPr>
              <p14:cNvContentPartPr/>
              <p14:nvPr/>
            </p14:nvContentPartPr>
            <p14:xfrm>
              <a:off x="6634689" y="4102911"/>
              <a:ext cx="74160" cy="1451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9049" y="4066911"/>
                <a:ext cx="145800" cy="15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14:cNvPr>
              <p14:cNvContentPartPr/>
              <p14:nvPr/>
            </p14:nvContentPartPr>
            <p14:xfrm>
              <a:off x="4079049" y="3305151"/>
              <a:ext cx="1312920" cy="95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3049" y="3269511"/>
                <a:ext cx="13845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14:cNvPr>
              <p14:cNvContentPartPr/>
              <p14:nvPr/>
            </p14:nvContentPartPr>
            <p14:xfrm>
              <a:off x="2950809" y="4125951"/>
              <a:ext cx="145080" cy="1336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14809" y="4089951"/>
                <a:ext cx="216720" cy="140796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FF0A832-9DA4-44EA-99FE-F74DD1B78AE8}"/>
              </a:ext>
            </a:extLst>
          </p:cNvPr>
          <p:cNvSpPr txBox="1"/>
          <p:nvPr/>
        </p:nvSpPr>
        <p:spPr>
          <a:xfrm>
            <a:off x="8300049" y="10926378"/>
            <a:ext cx="2789262" cy="1335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14:cNvPr>
              <p14:cNvContentPartPr/>
              <p14:nvPr/>
            </p14:nvContentPartPr>
            <p14:xfrm>
              <a:off x="5197569" y="8909271"/>
              <a:ext cx="2592000" cy="711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25929" y="8765631"/>
                <a:ext cx="273564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14:cNvPr>
              <p14:cNvContentPartPr/>
              <p14:nvPr/>
            </p14:nvContentPartPr>
            <p14:xfrm>
              <a:off x="3775209" y="6822351"/>
              <a:ext cx="1967400" cy="1760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9209" y="6786711"/>
                <a:ext cx="2039040" cy="18316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FD62377-3C1F-49B8-920F-AF28135F0117}"/>
              </a:ext>
            </a:extLst>
          </p:cNvPr>
          <p:cNvSpPr txBox="1"/>
          <p:nvPr/>
        </p:nvSpPr>
        <p:spPr>
          <a:xfrm>
            <a:off x="5787789" y="5157927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10020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F80BC-A78F-4BF0-9E88-0BBF24518EC6}"/>
              </a:ext>
            </a:extLst>
          </p:cNvPr>
          <p:cNvSpPr txBox="1"/>
          <p:nvPr/>
        </p:nvSpPr>
        <p:spPr>
          <a:xfrm>
            <a:off x="5737929" y="8033104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10680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7A66C4-BA68-40A7-B069-5FEAC668AA17}"/>
              </a:ext>
            </a:extLst>
          </p:cNvPr>
          <p:cNvSpPr txBox="1"/>
          <p:nvPr/>
        </p:nvSpPr>
        <p:spPr>
          <a:xfrm>
            <a:off x="1173907" y="10154705"/>
            <a:ext cx="41260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10850 (Depok, Bogor)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62BFAB-A730-421E-B4E1-4C8AC9BC002C}"/>
              </a:ext>
            </a:extLst>
          </p:cNvPr>
          <p:cNvSpPr txBox="1"/>
          <p:nvPr/>
        </p:nvSpPr>
        <p:spPr>
          <a:xfrm>
            <a:off x="7947969" y="10229215"/>
            <a:ext cx="543039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17180 (Depok, Bogor, </a:t>
            </a:r>
            <a:r>
              <a:rPr kumimoji="0" lang="en-US" sz="28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Cianjur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172D2F-3E26-4D25-98B9-4AD33028A856}"/>
              </a:ext>
            </a:extLst>
          </p:cNvPr>
          <p:cNvSpPr txBox="1"/>
          <p:nvPr/>
        </p:nvSpPr>
        <p:spPr>
          <a:xfrm>
            <a:off x="8266273" y="5481711"/>
            <a:ext cx="602555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13590 (Depok, Bekasi, </a:t>
            </a:r>
            <a:r>
              <a:rPr kumimoji="0" lang="en-US" sz="28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Karawang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999371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C164C1-9695-4E0D-807C-7A658D657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86" y="2631222"/>
            <a:ext cx="20657361" cy="7407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14:cNvPr>
              <p14:cNvContentPartPr/>
              <p14:nvPr/>
            </p14:nvContentPartPr>
            <p14:xfrm>
              <a:off x="3549226" y="536830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4726" y="5359302"/>
                <a:ext cx="91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14:cNvPr>
              <p14:cNvContentPartPr/>
              <p14:nvPr/>
            </p14:nvContentPartPr>
            <p14:xfrm>
              <a:off x="4182106" y="278962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3106" y="27806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14:cNvPr>
              <p14:cNvContentPartPr/>
              <p14:nvPr/>
            </p14:nvContentPartPr>
            <p14:xfrm>
              <a:off x="1857586" y="2631222"/>
              <a:ext cx="2172600" cy="119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3586" y="2523582"/>
                <a:ext cx="2280240" cy="14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14:cNvPr>
              <p14:cNvContentPartPr/>
              <p14:nvPr/>
            </p14:nvContentPartPr>
            <p14:xfrm>
              <a:off x="5696169" y="3048471"/>
              <a:ext cx="2050920" cy="79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4529" y="2904831"/>
                <a:ext cx="219456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14:cNvPr>
              <p14:cNvContentPartPr/>
              <p14:nvPr/>
            </p14:nvContentPartPr>
            <p14:xfrm>
              <a:off x="2229369" y="6099111"/>
              <a:ext cx="162000" cy="270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7729" y="5955111"/>
                <a:ext cx="305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14:cNvPr>
              <p14:cNvContentPartPr/>
              <p14:nvPr/>
            </p14:nvContentPartPr>
            <p14:xfrm>
              <a:off x="2151249" y="5640111"/>
              <a:ext cx="1867680" cy="1125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9249" y="5496111"/>
                <a:ext cx="2011320" cy="14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14:cNvPr>
              <p14:cNvContentPartPr/>
              <p14:nvPr/>
            </p14:nvContentPartPr>
            <p14:xfrm>
              <a:off x="4102809" y="3329271"/>
              <a:ext cx="1244520" cy="2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4169" y="3320271"/>
                <a:ext cx="1262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14:cNvPr>
              <p14:cNvContentPartPr/>
              <p14:nvPr/>
            </p14:nvContentPartPr>
            <p14:xfrm>
              <a:off x="2953689" y="4102911"/>
              <a:ext cx="117720" cy="137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4689" y="4093911"/>
                <a:ext cx="13536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14:cNvPr>
              <p14:cNvContentPartPr/>
              <p14:nvPr/>
            </p14:nvContentPartPr>
            <p14:xfrm>
              <a:off x="7947969" y="745523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9329" y="74462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14:cNvPr>
              <p14:cNvContentPartPr/>
              <p14:nvPr/>
            </p14:nvContentPartPr>
            <p14:xfrm>
              <a:off x="8299689" y="679859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1049" y="67895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14:cNvPr>
              <p14:cNvContentPartPr/>
              <p14:nvPr/>
            </p14:nvContentPartPr>
            <p14:xfrm>
              <a:off x="5364609" y="5936391"/>
              <a:ext cx="2375640" cy="970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2969" y="5792391"/>
                <a:ext cx="2519280" cy="12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14:cNvPr>
              <p14:cNvContentPartPr/>
              <p14:nvPr/>
            </p14:nvContentPartPr>
            <p14:xfrm>
              <a:off x="4571889" y="74951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5889" y="7138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14:cNvPr>
              <p14:cNvContentPartPr/>
              <p14:nvPr/>
            </p14:nvContentPartPr>
            <p14:xfrm>
              <a:off x="6634689" y="4102911"/>
              <a:ext cx="74160" cy="1451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9049" y="4066911"/>
                <a:ext cx="145800" cy="15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14:cNvPr>
              <p14:cNvContentPartPr/>
              <p14:nvPr/>
            </p14:nvContentPartPr>
            <p14:xfrm>
              <a:off x="4079049" y="3305151"/>
              <a:ext cx="1312920" cy="95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3049" y="3269511"/>
                <a:ext cx="13845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14:cNvPr>
              <p14:cNvContentPartPr/>
              <p14:nvPr/>
            </p14:nvContentPartPr>
            <p14:xfrm>
              <a:off x="2950809" y="4125951"/>
              <a:ext cx="145080" cy="1336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14809" y="4089951"/>
                <a:ext cx="216720" cy="140796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FF0A832-9DA4-44EA-99FE-F74DD1B78AE8}"/>
              </a:ext>
            </a:extLst>
          </p:cNvPr>
          <p:cNvSpPr txBox="1"/>
          <p:nvPr/>
        </p:nvSpPr>
        <p:spPr>
          <a:xfrm>
            <a:off x="8300049" y="10926378"/>
            <a:ext cx="2789262" cy="1335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14:cNvPr>
              <p14:cNvContentPartPr/>
              <p14:nvPr/>
            </p14:nvContentPartPr>
            <p14:xfrm>
              <a:off x="5197569" y="8909271"/>
              <a:ext cx="2592000" cy="711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25929" y="8765631"/>
                <a:ext cx="273564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14:cNvPr>
              <p14:cNvContentPartPr/>
              <p14:nvPr/>
            </p14:nvContentPartPr>
            <p14:xfrm>
              <a:off x="3775209" y="6822351"/>
              <a:ext cx="1967400" cy="1760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9209" y="6786711"/>
                <a:ext cx="2039040" cy="18316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FD62377-3C1F-49B8-920F-AF28135F0117}"/>
              </a:ext>
            </a:extLst>
          </p:cNvPr>
          <p:cNvSpPr txBox="1"/>
          <p:nvPr/>
        </p:nvSpPr>
        <p:spPr>
          <a:xfrm>
            <a:off x="5787789" y="5157927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10020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F80BC-A78F-4BF0-9E88-0BBF24518EC6}"/>
              </a:ext>
            </a:extLst>
          </p:cNvPr>
          <p:cNvSpPr txBox="1"/>
          <p:nvPr/>
        </p:nvSpPr>
        <p:spPr>
          <a:xfrm>
            <a:off x="5737929" y="8033104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10680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62BFAB-A730-421E-B4E1-4C8AC9BC002C}"/>
              </a:ext>
            </a:extLst>
          </p:cNvPr>
          <p:cNvSpPr txBox="1"/>
          <p:nvPr/>
        </p:nvSpPr>
        <p:spPr>
          <a:xfrm>
            <a:off x="7947969" y="10229215"/>
            <a:ext cx="543039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17180 (Depok, Bogor, </a:t>
            </a:r>
            <a:r>
              <a:rPr kumimoji="0" lang="en-US" sz="28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Cianjur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172D2F-3E26-4D25-98B9-4AD33028A856}"/>
              </a:ext>
            </a:extLst>
          </p:cNvPr>
          <p:cNvSpPr txBox="1"/>
          <p:nvPr/>
        </p:nvSpPr>
        <p:spPr>
          <a:xfrm>
            <a:off x="8266273" y="5481711"/>
            <a:ext cx="602555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13590 (Depok, Bekasi, </a:t>
            </a:r>
            <a:r>
              <a:rPr kumimoji="0" lang="en-US" sz="28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Karawang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14:cNvPr>
              <p14:cNvContentPartPr/>
              <p14:nvPr/>
            </p14:nvContentPartPr>
            <p14:xfrm>
              <a:off x="1982409" y="9073071"/>
              <a:ext cx="2158560" cy="758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10769" y="8929431"/>
                <a:ext cx="230220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14:cNvPr>
              <p14:cNvContentPartPr/>
              <p14:nvPr/>
            </p14:nvContentPartPr>
            <p14:xfrm>
              <a:off x="2944329" y="7056351"/>
              <a:ext cx="9360" cy="1430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08689" y="7020351"/>
                <a:ext cx="81000" cy="15019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95B2BAE-714C-4874-BCDA-F9D96A655CF5}"/>
              </a:ext>
            </a:extLst>
          </p:cNvPr>
          <p:cNvSpPr txBox="1"/>
          <p:nvPr/>
        </p:nvSpPr>
        <p:spPr>
          <a:xfrm>
            <a:off x="960347" y="8523362"/>
            <a:ext cx="41260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10850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99006D-D65B-400C-8CC9-1BF5B30053B2}"/>
              </a:ext>
            </a:extLst>
          </p:cNvPr>
          <p:cNvSpPr txBox="1"/>
          <p:nvPr/>
        </p:nvSpPr>
        <p:spPr>
          <a:xfrm>
            <a:off x="8266272" y="1881539"/>
            <a:ext cx="602555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17040 (Depok, Bekasi, </a:t>
            </a:r>
            <a:r>
              <a:rPr kumimoji="0" lang="en-US" sz="28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Karawang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257627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C164C1-9695-4E0D-807C-7A658D657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86" y="2631222"/>
            <a:ext cx="20657361" cy="7407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14:cNvPr>
              <p14:cNvContentPartPr/>
              <p14:nvPr/>
            </p14:nvContentPartPr>
            <p14:xfrm>
              <a:off x="3549226" y="536830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4726" y="5359302"/>
                <a:ext cx="91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14:cNvPr>
              <p14:cNvContentPartPr/>
              <p14:nvPr/>
            </p14:nvContentPartPr>
            <p14:xfrm>
              <a:off x="4182106" y="278962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3106" y="27806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14:cNvPr>
              <p14:cNvContentPartPr/>
              <p14:nvPr/>
            </p14:nvContentPartPr>
            <p14:xfrm>
              <a:off x="1857586" y="2631222"/>
              <a:ext cx="2172600" cy="119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3586" y="2523582"/>
                <a:ext cx="2280240" cy="14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14:cNvPr>
              <p14:cNvContentPartPr/>
              <p14:nvPr/>
            </p14:nvContentPartPr>
            <p14:xfrm>
              <a:off x="5696169" y="3048471"/>
              <a:ext cx="2050920" cy="79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4529" y="2904831"/>
                <a:ext cx="219456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14:cNvPr>
              <p14:cNvContentPartPr/>
              <p14:nvPr/>
            </p14:nvContentPartPr>
            <p14:xfrm>
              <a:off x="2229369" y="6099111"/>
              <a:ext cx="162000" cy="270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7729" y="5955111"/>
                <a:ext cx="305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14:cNvPr>
              <p14:cNvContentPartPr/>
              <p14:nvPr/>
            </p14:nvContentPartPr>
            <p14:xfrm>
              <a:off x="2151249" y="5640111"/>
              <a:ext cx="1867680" cy="1125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9249" y="5496111"/>
                <a:ext cx="2011320" cy="14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14:cNvPr>
              <p14:cNvContentPartPr/>
              <p14:nvPr/>
            </p14:nvContentPartPr>
            <p14:xfrm>
              <a:off x="4102809" y="3329271"/>
              <a:ext cx="1244520" cy="2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4169" y="3320271"/>
                <a:ext cx="1262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14:cNvPr>
              <p14:cNvContentPartPr/>
              <p14:nvPr/>
            </p14:nvContentPartPr>
            <p14:xfrm>
              <a:off x="2953689" y="4102911"/>
              <a:ext cx="117720" cy="137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4689" y="4093911"/>
                <a:ext cx="13536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14:cNvPr>
              <p14:cNvContentPartPr/>
              <p14:nvPr/>
            </p14:nvContentPartPr>
            <p14:xfrm>
              <a:off x="7947969" y="745523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9329" y="74462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14:cNvPr>
              <p14:cNvContentPartPr/>
              <p14:nvPr/>
            </p14:nvContentPartPr>
            <p14:xfrm>
              <a:off x="8299689" y="679859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1049" y="67895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14:cNvPr>
              <p14:cNvContentPartPr/>
              <p14:nvPr/>
            </p14:nvContentPartPr>
            <p14:xfrm>
              <a:off x="5364609" y="5936391"/>
              <a:ext cx="2375640" cy="970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2969" y="5792391"/>
                <a:ext cx="2519280" cy="12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14:cNvPr>
              <p14:cNvContentPartPr/>
              <p14:nvPr/>
            </p14:nvContentPartPr>
            <p14:xfrm>
              <a:off x="4571889" y="74951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5889" y="7138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14:cNvPr>
              <p14:cNvContentPartPr/>
              <p14:nvPr/>
            </p14:nvContentPartPr>
            <p14:xfrm>
              <a:off x="6634689" y="4102911"/>
              <a:ext cx="74160" cy="1451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9049" y="4066911"/>
                <a:ext cx="145800" cy="15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14:cNvPr>
              <p14:cNvContentPartPr/>
              <p14:nvPr/>
            </p14:nvContentPartPr>
            <p14:xfrm>
              <a:off x="4079049" y="3305151"/>
              <a:ext cx="1312920" cy="95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3049" y="3269511"/>
                <a:ext cx="13845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14:cNvPr>
              <p14:cNvContentPartPr/>
              <p14:nvPr/>
            </p14:nvContentPartPr>
            <p14:xfrm>
              <a:off x="2950809" y="4125951"/>
              <a:ext cx="145080" cy="1336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14809" y="4089951"/>
                <a:ext cx="216720" cy="140796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FF0A832-9DA4-44EA-99FE-F74DD1B78AE8}"/>
              </a:ext>
            </a:extLst>
          </p:cNvPr>
          <p:cNvSpPr txBox="1"/>
          <p:nvPr/>
        </p:nvSpPr>
        <p:spPr>
          <a:xfrm>
            <a:off x="8300049" y="10926378"/>
            <a:ext cx="2789262" cy="1335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14:cNvPr>
              <p14:cNvContentPartPr/>
              <p14:nvPr/>
            </p14:nvContentPartPr>
            <p14:xfrm>
              <a:off x="5197569" y="8909271"/>
              <a:ext cx="2592000" cy="711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25929" y="8765631"/>
                <a:ext cx="273564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14:cNvPr>
              <p14:cNvContentPartPr/>
              <p14:nvPr/>
            </p14:nvContentPartPr>
            <p14:xfrm>
              <a:off x="3775209" y="6822351"/>
              <a:ext cx="1967400" cy="1760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9209" y="6786711"/>
                <a:ext cx="2039040" cy="18316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FD62377-3C1F-49B8-920F-AF28135F0117}"/>
              </a:ext>
            </a:extLst>
          </p:cNvPr>
          <p:cNvSpPr txBox="1"/>
          <p:nvPr/>
        </p:nvSpPr>
        <p:spPr>
          <a:xfrm>
            <a:off x="5787789" y="5157927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10020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F80BC-A78F-4BF0-9E88-0BBF24518EC6}"/>
              </a:ext>
            </a:extLst>
          </p:cNvPr>
          <p:cNvSpPr txBox="1"/>
          <p:nvPr/>
        </p:nvSpPr>
        <p:spPr>
          <a:xfrm>
            <a:off x="5737929" y="8033104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10680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62BFAB-A730-421E-B4E1-4C8AC9BC002C}"/>
              </a:ext>
            </a:extLst>
          </p:cNvPr>
          <p:cNvSpPr txBox="1"/>
          <p:nvPr/>
        </p:nvSpPr>
        <p:spPr>
          <a:xfrm>
            <a:off x="7947969" y="10229215"/>
            <a:ext cx="543039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17180 (Depok, Bogor, </a:t>
            </a:r>
            <a:r>
              <a:rPr kumimoji="0" lang="en-US" sz="28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Cianjur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172D2F-3E26-4D25-98B9-4AD33028A856}"/>
              </a:ext>
            </a:extLst>
          </p:cNvPr>
          <p:cNvSpPr txBox="1"/>
          <p:nvPr/>
        </p:nvSpPr>
        <p:spPr>
          <a:xfrm>
            <a:off x="9491278" y="5695521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13590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14:cNvPr>
              <p14:cNvContentPartPr/>
              <p14:nvPr/>
            </p14:nvContentPartPr>
            <p14:xfrm>
              <a:off x="1982409" y="9073071"/>
              <a:ext cx="2158560" cy="758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10769" y="8929431"/>
                <a:ext cx="230220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14:cNvPr>
              <p14:cNvContentPartPr/>
              <p14:nvPr/>
            </p14:nvContentPartPr>
            <p14:xfrm>
              <a:off x="2944329" y="7056351"/>
              <a:ext cx="9360" cy="1430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08689" y="7020351"/>
                <a:ext cx="81000" cy="15019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95B2BAE-714C-4874-BCDA-F9D96A655CF5}"/>
              </a:ext>
            </a:extLst>
          </p:cNvPr>
          <p:cNvSpPr txBox="1"/>
          <p:nvPr/>
        </p:nvSpPr>
        <p:spPr>
          <a:xfrm>
            <a:off x="960347" y="8523362"/>
            <a:ext cx="41260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10850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99006D-D65B-400C-8CC9-1BF5B30053B2}"/>
              </a:ext>
            </a:extLst>
          </p:cNvPr>
          <p:cNvSpPr txBox="1"/>
          <p:nvPr/>
        </p:nvSpPr>
        <p:spPr>
          <a:xfrm>
            <a:off x="6721629" y="1621531"/>
            <a:ext cx="821601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17040 (Depok, Bekasi, </a:t>
            </a:r>
            <a:r>
              <a:rPr kumimoji="0" lang="en-US" sz="28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Karawang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18270 (Depok, Bekasi, </a:t>
            </a:r>
            <a:r>
              <a:rPr kumimoji="0" lang="en-US" sz="28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Karawang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sz="28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Purwakarta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14:cNvPr>
              <p14:cNvContentPartPr/>
              <p14:nvPr/>
            </p14:nvContentPartPr>
            <p14:xfrm>
              <a:off x="9177729" y="6093351"/>
              <a:ext cx="2212920" cy="798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06089" y="5949351"/>
                <a:ext cx="235656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14:cNvPr>
              <p14:cNvContentPartPr/>
              <p14:nvPr/>
            </p14:nvContentPartPr>
            <p14:xfrm>
              <a:off x="7807209" y="6306831"/>
              <a:ext cx="11937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71209" y="6270831"/>
                <a:ext cx="12654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01710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C164C1-9695-4E0D-807C-7A658D657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86" y="2631222"/>
            <a:ext cx="20657361" cy="7407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14:cNvPr>
              <p14:cNvContentPartPr/>
              <p14:nvPr/>
            </p14:nvContentPartPr>
            <p14:xfrm>
              <a:off x="3549226" y="536830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9FA7D-A679-4AA0-BF6D-197DFBD7E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4726" y="5359302"/>
                <a:ext cx="91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14:cNvPr>
              <p14:cNvContentPartPr/>
              <p14:nvPr/>
            </p14:nvContentPartPr>
            <p14:xfrm>
              <a:off x="4182106" y="278962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1482C2-18B1-4045-A747-2020EA510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3106" y="27806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14:cNvPr>
              <p14:cNvContentPartPr/>
              <p14:nvPr/>
            </p14:nvContentPartPr>
            <p14:xfrm>
              <a:off x="1857586" y="2631222"/>
              <a:ext cx="2172600" cy="119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BD7294-914F-4E17-82EE-220E09FD7C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3586" y="2523582"/>
                <a:ext cx="2280240" cy="14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14:cNvPr>
              <p14:cNvContentPartPr/>
              <p14:nvPr/>
            </p14:nvContentPartPr>
            <p14:xfrm>
              <a:off x="5696169" y="3048471"/>
              <a:ext cx="2050920" cy="79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5DB812-6A05-4C5D-B1C4-972D9C7B8D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4529" y="2904831"/>
                <a:ext cx="219456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14:cNvPr>
              <p14:cNvContentPartPr/>
              <p14:nvPr/>
            </p14:nvContentPartPr>
            <p14:xfrm>
              <a:off x="2229369" y="6099111"/>
              <a:ext cx="162000" cy="270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3C3B65-A79F-4EF9-8566-1A697E0FEF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7729" y="5955111"/>
                <a:ext cx="305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14:cNvPr>
              <p14:cNvContentPartPr/>
              <p14:nvPr/>
            </p14:nvContentPartPr>
            <p14:xfrm>
              <a:off x="2151249" y="5640111"/>
              <a:ext cx="1867680" cy="1125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40D3B3-585C-4D82-9BD5-DB49C433CF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9249" y="5496111"/>
                <a:ext cx="2011320" cy="14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14:cNvPr>
              <p14:cNvContentPartPr/>
              <p14:nvPr/>
            </p14:nvContentPartPr>
            <p14:xfrm>
              <a:off x="4102809" y="3329271"/>
              <a:ext cx="1244520" cy="2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FE75F5-BAE1-4B26-A5E8-E7FE72A196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4169" y="3320271"/>
                <a:ext cx="1262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14:cNvPr>
              <p14:cNvContentPartPr/>
              <p14:nvPr/>
            </p14:nvContentPartPr>
            <p14:xfrm>
              <a:off x="2953689" y="4102911"/>
              <a:ext cx="117720" cy="1378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3F434D-A412-4FAB-8C75-2EB3EACBEE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4689" y="4093911"/>
                <a:ext cx="13536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14:cNvPr>
              <p14:cNvContentPartPr/>
              <p14:nvPr/>
            </p14:nvContentPartPr>
            <p14:xfrm>
              <a:off x="7947969" y="745523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83579C-D544-4CD4-BB57-51B3C59EA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9329" y="74462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14:cNvPr>
              <p14:cNvContentPartPr/>
              <p14:nvPr/>
            </p14:nvContentPartPr>
            <p14:xfrm>
              <a:off x="8299689" y="679859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E62CBD-06ED-4CBE-AD7D-1C2D23CB2B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1049" y="67895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14:cNvPr>
              <p14:cNvContentPartPr/>
              <p14:nvPr/>
            </p14:nvContentPartPr>
            <p14:xfrm>
              <a:off x="5364609" y="5936391"/>
              <a:ext cx="2375640" cy="970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D5EE7-2E18-4359-90C7-3C67885E7A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2969" y="5792391"/>
                <a:ext cx="2519280" cy="12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14:cNvPr>
              <p14:cNvContentPartPr/>
              <p14:nvPr/>
            </p14:nvContentPartPr>
            <p14:xfrm>
              <a:off x="4571889" y="74951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2F6D5D-FDEB-4EF6-B441-D688031B78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5889" y="7138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14:cNvPr>
              <p14:cNvContentPartPr/>
              <p14:nvPr/>
            </p14:nvContentPartPr>
            <p14:xfrm>
              <a:off x="6634689" y="4102911"/>
              <a:ext cx="74160" cy="1451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0AE11F-F344-48B9-95C3-1B64B30EC6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9049" y="4066911"/>
                <a:ext cx="145800" cy="15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14:cNvPr>
              <p14:cNvContentPartPr/>
              <p14:nvPr/>
            </p14:nvContentPartPr>
            <p14:xfrm>
              <a:off x="4079049" y="3305151"/>
              <a:ext cx="1312920" cy="95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4912EEE-1645-4AD7-8168-EAA62BC5F6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3049" y="3269511"/>
                <a:ext cx="13845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14:cNvPr>
              <p14:cNvContentPartPr/>
              <p14:nvPr/>
            </p14:nvContentPartPr>
            <p14:xfrm>
              <a:off x="2950809" y="4125951"/>
              <a:ext cx="145080" cy="1336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5546D29-F617-4EDB-A007-447E7EA35F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14809" y="4089951"/>
                <a:ext cx="216720" cy="14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14:cNvPr>
              <p14:cNvContentPartPr/>
              <p14:nvPr/>
            </p14:nvContentPartPr>
            <p14:xfrm>
              <a:off x="5197569" y="8909271"/>
              <a:ext cx="2592000" cy="711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A282CD0-7489-43EF-88F7-5B9ACE3F7E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25929" y="8765631"/>
                <a:ext cx="273564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14:cNvPr>
              <p14:cNvContentPartPr/>
              <p14:nvPr/>
            </p14:nvContentPartPr>
            <p14:xfrm>
              <a:off x="3775209" y="6822351"/>
              <a:ext cx="1967400" cy="1760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AD62E62-89B6-4E6D-9E7B-1D388E8D8A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9209" y="6786711"/>
                <a:ext cx="2039040" cy="18316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FD62377-3C1F-49B8-920F-AF28135F0117}"/>
              </a:ext>
            </a:extLst>
          </p:cNvPr>
          <p:cNvSpPr txBox="1"/>
          <p:nvPr/>
        </p:nvSpPr>
        <p:spPr>
          <a:xfrm>
            <a:off x="5787789" y="5157927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10020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F80BC-A78F-4BF0-9E88-0BBF24518EC6}"/>
              </a:ext>
            </a:extLst>
          </p:cNvPr>
          <p:cNvSpPr txBox="1"/>
          <p:nvPr/>
        </p:nvSpPr>
        <p:spPr>
          <a:xfrm>
            <a:off x="5737929" y="8033104"/>
            <a:ext cx="18676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10680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62BFAB-A730-421E-B4E1-4C8AC9BC002C}"/>
              </a:ext>
            </a:extLst>
          </p:cNvPr>
          <p:cNvSpPr txBox="1"/>
          <p:nvPr/>
        </p:nvSpPr>
        <p:spPr>
          <a:xfrm>
            <a:off x="7947969" y="10013771"/>
            <a:ext cx="543039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17180 (Depok, Bogor, </a:t>
            </a:r>
            <a:r>
              <a:rPr kumimoji="0" lang="en-US" sz="28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Cianjur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  <a:b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22910 (D, B, K, S)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172D2F-3E26-4D25-98B9-4AD33028A856}"/>
              </a:ext>
            </a:extLst>
          </p:cNvPr>
          <p:cNvSpPr txBox="1"/>
          <p:nvPr/>
        </p:nvSpPr>
        <p:spPr>
          <a:xfrm>
            <a:off x="9491278" y="5695521"/>
            <a:ext cx="17121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13590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14:cNvPr>
              <p14:cNvContentPartPr/>
              <p14:nvPr/>
            </p14:nvContentPartPr>
            <p14:xfrm>
              <a:off x="1982409" y="9073071"/>
              <a:ext cx="2158560" cy="758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DAD74C-2E12-4A8C-A313-7008301D318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10769" y="8929431"/>
                <a:ext cx="230220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14:cNvPr>
              <p14:cNvContentPartPr/>
              <p14:nvPr/>
            </p14:nvContentPartPr>
            <p14:xfrm>
              <a:off x="2944329" y="7056351"/>
              <a:ext cx="9360" cy="1430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807963-624F-40FF-A034-078255190B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08689" y="7020351"/>
                <a:ext cx="81000" cy="15019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95B2BAE-714C-4874-BCDA-F9D96A655CF5}"/>
              </a:ext>
            </a:extLst>
          </p:cNvPr>
          <p:cNvSpPr txBox="1"/>
          <p:nvPr/>
        </p:nvSpPr>
        <p:spPr>
          <a:xfrm>
            <a:off x="960347" y="8523362"/>
            <a:ext cx="41260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10850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99006D-D65B-400C-8CC9-1BF5B30053B2}"/>
              </a:ext>
            </a:extLst>
          </p:cNvPr>
          <p:cNvSpPr txBox="1"/>
          <p:nvPr/>
        </p:nvSpPr>
        <p:spPr>
          <a:xfrm>
            <a:off x="9558159" y="2666527"/>
            <a:ext cx="15784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17040</a:t>
            </a:r>
            <a:endParaRPr kumimoji="0" lang="en-ID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14:cNvPr>
              <p14:cNvContentPartPr/>
              <p14:nvPr/>
            </p14:nvContentPartPr>
            <p14:xfrm>
              <a:off x="9177729" y="6093351"/>
              <a:ext cx="2212920" cy="798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D95C04-AB4B-4011-8AD4-92EF3FEA27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06089" y="5949351"/>
                <a:ext cx="235656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14:cNvPr>
              <p14:cNvContentPartPr/>
              <p14:nvPr/>
            </p14:nvContentPartPr>
            <p14:xfrm>
              <a:off x="7807209" y="6306831"/>
              <a:ext cx="11937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8E86887-7834-4BF1-82DB-D3E28BA1B2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71209" y="6270831"/>
                <a:ext cx="1265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14:cNvPr>
              <p14:cNvContentPartPr/>
              <p14:nvPr/>
            </p14:nvContentPartPr>
            <p14:xfrm>
              <a:off x="9486249" y="2953431"/>
              <a:ext cx="9360" cy="64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93D6741-0D9C-4D43-B9D6-4AC0499A90D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14249" y="2809791"/>
                <a:ext cx="153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14:cNvPr>
              <p14:cNvContentPartPr/>
              <p14:nvPr/>
            </p14:nvContentPartPr>
            <p14:xfrm>
              <a:off x="9378249" y="3235311"/>
              <a:ext cx="1890720" cy="822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A0A6C6-C2A9-46B8-905B-8D0604BE70B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06609" y="3091311"/>
                <a:ext cx="2034360" cy="11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14:cNvPr>
              <p14:cNvContentPartPr/>
              <p14:nvPr/>
            </p14:nvContentPartPr>
            <p14:xfrm>
              <a:off x="7526049" y="3894111"/>
              <a:ext cx="2013480" cy="1826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2198585-0549-4013-9DF9-0A524BF2832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90409" y="3858111"/>
                <a:ext cx="2085120" cy="189792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B525B2F9-E6D2-4A2B-9DDE-31749B4EBF10}"/>
              </a:ext>
            </a:extLst>
          </p:cNvPr>
          <p:cNvSpPr txBox="1"/>
          <p:nvPr/>
        </p:nvSpPr>
        <p:spPr>
          <a:xfrm>
            <a:off x="12764340" y="2098344"/>
            <a:ext cx="274738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28110 (D, B K, S)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717772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1169</Words>
  <Application>Microsoft Office PowerPoint</Application>
  <PresentationFormat>Custom</PresentationFormat>
  <Paragraphs>356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Helvetica Neue</vt:lpstr>
      <vt:lpstr>Helvetica Neue Medium</vt:lpstr>
      <vt:lpstr>Times New Roman</vt:lpstr>
      <vt:lpstr>21_BasicWhite</vt:lpstr>
      <vt:lpstr>Tugas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Adro Anra Purnama</cp:lastModifiedBy>
  <cp:revision>80</cp:revision>
  <dcterms:modified xsi:type="dcterms:W3CDTF">2022-02-22T08:38:35Z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