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eague Spartan"/>
      <p:regular r:id="rId17"/>
      <p:bold r:id="rId18"/>
    </p:embeddedFont>
    <p:embeddedFont>
      <p:font typeface="Inter"/>
      <p:regular r:id="rId19"/>
      <p:bold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agueSpartan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Inter-regular.fntdata"/><Relationship Id="rId6" Type="http://schemas.openxmlformats.org/officeDocument/2006/relationships/slide" Target="slides/slide1.xml"/><Relationship Id="rId18" Type="http://schemas.openxmlformats.org/officeDocument/2006/relationships/font" Target="fonts/LeagueSparta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ctrTitle"/>
          </p:nvPr>
        </p:nvSpPr>
        <p:spPr>
          <a:xfrm>
            <a:off x="311708" y="744575"/>
            <a:ext cx="8520600" cy="13936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s" sz="4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Artificial Intelligence</a:t>
            </a:r>
            <a:endParaRPr b="1" sz="40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1" name="Google Shape;51;p12"/>
          <p:cNvSpPr txBox="1"/>
          <p:nvPr>
            <p:ph idx="1" type="subTitle"/>
          </p:nvPr>
        </p:nvSpPr>
        <p:spPr>
          <a:xfrm>
            <a:off x="311700" y="2454442"/>
            <a:ext cx="8520600" cy="1172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Exploring the Power of AI</a:t>
            </a:r>
            <a:endParaRPr sz="20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1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Alumnos Curso de </a:t>
            </a:r>
            <a:r>
              <a:rPr lang="es" sz="1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Especialización</a:t>
            </a:r>
            <a:r>
              <a:rPr lang="es" sz="1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de Inteligencia Artificial del IES Abastos 2023-2024</a:t>
            </a:r>
            <a:endParaRPr sz="16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" name="Google Shape;52;p12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49" y="1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3300" y="679912"/>
            <a:ext cx="3737400" cy="3737400"/>
          </a:xfrm>
          <a:prstGeom prst="hear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>
            <a:off x="3998850" y="3911775"/>
            <a:ext cx="1146300" cy="153300"/>
          </a:xfrm>
          <a:prstGeom prst="rect">
            <a:avLst/>
          </a:prstGeom>
          <a:solidFill>
            <a:srgbClr val="FEE2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/>
          <p:nvPr/>
        </p:nvSpPr>
        <p:spPr>
          <a:xfrm rot="3002359">
            <a:off x="5003488" y="3926242"/>
            <a:ext cx="227010" cy="4048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2"/>
          <p:cNvSpPr/>
          <p:nvPr/>
        </p:nvSpPr>
        <p:spPr>
          <a:xfrm rot="-2873671">
            <a:off x="3898743" y="3919906"/>
            <a:ext cx="226846" cy="4048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304825" y="370176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¿Qué entendemos por IA?</a:t>
            </a:r>
            <a:endParaRPr/>
          </a:p>
        </p:txBody>
      </p:sp>
      <p:pic>
        <p:nvPicPr>
          <p:cNvPr descr="robots creados  con inteligencia artificial autonomos. Imagen 1 de 4"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3771" y="1356132"/>
            <a:ext cx="3343275" cy="3343275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81000" y="254000"/>
            <a:ext cx="8255100" cy="1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Definición </a:t>
            </a:r>
            <a:r>
              <a:rPr b="1" lang="es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</a:t>
            </a:r>
            <a:r>
              <a:rPr b="1" lang="es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inteligencia artificial:</a:t>
            </a:r>
            <a:br>
              <a:rPr b="1" lang="es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1" lang="es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" sz="1600"/>
              <a:t>La Inteligencia Artificial (IA) es un campo de la informática que desarrolla sistemas capaces de realizar tareas que normalmente requieren inteligencia humana, como el razonamiento, aprendizaje, percepción y toma de decisiones.</a:t>
            </a:r>
            <a:br>
              <a:rPr b="1" lang="es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1" lang="es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1" lang="es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1" lang="es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 b="1"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01125" y="188552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Capacidades de IA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60374" y="2489773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La IA puede analizar grandes cantidades de datos e identificar patrones.</a:t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Puede hacer predicciones y recomendaciones precisas.</a:t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La IA puede aprender de la experiencia y mejorar su rendimiento con el tiempo.</a:t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Puede realizar tareas complejas con rapidez y eficacia.</a:t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Esto viene de datos recogidos desde hace muchos años, que hemos ido proporcionando nosotros (Captcha)</a:t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6376" y="1828042"/>
            <a:ext cx="2954100" cy="2954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4300" y="1349650"/>
            <a:ext cx="2761800" cy="2761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4300" y="1349650"/>
            <a:ext cx="2761800" cy="2761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type="title"/>
          </p:nvPr>
        </p:nvSpPr>
        <p:spPr>
          <a:xfrm>
            <a:off x="381000" y="254000"/>
            <a:ext cx="825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Uso </a:t>
            </a:r>
            <a:r>
              <a:rPr b="1" lang="es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cotidiano</a:t>
            </a:r>
            <a:r>
              <a:rPr b="1" lang="es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de la IA</a:t>
            </a:r>
            <a:endParaRPr b="1"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Ejemplos prácticos de IA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La IA se utiliza en asistentes de voz como Siri y Alexa para realizar tareas cotidianas.</a:t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La IA se utiliza en algoritmos de recomendación para sugerir productos o películas relevantes.</a:t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La IA se utiliza en el reconocimiento de imágenes para identificar objetos o personas en fotos.</a:t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La IA se utiliza en la atención sanitaria para ayudar a diagnosticar enfermedades y predecir resultados.</a:t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74300" y="1349650"/>
            <a:ext cx="2761800" cy="2761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1000" y="254000"/>
            <a:ext cx="825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Descubrir herramientas basadas en IA</a:t>
            </a:r>
            <a:endParaRPr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Herramientas y aplicaciones de IA (Hay miles)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Aifindy: Base de datos gratuita con todo tipo de herramientas de IA.</a:t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Bing/Chatgpt/Bard: Motores de búsqueda impulsados por IA con funciones avanzadas.</a:t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Leonardo/Midjourney/Craiyon: Herramientas que generan imágenes desde cero.</a:t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Roam Around</a:t>
            </a: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Herramienta ideal para planificar viajes en pocos minutos.</a:t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8100" y="1281550"/>
            <a:ext cx="2898000" cy="2898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1000" y="254000"/>
            <a:ext cx="825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Explorar los chatbots y la IA</a:t>
            </a:r>
            <a:endParaRPr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08000" y="1143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Soluciones interactivas de IA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81000" y="1651000"/>
            <a:ext cx="45720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Los chatbots y los asistentes virtuales están transformando la atención al cliente.</a:t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Los chatbots con IA pueden gestionar tareas sencillas y ofrecer respuestas instantáneas.</a:t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Los asistentes virtuales como Siri y Alexa pueden realizar diversas tareas mediante comandos de voz.</a:t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Las soluciones interactivas de IA mejoran la experiencia del usuario y aumentan la eficiencia.</a:t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6500" y="1006950"/>
            <a:ext cx="3129600" cy="3129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1000" y="254000"/>
            <a:ext cx="825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Aprender a utilizar buenas instrucciones o prompts</a:t>
            </a:r>
            <a:endParaRPr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14875" y="977996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Instrucciones claras para la IA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87875" y="1430993"/>
            <a:ext cx="4572000" cy="32303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Las instrucciones claras son esenciales a la hora de utilizar cualquier IA.</a:t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La ambigüedad de las instrucciones puede dar lugar a resultados sesgados o inexactos.</a:t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Unas instrucciones bien definidas garantizan resultados coherentes y fiables.</a:t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Ejemplos de </a:t>
            </a:r>
            <a:r>
              <a:rPr b="1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r>
              <a:rPr b="1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 prompt”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"Dime algo interesante”. “Háblame de cosas al azar”. En ambos casos nuestras peticiones son demasiado vagas e imprecisas.</a:t>
            </a:r>
            <a:endParaRPr/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Ejemplo de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“Buen prompt”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:” "Proporcióname consejos prácticos para mejorar la productividad mientras trabajo desde casa."</a:t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2800" y="1212600"/>
            <a:ext cx="2718300" cy="2718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7800" y="1197600"/>
            <a:ext cx="2748300" cy="2748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1000" y="254000"/>
            <a:ext cx="825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Taller práctico</a:t>
            </a:r>
            <a:endParaRPr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66749" y="916119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Instrucciones claras para la IA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220006" y="1327866"/>
            <a:ext cx="5307170" cy="3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1º Le decimos a ChatGPT:</a:t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"Dame 10 ideas de productos que pueda vender de forma online y generar ingresos.”</a:t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2º Ahora le decimos: “Destaca los puntos clave de la idea que seleccionemos y desarróllalos”.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3º Ahora queremos centrarnos en el cliente: “Háblanos de su público objetivo”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4º Por último nombre y logo. Podemos pedirle que nos ofrezca diferentes nombres para la empresa o elegir uno nosotros. Cuando lo tengamos, le pedimos que nos </a:t>
            </a:r>
            <a:r>
              <a:rPr lang="es" sz="1100">
                <a:latin typeface="Inter"/>
                <a:ea typeface="Inter"/>
                <a:cs typeface="Inter"/>
                <a:sym typeface="Inter"/>
              </a:rPr>
              <a:t>dé</a:t>
            </a: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un prompt. “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Escríbeme un prompt en inglés para que una IA de imágenes nos cree un logo de nuestra empresa, llamada</a:t>
            </a: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… </a:t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5º Ir a una IA como Bing o Craiyon y pegar el prompt.</a:t>
            </a: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2800" y="1212600"/>
            <a:ext cx="2718300" cy="2718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7800" y="1197600"/>
            <a:ext cx="2748300" cy="2748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81000" y="254000"/>
            <a:ext cx="825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Conclusión</a:t>
            </a:r>
            <a:endParaRPr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508000" y="97112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Principales conclusiones:</a:t>
            </a:r>
            <a:endParaRPr b="1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87875" y="1520372"/>
            <a:ext cx="4572000" cy="30310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Transformación Sociedad: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IA redefine cómo vivimos y trabajamos, marcando una era de transformación que impacta cada aspecto de nuestra sociedad.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Eficiencia y Ahorro de Tiempo: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Automatizando tareas y analizando datos a gran escala, la IA aumenta la eficiencia, ahorrando tiempo y recursos para impulsar la creatividad y la innovación.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Innovación para el Bien Común: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IA impulsa la innovación continua, ofreciendo soluciones a desafíos globales como salud y sostenibilidad, contribuyendo al progreso y al bienestar de la sociedad.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Desafíos Éticos y Cooperación Humano-IA: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 abrazar la IA, es esencial abordar desafíos éticos y fomentar una colaboración armoniosa entre humanos y máquinas para un desarrollo tecnológico beneficioso y ético.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1400" y="1178200"/>
            <a:ext cx="3104700" cy="3104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