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4229-CCB8-4087-9123-5A1877F9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5C703-75BF-4558-B4A4-1A00F2764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8FE7-0C90-4318-9825-8C5B0952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9A835-E1A0-4AEB-A1BD-49E89F3A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05F1B-04F0-4881-BC2A-162AF949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C6F3-E206-4B4F-8F5F-07FB856A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ABC27-E4EA-4795-8EFB-B5D413432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2AFB-EB9C-440F-9F99-EB0CD7FA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359EF-4C0E-4095-B1C1-47106D7D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4676-72FD-4B43-B516-5BC4352C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8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F138B-E209-4958-906E-6161B572B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0B9AE-3CF8-4DEC-B0FF-5CAB56E9D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5A7CF-9997-49B6-8DA6-D031E018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0D82-FEC3-4D18-8696-FE7B0083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B0C21-BEB2-4A2B-946F-DC162B4F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0EA6-4359-4948-A1EF-2BD4EDEF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DA94-0DC5-43E4-BFDC-2368FABED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64A7-0F44-4FA2-AD31-5287CF4B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8F7A-DF09-4985-9CE3-B06FB0DB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09A3-CBD2-48F1-97BD-921710EC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9AC6-1301-4CBC-8E2D-074D64EF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798CB-B771-4848-A776-3EB913ABC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8DAA-CFC3-4B05-94D8-B8A25B71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31F3-4664-4B31-9511-E2E189AE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0F851-8415-430D-A5BB-F2410FD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96E4-C88D-4C47-AEAD-C2D876B9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5E90-9CC6-49BD-B5CC-900DD11E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7E9EA-7F24-4F76-906B-4E879EC4D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BBCF6-C6CD-4ADA-AE56-AFA292C4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9D17B-3BC5-4380-B946-9EF0F71F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3FBC1-76DA-4AF2-A1FA-75EF894E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90E7-DEE8-4632-A799-480C30A0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3AFA-C1A8-4A9B-AB5C-8A328E90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41FFA-4C56-4EBB-A724-96663F62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5697-516A-4F39-86FD-B9EA428B1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E3B3C-5496-438F-8F0F-68DE87AE7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65F47-8841-45A4-B3D4-A69C9C10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5DA78-13AD-4269-8E73-0DEAFA45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4921A-1CEA-4F12-A1DF-23A5DE70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2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3D55-6DFE-4150-903B-BD680BD3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BB79D-82E4-4C89-B674-A0CC2D2F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8BC0F-B789-4C92-93E0-26F32ACF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334E6-E71A-43CA-94DB-6C3D001C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D3F8E-817E-48CA-998C-72C2F853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D4264-D0A3-448E-B3E0-88724935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B8734-2A66-4EB9-8BBC-A1B29627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78C7-9904-46AC-B18E-DD0D523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4496-9591-488A-966E-6561DE75A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899C-298B-4C70-9D7C-913B22164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BFF25-54AF-474C-8E5C-943E6369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6C4C1-0F10-4C2D-AE95-2F0192E4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3A1E-2670-4AA2-AA13-417FE194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3C6D-F3CF-494C-B398-3913A6E0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2F05C-C12E-4A6A-A4BE-1DB0D0B07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0271F-ECFE-4444-9EFD-FA300FC9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B69E-6B7F-46F5-AB38-80F9E3E4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0D893-568C-4FBB-BE6B-7489D81C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A2E7C-5EB6-4A5D-B9CD-89277CDA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ADDE7-1F08-4C20-9588-8E7624C8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0B18-094A-448F-9805-F799E2E7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A729-C8E3-4267-A1E7-997BC33F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D9685-A5C9-433D-8631-412AB9BBC44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6DEBF-B7AB-4601-ACA1-A98478CF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D1DEB-DDED-4175-AC3B-6DE1285D6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2B23-3A13-4F49-B2E6-BAF4995EB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6B90E-4DAF-498C-9887-A54512313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0724"/>
          </a:xfrm>
        </p:spPr>
        <p:txBody>
          <a:bodyPr>
            <a:normAutofit/>
          </a:bodyPr>
          <a:lstStyle/>
          <a:p>
            <a:r>
              <a:rPr lang="en-US" sz="4000" b="1" dirty="0"/>
              <a:t>Generative Adversarial Network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A3355-24AD-4269-A920-0B3523D8F5DE}"/>
              </a:ext>
            </a:extLst>
          </p:cNvPr>
          <p:cNvSpPr/>
          <p:nvPr/>
        </p:nvSpPr>
        <p:spPr>
          <a:xfrm>
            <a:off x="2126066" y="2471738"/>
            <a:ext cx="1919310" cy="1128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REAL IMAGES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5145DE-216D-4BFC-A076-09FF3F530407}"/>
              </a:ext>
            </a:extLst>
          </p:cNvPr>
          <p:cNvCxnSpPr>
            <a:cxnSpLocks/>
          </p:cNvCxnSpPr>
          <p:nvPr/>
        </p:nvCxnSpPr>
        <p:spPr>
          <a:xfrm>
            <a:off x="4128117" y="3036094"/>
            <a:ext cx="94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F73F6-B041-4BEC-9E11-253391061EB7}"/>
              </a:ext>
            </a:extLst>
          </p:cNvPr>
          <p:cNvSpPr/>
          <p:nvPr/>
        </p:nvSpPr>
        <p:spPr>
          <a:xfrm>
            <a:off x="2126065" y="4129088"/>
            <a:ext cx="1869894" cy="112031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875B63-5625-48DB-9E29-3DAF9C318774}"/>
              </a:ext>
            </a:extLst>
          </p:cNvPr>
          <p:cNvCxnSpPr>
            <a:cxnSpLocks/>
          </p:cNvCxnSpPr>
          <p:nvPr/>
        </p:nvCxnSpPr>
        <p:spPr>
          <a:xfrm>
            <a:off x="4045376" y="4683457"/>
            <a:ext cx="943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1B0D5-2550-406A-896F-B6018C1B87EC}"/>
              </a:ext>
            </a:extLst>
          </p:cNvPr>
          <p:cNvSpPr/>
          <p:nvPr/>
        </p:nvSpPr>
        <p:spPr>
          <a:xfrm>
            <a:off x="5206616" y="2671763"/>
            <a:ext cx="1212912" cy="757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CCE5A-AAB0-47BB-B21F-5BEF66C6C833}"/>
              </a:ext>
            </a:extLst>
          </p:cNvPr>
          <p:cNvSpPr/>
          <p:nvPr/>
        </p:nvSpPr>
        <p:spPr>
          <a:xfrm>
            <a:off x="5206617" y="4359275"/>
            <a:ext cx="1212911" cy="740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B573FB-5DF6-4ADA-A682-091FC52D79E9}"/>
              </a:ext>
            </a:extLst>
          </p:cNvPr>
          <p:cNvCxnSpPr/>
          <p:nvPr/>
        </p:nvCxnSpPr>
        <p:spPr>
          <a:xfrm flipV="1">
            <a:off x="6634808" y="4058977"/>
            <a:ext cx="928687" cy="7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585D9-A56B-47A0-B1B3-3FB792703DC6}"/>
              </a:ext>
            </a:extLst>
          </p:cNvPr>
          <p:cNvCxnSpPr/>
          <p:nvPr/>
        </p:nvCxnSpPr>
        <p:spPr>
          <a:xfrm>
            <a:off x="6634808" y="3025967"/>
            <a:ext cx="871537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E942AC-6A2D-41D3-8547-A5EC809DF558}"/>
              </a:ext>
            </a:extLst>
          </p:cNvPr>
          <p:cNvSpPr/>
          <p:nvPr/>
        </p:nvSpPr>
        <p:spPr>
          <a:xfrm>
            <a:off x="7778776" y="3255962"/>
            <a:ext cx="2287158" cy="1648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DISCRIMINATOR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EE4303-1142-4479-9535-80AFB4910DCE}"/>
              </a:ext>
            </a:extLst>
          </p:cNvPr>
          <p:cNvCxnSpPr/>
          <p:nvPr/>
        </p:nvCxnSpPr>
        <p:spPr>
          <a:xfrm>
            <a:off x="10404628" y="4129088"/>
            <a:ext cx="639192" cy="4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5D8216-BAE5-4EF2-8C02-4A0E7785CC42}"/>
              </a:ext>
            </a:extLst>
          </p:cNvPr>
          <p:cNvCxnSpPr/>
          <p:nvPr/>
        </p:nvCxnSpPr>
        <p:spPr>
          <a:xfrm flipV="1">
            <a:off x="10404628" y="3444605"/>
            <a:ext cx="639192" cy="484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4A5D767-C3CA-405D-B9F2-A12489360EFF}"/>
              </a:ext>
            </a:extLst>
          </p:cNvPr>
          <p:cNvSpPr/>
          <p:nvPr/>
        </p:nvSpPr>
        <p:spPr>
          <a:xfrm>
            <a:off x="11043821" y="2175999"/>
            <a:ext cx="8715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 </a:t>
            </a:r>
          </a:p>
          <a:p>
            <a:pPr algn="ctr"/>
            <a:endParaRPr lang="en-US" b="1" dirty="0">
              <a:solidFill>
                <a:srgbClr val="00B0F0"/>
              </a:solidFill>
            </a:endParaRPr>
          </a:p>
          <a:p>
            <a:pPr algn="ctr"/>
            <a:endParaRPr lang="en-US" b="1" dirty="0">
              <a:solidFill>
                <a:srgbClr val="00B0F0"/>
              </a:solidFill>
            </a:endParaRP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                  REAL</a:t>
            </a:r>
          </a:p>
          <a:p>
            <a:pPr algn="ctr"/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83D50F-87D1-40F5-8C65-0604800FEEF3}"/>
              </a:ext>
            </a:extLst>
          </p:cNvPr>
          <p:cNvSpPr/>
          <p:nvPr/>
        </p:nvSpPr>
        <p:spPr>
          <a:xfrm>
            <a:off x="11168110" y="4498791"/>
            <a:ext cx="747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FAKE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8442E5-4F33-434D-94B8-12CE76EB5370}"/>
              </a:ext>
            </a:extLst>
          </p:cNvPr>
          <p:cNvCxnSpPr>
            <a:cxnSpLocks/>
          </p:cNvCxnSpPr>
          <p:nvPr/>
        </p:nvCxnSpPr>
        <p:spPr>
          <a:xfrm>
            <a:off x="1313895" y="4743616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186C3DF-8A20-4894-A4E2-B2FE8349D474}"/>
              </a:ext>
            </a:extLst>
          </p:cNvPr>
          <p:cNvSpPr/>
          <p:nvPr/>
        </p:nvSpPr>
        <p:spPr>
          <a:xfrm>
            <a:off x="115411" y="4498791"/>
            <a:ext cx="1120735" cy="600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RANDOM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7164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Generative Adversarial Network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</dc:title>
  <dc:creator>USER</dc:creator>
  <cp:lastModifiedBy>USER</cp:lastModifiedBy>
  <cp:revision>2</cp:revision>
  <dcterms:created xsi:type="dcterms:W3CDTF">2025-05-13T15:56:35Z</dcterms:created>
  <dcterms:modified xsi:type="dcterms:W3CDTF">2025-05-13T16:05:01Z</dcterms:modified>
</cp:coreProperties>
</file>