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7" r:id="rId2"/>
    <p:sldId id="259" r:id="rId3"/>
    <p:sldId id="268" r:id="rId4"/>
    <p:sldId id="336" r:id="rId5"/>
    <p:sldId id="343" r:id="rId6"/>
    <p:sldId id="335" r:id="rId7"/>
    <p:sldId id="340" r:id="rId8"/>
    <p:sldId id="341" r:id="rId9"/>
    <p:sldId id="339" r:id="rId10"/>
    <p:sldId id="346" r:id="rId11"/>
    <p:sldId id="347" r:id="rId12"/>
    <p:sldId id="333" r:id="rId13"/>
    <p:sldId id="337" r:id="rId14"/>
    <p:sldId id="342" r:id="rId15"/>
    <p:sldId id="345" r:id="rId16"/>
    <p:sldId id="295" r:id="rId17"/>
    <p:sldId id="348" r:id="rId18"/>
    <p:sldId id="365" r:id="rId19"/>
    <p:sldId id="367" r:id="rId20"/>
    <p:sldId id="354" r:id="rId21"/>
    <p:sldId id="350" r:id="rId22"/>
    <p:sldId id="368" r:id="rId23"/>
    <p:sldId id="355" r:id="rId24"/>
    <p:sldId id="351" r:id="rId25"/>
    <p:sldId id="352" r:id="rId26"/>
    <p:sldId id="356" r:id="rId27"/>
    <p:sldId id="357" r:id="rId28"/>
    <p:sldId id="315" r:id="rId29"/>
    <p:sldId id="358" r:id="rId30"/>
    <p:sldId id="364" r:id="rId31"/>
    <p:sldId id="359" r:id="rId32"/>
    <p:sldId id="369" r:id="rId33"/>
    <p:sldId id="366" r:id="rId34"/>
    <p:sldId id="370" r:id="rId35"/>
    <p:sldId id="362" r:id="rId36"/>
    <p:sldId id="272" r:id="rId37"/>
  </p:sldIdLst>
  <p:sldSz cx="12192000" cy="6858000"/>
  <p:notesSz cx="6858000" cy="9144000"/>
  <p:custDataLst>
    <p:tags r:id="rId3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io" initials="M" lastIdx="0" clrIdx="0"/>
  <p:cmAuthor id="2" name="作者" initials="A" lastIdx="0" clrIdx="1"/>
  <p:cmAuthor id="3" name="Natielle Silva" initials="NS" lastIdx="1" clrIdx="2">
    <p:extLst>
      <p:ext uri="{19B8F6BF-5375-455C-9EA6-DF929625EA0E}">
        <p15:presenceInfo xmlns:p15="http://schemas.microsoft.com/office/powerpoint/2012/main" userId="S-1-5-21-1503870687-2494751184-66098682-28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DED"/>
    <a:srgbClr val="B91C1C"/>
    <a:srgbClr val="ECFDF5"/>
    <a:srgbClr val="FFFFFF"/>
    <a:srgbClr val="0973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7B3EA1-B043-498E-8CC4-EB52719C97E1}" v="131" dt="2025-08-25T04:46:30.795"/>
  </p1510:revLst>
</p1510:revInfo>
</file>

<file path=ppt/tableStyles.xml><?xml version="1.0" encoding="utf-8"?>
<a:tblStyleLst xmlns:a="http://schemas.openxmlformats.org/drawingml/2006/main" def="{5C22544A-7EE6-4342-B048-85BDC9FD1C3A}">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édio 1 - Ênfas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43" autoAdjust="0"/>
    <p:restoredTop sz="94911" autoAdjust="0"/>
  </p:normalViewPr>
  <p:slideViewPr>
    <p:cSldViewPr snapToGrid="0">
      <p:cViewPr varScale="1">
        <p:scale>
          <a:sx n="97" d="100"/>
          <a:sy n="97" d="100"/>
        </p:scale>
        <p:origin x="480" y="264"/>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an S Barbosa" userId="5d9cc726dae28ac1" providerId="LiveId" clId="{32BB3681-5FC3-4C58-909B-D58A2D76BFB8}"/>
    <pc:docChg chg="modSld">
      <pc:chgData name="Adrian S Barbosa" userId="5d9cc726dae28ac1" providerId="LiveId" clId="{32BB3681-5FC3-4C58-909B-D58A2D76BFB8}" dt="2025-08-25T11:36:23.741" v="1" actId="20577"/>
      <pc:docMkLst>
        <pc:docMk/>
      </pc:docMkLst>
      <pc:sldChg chg="modSp mod">
        <pc:chgData name="Adrian S Barbosa" userId="5d9cc726dae28ac1" providerId="LiveId" clId="{32BB3681-5FC3-4C58-909B-D58A2D76BFB8}" dt="2025-08-25T11:36:23.741" v="1" actId="20577"/>
        <pc:sldMkLst>
          <pc:docMk/>
          <pc:sldMk cId="0" sldId="257"/>
        </pc:sldMkLst>
        <pc:spChg chg="mod">
          <ac:chgData name="Adrian S Barbosa" userId="5d9cc726dae28ac1" providerId="LiveId" clId="{32BB3681-5FC3-4C58-909B-D58A2D76BFB8}" dt="2025-08-25T11:36:23.741" v="1" actId="20577"/>
          <ac:spMkLst>
            <pc:docMk/>
            <pc:sldMk cId="0" sldId="257"/>
            <ac:spMk id="41" creationId="{00000000-0000-0000-0000-000000000000}"/>
          </ac:spMkLst>
        </pc:spChg>
      </pc:sldChg>
    </pc:docChg>
  </pc:docChgLst>
  <pc:docChgLst>
    <pc:chgData name="Adrian S Barbosa" userId="5d9cc726dae28ac1" providerId="LiveId" clId="{A5066C6C-9BFB-4305-8387-9373B3784534}"/>
    <pc:docChg chg="undo redo custSel modSld sldOrd">
      <pc:chgData name="Adrian S Barbosa" userId="5d9cc726dae28ac1" providerId="LiveId" clId="{A5066C6C-9BFB-4305-8387-9373B3784534}" dt="2025-07-21T12:08:15.544" v="802" actId="20577"/>
      <pc:docMkLst>
        <pc:docMk/>
      </pc:docMkLst>
      <pc:sldChg chg="addSp modSp">
        <pc:chgData name="Adrian S Barbosa" userId="5d9cc726dae28ac1" providerId="LiveId" clId="{A5066C6C-9BFB-4305-8387-9373B3784534}" dt="2025-06-28T21:01:34.230" v="0"/>
        <pc:sldMkLst>
          <pc:docMk/>
          <pc:sldMk cId="0" sldId="257"/>
        </pc:sldMkLst>
      </pc:sldChg>
      <pc:sldChg chg="modSp mod">
        <pc:chgData name="Adrian S Barbosa" userId="5d9cc726dae28ac1" providerId="LiveId" clId="{A5066C6C-9BFB-4305-8387-9373B3784534}" dt="2025-06-28T21:11:12.877" v="4" actId="121"/>
        <pc:sldMkLst>
          <pc:docMk/>
          <pc:sldMk cId="3390042076" sldId="285"/>
        </pc:sldMkLst>
      </pc:sldChg>
      <pc:sldChg chg="modSp mod">
        <pc:chgData name="Adrian S Barbosa" userId="5d9cc726dae28ac1" providerId="LiveId" clId="{A5066C6C-9BFB-4305-8387-9373B3784534}" dt="2025-06-28T21:20:37.054" v="126" actId="121"/>
        <pc:sldMkLst>
          <pc:docMk/>
          <pc:sldMk cId="3074107927" sldId="286"/>
        </pc:sldMkLst>
      </pc:sldChg>
      <pc:sldChg chg="modSp mod">
        <pc:chgData name="Adrian S Barbosa" userId="5d9cc726dae28ac1" providerId="LiveId" clId="{A5066C6C-9BFB-4305-8387-9373B3784534}" dt="2025-06-28T21:15:27.560" v="44" actId="113"/>
        <pc:sldMkLst>
          <pc:docMk/>
          <pc:sldMk cId="1873424362" sldId="287"/>
        </pc:sldMkLst>
      </pc:sldChg>
      <pc:sldChg chg="modSp mod">
        <pc:chgData name="Adrian S Barbosa" userId="5d9cc726dae28ac1" providerId="LiveId" clId="{A5066C6C-9BFB-4305-8387-9373B3784534}" dt="2025-06-28T21:17:49.655" v="77" actId="20577"/>
        <pc:sldMkLst>
          <pc:docMk/>
          <pc:sldMk cId="3046578702" sldId="288"/>
        </pc:sldMkLst>
      </pc:sldChg>
      <pc:sldChg chg="modSp mod">
        <pc:chgData name="Adrian S Barbosa" userId="5d9cc726dae28ac1" providerId="LiveId" clId="{A5066C6C-9BFB-4305-8387-9373B3784534}" dt="2025-06-28T21:25:50.379" v="172" actId="207"/>
        <pc:sldMkLst>
          <pc:docMk/>
          <pc:sldMk cId="4207155183" sldId="290"/>
        </pc:sldMkLst>
      </pc:sldChg>
      <pc:sldChg chg="modSp mod">
        <pc:chgData name="Adrian S Barbosa" userId="5d9cc726dae28ac1" providerId="LiveId" clId="{A5066C6C-9BFB-4305-8387-9373B3784534}" dt="2025-06-28T21:26:51.843" v="178" actId="13926"/>
        <pc:sldMkLst>
          <pc:docMk/>
          <pc:sldMk cId="1220626167" sldId="291"/>
        </pc:sldMkLst>
      </pc:sldChg>
      <pc:sldChg chg="modSp mod">
        <pc:chgData name="Adrian S Barbosa" userId="5d9cc726dae28ac1" providerId="LiveId" clId="{A5066C6C-9BFB-4305-8387-9373B3784534}" dt="2025-06-28T21:30:24.371" v="204"/>
        <pc:sldMkLst>
          <pc:docMk/>
          <pc:sldMk cId="1770125006" sldId="292"/>
        </pc:sldMkLst>
      </pc:sldChg>
      <pc:sldChg chg="modSp mod">
        <pc:chgData name="Adrian S Barbosa" userId="5d9cc726dae28ac1" providerId="LiveId" clId="{A5066C6C-9BFB-4305-8387-9373B3784534}" dt="2025-06-28T21:31:58.847" v="222" actId="20577"/>
        <pc:sldMkLst>
          <pc:docMk/>
          <pc:sldMk cId="1022818594" sldId="293"/>
        </pc:sldMkLst>
      </pc:sldChg>
      <pc:sldChg chg="modSp mod">
        <pc:chgData name="Adrian S Barbosa" userId="5d9cc726dae28ac1" providerId="LiveId" clId="{A5066C6C-9BFB-4305-8387-9373B3784534}" dt="2025-06-28T21:28:42.562" v="187" actId="113"/>
        <pc:sldMkLst>
          <pc:docMk/>
          <pc:sldMk cId="4025749261" sldId="294"/>
        </pc:sldMkLst>
      </pc:sldChg>
      <pc:sldChg chg="modSp mod">
        <pc:chgData name="Adrian S Barbosa" userId="5d9cc726dae28ac1" providerId="LiveId" clId="{A5066C6C-9BFB-4305-8387-9373B3784534}" dt="2025-06-28T21:32:27.258" v="251" actId="20577"/>
        <pc:sldMkLst>
          <pc:docMk/>
          <pc:sldMk cId="2826955242" sldId="295"/>
        </pc:sldMkLst>
      </pc:sldChg>
      <pc:sldChg chg="modSp mod">
        <pc:chgData name="Adrian S Barbosa" userId="5d9cc726dae28ac1" providerId="LiveId" clId="{A5066C6C-9BFB-4305-8387-9373B3784534}" dt="2025-06-28T21:33:09.513" v="258" actId="113"/>
        <pc:sldMkLst>
          <pc:docMk/>
          <pc:sldMk cId="90019021" sldId="296"/>
        </pc:sldMkLst>
      </pc:sldChg>
      <pc:sldChg chg="modSp mod ord">
        <pc:chgData name="Adrian S Barbosa" userId="5d9cc726dae28ac1" providerId="LiveId" clId="{A5066C6C-9BFB-4305-8387-9373B3784534}" dt="2025-06-28T21:44:27.312" v="300"/>
        <pc:sldMkLst>
          <pc:docMk/>
          <pc:sldMk cId="1419828558" sldId="299"/>
        </pc:sldMkLst>
      </pc:sldChg>
      <pc:sldChg chg="modSp mod">
        <pc:chgData name="Adrian S Barbosa" userId="5d9cc726dae28ac1" providerId="LiveId" clId="{A5066C6C-9BFB-4305-8387-9373B3784534}" dt="2025-06-28T21:39:44.127" v="278" actId="108"/>
        <pc:sldMkLst>
          <pc:docMk/>
          <pc:sldMk cId="3306024039" sldId="300"/>
        </pc:sldMkLst>
      </pc:sldChg>
      <pc:sldChg chg="modSp mod">
        <pc:chgData name="Adrian S Barbosa" userId="5d9cc726dae28ac1" providerId="LiveId" clId="{A5066C6C-9BFB-4305-8387-9373B3784534}" dt="2025-06-28T21:40:52.852" v="283" actId="121"/>
        <pc:sldMkLst>
          <pc:docMk/>
          <pc:sldMk cId="301899071" sldId="301"/>
        </pc:sldMkLst>
      </pc:sldChg>
      <pc:sldChg chg="modSp mod">
        <pc:chgData name="Adrian S Barbosa" userId="5d9cc726dae28ac1" providerId="LiveId" clId="{A5066C6C-9BFB-4305-8387-9373B3784534}" dt="2025-06-28T21:44:03.789" v="298" actId="121"/>
        <pc:sldMkLst>
          <pc:docMk/>
          <pc:sldMk cId="846076922" sldId="304"/>
        </pc:sldMkLst>
      </pc:sldChg>
      <pc:sldChg chg="addSp modSp mod">
        <pc:chgData name="Adrian S Barbosa" userId="5d9cc726dae28ac1" providerId="LiveId" clId="{A5066C6C-9BFB-4305-8387-9373B3784534}" dt="2025-06-28T21:49:40.198" v="376" actId="115"/>
        <pc:sldMkLst>
          <pc:docMk/>
          <pc:sldMk cId="1899372987" sldId="306"/>
        </pc:sldMkLst>
      </pc:sldChg>
      <pc:sldChg chg="addSp delSp modSp mod">
        <pc:chgData name="Adrian S Barbosa" userId="5d9cc726dae28ac1" providerId="LiveId" clId="{A5066C6C-9BFB-4305-8387-9373B3784534}" dt="2025-06-28T21:53:45.016" v="394"/>
        <pc:sldMkLst>
          <pc:docMk/>
          <pc:sldMk cId="2776437870" sldId="307"/>
        </pc:sldMkLst>
      </pc:sldChg>
      <pc:sldChg chg="modSp mod">
        <pc:chgData name="Adrian S Barbosa" userId="5d9cc726dae28ac1" providerId="LiveId" clId="{A5066C6C-9BFB-4305-8387-9373B3784534}" dt="2025-06-28T21:55:35.179" v="408" actId="121"/>
        <pc:sldMkLst>
          <pc:docMk/>
          <pc:sldMk cId="3867012058" sldId="310"/>
        </pc:sldMkLst>
      </pc:sldChg>
      <pc:sldChg chg="modSp mod">
        <pc:chgData name="Adrian S Barbosa" userId="5d9cc726dae28ac1" providerId="LiveId" clId="{A5066C6C-9BFB-4305-8387-9373B3784534}" dt="2025-07-21T12:08:15.544" v="802" actId="20577"/>
        <pc:sldMkLst>
          <pc:docMk/>
          <pc:sldMk cId="900039139" sldId="316"/>
        </pc:sldMkLst>
      </pc:sldChg>
      <pc:sldChg chg="addSp delSp modSp mod">
        <pc:chgData name="Adrian S Barbosa" userId="5d9cc726dae28ac1" providerId="LiveId" clId="{A5066C6C-9BFB-4305-8387-9373B3784534}" dt="2025-06-28T22:05:54.873" v="602" actId="20577"/>
        <pc:sldMkLst>
          <pc:docMk/>
          <pc:sldMk cId="3062348111" sldId="317"/>
        </pc:sldMkLst>
      </pc:sldChg>
      <pc:sldChg chg="addSp delSp modSp mod">
        <pc:chgData name="Adrian S Barbosa" userId="5d9cc726dae28ac1" providerId="LiveId" clId="{A5066C6C-9BFB-4305-8387-9373B3784534}" dt="2025-06-28T22:14:06.103" v="794" actId="20577"/>
        <pc:sldMkLst>
          <pc:docMk/>
          <pc:sldMk cId="2750780260" sldId="318"/>
        </pc:sldMkLst>
      </pc:sldChg>
      <pc:sldChg chg="modSp mod">
        <pc:chgData name="Adrian S Barbosa" userId="5d9cc726dae28ac1" providerId="LiveId" clId="{A5066C6C-9BFB-4305-8387-9373B3784534}" dt="2025-06-28T21:53:39.626" v="393" actId="13926"/>
        <pc:sldMkLst>
          <pc:docMk/>
          <pc:sldMk cId="3550750663" sldId="324"/>
        </pc:sldMkLst>
      </pc:sldChg>
      <pc:sldChg chg="modSp mod">
        <pc:chgData name="Adrian S Barbosa" userId="5d9cc726dae28ac1" providerId="LiveId" clId="{A5066C6C-9BFB-4305-8387-9373B3784534}" dt="2025-06-28T21:49:22.039" v="368"/>
        <pc:sldMkLst>
          <pc:docMk/>
          <pc:sldMk cId="1208959909" sldId="326"/>
        </pc:sldMkLst>
      </pc:sldChg>
      <pc:sldChg chg="modSp mod">
        <pc:chgData name="Adrian S Barbosa" userId="5d9cc726dae28ac1" providerId="LiveId" clId="{A5066C6C-9BFB-4305-8387-9373B3784534}" dt="2025-06-28T21:55:04.345" v="404" actId="113"/>
        <pc:sldMkLst>
          <pc:docMk/>
          <pc:sldMk cId="3319633973" sldId="328"/>
        </pc:sldMkLst>
      </pc:sldChg>
      <pc:sldChg chg="modSp mod">
        <pc:chgData name="Adrian S Barbosa" userId="5d9cc726dae28ac1" providerId="LiveId" clId="{A5066C6C-9BFB-4305-8387-9373B3784534}" dt="2025-06-28T21:20:45.502" v="127" actId="121"/>
        <pc:sldMkLst>
          <pc:docMk/>
          <pc:sldMk cId="3891828027" sldId="329"/>
        </pc:sldMkLst>
      </pc:sldChg>
      <pc:sldChg chg="modSp mod">
        <pc:chgData name="Adrian S Barbosa" userId="5d9cc726dae28ac1" providerId="LiveId" clId="{A5066C6C-9BFB-4305-8387-9373B3784534}" dt="2025-06-28T21:22:27.924" v="144"/>
        <pc:sldMkLst>
          <pc:docMk/>
          <pc:sldMk cId="3050198764" sldId="330"/>
        </pc:sldMkLst>
      </pc:sldChg>
      <pc:sldChg chg="modSp mod">
        <pc:chgData name="Adrian S Barbosa" userId="5d9cc726dae28ac1" providerId="LiveId" clId="{A5066C6C-9BFB-4305-8387-9373B3784534}" dt="2025-06-28T21:50:30.896" v="381" actId="121"/>
        <pc:sldMkLst>
          <pc:docMk/>
          <pc:sldMk cId="504415433" sldId="331"/>
        </pc:sldMkLst>
      </pc:sldChg>
    </pc:docChg>
  </pc:docChgLst>
  <pc:docChgLst>
    <pc:chgData name="Adrian S Barbosa" userId="5d9cc726dae28ac1" providerId="LiveId" clId="{FD50AF3D-5ABA-4575-B5B0-B0375D4AF50F}"/>
    <pc:docChg chg="undo custSel addSld delSld modSld sldOrd">
      <pc:chgData name="Adrian S Barbosa" userId="5d9cc726dae28ac1" providerId="LiveId" clId="{FD50AF3D-5ABA-4575-B5B0-B0375D4AF50F}" dt="2025-08-14T12:32:20.337" v="4512" actId="478"/>
      <pc:docMkLst>
        <pc:docMk/>
      </pc:docMkLst>
      <pc:sldChg chg="delSp mod modTransition delAnim">
        <pc:chgData name="Adrian S Barbosa" userId="5d9cc726dae28ac1" providerId="LiveId" clId="{FD50AF3D-5ABA-4575-B5B0-B0375D4AF50F}" dt="2025-08-12T13:03:34.752" v="3033" actId="478"/>
        <pc:sldMkLst>
          <pc:docMk/>
          <pc:sldMk cId="0" sldId="257"/>
        </pc:sldMkLst>
      </pc:sldChg>
      <pc:sldChg chg="addSp modSp mod modTransition setBg">
        <pc:chgData name="Adrian S Barbosa" userId="5d9cc726dae28ac1" providerId="LiveId" clId="{FD50AF3D-5ABA-4575-B5B0-B0375D4AF50F}" dt="2025-08-12T13:02:30.895" v="3032"/>
        <pc:sldMkLst>
          <pc:docMk/>
          <pc:sldMk cId="0" sldId="259"/>
        </pc:sldMkLst>
        <pc:spChg chg="add mod ord">
          <ac:chgData name="Adrian S Barbosa" userId="5d9cc726dae28ac1" providerId="LiveId" clId="{FD50AF3D-5ABA-4575-B5B0-B0375D4AF50F}" dt="2025-08-08T12:23:59.607" v="1390" actId="166"/>
          <ac:spMkLst>
            <pc:docMk/>
            <pc:sldMk cId="0" sldId="259"/>
            <ac:spMk id="2" creationId="{7B4B669B-D12A-C2A4-1EF8-99334746A608}"/>
          </ac:spMkLst>
        </pc:spChg>
        <pc:spChg chg="add mod ord">
          <ac:chgData name="Adrian S Barbosa" userId="5d9cc726dae28ac1" providerId="LiveId" clId="{FD50AF3D-5ABA-4575-B5B0-B0375D4AF50F}" dt="2025-08-08T12:24:05.556" v="1392" actId="166"/>
          <ac:spMkLst>
            <pc:docMk/>
            <pc:sldMk cId="0" sldId="259"/>
            <ac:spMk id="6" creationId="{C9D1AB1D-1979-2A25-C8CB-3E46C15886C9}"/>
          </ac:spMkLst>
        </pc:spChg>
      </pc:sldChg>
      <pc:sldChg chg="addSp modSp mod modTransition setBg">
        <pc:chgData name="Adrian S Barbosa" userId="5d9cc726dae28ac1" providerId="LiveId" clId="{FD50AF3D-5ABA-4575-B5B0-B0375D4AF50F}" dt="2025-08-12T13:02:30.895" v="3032"/>
        <pc:sldMkLst>
          <pc:docMk/>
          <pc:sldMk cId="0" sldId="268"/>
        </pc:sldMkLst>
        <pc:spChg chg="add mod ord">
          <ac:chgData name="Adrian S Barbosa" userId="5d9cc726dae28ac1" providerId="LiveId" clId="{FD50AF3D-5ABA-4575-B5B0-B0375D4AF50F}" dt="2025-08-01T12:57:52.062" v="129" actId="368"/>
          <ac:spMkLst>
            <pc:docMk/>
            <pc:sldMk cId="0" sldId="268"/>
            <ac:spMk id="2" creationId="{B8213574-D64D-163E-2F1F-622D7554D88C}"/>
          </ac:spMkLst>
        </pc:spChg>
        <pc:picChg chg="mod">
          <ac:chgData name="Adrian S Barbosa" userId="5d9cc726dae28ac1" providerId="LiveId" clId="{FD50AF3D-5ABA-4575-B5B0-B0375D4AF50F}" dt="2025-08-08T10:08:11.625" v="1086" actId="1076"/>
          <ac:picMkLst>
            <pc:docMk/>
            <pc:sldMk cId="0" sldId="268"/>
            <ac:picMk id="3" creationId="{6216A787-C315-0DED-7CF0-305F150BF5DF}"/>
          </ac:picMkLst>
        </pc:picChg>
      </pc:sldChg>
      <pc:sldChg chg="modTransition">
        <pc:chgData name="Adrian S Barbosa" userId="5d9cc726dae28ac1" providerId="LiveId" clId="{FD50AF3D-5ABA-4575-B5B0-B0375D4AF50F}" dt="2025-08-12T13:02:30.895" v="3032"/>
        <pc:sldMkLst>
          <pc:docMk/>
          <pc:sldMk cId="0" sldId="272"/>
        </pc:sldMkLst>
      </pc:sldChg>
      <pc:sldChg chg="delSp modSp del mod">
        <pc:chgData name="Adrian S Barbosa" userId="5d9cc726dae28ac1" providerId="LiveId" clId="{FD50AF3D-5ABA-4575-B5B0-B0375D4AF50F}" dt="2025-08-08T13:25:44.325" v="1425" actId="2696"/>
        <pc:sldMkLst>
          <pc:docMk/>
          <pc:sldMk cId="3390042076" sldId="285"/>
        </pc:sldMkLst>
      </pc:sldChg>
      <pc:sldChg chg="del">
        <pc:chgData name="Adrian S Barbosa" userId="5d9cc726dae28ac1" providerId="LiveId" clId="{FD50AF3D-5ABA-4575-B5B0-B0375D4AF50F}" dt="2025-08-08T13:26:29.318" v="1428" actId="2696"/>
        <pc:sldMkLst>
          <pc:docMk/>
          <pc:sldMk cId="3074107927" sldId="286"/>
        </pc:sldMkLst>
      </pc:sldChg>
      <pc:sldChg chg="del modTransition">
        <pc:chgData name="Adrian S Barbosa" userId="5d9cc726dae28ac1" providerId="LiveId" clId="{FD50AF3D-5ABA-4575-B5B0-B0375D4AF50F}" dt="2025-08-13T03:23:49.430" v="3101" actId="2696"/>
        <pc:sldMkLst>
          <pc:docMk/>
          <pc:sldMk cId="1873424362" sldId="287"/>
        </pc:sldMkLst>
      </pc:sldChg>
      <pc:sldChg chg="del modTransition">
        <pc:chgData name="Adrian S Barbosa" userId="5d9cc726dae28ac1" providerId="LiveId" clId="{FD50AF3D-5ABA-4575-B5B0-B0375D4AF50F}" dt="2025-08-13T03:29:29.035" v="3113" actId="2696"/>
        <pc:sldMkLst>
          <pc:docMk/>
          <pc:sldMk cId="3046578702" sldId="288"/>
        </pc:sldMkLst>
      </pc:sldChg>
      <pc:sldChg chg="addSp delSp modSp del mod modTransition">
        <pc:chgData name="Adrian S Barbosa" userId="5d9cc726dae28ac1" providerId="LiveId" clId="{FD50AF3D-5ABA-4575-B5B0-B0375D4AF50F}" dt="2025-08-14T10:26:45.683" v="4390" actId="2696"/>
        <pc:sldMkLst>
          <pc:docMk/>
          <pc:sldMk cId="4207155183" sldId="290"/>
        </pc:sldMkLst>
      </pc:sldChg>
      <pc:sldChg chg="del modTransition">
        <pc:chgData name="Adrian S Barbosa" userId="5d9cc726dae28ac1" providerId="LiveId" clId="{FD50AF3D-5ABA-4575-B5B0-B0375D4AF50F}" dt="2025-08-14T12:19:22.886" v="4487" actId="2696"/>
        <pc:sldMkLst>
          <pc:docMk/>
          <pc:sldMk cId="1220626167" sldId="291"/>
        </pc:sldMkLst>
      </pc:sldChg>
      <pc:sldChg chg="del modTransition">
        <pc:chgData name="Adrian S Barbosa" userId="5d9cc726dae28ac1" providerId="LiveId" clId="{FD50AF3D-5ABA-4575-B5B0-B0375D4AF50F}" dt="2025-08-14T12:32:12.813" v="4509" actId="2696"/>
        <pc:sldMkLst>
          <pc:docMk/>
          <pc:sldMk cId="1770125006" sldId="292"/>
        </pc:sldMkLst>
      </pc:sldChg>
      <pc:sldChg chg="del modTransition">
        <pc:chgData name="Adrian S Barbosa" userId="5d9cc726dae28ac1" providerId="LiveId" clId="{FD50AF3D-5ABA-4575-B5B0-B0375D4AF50F}" dt="2025-08-14T12:20:48.803" v="4496" actId="2696"/>
        <pc:sldMkLst>
          <pc:docMk/>
          <pc:sldMk cId="1022818594" sldId="293"/>
        </pc:sldMkLst>
      </pc:sldChg>
      <pc:sldChg chg="del modTransition">
        <pc:chgData name="Adrian S Barbosa" userId="5d9cc726dae28ac1" providerId="LiveId" clId="{FD50AF3D-5ABA-4575-B5B0-B0375D4AF50F}" dt="2025-08-14T12:19:29.624" v="4489" actId="2696"/>
        <pc:sldMkLst>
          <pc:docMk/>
          <pc:sldMk cId="4025749261" sldId="294"/>
        </pc:sldMkLst>
      </pc:sldChg>
      <pc:sldChg chg="modTransition">
        <pc:chgData name="Adrian S Barbosa" userId="5d9cc726dae28ac1" providerId="LiveId" clId="{FD50AF3D-5ABA-4575-B5B0-B0375D4AF50F}" dt="2025-08-12T13:02:30.895" v="3032"/>
        <pc:sldMkLst>
          <pc:docMk/>
          <pc:sldMk cId="2826955242" sldId="295"/>
        </pc:sldMkLst>
      </pc:sldChg>
      <pc:sldChg chg="modTransition">
        <pc:chgData name="Adrian S Barbosa" userId="5d9cc726dae28ac1" providerId="LiveId" clId="{FD50AF3D-5ABA-4575-B5B0-B0375D4AF50F}" dt="2025-08-12T13:02:30.895" v="3032"/>
        <pc:sldMkLst>
          <pc:docMk/>
          <pc:sldMk cId="90019021" sldId="296"/>
        </pc:sldMkLst>
      </pc:sldChg>
      <pc:sldChg chg="modTransition">
        <pc:chgData name="Adrian S Barbosa" userId="5d9cc726dae28ac1" providerId="LiveId" clId="{FD50AF3D-5ABA-4575-B5B0-B0375D4AF50F}" dt="2025-08-12T13:02:30.895" v="3032"/>
        <pc:sldMkLst>
          <pc:docMk/>
          <pc:sldMk cId="1419828558" sldId="299"/>
        </pc:sldMkLst>
      </pc:sldChg>
      <pc:sldChg chg="modTransition">
        <pc:chgData name="Adrian S Barbosa" userId="5d9cc726dae28ac1" providerId="LiveId" clId="{FD50AF3D-5ABA-4575-B5B0-B0375D4AF50F}" dt="2025-08-12T13:02:30.895" v="3032"/>
        <pc:sldMkLst>
          <pc:docMk/>
          <pc:sldMk cId="3306024039" sldId="300"/>
        </pc:sldMkLst>
      </pc:sldChg>
      <pc:sldChg chg="modTransition">
        <pc:chgData name="Adrian S Barbosa" userId="5d9cc726dae28ac1" providerId="LiveId" clId="{FD50AF3D-5ABA-4575-B5B0-B0375D4AF50F}" dt="2025-08-12T13:02:30.895" v="3032"/>
        <pc:sldMkLst>
          <pc:docMk/>
          <pc:sldMk cId="301899071" sldId="301"/>
        </pc:sldMkLst>
      </pc:sldChg>
      <pc:sldChg chg="modTransition">
        <pc:chgData name="Adrian S Barbosa" userId="5d9cc726dae28ac1" providerId="LiveId" clId="{FD50AF3D-5ABA-4575-B5B0-B0375D4AF50F}" dt="2025-08-12T13:02:30.895" v="3032"/>
        <pc:sldMkLst>
          <pc:docMk/>
          <pc:sldMk cId="846076922" sldId="304"/>
        </pc:sldMkLst>
      </pc:sldChg>
      <pc:sldChg chg="modTransition">
        <pc:chgData name="Adrian S Barbosa" userId="5d9cc726dae28ac1" providerId="LiveId" clId="{FD50AF3D-5ABA-4575-B5B0-B0375D4AF50F}" dt="2025-08-12T13:02:30.895" v="3032"/>
        <pc:sldMkLst>
          <pc:docMk/>
          <pc:sldMk cId="1899372987" sldId="306"/>
        </pc:sldMkLst>
      </pc:sldChg>
      <pc:sldChg chg="modTransition">
        <pc:chgData name="Adrian S Barbosa" userId="5d9cc726dae28ac1" providerId="LiveId" clId="{FD50AF3D-5ABA-4575-B5B0-B0375D4AF50F}" dt="2025-08-12T13:02:30.895" v="3032"/>
        <pc:sldMkLst>
          <pc:docMk/>
          <pc:sldMk cId="2776437870" sldId="307"/>
        </pc:sldMkLst>
      </pc:sldChg>
      <pc:sldChg chg="modTransition">
        <pc:chgData name="Adrian S Barbosa" userId="5d9cc726dae28ac1" providerId="LiveId" clId="{FD50AF3D-5ABA-4575-B5B0-B0375D4AF50F}" dt="2025-08-12T13:02:30.895" v="3032"/>
        <pc:sldMkLst>
          <pc:docMk/>
          <pc:sldMk cId="3867012058" sldId="310"/>
        </pc:sldMkLst>
      </pc:sldChg>
      <pc:sldChg chg="modTransition">
        <pc:chgData name="Adrian S Barbosa" userId="5d9cc726dae28ac1" providerId="LiveId" clId="{FD50AF3D-5ABA-4575-B5B0-B0375D4AF50F}" dt="2025-08-12T13:02:30.895" v="3032"/>
        <pc:sldMkLst>
          <pc:docMk/>
          <pc:sldMk cId="1720838744" sldId="315"/>
        </pc:sldMkLst>
      </pc:sldChg>
      <pc:sldChg chg="modTransition">
        <pc:chgData name="Adrian S Barbosa" userId="5d9cc726dae28ac1" providerId="LiveId" clId="{FD50AF3D-5ABA-4575-B5B0-B0375D4AF50F}" dt="2025-08-12T13:02:30.895" v="3032"/>
        <pc:sldMkLst>
          <pc:docMk/>
          <pc:sldMk cId="900039139" sldId="316"/>
        </pc:sldMkLst>
      </pc:sldChg>
      <pc:sldChg chg="modTransition">
        <pc:chgData name="Adrian S Barbosa" userId="5d9cc726dae28ac1" providerId="LiveId" clId="{FD50AF3D-5ABA-4575-B5B0-B0375D4AF50F}" dt="2025-08-12T13:02:30.895" v="3032"/>
        <pc:sldMkLst>
          <pc:docMk/>
          <pc:sldMk cId="3062348111" sldId="317"/>
        </pc:sldMkLst>
      </pc:sldChg>
      <pc:sldChg chg="modTransition">
        <pc:chgData name="Adrian S Barbosa" userId="5d9cc726dae28ac1" providerId="LiveId" clId="{FD50AF3D-5ABA-4575-B5B0-B0375D4AF50F}" dt="2025-08-12T13:02:30.895" v="3032"/>
        <pc:sldMkLst>
          <pc:docMk/>
          <pc:sldMk cId="2750780260" sldId="318"/>
        </pc:sldMkLst>
      </pc:sldChg>
      <pc:sldChg chg="modTransition">
        <pc:chgData name="Adrian S Barbosa" userId="5d9cc726dae28ac1" providerId="LiveId" clId="{FD50AF3D-5ABA-4575-B5B0-B0375D4AF50F}" dt="2025-08-12T13:02:30.895" v="3032"/>
        <pc:sldMkLst>
          <pc:docMk/>
          <pc:sldMk cId="3269383248" sldId="321"/>
        </pc:sldMkLst>
      </pc:sldChg>
      <pc:sldChg chg="modTransition">
        <pc:chgData name="Adrian S Barbosa" userId="5d9cc726dae28ac1" providerId="LiveId" clId="{FD50AF3D-5ABA-4575-B5B0-B0375D4AF50F}" dt="2025-08-12T13:02:30.895" v="3032"/>
        <pc:sldMkLst>
          <pc:docMk/>
          <pc:sldMk cId="3550750663" sldId="324"/>
        </pc:sldMkLst>
      </pc:sldChg>
      <pc:sldChg chg="modTransition">
        <pc:chgData name="Adrian S Barbosa" userId="5d9cc726dae28ac1" providerId="LiveId" clId="{FD50AF3D-5ABA-4575-B5B0-B0375D4AF50F}" dt="2025-08-12T13:02:30.895" v="3032"/>
        <pc:sldMkLst>
          <pc:docMk/>
          <pc:sldMk cId="1208959909" sldId="326"/>
        </pc:sldMkLst>
      </pc:sldChg>
      <pc:sldChg chg="modTransition">
        <pc:chgData name="Adrian S Barbosa" userId="5d9cc726dae28ac1" providerId="LiveId" clId="{FD50AF3D-5ABA-4575-B5B0-B0375D4AF50F}" dt="2025-08-12T13:02:30.895" v="3032"/>
        <pc:sldMkLst>
          <pc:docMk/>
          <pc:sldMk cId="3319633973" sldId="328"/>
        </pc:sldMkLst>
      </pc:sldChg>
      <pc:sldChg chg="del modTransition">
        <pc:chgData name="Adrian S Barbosa" userId="5d9cc726dae28ac1" providerId="LiveId" clId="{FD50AF3D-5ABA-4575-B5B0-B0375D4AF50F}" dt="2025-08-13T04:00:55.414" v="3250" actId="2696"/>
        <pc:sldMkLst>
          <pc:docMk/>
          <pc:sldMk cId="3891828027" sldId="329"/>
        </pc:sldMkLst>
      </pc:sldChg>
      <pc:sldChg chg="del modTransition">
        <pc:chgData name="Adrian S Barbosa" userId="5d9cc726dae28ac1" providerId="LiveId" clId="{FD50AF3D-5ABA-4575-B5B0-B0375D4AF50F}" dt="2025-08-13T04:07:19.827" v="3291" actId="2696"/>
        <pc:sldMkLst>
          <pc:docMk/>
          <pc:sldMk cId="3050198764" sldId="330"/>
        </pc:sldMkLst>
      </pc:sldChg>
      <pc:sldChg chg="modTransition">
        <pc:chgData name="Adrian S Barbosa" userId="5d9cc726dae28ac1" providerId="LiveId" clId="{FD50AF3D-5ABA-4575-B5B0-B0375D4AF50F}" dt="2025-08-12T13:02:30.895" v="3032"/>
        <pc:sldMkLst>
          <pc:docMk/>
          <pc:sldMk cId="504415433" sldId="331"/>
        </pc:sldMkLst>
      </pc:sldChg>
      <pc:sldChg chg="addSp delSp modSp new mod ord modTransition setBg">
        <pc:chgData name="Adrian S Barbosa" userId="5d9cc726dae28ac1" providerId="LiveId" clId="{FD50AF3D-5ABA-4575-B5B0-B0375D4AF50F}" dt="2025-08-12T13:02:30.895" v="3032"/>
        <pc:sldMkLst>
          <pc:docMk/>
          <pc:sldMk cId="1315114988" sldId="332"/>
        </pc:sldMkLst>
      </pc:sldChg>
      <pc:sldChg chg="addSp delSp modSp new del mod">
        <pc:chgData name="Adrian S Barbosa" userId="5d9cc726dae28ac1" providerId="LiveId" clId="{FD50AF3D-5ABA-4575-B5B0-B0375D4AF50F}" dt="2025-07-30T23:30:05.667" v="7" actId="2696"/>
        <pc:sldMkLst>
          <pc:docMk/>
          <pc:sldMk cId="3106583521" sldId="332"/>
        </pc:sldMkLst>
      </pc:sldChg>
      <pc:sldChg chg="addSp delSp modSp add del mod modTransition">
        <pc:chgData name="Adrian S Barbosa" userId="5d9cc726dae28ac1" providerId="LiveId" clId="{FD50AF3D-5ABA-4575-B5B0-B0375D4AF50F}" dt="2025-08-14T09:30:27.119" v="4345" actId="1036"/>
        <pc:sldMkLst>
          <pc:docMk/>
          <pc:sldMk cId="2130476860" sldId="333"/>
        </pc:sldMkLst>
        <pc:spChg chg="mod">
          <ac:chgData name="Adrian S Barbosa" userId="5d9cc726dae28ac1" providerId="LiveId" clId="{FD50AF3D-5ABA-4575-B5B0-B0375D4AF50F}" dt="2025-08-14T09:30:06.707" v="4332" actId="1035"/>
          <ac:spMkLst>
            <pc:docMk/>
            <pc:sldMk cId="2130476860" sldId="333"/>
            <ac:spMk id="3" creationId="{2008E28A-CC32-DDC0-1279-52775963ADEA}"/>
          </ac:spMkLst>
        </pc:spChg>
        <pc:spChg chg="mod">
          <ac:chgData name="Adrian S Barbosa" userId="5d9cc726dae28ac1" providerId="LiveId" clId="{FD50AF3D-5ABA-4575-B5B0-B0375D4AF50F}" dt="2025-08-14T09:30:06.707" v="4332" actId="1035"/>
          <ac:spMkLst>
            <pc:docMk/>
            <pc:sldMk cId="2130476860" sldId="333"/>
            <ac:spMk id="5" creationId="{1767AF36-4180-C2B3-774C-C60173258A92}"/>
          </ac:spMkLst>
        </pc:spChg>
        <pc:spChg chg="add mod ord">
          <ac:chgData name="Adrian S Barbosa" userId="5d9cc726dae28ac1" providerId="LiveId" clId="{FD50AF3D-5ABA-4575-B5B0-B0375D4AF50F}" dt="2025-08-14T09:30:27.119" v="4345" actId="1036"/>
          <ac:spMkLst>
            <pc:docMk/>
            <pc:sldMk cId="2130476860" sldId="333"/>
            <ac:spMk id="8" creationId="{A1BF1323-1BFE-23F8-2595-1B10E3B7C3C9}"/>
          </ac:spMkLst>
        </pc:spChg>
        <pc:spChg chg="add mod">
          <ac:chgData name="Adrian S Barbosa" userId="5d9cc726dae28ac1" providerId="LiveId" clId="{FD50AF3D-5ABA-4575-B5B0-B0375D4AF50F}" dt="2025-08-14T09:30:27.119" v="4345" actId="1036"/>
          <ac:spMkLst>
            <pc:docMk/>
            <pc:sldMk cId="2130476860" sldId="333"/>
            <ac:spMk id="9" creationId="{750BE100-1448-F41E-97A5-C2F116793DF3}"/>
          </ac:spMkLst>
        </pc:spChg>
        <pc:spChg chg="mod">
          <ac:chgData name="Adrian S Barbosa" userId="5d9cc726dae28ac1" providerId="LiveId" clId="{FD50AF3D-5ABA-4575-B5B0-B0375D4AF50F}" dt="2025-08-08T13:27:17.005" v="1430" actId="20577"/>
          <ac:spMkLst>
            <pc:docMk/>
            <pc:sldMk cId="2130476860" sldId="333"/>
            <ac:spMk id="10" creationId="{FB492CB6-F070-8219-9657-1A5FF8A4B650}"/>
          </ac:spMkLst>
        </pc:spChg>
        <pc:spChg chg="ord">
          <ac:chgData name="Adrian S Barbosa" userId="5d9cc726dae28ac1" providerId="LiveId" clId="{FD50AF3D-5ABA-4575-B5B0-B0375D4AF50F}" dt="2025-08-08T12:23:49.813" v="1389" actId="166"/>
          <ac:spMkLst>
            <pc:docMk/>
            <pc:sldMk cId="2130476860" sldId="333"/>
            <ac:spMk id="19" creationId="{BEECEB37-DCBD-9256-50F2-10F2529A1FEE}"/>
          </ac:spMkLst>
        </pc:spChg>
        <pc:spChg chg="mod">
          <ac:chgData name="Adrian S Barbosa" userId="5d9cc726dae28ac1" providerId="LiveId" clId="{FD50AF3D-5ABA-4575-B5B0-B0375D4AF50F}" dt="2025-08-14T09:30:06.707" v="4332" actId="1035"/>
          <ac:spMkLst>
            <pc:docMk/>
            <pc:sldMk cId="2130476860" sldId="333"/>
            <ac:spMk id="35" creationId="{E41D4836-D7A8-30DF-BAB1-7E7645B6456A}"/>
          </ac:spMkLst>
        </pc:spChg>
        <pc:spChg chg="mod">
          <ac:chgData name="Adrian S Barbosa" userId="5d9cc726dae28ac1" providerId="LiveId" clId="{FD50AF3D-5ABA-4575-B5B0-B0375D4AF50F}" dt="2025-08-14T09:30:06.707" v="4332" actId="1035"/>
          <ac:spMkLst>
            <pc:docMk/>
            <pc:sldMk cId="2130476860" sldId="333"/>
            <ac:spMk id="37" creationId="{C08F224C-5E3B-7DDA-348D-26CD0691E514}"/>
          </ac:spMkLst>
        </pc:spChg>
        <pc:spChg chg="add mod">
          <ac:chgData name="Adrian S Barbosa" userId="5d9cc726dae28ac1" providerId="LiveId" clId="{FD50AF3D-5ABA-4575-B5B0-B0375D4AF50F}" dt="2025-08-08T12:23:39.477" v="1388"/>
          <ac:spMkLst>
            <pc:docMk/>
            <pc:sldMk cId="2130476860" sldId="333"/>
            <ac:spMk id="91" creationId="{EE673259-10C9-F972-77B8-C652594BD4E1}"/>
          </ac:spMkLst>
        </pc:spChg>
        <pc:spChg chg="add mod">
          <ac:chgData name="Adrian S Barbosa" userId="5d9cc726dae28ac1" providerId="LiveId" clId="{FD50AF3D-5ABA-4575-B5B0-B0375D4AF50F}" dt="2025-08-14T09:30:27.119" v="4345" actId="1036"/>
          <ac:spMkLst>
            <pc:docMk/>
            <pc:sldMk cId="2130476860" sldId="333"/>
            <ac:spMk id="104" creationId="{222AF05C-C4DC-A9BB-2777-341FFCF8D36F}"/>
          </ac:spMkLst>
        </pc:spChg>
        <pc:spChg chg="mod">
          <ac:chgData name="Adrian S Barbosa" userId="5d9cc726dae28ac1" providerId="LiveId" clId="{FD50AF3D-5ABA-4575-B5B0-B0375D4AF50F}" dt="2025-08-14T09:30:27.119" v="4345" actId="1036"/>
          <ac:spMkLst>
            <pc:docMk/>
            <pc:sldMk cId="2130476860" sldId="333"/>
            <ac:spMk id="106" creationId="{947B9CFA-B09F-3F26-FFE7-8EEC4C1A0BDA}"/>
          </ac:spMkLst>
        </pc:spChg>
        <pc:spChg chg="mod">
          <ac:chgData name="Adrian S Barbosa" userId="5d9cc726dae28ac1" providerId="LiveId" clId="{FD50AF3D-5ABA-4575-B5B0-B0375D4AF50F}" dt="2025-08-14T09:30:27.119" v="4345" actId="1036"/>
          <ac:spMkLst>
            <pc:docMk/>
            <pc:sldMk cId="2130476860" sldId="333"/>
            <ac:spMk id="133" creationId="{12F97F90-1257-CBE2-C1B0-A440695B6E46}"/>
          </ac:spMkLst>
        </pc:spChg>
        <pc:picChg chg="mod">
          <ac:chgData name="Adrian S Barbosa" userId="5d9cc726dae28ac1" providerId="LiveId" clId="{FD50AF3D-5ABA-4575-B5B0-B0375D4AF50F}" dt="2025-08-14T09:30:06.707" v="4332" actId="1035"/>
          <ac:picMkLst>
            <pc:docMk/>
            <pc:sldMk cId="2130476860" sldId="333"/>
            <ac:picMk id="4" creationId="{D4123C74-F8FD-5210-0944-7DAA0C2E79BA}"/>
          </ac:picMkLst>
        </pc:picChg>
        <pc:picChg chg="add mod">
          <ac:chgData name="Adrian S Barbosa" userId="5d9cc726dae28ac1" providerId="LiveId" clId="{FD50AF3D-5ABA-4575-B5B0-B0375D4AF50F}" dt="2025-08-14T09:30:27.119" v="4345" actId="1036"/>
          <ac:picMkLst>
            <pc:docMk/>
            <pc:sldMk cId="2130476860" sldId="333"/>
            <ac:picMk id="7" creationId="{33EF0104-12B2-0641-6386-913E901DFE37}"/>
          </ac:picMkLst>
        </pc:picChg>
        <pc:picChg chg="add mod">
          <ac:chgData name="Adrian S Barbosa" userId="5d9cc726dae28ac1" providerId="LiveId" clId="{FD50AF3D-5ABA-4575-B5B0-B0375D4AF50F}" dt="2025-08-14T09:30:27.119" v="4345" actId="1036"/>
          <ac:picMkLst>
            <pc:docMk/>
            <pc:sldMk cId="2130476860" sldId="333"/>
            <ac:picMk id="11" creationId="{3E5B433D-1039-777C-9CC7-50CD5274DC3E}"/>
          </ac:picMkLst>
        </pc:picChg>
        <pc:picChg chg="add mod">
          <ac:chgData name="Adrian S Barbosa" userId="5d9cc726dae28ac1" providerId="LiveId" clId="{FD50AF3D-5ABA-4575-B5B0-B0375D4AF50F}" dt="2025-08-14T09:30:27.119" v="4345" actId="1036"/>
          <ac:picMkLst>
            <pc:docMk/>
            <pc:sldMk cId="2130476860" sldId="333"/>
            <ac:picMk id="14" creationId="{5E16136F-B702-0AF2-3C79-838592BE4E57}"/>
          </ac:picMkLst>
        </pc:picChg>
        <pc:picChg chg="add mod">
          <ac:chgData name="Adrian S Barbosa" userId="5d9cc726dae28ac1" providerId="LiveId" clId="{FD50AF3D-5ABA-4575-B5B0-B0375D4AF50F}" dt="2025-08-14T09:30:06.707" v="4332" actId="1035"/>
          <ac:picMkLst>
            <pc:docMk/>
            <pc:sldMk cId="2130476860" sldId="333"/>
            <ac:picMk id="21" creationId="{42EDE5A3-89FA-882A-3880-71110B697FCA}"/>
          </ac:picMkLst>
        </pc:picChg>
        <pc:picChg chg="add mod">
          <ac:chgData name="Adrian S Barbosa" userId="5d9cc726dae28ac1" providerId="LiveId" clId="{FD50AF3D-5ABA-4575-B5B0-B0375D4AF50F}" dt="2025-08-14T09:06:08.517" v="3473" actId="1076"/>
          <ac:picMkLst>
            <pc:docMk/>
            <pc:sldMk cId="2130476860" sldId="333"/>
            <ac:picMk id="23" creationId="{913E918C-A27E-FFA7-2E84-DC3981C36FDC}"/>
          </ac:picMkLst>
        </pc:picChg>
        <pc:picChg chg="add mod">
          <ac:chgData name="Adrian S Barbosa" userId="5d9cc726dae28ac1" providerId="LiveId" clId="{FD50AF3D-5ABA-4575-B5B0-B0375D4AF50F}" dt="2025-08-14T09:06:22.561" v="3478" actId="1076"/>
          <ac:picMkLst>
            <pc:docMk/>
            <pc:sldMk cId="2130476860" sldId="333"/>
            <ac:picMk id="25" creationId="{D5C447EA-E299-7437-B839-007418B51735}"/>
          </ac:picMkLst>
        </pc:picChg>
        <pc:picChg chg="add mod">
          <ac:chgData name="Adrian S Barbosa" userId="5d9cc726dae28ac1" providerId="LiveId" clId="{FD50AF3D-5ABA-4575-B5B0-B0375D4AF50F}" dt="2025-08-14T09:30:06.707" v="4332" actId="1035"/>
          <ac:picMkLst>
            <pc:docMk/>
            <pc:sldMk cId="2130476860" sldId="333"/>
            <ac:picMk id="29" creationId="{A2A8EAFE-2BD7-20E0-A009-8F7210CBEE15}"/>
          </ac:picMkLst>
        </pc:picChg>
        <pc:picChg chg="add mod">
          <ac:chgData name="Adrian S Barbosa" userId="5d9cc726dae28ac1" providerId="LiveId" clId="{FD50AF3D-5ABA-4575-B5B0-B0375D4AF50F}" dt="2025-08-14T09:30:06.707" v="4332" actId="1035"/>
          <ac:picMkLst>
            <pc:docMk/>
            <pc:sldMk cId="2130476860" sldId="333"/>
            <ac:picMk id="30" creationId="{DC702894-168E-328B-AAF2-71B5323E2C34}"/>
          </ac:picMkLst>
        </pc:picChg>
        <pc:picChg chg="add mod">
          <ac:chgData name="Adrian S Barbosa" userId="5d9cc726dae28ac1" providerId="LiveId" clId="{FD50AF3D-5ABA-4575-B5B0-B0375D4AF50F}" dt="2025-08-14T09:30:06.707" v="4332" actId="1035"/>
          <ac:picMkLst>
            <pc:docMk/>
            <pc:sldMk cId="2130476860" sldId="333"/>
            <ac:picMk id="31" creationId="{0D02F539-CC3C-1D0F-09AE-B1DE507BD4CD}"/>
          </ac:picMkLst>
        </pc:picChg>
        <pc:picChg chg="add mod">
          <ac:chgData name="Adrian S Barbosa" userId="5d9cc726dae28ac1" providerId="LiveId" clId="{FD50AF3D-5ABA-4575-B5B0-B0375D4AF50F}" dt="2025-08-14T09:07:39.228" v="3493" actId="1076"/>
          <ac:picMkLst>
            <pc:docMk/>
            <pc:sldMk cId="2130476860" sldId="333"/>
            <ac:picMk id="32" creationId="{1C53A1ED-2D7B-EB18-3CDF-9F4827F9DF79}"/>
          </ac:picMkLst>
        </pc:picChg>
        <pc:picChg chg="mod">
          <ac:chgData name="Adrian S Barbosa" userId="5d9cc726dae28ac1" providerId="LiveId" clId="{FD50AF3D-5ABA-4575-B5B0-B0375D4AF50F}" dt="2025-08-14T09:30:06.707" v="4332" actId="1035"/>
          <ac:picMkLst>
            <pc:docMk/>
            <pc:sldMk cId="2130476860" sldId="333"/>
            <ac:picMk id="36" creationId="{A03D300F-0C06-FD4D-EF69-A8B77CD0B0F0}"/>
          </ac:picMkLst>
        </pc:picChg>
        <pc:picChg chg="mod">
          <ac:chgData name="Adrian S Barbosa" userId="5d9cc726dae28ac1" providerId="LiveId" clId="{FD50AF3D-5ABA-4575-B5B0-B0375D4AF50F}" dt="2025-08-14T09:30:27.119" v="4345" actId="1036"/>
          <ac:picMkLst>
            <pc:docMk/>
            <pc:sldMk cId="2130476860" sldId="333"/>
            <ac:picMk id="105" creationId="{EB5EFDF1-8C2F-0221-D417-F792AD8572A3}"/>
          </ac:picMkLst>
        </pc:picChg>
      </pc:sldChg>
      <pc:sldChg chg="addSp delSp modSp add del mod">
        <pc:chgData name="Adrian S Barbosa" userId="5d9cc726dae28ac1" providerId="LiveId" clId="{FD50AF3D-5ABA-4575-B5B0-B0375D4AF50F}" dt="2025-08-08T13:55:35.283" v="1484" actId="2696"/>
        <pc:sldMkLst>
          <pc:docMk/>
          <pc:sldMk cId="4092797375" sldId="334"/>
        </pc:sldMkLst>
      </pc:sldChg>
      <pc:sldChg chg="addSp delSp modSp add mod modTransition">
        <pc:chgData name="Adrian S Barbosa" userId="5d9cc726dae28ac1" providerId="LiveId" clId="{FD50AF3D-5ABA-4575-B5B0-B0375D4AF50F}" dt="2025-08-14T09:26:07.589" v="4252" actId="20577"/>
        <pc:sldMkLst>
          <pc:docMk/>
          <pc:sldMk cId="1855476815" sldId="335"/>
        </pc:sldMkLst>
        <pc:spChg chg="add mod">
          <ac:chgData name="Adrian S Barbosa" userId="5d9cc726dae28ac1" providerId="LiveId" clId="{FD50AF3D-5ABA-4575-B5B0-B0375D4AF50F}" dt="2025-08-14T09:16:00.644" v="3610" actId="14100"/>
          <ac:spMkLst>
            <pc:docMk/>
            <pc:sldMk cId="1855476815" sldId="335"/>
            <ac:spMk id="3" creationId="{ADABE5E4-D1C7-43DF-B45C-2DDE1AFE7F9B}"/>
          </ac:spMkLst>
        </pc:spChg>
        <pc:spChg chg="add mod">
          <ac:chgData name="Adrian S Barbosa" userId="5d9cc726dae28ac1" providerId="LiveId" clId="{FD50AF3D-5ABA-4575-B5B0-B0375D4AF50F}" dt="2025-08-14T09:16:09.905" v="3623" actId="1035"/>
          <ac:spMkLst>
            <pc:docMk/>
            <pc:sldMk cId="1855476815" sldId="335"/>
            <ac:spMk id="5" creationId="{88A2CE16-1F13-E5D8-4EFA-9A826F3D6FCF}"/>
          </ac:spMkLst>
        </pc:spChg>
        <pc:spChg chg="add mod">
          <ac:chgData name="Adrian S Barbosa" userId="5d9cc726dae28ac1" providerId="LiveId" clId="{FD50AF3D-5ABA-4575-B5B0-B0375D4AF50F}" dt="2025-08-14T09:26:07.589" v="4252" actId="20577"/>
          <ac:spMkLst>
            <pc:docMk/>
            <pc:sldMk cId="1855476815" sldId="335"/>
            <ac:spMk id="7" creationId="{A7F01794-4C84-5435-0C79-CA3F1F378BCA}"/>
          </ac:spMkLst>
        </pc:spChg>
        <pc:spChg chg="mod">
          <ac:chgData name="Adrian S Barbosa" userId="5d9cc726dae28ac1" providerId="LiveId" clId="{FD50AF3D-5ABA-4575-B5B0-B0375D4AF50F}" dt="2025-08-14T09:20:10.141" v="3733" actId="1076"/>
          <ac:spMkLst>
            <pc:docMk/>
            <pc:sldMk cId="1855476815" sldId="335"/>
            <ac:spMk id="10" creationId="{08D0FD9D-90A7-FD30-B47D-B7091EF81B6F}"/>
          </ac:spMkLst>
        </pc:spChg>
        <pc:spChg chg="add mod">
          <ac:chgData name="Adrian S Barbosa" userId="5d9cc726dae28ac1" providerId="LiveId" clId="{FD50AF3D-5ABA-4575-B5B0-B0375D4AF50F}" dt="2025-08-14T09:20:33.566" v="3741" actId="1035"/>
          <ac:spMkLst>
            <pc:docMk/>
            <pc:sldMk cId="1855476815" sldId="335"/>
            <ac:spMk id="12" creationId="{781F03E2-7230-136C-FDBA-99B6208C9702}"/>
          </ac:spMkLst>
        </pc:spChg>
        <pc:spChg chg="add mod">
          <ac:chgData name="Adrian S Barbosa" userId="5d9cc726dae28ac1" providerId="LiveId" clId="{FD50AF3D-5ABA-4575-B5B0-B0375D4AF50F}" dt="2025-08-14T09:20:33.566" v="3741" actId="1035"/>
          <ac:spMkLst>
            <pc:docMk/>
            <pc:sldMk cId="1855476815" sldId="335"/>
            <ac:spMk id="13" creationId="{DFD297E8-15C0-7215-4185-C2511D162DB5}"/>
          </ac:spMkLst>
        </pc:spChg>
        <pc:spChg chg="add mod">
          <ac:chgData name="Adrian S Barbosa" userId="5d9cc726dae28ac1" providerId="LiveId" clId="{FD50AF3D-5ABA-4575-B5B0-B0375D4AF50F}" dt="2025-08-14T09:25:43.222" v="4216" actId="20577"/>
          <ac:spMkLst>
            <pc:docMk/>
            <pc:sldMk cId="1855476815" sldId="335"/>
            <ac:spMk id="15" creationId="{B33720C3-5D68-8926-CE3B-59F651221810}"/>
          </ac:spMkLst>
        </pc:spChg>
        <pc:picChg chg="add mod">
          <ac:chgData name="Adrian S Barbosa" userId="5d9cc726dae28ac1" providerId="LiveId" clId="{FD50AF3D-5ABA-4575-B5B0-B0375D4AF50F}" dt="2025-08-14T09:16:09.905" v="3623" actId="1035"/>
          <ac:picMkLst>
            <pc:docMk/>
            <pc:sldMk cId="1855476815" sldId="335"/>
            <ac:picMk id="6" creationId="{ECF9E88E-1595-0D90-F328-A2C7139C21C6}"/>
          </ac:picMkLst>
        </pc:picChg>
        <pc:picChg chg="add mod">
          <ac:chgData name="Adrian S Barbosa" userId="5d9cc726dae28ac1" providerId="LiveId" clId="{FD50AF3D-5ABA-4575-B5B0-B0375D4AF50F}" dt="2025-08-14T09:20:33.566" v="3741" actId="1035"/>
          <ac:picMkLst>
            <pc:docMk/>
            <pc:sldMk cId="1855476815" sldId="335"/>
            <ac:picMk id="14" creationId="{64EA7D27-31FB-F99C-9E65-EB330829290B}"/>
          </ac:picMkLst>
        </pc:picChg>
        <pc:picChg chg="add mod">
          <ac:chgData name="Adrian S Barbosa" userId="5d9cc726dae28ac1" providerId="LiveId" clId="{FD50AF3D-5ABA-4575-B5B0-B0375D4AF50F}" dt="2025-08-14T08:31:08.723" v="3441" actId="1076"/>
          <ac:picMkLst>
            <pc:docMk/>
            <pc:sldMk cId="1855476815" sldId="335"/>
            <ac:picMk id="17" creationId="{78BC19CE-0B1D-CD01-63BB-FDAFB1DF200A}"/>
          </ac:picMkLst>
        </pc:picChg>
        <pc:picChg chg="add mod">
          <ac:chgData name="Adrian S Barbosa" userId="5d9cc726dae28ac1" providerId="LiveId" clId="{FD50AF3D-5ABA-4575-B5B0-B0375D4AF50F}" dt="2025-08-14T08:31:04.878" v="3440" actId="1076"/>
          <ac:picMkLst>
            <pc:docMk/>
            <pc:sldMk cId="1855476815" sldId="335"/>
            <ac:picMk id="20" creationId="{87AF7DC0-BC28-6C72-6090-61AFBA726B2A}"/>
          </ac:picMkLst>
        </pc:picChg>
      </pc:sldChg>
      <pc:sldChg chg="addSp delSp modSp add mod modTransition">
        <pc:chgData name="Adrian S Barbosa" userId="5d9cc726dae28ac1" providerId="LiveId" clId="{FD50AF3D-5ABA-4575-B5B0-B0375D4AF50F}" dt="2025-08-13T19:05:58.833" v="3413" actId="1076"/>
        <pc:sldMkLst>
          <pc:docMk/>
          <pc:sldMk cId="402410183" sldId="336"/>
        </pc:sldMkLst>
        <pc:spChg chg="ord">
          <ac:chgData name="Adrian S Barbosa" userId="5d9cc726dae28ac1" providerId="LiveId" clId="{FD50AF3D-5ABA-4575-B5B0-B0375D4AF50F}" dt="2025-08-13T18:58:21.341" v="3401" actId="166"/>
          <ac:spMkLst>
            <pc:docMk/>
            <pc:sldMk cId="402410183" sldId="336"/>
            <ac:spMk id="44" creationId="{7739019B-E199-8E69-8F16-21B6AF169920}"/>
          </ac:spMkLst>
        </pc:spChg>
        <pc:picChg chg="add mod">
          <ac:chgData name="Adrian S Barbosa" userId="5d9cc726dae28ac1" providerId="LiveId" clId="{FD50AF3D-5ABA-4575-B5B0-B0375D4AF50F}" dt="2025-08-13T19:05:58.833" v="3413" actId="1076"/>
          <ac:picMkLst>
            <pc:docMk/>
            <pc:sldMk cId="402410183" sldId="336"/>
            <ac:picMk id="5" creationId="{26CA5B26-9321-BA22-0708-3FC6BD0E65FC}"/>
          </ac:picMkLst>
        </pc:picChg>
      </pc:sldChg>
      <pc:sldChg chg="addSp delSp modSp add mod ord modTransition">
        <pc:chgData name="Adrian S Barbosa" userId="5d9cc726dae28ac1" providerId="LiveId" clId="{FD50AF3D-5ABA-4575-B5B0-B0375D4AF50F}" dt="2025-08-13T14:04:32.130" v="3320" actId="1076"/>
        <pc:sldMkLst>
          <pc:docMk/>
          <pc:sldMk cId="3008997863" sldId="337"/>
        </pc:sldMkLst>
        <pc:spChg chg="mod">
          <ac:chgData name="Adrian S Barbosa" userId="5d9cc726dae28ac1" providerId="LiveId" clId="{FD50AF3D-5ABA-4575-B5B0-B0375D4AF50F}" dt="2025-08-11T16:15:52.291" v="2238" actId="20577"/>
          <ac:spMkLst>
            <pc:docMk/>
            <pc:sldMk cId="3008997863" sldId="337"/>
            <ac:spMk id="10" creationId="{94E8E750-24B1-BB5B-650B-20DEC2EF6AD9}"/>
          </ac:spMkLst>
        </pc:spChg>
        <pc:spChg chg="mod">
          <ac:chgData name="Adrian S Barbosa" userId="5d9cc726dae28ac1" providerId="LiveId" clId="{FD50AF3D-5ABA-4575-B5B0-B0375D4AF50F}" dt="2025-08-11T16:44:30.262" v="2958"/>
          <ac:spMkLst>
            <pc:docMk/>
            <pc:sldMk cId="3008997863" sldId="337"/>
            <ac:spMk id="12" creationId="{4CC304B0-363C-FD52-3AED-71313EB9AF97}"/>
          </ac:spMkLst>
        </pc:spChg>
        <pc:spChg chg="mod">
          <ac:chgData name="Adrian S Barbosa" userId="5d9cc726dae28ac1" providerId="LiveId" clId="{FD50AF3D-5ABA-4575-B5B0-B0375D4AF50F}" dt="2025-08-11T16:36:58.507" v="2952" actId="1076"/>
          <ac:spMkLst>
            <pc:docMk/>
            <pc:sldMk cId="3008997863" sldId="337"/>
            <ac:spMk id="14" creationId="{BBA17BDA-0D8F-B18B-249B-1ACEF920D12E}"/>
          </ac:spMkLst>
        </pc:spChg>
        <pc:spChg chg="mod">
          <ac:chgData name="Adrian S Barbosa" userId="5d9cc726dae28ac1" providerId="LiveId" clId="{FD50AF3D-5ABA-4575-B5B0-B0375D4AF50F}" dt="2025-08-11T16:36:58.507" v="2952" actId="1076"/>
          <ac:spMkLst>
            <pc:docMk/>
            <pc:sldMk cId="3008997863" sldId="337"/>
            <ac:spMk id="15" creationId="{E20B91AF-B6C1-19E4-6417-F37F9698AD04}"/>
          </ac:spMkLst>
        </pc:spChg>
        <pc:spChg chg="mod">
          <ac:chgData name="Adrian S Barbosa" userId="5d9cc726dae28ac1" providerId="LiveId" clId="{FD50AF3D-5ABA-4575-B5B0-B0375D4AF50F}" dt="2025-08-11T16:36:58.507" v="2952" actId="1076"/>
          <ac:spMkLst>
            <pc:docMk/>
            <pc:sldMk cId="3008997863" sldId="337"/>
            <ac:spMk id="17" creationId="{77099D24-1854-1E3B-2A90-8125ACFE89D7}"/>
          </ac:spMkLst>
        </pc:spChg>
        <pc:spChg chg="mod">
          <ac:chgData name="Adrian S Barbosa" userId="5d9cc726dae28ac1" providerId="LiveId" clId="{FD50AF3D-5ABA-4575-B5B0-B0375D4AF50F}" dt="2025-08-11T16:50:28.067" v="2976" actId="14100"/>
          <ac:spMkLst>
            <pc:docMk/>
            <pc:sldMk cId="3008997863" sldId="337"/>
            <ac:spMk id="23" creationId="{66D8217B-1145-3308-0F71-80EB9F4E96FD}"/>
          </ac:spMkLst>
        </pc:spChg>
        <pc:spChg chg="mod">
          <ac:chgData name="Adrian S Barbosa" userId="5d9cc726dae28ac1" providerId="LiveId" clId="{FD50AF3D-5ABA-4575-B5B0-B0375D4AF50F}" dt="2025-08-11T06:42:49.324" v="2036" actId="14100"/>
          <ac:spMkLst>
            <pc:docMk/>
            <pc:sldMk cId="3008997863" sldId="337"/>
            <ac:spMk id="25" creationId="{4901B58A-60CF-F444-56B6-23A3A011704E}"/>
          </ac:spMkLst>
        </pc:spChg>
        <pc:spChg chg="mod">
          <ac:chgData name="Adrian S Barbosa" userId="5d9cc726dae28ac1" providerId="LiveId" clId="{FD50AF3D-5ABA-4575-B5B0-B0375D4AF50F}" dt="2025-08-12T13:13:24.908" v="3069" actId="1076"/>
          <ac:spMkLst>
            <pc:docMk/>
            <pc:sldMk cId="3008997863" sldId="337"/>
            <ac:spMk id="48" creationId="{4B10ACB4-47C4-9A66-F42C-A1B0994DE5E6}"/>
          </ac:spMkLst>
        </pc:spChg>
        <pc:picChg chg="add mod">
          <ac:chgData name="Adrian S Barbosa" userId="5d9cc726dae28ac1" providerId="LiveId" clId="{FD50AF3D-5ABA-4575-B5B0-B0375D4AF50F}" dt="2025-08-13T14:04:32.130" v="3320" actId="1076"/>
          <ac:picMkLst>
            <pc:docMk/>
            <pc:sldMk cId="3008997863" sldId="337"/>
            <ac:picMk id="3" creationId="{457AE6EC-F448-8143-F0F1-7EB85B65467F}"/>
          </ac:picMkLst>
        </pc:picChg>
        <pc:picChg chg="add mod">
          <ac:chgData name="Adrian S Barbosa" userId="5d9cc726dae28ac1" providerId="LiveId" clId="{FD50AF3D-5ABA-4575-B5B0-B0375D4AF50F}" dt="2025-08-13T03:12:13.828" v="3091" actId="1076"/>
          <ac:picMkLst>
            <pc:docMk/>
            <pc:sldMk cId="3008997863" sldId="337"/>
            <ac:picMk id="5" creationId="{C18DAB21-1902-F863-2219-DF1996B0AD90}"/>
          </ac:picMkLst>
        </pc:picChg>
        <pc:picChg chg="add mod">
          <ac:chgData name="Adrian S Barbosa" userId="5d9cc726dae28ac1" providerId="LiveId" clId="{FD50AF3D-5ABA-4575-B5B0-B0375D4AF50F}" dt="2025-08-13T03:11:46.249" v="3085" actId="1076"/>
          <ac:picMkLst>
            <pc:docMk/>
            <pc:sldMk cId="3008997863" sldId="337"/>
            <ac:picMk id="11" creationId="{3FCB2482-561C-7EAB-F072-5B9CA2BA4FC5}"/>
          </ac:picMkLst>
        </pc:picChg>
        <pc:picChg chg="mod">
          <ac:chgData name="Adrian S Barbosa" userId="5d9cc726dae28ac1" providerId="LiveId" clId="{FD50AF3D-5ABA-4575-B5B0-B0375D4AF50F}" dt="2025-08-11T16:36:58.507" v="2952" actId="1076"/>
          <ac:picMkLst>
            <pc:docMk/>
            <pc:sldMk cId="3008997863" sldId="337"/>
            <ac:picMk id="13" creationId="{46A886BC-9267-B4C3-401C-02CCB85C43A7}"/>
          </ac:picMkLst>
        </pc:picChg>
        <pc:picChg chg="mod">
          <ac:chgData name="Adrian S Barbosa" userId="5d9cc726dae28ac1" providerId="LiveId" clId="{FD50AF3D-5ABA-4575-B5B0-B0375D4AF50F}" dt="2025-08-11T16:36:58.507" v="2952" actId="1076"/>
          <ac:picMkLst>
            <pc:docMk/>
            <pc:sldMk cId="3008997863" sldId="337"/>
            <ac:picMk id="16" creationId="{452FDEE7-B0F6-DEBD-5056-CF13278F276D}"/>
          </ac:picMkLst>
        </pc:picChg>
        <pc:picChg chg="add mod">
          <ac:chgData name="Adrian S Barbosa" userId="5d9cc726dae28ac1" providerId="LiveId" clId="{FD50AF3D-5ABA-4575-B5B0-B0375D4AF50F}" dt="2025-08-13T03:39:24.134" v="3203" actId="1076"/>
          <ac:picMkLst>
            <pc:docMk/>
            <pc:sldMk cId="3008997863" sldId="337"/>
            <ac:picMk id="30" creationId="{34B5F3D8-340F-75EC-8831-6512D59A5205}"/>
          </ac:picMkLst>
        </pc:picChg>
      </pc:sldChg>
      <pc:sldChg chg="addSp delSp modSp add del mod ord modTransition">
        <pc:chgData name="Adrian S Barbosa" userId="5d9cc726dae28ac1" providerId="LiveId" clId="{FD50AF3D-5ABA-4575-B5B0-B0375D4AF50F}" dt="2025-08-13T14:19:10.843" v="3361" actId="2696"/>
        <pc:sldMkLst>
          <pc:docMk/>
          <pc:sldMk cId="2123607934" sldId="338"/>
        </pc:sldMkLst>
      </pc:sldChg>
      <pc:sldChg chg="addSp delSp modSp add mod">
        <pc:chgData name="Adrian S Barbosa" userId="5d9cc726dae28ac1" providerId="LiveId" clId="{FD50AF3D-5ABA-4575-B5B0-B0375D4AF50F}" dt="2025-08-14T09:32:13.216" v="4355" actId="1076"/>
        <pc:sldMkLst>
          <pc:docMk/>
          <pc:sldMk cId="3064183984" sldId="339"/>
        </pc:sldMkLst>
        <pc:spChg chg="mod">
          <ac:chgData name="Adrian S Barbosa" userId="5d9cc726dae28ac1" providerId="LiveId" clId="{FD50AF3D-5ABA-4575-B5B0-B0375D4AF50F}" dt="2025-08-13T04:01:26.922" v="3281" actId="20577"/>
          <ac:spMkLst>
            <pc:docMk/>
            <pc:sldMk cId="3064183984" sldId="339"/>
            <ac:spMk id="10" creationId="{546C22F8-D2DE-B089-BEF4-E4DE513DA7BD}"/>
          </ac:spMkLst>
        </pc:spChg>
        <pc:picChg chg="add mod">
          <ac:chgData name="Adrian S Barbosa" userId="5d9cc726dae28ac1" providerId="LiveId" clId="{FD50AF3D-5ABA-4575-B5B0-B0375D4AF50F}" dt="2025-08-14T09:32:05.343" v="4350" actId="1076"/>
          <ac:picMkLst>
            <pc:docMk/>
            <pc:sldMk cId="3064183984" sldId="339"/>
            <ac:picMk id="3" creationId="{0ED40C37-C045-1137-D385-ECBDCE9630F4}"/>
          </ac:picMkLst>
        </pc:picChg>
        <pc:picChg chg="add mod">
          <ac:chgData name="Adrian S Barbosa" userId="5d9cc726dae28ac1" providerId="LiveId" clId="{FD50AF3D-5ABA-4575-B5B0-B0375D4AF50F}" dt="2025-08-14T09:32:13.216" v="4355" actId="1076"/>
          <ac:picMkLst>
            <pc:docMk/>
            <pc:sldMk cId="3064183984" sldId="339"/>
            <ac:picMk id="5" creationId="{2FC8994F-9D14-5CB5-1F20-9DDE388B7CBE}"/>
          </ac:picMkLst>
        </pc:picChg>
      </pc:sldChg>
      <pc:sldChg chg="addSp delSp modSp add mod ord">
        <pc:chgData name="Adrian S Barbosa" userId="5d9cc726dae28ac1" providerId="LiveId" clId="{FD50AF3D-5ABA-4575-B5B0-B0375D4AF50F}" dt="2025-08-13T19:06:49.803" v="3415"/>
        <pc:sldMkLst>
          <pc:docMk/>
          <pc:sldMk cId="3648706022" sldId="340"/>
        </pc:sldMkLst>
        <pc:spChg chg="ord">
          <ac:chgData name="Adrian S Barbosa" userId="5d9cc726dae28ac1" providerId="LiveId" clId="{FD50AF3D-5ABA-4575-B5B0-B0375D4AF50F}" dt="2025-08-13T14:07:09.342" v="3323" actId="166"/>
          <ac:spMkLst>
            <pc:docMk/>
            <pc:sldMk cId="3648706022" sldId="340"/>
            <ac:spMk id="19" creationId="{77876C9E-5661-835B-E350-3011EB8F844D}"/>
          </ac:spMkLst>
        </pc:spChg>
        <pc:spChg chg="ord">
          <ac:chgData name="Adrian S Barbosa" userId="5d9cc726dae28ac1" providerId="LiveId" clId="{FD50AF3D-5ABA-4575-B5B0-B0375D4AF50F}" dt="2025-08-13T14:07:04.424" v="3322" actId="166"/>
          <ac:spMkLst>
            <pc:docMk/>
            <pc:sldMk cId="3648706022" sldId="340"/>
            <ac:spMk id="91" creationId="{E075473A-13CE-3C5F-0808-165A449ED7FE}"/>
          </ac:spMkLst>
        </pc:spChg>
        <pc:picChg chg="add mod">
          <ac:chgData name="Adrian S Barbosa" userId="5d9cc726dae28ac1" providerId="LiveId" clId="{FD50AF3D-5ABA-4575-B5B0-B0375D4AF50F}" dt="2025-08-13T14:18:08.970" v="3356" actId="1076"/>
          <ac:picMkLst>
            <pc:docMk/>
            <pc:sldMk cId="3648706022" sldId="340"/>
            <ac:picMk id="3" creationId="{641643C1-2EF8-E8C2-6ABC-FF9AA6140335}"/>
          </ac:picMkLst>
        </pc:picChg>
        <pc:picChg chg="add mod">
          <ac:chgData name="Adrian S Barbosa" userId="5d9cc726dae28ac1" providerId="LiveId" clId="{FD50AF3D-5ABA-4575-B5B0-B0375D4AF50F}" dt="2025-08-13T14:18:06.540" v="3355" actId="1076"/>
          <ac:picMkLst>
            <pc:docMk/>
            <pc:sldMk cId="3648706022" sldId="340"/>
            <ac:picMk id="5" creationId="{208F0D37-E821-9A36-8DC1-DBBE35BBA91E}"/>
          </ac:picMkLst>
        </pc:picChg>
      </pc:sldChg>
      <pc:sldChg chg="addSp delSp modSp add mod ord">
        <pc:chgData name="Adrian S Barbosa" userId="5d9cc726dae28ac1" providerId="LiveId" clId="{FD50AF3D-5ABA-4575-B5B0-B0375D4AF50F}" dt="2025-08-13T19:07:00.795" v="3417"/>
        <pc:sldMkLst>
          <pc:docMk/>
          <pc:sldMk cId="3118950981" sldId="341"/>
        </pc:sldMkLst>
        <pc:picChg chg="add mod">
          <ac:chgData name="Adrian S Barbosa" userId="5d9cc726dae28ac1" providerId="LiveId" clId="{FD50AF3D-5ABA-4575-B5B0-B0375D4AF50F}" dt="2025-08-13T14:17:59.859" v="3354" actId="1076"/>
          <ac:picMkLst>
            <pc:docMk/>
            <pc:sldMk cId="3118950981" sldId="341"/>
            <ac:picMk id="4" creationId="{3D86A214-631D-A345-751A-257110578830}"/>
          </ac:picMkLst>
        </pc:picChg>
        <pc:picChg chg="add mod">
          <ac:chgData name="Adrian S Barbosa" userId="5d9cc726dae28ac1" providerId="LiveId" clId="{FD50AF3D-5ABA-4575-B5B0-B0375D4AF50F}" dt="2025-08-13T14:18:18.931" v="3360" actId="1076"/>
          <ac:picMkLst>
            <pc:docMk/>
            <pc:sldMk cId="3118950981" sldId="341"/>
            <ac:picMk id="12" creationId="{E58C6D0A-24DF-B265-D8C8-0065F73081A1}"/>
          </ac:picMkLst>
        </pc:picChg>
      </pc:sldChg>
      <pc:sldChg chg="addSp delSp modSp add mod">
        <pc:chgData name="Adrian S Barbosa" userId="5d9cc726dae28ac1" providerId="LiveId" clId="{FD50AF3D-5ABA-4575-B5B0-B0375D4AF50F}" dt="2025-08-14T09:32:49.452" v="4357" actId="1076"/>
        <pc:sldMkLst>
          <pc:docMk/>
          <pc:sldMk cId="3589149540" sldId="342"/>
        </pc:sldMkLst>
        <pc:spChg chg="mod">
          <ac:chgData name="Adrian S Barbosa" userId="5d9cc726dae28ac1" providerId="LiveId" clId="{FD50AF3D-5ABA-4575-B5B0-B0375D4AF50F}" dt="2025-08-13T14:23:58.836" v="3391" actId="20577"/>
          <ac:spMkLst>
            <pc:docMk/>
            <pc:sldMk cId="3589149540" sldId="342"/>
            <ac:spMk id="10" creationId="{E5874D95-62D2-4B52-5E1D-2EB319E16D4A}"/>
          </ac:spMkLst>
        </pc:spChg>
        <pc:picChg chg="add mod">
          <ac:chgData name="Adrian S Barbosa" userId="5d9cc726dae28ac1" providerId="LiveId" clId="{FD50AF3D-5ABA-4575-B5B0-B0375D4AF50F}" dt="2025-08-14T09:32:46.430" v="4356" actId="1076"/>
          <ac:picMkLst>
            <pc:docMk/>
            <pc:sldMk cId="3589149540" sldId="342"/>
            <ac:picMk id="3" creationId="{E8DB6CC5-EC46-D41E-4A9F-B8AA793BD578}"/>
          </ac:picMkLst>
        </pc:picChg>
        <pc:picChg chg="add mod">
          <ac:chgData name="Adrian S Barbosa" userId="5d9cc726dae28ac1" providerId="LiveId" clId="{FD50AF3D-5ABA-4575-B5B0-B0375D4AF50F}" dt="2025-08-14T09:32:49.452" v="4357" actId="1076"/>
          <ac:picMkLst>
            <pc:docMk/>
            <pc:sldMk cId="3589149540" sldId="342"/>
            <ac:picMk id="5" creationId="{04B5A628-9B34-E70B-1EB9-69ACE6286883}"/>
          </ac:picMkLst>
        </pc:picChg>
      </pc:sldChg>
      <pc:sldChg chg="add">
        <pc:chgData name="Adrian S Barbosa" userId="5d9cc726dae28ac1" providerId="LiveId" clId="{FD50AF3D-5ABA-4575-B5B0-B0375D4AF50F}" dt="2025-08-13T18:58:39.328" v="3402" actId="2890"/>
        <pc:sldMkLst>
          <pc:docMk/>
          <pc:sldMk cId="977854621" sldId="343"/>
        </pc:sldMkLst>
      </pc:sldChg>
      <pc:sldChg chg="delSp add del mod">
        <pc:chgData name="Adrian S Barbosa" userId="5d9cc726dae28ac1" providerId="LiveId" clId="{FD50AF3D-5ABA-4575-B5B0-B0375D4AF50F}" dt="2025-08-14T10:26:48.788" v="4391" actId="2696"/>
        <pc:sldMkLst>
          <pc:docMk/>
          <pc:sldMk cId="3267520160" sldId="344"/>
        </pc:sldMkLst>
      </pc:sldChg>
      <pc:sldChg chg="addSp delSp modSp add mod">
        <pc:chgData name="Adrian S Barbosa" userId="5d9cc726dae28ac1" providerId="LiveId" clId="{FD50AF3D-5ABA-4575-B5B0-B0375D4AF50F}" dt="2025-08-14T10:26:35.934" v="4389"/>
        <pc:sldMkLst>
          <pc:docMk/>
          <pc:sldMk cId="1547511968" sldId="345"/>
        </pc:sldMkLst>
        <pc:picChg chg="add mod">
          <ac:chgData name="Adrian S Barbosa" userId="5d9cc726dae28ac1" providerId="LiveId" clId="{FD50AF3D-5ABA-4575-B5B0-B0375D4AF50F}" dt="2025-08-14T10:26:35.934" v="4389"/>
          <ac:picMkLst>
            <pc:docMk/>
            <pc:sldMk cId="1547511968" sldId="345"/>
            <ac:picMk id="11" creationId="{40E1B83F-641F-ECE9-7A1E-D2B5951F6AC4}"/>
          </ac:picMkLst>
        </pc:picChg>
        <pc:picChg chg="add mod">
          <ac:chgData name="Adrian S Barbosa" userId="5d9cc726dae28ac1" providerId="LiveId" clId="{FD50AF3D-5ABA-4575-B5B0-B0375D4AF50F}" dt="2025-08-14T10:26:35.934" v="4389"/>
          <ac:picMkLst>
            <pc:docMk/>
            <pc:sldMk cId="1547511968" sldId="345"/>
            <ac:picMk id="15" creationId="{5C739464-05E5-93DF-8563-A79F6D2B4D3D}"/>
          </ac:picMkLst>
        </pc:picChg>
      </pc:sldChg>
      <pc:sldChg chg="addSp delSp modSp add mod">
        <pc:chgData name="Adrian S Barbosa" userId="5d9cc726dae28ac1" providerId="LiveId" clId="{FD50AF3D-5ABA-4575-B5B0-B0375D4AF50F}" dt="2025-08-14T10:45:24.204" v="4486" actId="1076"/>
        <pc:sldMkLst>
          <pc:docMk/>
          <pc:sldMk cId="540276907" sldId="346"/>
        </pc:sldMkLst>
        <pc:spChg chg="mod">
          <ac:chgData name="Adrian S Barbosa" userId="5d9cc726dae28ac1" providerId="LiveId" clId="{FD50AF3D-5ABA-4575-B5B0-B0375D4AF50F}" dt="2025-08-14T10:28:07.641" v="4472" actId="20577"/>
          <ac:spMkLst>
            <pc:docMk/>
            <pc:sldMk cId="540276907" sldId="346"/>
            <ac:spMk id="10" creationId="{80093690-6450-AF52-5E33-73D0A74CF5DB}"/>
          </ac:spMkLst>
        </pc:spChg>
        <pc:picChg chg="add mod">
          <ac:chgData name="Adrian S Barbosa" userId="5d9cc726dae28ac1" providerId="LiveId" clId="{FD50AF3D-5ABA-4575-B5B0-B0375D4AF50F}" dt="2025-08-14T10:44:20.798" v="4476" actId="1076"/>
          <ac:picMkLst>
            <pc:docMk/>
            <pc:sldMk cId="540276907" sldId="346"/>
            <ac:picMk id="3" creationId="{B3B01B4C-C842-2602-CB6D-6D32B4D083DB}"/>
          </ac:picMkLst>
        </pc:picChg>
        <pc:picChg chg="add mod">
          <ac:chgData name="Adrian S Barbosa" userId="5d9cc726dae28ac1" providerId="LiveId" clId="{FD50AF3D-5ABA-4575-B5B0-B0375D4AF50F}" dt="2025-08-14T10:45:24.204" v="4486" actId="1076"/>
          <ac:picMkLst>
            <pc:docMk/>
            <pc:sldMk cId="540276907" sldId="346"/>
            <ac:picMk id="7" creationId="{B61E2BD0-EF01-E7D4-ED09-5E34048C3E5B}"/>
          </ac:picMkLst>
        </pc:picChg>
      </pc:sldChg>
      <pc:sldChg chg="addSp delSp modSp add mod ord">
        <pc:chgData name="Adrian S Barbosa" userId="5d9cc726dae28ac1" providerId="LiveId" clId="{FD50AF3D-5ABA-4575-B5B0-B0375D4AF50F}" dt="2025-08-14T12:30:37.211" v="4508"/>
        <pc:sldMkLst>
          <pc:docMk/>
          <pc:sldMk cId="2671499651" sldId="347"/>
        </pc:sldMkLst>
        <pc:spChg chg="mod">
          <ac:chgData name="Adrian S Barbosa" userId="5d9cc726dae28ac1" providerId="LiveId" clId="{FD50AF3D-5ABA-4575-B5B0-B0375D4AF50F}" dt="2025-08-14T12:30:09.717" v="4506" actId="20577"/>
          <ac:spMkLst>
            <pc:docMk/>
            <pc:sldMk cId="2671499651" sldId="347"/>
            <ac:spMk id="10" creationId="{678F0817-A85F-7E4E-6E31-1CB0759AE9D5}"/>
          </ac:spMkLst>
        </pc:spChg>
        <pc:picChg chg="add mod">
          <ac:chgData name="Adrian S Barbosa" userId="5d9cc726dae28ac1" providerId="LiveId" clId="{FD50AF3D-5ABA-4575-B5B0-B0375D4AF50F}" dt="2025-08-14T12:19:48.936" v="4495" actId="1076"/>
          <ac:picMkLst>
            <pc:docMk/>
            <pc:sldMk cId="2671499651" sldId="347"/>
            <ac:picMk id="4" creationId="{C56E921A-BA36-3881-5F6A-A2DA104F8B5D}"/>
          </ac:picMkLst>
        </pc:picChg>
      </pc:sldChg>
      <pc:sldChg chg="delSp add mod">
        <pc:chgData name="Adrian S Barbosa" userId="5d9cc726dae28ac1" providerId="LiveId" clId="{FD50AF3D-5ABA-4575-B5B0-B0375D4AF50F}" dt="2025-08-14T12:32:20.337" v="4512" actId="478"/>
        <pc:sldMkLst>
          <pc:docMk/>
          <pc:sldMk cId="1374181570" sldId="348"/>
        </pc:sldMkLst>
      </pc:sldChg>
    </pc:docChg>
  </pc:docChgLst>
  <pc:docChgLst>
    <pc:chgData name="Adrian S Barbosa" userId="5d9cc726dae28ac1" providerId="LiveId" clId="{8D1B9826-E94D-41BB-B693-A3B046356C14}"/>
    <pc:docChg chg="undo redo custSel addSld delSld modSld sldOrd">
      <pc:chgData name="Adrian S Barbosa" userId="5d9cc726dae28ac1" providerId="LiveId" clId="{8D1B9826-E94D-41BB-B693-A3B046356C14}" dt="2025-05-08T07:59:32.505" v="1255" actId="115"/>
      <pc:docMkLst>
        <pc:docMk/>
      </pc:docMkLst>
      <pc:sldChg chg="modSp mod">
        <pc:chgData name="Adrian S Barbosa" userId="5d9cc726dae28ac1" providerId="LiveId" clId="{8D1B9826-E94D-41BB-B693-A3B046356C14}" dt="2025-05-08T07:52:18.976" v="1132" actId="255"/>
        <pc:sldMkLst>
          <pc:docMk/>
          <pc:sldMk cId="0" sldId="259"/>
        </pc:sldMkLst>
      </pc:sldChg>
      <pc:sldChg chg="delSp mod">
        <pc:chgData name="Adrian S Barbosa" userId="5d9cc726dae28ac1" providerId="LiveId" clId="{8D1B9826-E94D-41BB-B693-A3B046356C14}" dt="2025-05-08T07:49:00.447" v="1102" actId="478"/>
        <pc:sldMkLst>
          <pc:docMk/>
          <pc:sldMk cId="0" sldId="268"/>
        </pc:sldMkLst>
      </pc:sldChg>
      <pc:sldChg chg="delSp mod">
        <pc:chgData name="Adrian S Barbosa" userId="5d9cc726dae28ac1" providerId="LiveId" clId="{8D1B9826-E94D-41BB-B693-A3B046356C14}" dt="2025-05-08T06:40:04.257" v="1053" actId="478"/>
        <pc:sldMkLst>
          <pc:docMk/>
          <pc:sldMk cId="0" sldId="272"/>
        </pc:sldMkLst>
      </pc:sldChg>
      <pc:sldChg chg="del">
        <pc:chgData name="Adrian S Barbosa" userId="5d9cc726dae28ac1" providerId="LiveId" clId="{8D1B9826-E94D-41BB-B693-A3B046356C14}" dt="2025-05-08T05:51:22.543" v="0" actId="2696"/>
        <pc:sldMkLst>
          <pc:docMk/>
          <pc:sldMk cId="3220623672" sldId="284"/>
        </pc:sldMkLst>
      </pc:sldChg>
      <pc:sldChg chg="modSp mod">
        <pc:chgData name="Adrian S Barbosa" userId="5d9cc726dae28ac1" providerId="LiveId" clId="{8D1B9826-E94D-41BB-B693-A3B046356C14}" dt="2025-05-08T07:59:32.505" v="1255" actId="115"/>
        <pc:sldMkLst>
          <pc:docMk/>
          <pc:sldMk cId="3390042076" sldId="285"/>
        </pc:sldMkLst>
      </pc:sldChg>
      <pc:sldChg chg="addSp delSp modSp mod">
        <pc:chgData name="Adrian S Barbosa" userId="5d9cc726dae28ac1" providerId="LiveId" clId="{8D1B9826-E94D-41BB-B693-A3B046356C14}" dt="2025-05-08T07:59:28.194" v="1254" actId="115"/>
        <pc:sldMkLst>
          <pc:docMk/>
          <pc:sldMk cId="3074107927" sldId="286"/>
        </pc:sldMkLst>
      </pc:sldChg>
      <pc:sldChg chg="modSp mod">
        <pc:chgData name="Adrian S Barbosa" userId="5d9cc726dae28ac1" providerId="LiveId" clId="{8D1B9826-E94D-41BB-B693-A3B046356C14}" dt="2025-05-08T07:59:24.027" v="1253" actId="115"/>
        <pc:sldMkLst>
          <pc:docMk/>
          <pc:sldMk cId="1873424362" sldId="287"/>
        </pc:sldMkLst>
      </pc:sldChg>
      <pc:sldChg chg="modSp mod">
        <pc:chgData name="Adrian S Barbosa" userId="5d9cc726dae28ac1" providerId="LiveId" clId="{8D1B9826-E94D-41BB-B693-A3B046356C14}" dt="2025-05-08T07:59:18.203" v="1250" actId="115"/>
        <pc:sldMkLst>
          <pc:docMk/>
          <pc:sldMk cId="3046578702" sldId="288"/>
        </pc:sldMkLst>
      </pc:sldChg>
      <pc:sldChg chg="del">
        <pc:chgData name="Adrian S Barbosa" userId="5d9cc726dae28ac1" providerId="LiveId" clId="{8D1B9826-E94D-41BB-B693-A3B046356C14}" dt="2025-05-08T06:00:35.731" v="448" actId="2696"/>
        <pc:sldMkLst>
          <pc:docMk/>
          <pc:sldMk cId="4095679041" sldId="289"/>
        </pc:sldMkLst>
      </pc:sldChg>
      <pc:sldChg chg="addSp modSp mod">
        <pc:chgData name="Adrian S Barbosa" userId="5d9cc726dae28ac1" providerId="LiveId" clId="{8D1B9826-E94D-41BB-B693-A3B046356C14}" dt="2025-05-08T07:53:34.620" v="1157" actId="255"/>
        <pc:sldMkLst>
          <pc:docMk/>
          <pc:sldMk cId="4207155183" sldId="290"/>
        </pc:sldMkLst>
      </pc:sldChg>
      <pc:sldChg chg="modSp mod ord">
        <pc:chgData name="Adrian S Barbosa" userId="5d9cc726dae28ac1" providerId="LiveId" clId="{8D1B9826-E94D-41BB-B693-A3B046356C14}" dt="2025-05-08T07:53:42.878" v="1160" actId="255"/>
        <pc:sldMkLst>
          <pc:docMk/>
          <pc:sldMk cId="1220626167" sldId="291"/>
        </pc:sldMkLst>
      </pc:sldChg>
      <pc:sldChg chg="addSp delSp modSp mod">
        <pc:chgData name="Adrian S Barbosa" userId="5d9cc726dae28ac1" providerId="LiveId" clId="{8D1B9826-E94D-41BB-B693-A3B046356C14}" dt="2025-05-08T07:54:54.482" v="1173" actId="255"/>
        <pc:sldMkLst>
          <pc:docMk/>
          <pc:sldMk cId="1770125006" sldId="292"/>
        </pc:sldMkLst>
      </pc:sldChg>
      <pc:sldChg chg="addSp delSp modSp mod">
        <pc:chgData name="Adrian S Barbosa" userId="5d9cc726dae28ac1" providerId="LiveId" clId="{8D1B9826-E94D-41BB-B693-A3B046356C14}" dt="2025-05-08T07:55:02.970" v="1175" actId="255"/>
        <pc:sldMkLst>
          <pc:docMk/>
          <pc:sldMk cId="1022818594" sldId="293"/>
        </pc:sldMkLst>
      </pc:sldChg>
      <pc:sldChg chg="addSp delSp modSp mod ord">
        <pc:chgData name="Adrian S Barbosa" userId="5d9cc726dae28ac1" providerId="LiveId" clId="{8D1B9826-E94D-41BB-B693-A3B046356C14}" dt="2025-05-08T07:54:22.338" v="1170" actId="255"/>
        <pc:sldMkLst>
          <pc:docMk/>
          <pc:sldMk cId="4025749261" sldId="294"/>
        </pc:sldMkLst>
      </pc:sldChg>
      <pc:sldChg chg="delSp mod">
        <pc:chgData name="Adrian S Barbosa" userId="5d9cc726dae28ac1" providerId="LiveId" clId="{8D1B9826-E94D-41BB-B693-A3B046356C14}" dt="2025-05-08T07:55:08.567" v="1176" actId="478"/>
        <pc:sldMkLst>
          <pc:docMk/>
          <pc:sldMk cId="2826955242" sldId="295"/>
        </pc:sldMkLst>
      </pc:sldChg>
      <pc:sldChg chg="modSp mod">
        <pc:chgData name="Adrian S Barbosa" userId="5d9cc726dae28ac1" providerId="LiveId" clId="{8D1B9826-E94D-41BB-B693-A3B046356C14}" dt="2025-05-08T07:55:35.171" v="1183" actId="255"/>
        <pc:sldMkLst>
          <pc:docMk/>
          <pc:sldMk cId="90019021" sldId="296"/>
        </pc:sldMkLst>
      </pc:sldChg>
      <pc:sldChg chg="addSp delSp modSp mod">
        <pc:chgData name="Adrian S Barbosa" userId="5d9cc726dae28ac1" providerId="LiveId" clId="{8D1B9826-E94D-41BB-B693-A3B046356C14}" dt="2025-05-08T07:56:33.091" v="1212" actId="20577"/>
        <pc:sldMkLst>
          <pc:docMk/>
          <pc:sldMk cId="1419828558" sldId="299"/>
        </pc:sldMkLst>
      </pc:sldChg>
      <pc:sldChg chg="modSp mod">
        <pc:chgData name="Adrian S Barbosa" userId="5d9cc726dae28ac1" providerId="LiveId" clId="{8D1B9826-E94D-41BB-B693-A3B046356C14}" dt="2025-05-08T07:55:43.676" v="1186" actId="255"/>
        <pc:sldMkLst>
          <pc:docMk/>
          <pc:sldMk cId="3306024039" sldId="300"/>
        </pc:sldMkLst>
      </pc:sldChg>
      <pc:sldChg chg="addSp modSp mod ord">
        <pc:chgData name="Adrian S Barbosa" userId="5d9cc726dae28ac1" providerId="LiveId" clId="{8D1B9826-E94D-41BB-B693-A3B046356C14}" dt="2025-05-08T07:55:52.609" v="1189" actId="255"/>
        <pc:sldMkLst>
          <pc:docMk/>
          <pc:sldMk cId="301899071" sldId="301"/>
        </pc:sldMkLst>
      </pc:sldChg>
      <pc:sldChg chg="del">
        <pc:chgData name="Adrian S Barbosa" userId="5d9cc726dae28ac1" providerId="LiveId" clId="{8D1B9826-E94D-41BB-B693-A3B046356C14}" dt="2025-05-08T06:16:32.809" v="892" actId="47"/>
        <pc:sldMkLst>
          <pc:docMk/>
          <pc:sldMk cId="2675512233" sldId="303"/>
        </pc:sldMkLst>
      </pc:sldChg>
      <pc:sldChg chg="modSp mod">
        <pc:chgData name="Adrian S Barbosa" userId="5d9cc726dae28ac1" providerId="LiveId" clId="{8D1B9826-E94D-41BB-B693-A3B046356C14}" dt="2025-05-08T07:56:13.405" v="1194" actId="255"/>
        <pc:sldMkLst>
          <pc:docMk/>
          <pc:sldMk cId="846076922" sldId="304"/>
        </pc:sldMkLst>
      </pc:sldChg>
      <pc:sldChg chg="addSp delSp modSp mod">
        <pc:chgData name="Adrian S Barbosa" userId="5d9cc726dae28ac1" providerId="LiveId" clId="{8D1B9826-E94D-41BB-B693-A3B046356C14}" dt="2025-05-08T07:56:58.850" v="1217" actId="255"/>
        <pc:sldMkLst>
          <pc:docMk/>
          <pc:sldMk cId="1899372987" sldId="306"/>
        </pc:sldMkLst>
      </pc:sldChg>
      <pc:sldChg chg="addSp modSp mod">
        <pc:chgData name="Adrian S Barbosa" userId="5d9cc726dae28ac1" providerId="LiveId" clId="{8D1B9826-E94D-41BB-B693-A3B046356C14}" dt="2025-05-08T07:57:23.400" v="1223" actId="255"/>
        <pc:sldMkLst>
          <pc:docMk/>
          <pc:sldMk cId="2776437870" sldId="307"/>
        </pc:sldMkLst>
      </pc:sldChg>
      <pc:sldChg chg="modSp mod">
        <pc:chgData name="Adrian S Barbosa" userId="5d9cc726dae28ac1" providerId="LiveId" clId="{8D1B9826-E94D-41BB-B693-A3B046356C14}" dt="2025-05-08T07:57:51.183" v="1232" actId="255"/>
        <pc:sldMkLst>
          <pc:docMk/>
          <pc:sldMk cId="3867012058" sldId="310"/>
        </pc:sldMkLst>
      </pc:sldChg>
      <pc:sldChg chg="delSp modSp mod">
        <pc:chgData name="Adrian S Barbosa" userId="5d9cc726dae28ac1" providerId="LiveId" clId="{8D1B9826-E94D-41BB-B693-A3B046356C14}" dt="2025-05-08T07:58:04.114" v="1235" actId="478"/>
        <pc:sldMkLst>
          <pc:docMk/>
          <pc:sldMk cId="1720838744" sldId="315"/>
        </pc:sldMkLst>
      </pc:sldChg>
      <pc:sldChg chg="addSp modSp mod">
        <pc:chgData name="Adrian S Barbosa" userId="5d9cc726dae28ac1" providerId="LiveId" clId="{8D1B9826-E94D-41BB-B693-A3B046356C14}" dt="2025-05-08T07:58:21.164" v="1238" actId="255"/>
        <pc:sldMkLst>
          <pc:docMk/>
          <pc:sldMk cId="900039139" sldId="316"/>
        </pc:sldMkLst>
      </pc:sldChg>
      <pc:sldChg chg="addSp modSp mod ord">
        <pc:chgData name="Adrian S Barbosa" userId="5d9cc726dae28ac1" providerId="LiveId" clId="{8D1B9826-E94D-41BB-B693-A3B046356C14}" dt="2025-05-08T07:58:31.276" v="1241" actId="255"/>
        <pc:sldMkLst>
          <pc:docMk/>
          <pc:sldMk cId="3062348111" sldId="317"/>
        </pc:sldMkLst>
      </pc:sldChg>
      <pc:sldChg chg="addSp modSp mod ord">
        <pc:chgData name="Adrian S Barbosa" userId="5d9cc726dae28ac1" providerId="LiveId" clId="{8D1B9826-E94D-41BB-B693-A3B046356C14}" dt="2025-05-08T07:58:42.646" v="1244" actId="255"/>
        <pc:sldMkLst>
          <pc:docMk/>
          <pc:sldMk cId="2750780260" sldId="318"/>
        </pc:sldMkLst>
      </pc:sldChg>
      <pc:sldChg chg="modSp mod">
        <pc:chgData name="Adrian S Barbosa" userId="5d9cc726dae28ac1" providerId="LiveId" clId="{8D1B9826-E94D-41BB-B693-A3B046356C14}" dt="2025-05-08T07:58:54.635" v="1248" actId="122"/>
        <pc:sldMkLst>
          <pc:docMk/>
          <pc:sldMk cId="3269383248" sldId="321"/>
        </pc:sldMkLst>
      </pc:sldChg>
      <pc:sldChg chg="modSp mod">
        <pc:chgData name="Adrian S Barbosa" userId="5d9cc726dae28ac1" providerId="LiveId" clId="{8D1B9826-E94D-41BB-B693-A3B046356C14}" dt="2025-05-08T07:57:32.248" v="1226" actId="255"/>
        <pc:sldMkLst>
          <pc:docMk/>
          <pc:sldMk cId="3550750663" sldId="324"/>
        </pc:sldMkLst>
      </pc:sldChg>
      <pc:sldChg chg="modSp mod">
        <pc:chgData name="Adrian S Barbosa" userId="5d9cc726dae28ac1" providerId="LiveId" clId="{8D1B9826-E94D-41BB-B693-A3B046356C14}" dt="2025-05-08T07:56:48.327" v="1214" actId="255"/>
        <pc:sldMkLst>
          <pc:docMk/>
          <pc:sldMk cId="1208959909" sldId="326"/>
        </pc:sldMkLst>
      </pc:sldChg>
      <pc:sldChg chg="addSp delSp modSp mod">
        <pc:chgData name="Adrian S Barbosa" userId="5d9cc726dae28ac1" providerId="LiveId" clId="{8D1B9826-E94D-41BB-B693-A3B046356C14}" dt="2025-05-08T07:57:42.802" v="1229" actId="255"/>
        <pc:sldMkLst>
          <pc:docMk/>
          <pc:sldMk cId="3319633973" sldId="328"/>
        </pc:sldMkLst>
      </pc:sldChg>
      <pc:sldChg chg="addSp delSp modSp add mod">
        <pc:chgData name="Adrian S Barbosa" userId="5d9cc726dae28ac1" providerId="LiveId" clId="{8D1B9826-E94D-41BB-B693-A3B046356C14}" dt="2025-05-08T07:59:14.140" v="1249" actId="115"/>
        <pc:sldMkLst>
          <pc:docMk/>
          <pc:sldMk cId="3891828027" sldId="329"/>
        </pc:sldMkLst>
      </pc:sldChg>
      <pc:sldChg chg="delSp modSp add mod ord">
        <pc:chgData name="Adrian S Barbosa" userId="5d9cc726dae28ac1" providerId="LiveId" clId="{8D1B9826-E94D-41BB-B693-A3B046356C14}" dt="2025-05-08T07:53:23.689" v="1155" actId="14100"/>
        <pc:sldMkLst>
          <pc:docMk/>
          <pc:sldMk cId="3050198764" sldId="330"/>
        </pc:sldMkLst>
      </pc:sldChg>
      <pc:sldChg chg="addSp delSp modSp add mod">
        <pc:chgData name="Adrian S Barbosa" userId="5d9cc726dae28ac1" providerId="LiveId" clId="{8D1B9826-E94D-41BB-B693-A3B046356C14}" dt="2025-05-08T07:57:12.541" v="1220" actId="255"/>
        <pc:sldMkLst>
          <pc:docMk/>
          <pc:sldMk cId="504415433" sldId="331"/>
        </pc:sldMkLst>
      </pc:sldChg>
    </pc:docChg>
  </pc:docChgLst>
  <pc:docChgLst>
    <pc:chgData name="Adrian S Barbosa" userId="5d9cc726dae28ac1" providerId="LiveId" clId="{0C7B3EA1-B043-498E-8CC4-EB52719C97E1}"/>
    <pc:docChg chg="undo custSel addSld delSld modSld sldOrd">
      <pc:chgData name="Adrian S Barbosa" userId="5d9cc726dae28ac1" providerId="LiveId" clId="{0C7B3EA1-B043-498E-8CC4-EB52719C97E1}" dt="2025-08-25T04:49:38.184" v="3582" actId="27636"/>
      <pc:docMkLst>
        <pc:docMk/>
      </pc:docMkLst>
      <pc:sldChg chg="addSp modSp mod">
        <pc:chgData name="Adrian S Barbosa" userId="5d9cc726dae28ac1" providerId="LiveId" clId="{0C7B3EA1-B043-498E-8CC4-EB52719C97E1}" dt="2025-08-19T01:30:37.964" v="629" actId="14100"/>
        <pc:sldMkLst>
          <pc:docMk/>
          <pc:sldMk cId="0" sldId="259"/>
        </pc:sldMkLst>
        <pc:spChg chg="add mod ord">
          <ac:chgData name="Adrian S Barbosa" userId="5d9cc726dae28ac1" providerId="LiveId" clId="{0C7B3EA1-B043-498E-8CC4-EB52719C97E1}" dt="2025-08-19T01:30:37.964" v="629" actId="14100"/>
          <ac:spMkLst>
            <pc:docMk/>
            <pc:sldMk cId="0" sldId="259"/>
            <ac:spMk id="7" creationId="{3094B66D-D071-7DF8-9725-DA9CECCB3C16}"/>
          </ac:spMkLst>
        </pc:spChg>
      </pc:sldChg>
      <pc:sldChg chg="add del">
        <pc:chgData name="Adrian S Barbosa" userId="5d9cc726dae28ac1" providerId="LiveId" clId="{0C7B3EA1-B043-498E-8CC4-EB52719C97E1}" dt="2025-08-23T16:03:56.370" v="1878" actId="2696"/>
        <pc:sldMkLst>
          <pc:docMk/>
          <pc:sldMk cId="0" sldId="264"/>
        </pc:sldMkLst>
      </pc:sldChg>
      <pc:sldChg chg="addSp delSp modSp mod">
        <pc:chgData name="Adrian S Barbosa" userId="5d9cc726dae28ac1" providerId="LiveId" clId="{0C7B3EA1-B043-498E-8CC4-EB52719C97E1}" dt="2025-08-25T04:49:38.184" v="3582" actId="27636"/>
        <pc:sldMkLst>
          <pc:docMk/>
          <pc:sldMk cId="0" sldId="272"/>
        </pc:sldMkLst>
        <pc:spChg chg="add mod">
          <ac:chgData name="Adrian S Barbosa" userId="5d9cc726dae28ac1" providerId="LiveId" clId="{0C7B3EA1-B043-498E-8CC4-EB52719C97E1}" dt="2025-08-25T04:49:38.184" v="3582" actId="27636"/>
          <ac:spMkLst>
            <pc:docMk/>
            <pc:sldMk cId="0" sldId="272"/>
            <ac:spMk id="4" creationId="{3621F2CC-75B0-A0A3-6303-8BB78EE2D3E3}"/>
          </ac:spMkLst>
        </pc:spChg>
        <pc:spChg chg="mod">
          <ac:chgData name="Adrian S Barbosa" userId="5d9cc726dae28ac1" providerId="LiveId" clId="{0C7B3EA1-B043-498E-8CC4-EB52719C97E1}" dt="2025-08-22T12:34:04.457" v="1846" actId="1076"/>
          <ac:spMkLst>
            <pc:docMk/>
            <pc:sldMk cId="0" sldId="272"/>
            <ac:spMk id="40" creationId="{00000000-0000-0000-0000-000000000000}"/>
          </ac:spMkLst>
        </pc:spChg>
        <pc:grpChg chg="add del">
          <ac:chgData name="Adrian S Barbosa" userId="5d9cc726dae28ac1" providerId="LiveId" clId="{0C7B3EA1-B043-498E-8CC4-EB52719C97E1}" dt="2025-08-22T12:34:08.842" v="1848" actId="478"/>
          <ac:grpSpMkLst>
            <pc:docMk/>
            <pc:sldMk cId="0" sldId="272"/>
            <ac:grpSpMk id="5" creationId="{00000000-0000-0000-0000-000000000000}"/>
          </ac:grpSpMkLst>
        </pc:grpChg>
        <pc:picChg chg="mod">
          <ac:chgData name="Adrian S Barbosa" userId="5d9cc726dae28ac1" providerId="LiveId" clId="{0C7B3EA1-B043-498E-8CC4-EB52719C97E1}" dt="2025-08-22T12:35:49.900" v="1861" actId="1076"/>
          <ac:picMkLst>
            <pc:docMk/>
            <pc:sldMk cId="0" sldId="272"/>
            <ac:picMk id="2" creationId="{ABAE15A9-7790-B80F-371E-3546C56CD62C}"/>
          </ac:picMkLst>
        </pc:picChg>
      </pc:sldChg>
      <pc:sldChg chg="del">
        <pc:chgData name="Adrian S Barbosa" userId="5d9cc726dae28ac1" providerId="LiveId" clId="{0C7B3EA1-B043-498E-8CC4-EB52719C97E1}" dt="2025-08-18T00:10:08.897" v="610" actId="2696"/>
        <pc:sldMkLst>
          <pc:docMk/>
          <pc:sldMk cId="90019021" sldId="296"/>
        </pc:sldMkLst>
      </pc:sldChg>
      <pc:sldChg chg="del ord">
        <pc:chgData name="Adrian S Barbosa" userId="5d9cc726dae28ac1" providerId="LiveId" clId="{0C7B3EA1-B043-498E-8CC4-EB52719C97E1}" dt="2025-08-19T05:24:34.523" v="1285" actId="2696"/>
        <pc:sldMkLst>
          <pc:docMk/>
          <pc:sldMk cId="1419828558" sldId="299"/>
        </pc:sldMkLst>
      </pc:sldChg>
      <pc:sldChg chg="del">
        <pc:chgData name="Adrian S Barbosa" userId="5d9cc726dae28ac1" providerId="LiveId" clId="{0C7B3EA1-B043-498E-8CC4-EB52719C97E1}" dt="2025-08-18T00:35:57.471" v="619" actId="2696"/>
        <pc:sldMkLst>
          <pc:docMk/>
          <pc:sldMk cId="3306024039" sldId="300"/>
        </pc:sldMkLst>
      </pc:sldChg>
      <pc:sldChg chg="del ord">
        <pc:chgData name="Adrian S Barbosa" userId="5d9cc726dae28ac1" providerId="LiveId" clId="{0C7B3EA1-B043-498E-8CC4-EB52719C97E1}" dt="2025-08-16T19:58:27.710" v="72" actId="2696"/>
        <pc:sldMkLst>
          <pc:docMk/>
          <pc:sldMk cId="301899071" sldId="301"/>
        </pc:sldMkLst>
      </pc:sldChg>
      <pc:sldChg chg="del ord">
        <pc:chgData name="Adrian S Barbosa" userId="5d9cc726dae28ac1" providerId="LiveId" clId="{0C7B3EA1-B043-498E-8CC4-EB52719C97E1}" dt="2025-08-16T20:14:13.066" v="107" actId="2696"/>
        <pc:sldMkLst>
          <pc:docMk/>
          <pc:sldMk cId="846076922" sldId="304"/>
        </pc:sldMkLst>
      </pc:sldChg>
      <pc:sldChg chg="modSp del mod">
        <pc:chgData name="Adrian S Barbosa" userId="5d9cc726dae28ac1" providerId="LiveId" clId="{0C7B3EA1-B043-498E-8CC4-EB52719C97E1}" dt="2025-08-22T11:18:52.424" v="1538" actId="2696"/>
        <pc:sldMkLst>
          <pc:docMk/>
          <pc:sldMk cId="1899372987" sldId="306"/>
        </pc:sldMkLst>
      </pc:sldChg>
      <pc:sldChg chg="del">
        <pc:chgData name="Adrian S Barbosa" userId="5d9cc726dae28ac1" providerId="LiveId" clId="{0C7B3EA1-B043-498E-8CC4-EB52719C97E1}" dt="2025-08-19T05:27:34.199" v="1289" actId="2696"/>
        <pc:sldMkLst>
          <pc:docMk/>
          <pc:sldMk cId="2776437870" sldId="307"/>
        </pc:sldMkLst>
      </pc:sldChg>
      <pc:sldChg chg="del">
        <pc:chgData name="Adrian S Barbosa" userId="5d9cc726dae28ac1" providerId="LiveId" clId="{0C7B3EA1-B043-498E-8CC4-EB52719C97E1}" dt="2025-08-22T11:40:29.988" v="1552" actId="2696"/>
        <pc:sldMkLst>
          <pc:docMk/>
          <pc:sldMk cId="3867012058" sldId="310"/>
        </pc:sldMkLst>
      </pc:sldChg>
      <pc:sldChg chg="del">
        <pc:chgData name="Adrian S Barbosa" userId="5d9cc726dae28ac1" providerId="LiveId" clId="{0C7B3EA1-B043-498E-8CC4-EB52719C97E1}" dt="2025-08-22T11:50:53.724" v="1563" actId="2696"/>
        <pc:sldMkLst>
          <pc:docMk/>
          <pc:sldMk cId="900039139" sldId="316"/>
        </pc:sldMkLst>
      </pc:sldChg>
      <pc:sldChg chg="del">
        <pc:chgData name="Adrian S Barbosa" userId="5d9cc726dae28ac1" providerId="LiveId" clId="{0C7B3EA1-B043-498E-8CC4-EB52719C97E1}" dt="2025-08-22T12:09:52.870" v="1838" actId="2696"/>
        <pc:sldMkLst>
          <pc:docMk/>
          <pc:sldMk cId="3062348111" sldId="317"/>
        </pc:sldMkLst>
      </pc:sldChg>
      <pc:sldChg chg="del">
        <pc:chgData name="Adrian S Barbosa" userId="5d9cc726dae28ac1" providerId="LiveId" clId="{0C7B3EA1-B043-498E-8CC4-EB52719C97E1}" dt="2025-08-22T12:33:09.284" v="1845" actId="2696"/>
        <pc:sldMkLst>
          <pc:docMk/>
          <pc:sldMk cId="2750780260" sldId="318"/>
        </pc:sldMkLst>
      </pc:sldChg>
      <pc:sldChg chg="del">
        <pc:chgData name="Adrian S Barbosa" userId="5d9cc726dae28ac1" providerId="LiveId" clId="{0C7B3EA1-B043-498E-8CC4-EB52719C97E1}" dt="2025-08-22T12:34:58.434" v="1859" actId="2696"/>
        <pc:sldMkLst>
          <pc:docMk/>
          <pc:sldMk cId="3269383248" sldId="321"/>
        </pc:sldMkLst>
      </pc:sldChg>
      <pc:sldChg chg="del">
        <pc:chgData name="Adrian S Barbosa" userId="5d9cc726dae28ac1" providerId="LiveId" clId="{0C7B3EA1-B043-498E-8CC4-EB52719C97E1}" dt="2025-08-22T11:39:57.125" v="1550" actId="2696"/>
        <pc:sldMkLst>
          <pc:docMk/>
          <pc:sldMk cId="3550750663" sldId="324"/>
        </pc:sldMkLst>
      </pc:sldChg>
      <pc:sldChg chg="del">
        <pc:chgData name="Adrian S Barbosa" userId="5d9cc726dae28ac1" providerId="LiveId" clId="{0C7B3EA1-B043-498E-8CC4-EB52719C97E1}" dt="2025-08-22T10:50:41.352" v="1519" actId="2696"/>
        <pc:sldMkLst>
          <pc:docMk/>
          <pc:sldMk cId="1208959909" sldId="326"/>
        </pc:sldMkLst>
      </pc:sldChg>
      <pc:sldChg chg="del">
        <pc:chgData name="Adrian S Barbosa" userId="5d9cc726dae28ac1" providerId="LiveId" clId="{0C7B3EA1-B043-498E-8CC4-EB52719C97E1}" dt="2025-08-22T11:40:01.826" v="1551" actId="2696"/>
        <pc:sldMkLst>
          <pc:docMk/>
          <pc:sldMk cId="3319633973" sldId="328"/>
        </pc:sldMkLst>
      </pc:sldChg>
      <pc:sldChg chg="del">
        <pc:chgData name="Adrian S Barbosa" userId="5d9cc726dae28ac1" providerId="LiveId" clId="{0C7B3EA1-B043-498E-8CC4-EB52719C97E1}" dt="2025-08-22T11:39:47.101" v="1549" actId="2696"/>
        <pc:sldMkLst>
          <pc:docMk/>
          <pc:sldMk cId="504415433" sldId="331"/>
        </pc:sldMkLst>
      </pc:sldChg>
      <pc:sldChg chg="del">
        <pc:chgData name="Adrian S Barbosa" userId="5d9cc726dae28ac1" providerId="LiveId" clId="{0C7B3EA1-B043-498E-8CC4-EB52719C97E1}" dt="2025-08-25T01:36:54.707" v="2267" actId="2696"/>
        <pc:sldMkLst>
          <pc:docMk/>
          <pc:sldMk cId="1315114988" sldId="332"/>
        </pc:sldMkLst>
      </pc:sldChg>
      <pc:sldChg chg="addSp modSp mod ord">
        <pc:chgData name="Adrian S Barbosa" userId="5d9cc726dae28ac1" providerId="LiveId" clId="{0C7B3EA1-B043-498E-8CC4-EB52719C97E1}" dt="2025-08-19T04:12:18.433" v="878" actId="1076"/>
        <pc:sldMkLst>
          <pc:docMk/>
          <pc:sldMk cId="2130476860" sldId="333"/>
        </pc:sldMkLst>
        <pc:spChg chg="mod">
          <ac:chgData name="Adrian S Barbosa" userId="5d9cc726dae28ac1" providerId="LiveId" clId="{0C7B3EA1-B043-498E-8CC4-EB52719C97E1}" dt="2025-08-19T04:12:18.433" v="878" actId="1076"/>
          <ac:spMkLst>
            <pc:docMk/>
            <pc:sldMk cId="2130476860" sldId="333"/>
            <ac:spMk id="5" creationId="{1767AF36-4180-C2B3-774C-C60173258A92}"/>
          </ac:spMkLst>
        </pc:spChg>
        <pc:spChg chg="add mod">
          <ac:chgData name="Adrian S Barbosa" userId="5d9cc726dae28ac1" providerId="LiveId" clId="{0C7B3EA1-B043-498E-8CC4-EB52719C97E1}" dt="2025-08-19T04:11:21.964" v="876" actId="20577"/>
          <ac:spMkLst>
            <pc:docMk/>
            <pc:sldMk cId="2130476860" sldId="333"/>
            <ac:spMk id="6" creationId="{C04195AD-1206-EFC8-D958-AB6130D3AC81}"/>
          </ac:spMkLst>
        </pc:spChg>
        <pc:spChg chg="mod">
          <ac:chgData name="Adrian S Barbosa" userId="5d9cc726dae28ac1" providerId="LiveId" clId="{0C7B3EA1-B043-498E-8CC4-EB52719C97E1}" dt="2025-08-19T04:11:39.964" v="877" actId="1076"/>
          <ac:spMkLst>
            <pc:docMk/>
            <pc:sldMk cId="2130476860" sldId="333"/>
            <ac:spMk id="106" creationId="{947B9CFA-B09F-3F26-FFE7-8EEC4C1A0BDA}"/>
          </ac:spMkLst>
        </pc:spChg>
        <pc:picChg chg="add mod">
          <ac:chgData name="Adrian S Barbosa" userId="5d9cc726dae28ac1" providerId="LiveId" clId="{0C7B3EA1-B043-498E-8CC4-EB52719C97E1}" dt="2025-08-19T04:11:10.597" v="832" actId="1076"/>
          <ac:picMkLst>
            <pc:docMk/>
            <pc:sldMk cId="2130476860" sldId="333"/>
            <ac:picMk id="2" creationId="{26A4BF0B-586C-4590-2881-28F518C62398}"/>
          </ac:picMkLst>
        </pc:picChg>
        <pc:picChg chg="mod">
          <ac:chgData name="Adrian S Barbosa" userId="5d9cc726dae28ac1" providerId="LiveId" clId="{0C7B3EA1-B043-498E-8CC4-EB52719C97E1}" dt="2025-08-19T04:12:18.433" v="878" actId="1076"/>
          <ac:picMkLst>
            <pc:docMk/>
            <pc:sldMk cId="2130476860" sldId="333"/>
            <ac:picMk id="4" creationId="{D4123C74-F8FD-5210-0944-7DAA0C2E79BA}"/>
          </ac:picMkLst>
        </pc:picChg>
        <pc:picChg chg="mod">
          <ac:chgData name="Adrian S Barbosa" userId="5d9cc726dae28ac1" providerId="LiveId" clId="{0C7B3EA1-B043-498E-8CC4-EB52719C97E1}" dt="2025-08-19T04:11:39.964" v="877" actId="1076"/>
          <ac:picMkLst>
            <pc:docMk/>
            <pc:sldMk cId="2130476860" sldId="333"/>
            <ac:picMk id="105" creationId="{EB5EFDF1-8C2F-0221-D417-F792AD8572A3}"/>
          </ac:picMkLst>
        </pc:picChg>
      </pc:sldChg>
      <pc:sldChg chg="modSp mod">
        <pc:chgData name="Adrian S Barbosa" userId="5d9cc726dae28ac1" providerId="LiveId" clId="{0C7B3EA1-B043-498E-8CC4-EB52719C97E1}" dt="2025-08-19T04:07:00.062" v="773" actId="1076"/>
        <pc:sldMkLst>
          <pc:docMk/>
          <pc:sldMk cId="1855476815" sldId="335"/>
        </pc:sldMkLst>
        <pc:spChg chg="mod">
          <ac:chgData name="Adrian S Barbosa" userId="5d9cc726dae28ac1" providerId="LiveId" clId="{0C7B3EA1-B043-498E-8CC4-EB52719C97E1}" dt="2025-08-19T04:07:00.062" v="773" actId="1076"/>
          <ac:spMkLst>
            <pc:docMk/>
            <pc:sldMk cId="1855476815" sldId="335"/>
            <ac:spMk id="3" creationId="{ADABE5E4-D1C7-43DF-B45C-2DDE1AFE7F9B}"/>
          </ac:spMkLst>
        </pc:spChg>
        <pc:spChg chg="mod">
          <ac:chgData name="Adrian S Barbosa" userId="5d9cc726dae28ac1" providerId="LiveId" clId="{0C7B3EA1-B043-498E-8CC4-EB52719C97E1}" dt="2025-08-19T04:07:00.062" v="773" actId="1076"/>
          <ac:spMkLst>
            <pc:docMk/>
            <pc:sldMk cId="1855476815" sldId="335"/>
            <ac:spMk id="5" creationId="{88A2CE16-1F13-E5D8-4EFA-9A826F3D6FCF}"/>
          </ac:spMkLst>
        </pc:spChg>
        <pc:spChg chg="mod">
          <ac:chgData name="Adrian S Barbosa" userId="5d9cc726dae28ac1" providerId="LiveId" clId="{0C7B3EA1-B043-498E-8CC4-EB52719C97E1}" dt="2025-08-19T04:07:00.062" v="773" actId="1076"/>
          <ac:spMkLst>
            <pc:docMk/>
            <pc:sldMk cId="1855476815" sldId="335"/>
            <ac:spMk id="7" creationId="{A7F01794-4C84-5435-0C79-CA3F1F378BCA}"/>
          </ac:spMkLst>
        </pc:spChg>
        <pc:spChg chg="mod">
          <ac:chgData name="Adrian S Barbosa" userId="5d9cc726dae28ac1" providerId="LiveId" clId="{0C7B3EA1-B043-498E-8CC4-EB52719C97E1}" dt="2025-08-19T04:06:52.100" v="772" actId="1076"/>
          <ac:spMkLst>
            <pc:docMk/>
            <pc:sldMk cId="1855476815" sldId="335"/>
            <ac:spMk id="12" creationId="{781F03E2-7230-136C-FDBA-99B6208C9702}"/>
          </ac:spMkLst>
        </pc:spChg>
        <pc:spChg chg="mod">
          <ac:chgData name="Adrian S Barbosa" userId="5d9cc726dae28ac1" providerId="LiveId" clId="{0C7B3EA1-B043-498E-8CC4-EB52719C97E1}" dt="2025-08-19T04:06:52.100" v="772" actId="1076"/>
          <ac:spMkLst>
            <pc:docMk/>
            <pc:sldMk cId="1855476815" sldId="335"/>
            <ac:spMk id="13" creationId="{DFD297E8-15C0-7215-4185-C2511D162DB5}"/>
          </ac:spMkLst>
        </pc:spChg>
        <pc:spChg chg="mod">
          <ac:chgData name="Adrian S Barbosa" userId="5d9cc726dae28ac1" providerId="LiveId" clId="{0C7B3EA1-B043-498E-8CC4-EB52719C97E1}" dt="2025-08-19T04:06:52.100" v="772" actId="1076"/>
          <ac:spMkLst>
            <pc:docMk/>
            <pc:sldMk cId="1855476815" sldId="335"/>
            <ac:spMk id="15" creationId="{B33720C3-5D68-8926-CE3B-59F651221810}"/>
          </ac:spMkLst>
        </pc:spChg>
        <pc:picChg chg="mod">
          <ac:chgData name="Adrian S Barbosa" userId="5d9cc726dae28ac1" providerId="LiveId" clId="{0C7B3EA1-B043-498E-8CC4-EB52719C97E1}" dt="2025-08-19T04:07:00.062" v="773" actId="1076"/>
          <ac:picMkLst>
            <pc:docMk/>
            <pc:sldMk cId="1855476815" sldId="335"/>
            <ac:picMk id="6" creationId="{ECF9E88E-1595-0D90-F328-A2C7139C21C6}"/>
          </ac:picMkLst>
        </pc:picChg>
        <pc:picChg chg="mod">
          <ac:chgData name="Adrian S Barbosa" userId="5d9cc726dae28ac1" providerId="LiveId" clId="{0C7B3EA1-B043-498E-8CC4-EB52719C97E1}" dt="2025-08-19T04:06:52.100" v="772" actId="1076"/>
          <ac:picMkLst>
            <pc:docMk/>
            <pc:sldMk cId="1855476815" sldId="335"/>
            <ac:picMk id="14" creationId="{64EA7D27-31FB-F99C-9E65-EB330829290B}"/>
          </ac:picMkLst>
        </pc:picChg>
        <pc:picChg chg="mod">
          <ac:chgData name="Adrian S Barbosa" userId="5d9cc726dae28ac1" providerId="LiveId" clId="{0C7B3EA1-B043-498E-8CC4-EB52719C97E1}" dt="2025-08-19T04:06:43.109" v="771" actId="1076"/>
          <ac:picMkLst>
            <pc:docMk/>
            <pc:sldMk cId="1855476815" sldId="335"/>
            <ac:picMk id="20" creationId="{87AF7DC0-BC28-6C72-6090-61AFBA726B2A}"/>
          </ac:picMkLst>
        </pc:picChg>
      </pc:sldChg>
      <pc:sldChg chg="addSp modSp mod">
        <pc:chgData name="Adrian S Barbosa" userId="5d9cc726dae28ac1" providerId="LiveId" clId="{0C7B3EA1-B043-498E-8CC4-EB52719C97E1}" dt="2025-08-19T04:05:38.924" v="769" actId="20577"/>
        <pc:sldMkLst>
          <pc:docMk/>
          <pc:sldMk cId="402410183" sldId="336"/>
        </pc:sldMkLst>
        <pc:spChg chg="add mod">
          <ac:chgData name="Adrian S Barbosa" userId="5d9cc726dae28ac1" providerId="LiveId" clId="{0C7B3EA1-B043-498E-8CC4-EB52719C97E1}" dt="2025-08-19T04:05:38.924" v="769" actId="20577"/>
          <ac:spMkLst>
            <pc:docMk/>
            <pc:sldMk cId="402410183" sldId="336"/>
            <ac:spMk id="3" creationId="{31B8B3BB-EE70-9142-1D8D-DCB2F29BE7BD}"/>
          </ac:spMkLst>
        </pc:spChg>
        <pc:picChg chg="add mod">
          <ac:chgData name="Adrian S Barbosa" userId="5d9cc726dae28ac1" providerId="LiveId" clId="{0C7B3EA1-B043-498E-8CC4-EB52719C97E1}" dt="2025-08-19T04:05:05.898" v="690" actId="1076"/>
          <ac:picMkLst>
            <pc:docMk/>
            <pc:sldMk cId="402410183" sldId="336"/>
            <ac:picMk id="2" creationId="{68D5D7CB-5254-1251-81F6-BD80ED350184}"/>
          </ac:picMkLst>
        </pc:picChg>
        <pc:picChg chg="mod">
          <ac:chgData name="Adrian S Barbosa" userId="5d9cc726dae28ac1" providerId="LiveId" clId="{0C7B3EA1-B043-498E-8CC4-EB52719C97E1}" dt="2025-08-19T04:04:55.494" v="688" actId="1076"/>
          <ac:picMkLst>
            <pc:docMk/>
            <pc:sldMk cId="402410183" sldId="336"/>
            <ac:picMk id="5" creationId="{26CA5B26-9321-BA22-0708-3FC6BD0E65FC}"/>
          </ac:picMkLst>
        </pc:picChg>
      </pc:sldChg>
      <pc:sldChg chg="modSp mod ord">
        <pc:chgData name="Adrian S Barbosa" userId="5d9cc726dae28ac1" providerId="LiveId" clId="{0C7B3EA1-B043-498E-8CC4-EB52719C97E1}" dt="2025-08-25T00:37:19.657" v="2152" actId="1076"/>
        <pc:sldMkLst>
          <pc:docMk/>
          <pc:sldMk cId="3008997863" sldId="337"/>
        </pc:sldMkLst>
        <pc:spChg chg="mod">
          <ac:chgData name="Adrian S Barbosa" userId="5d9cc726dae28ac1" providerId="LiveId" clId="{0C7B3EA1-B043-498E-8CC4-EB52719C97E1}" dt="2025-08-19T04:12:28.640" v="879" actId="1076"/>
          <ac:spMkLst>
            <pc:docMk/>
            <pc:sldMk cId="3008997863" sldId="337"/>
            <ac:spMk id="14" creationId="{BBA17BDA-0D8F-B18B-249B-1ACEF920D12E}"/>
          </ac:spMkLst>
        </pc:spChg>
        <pc:spChg chg="mod">
          <ac:chgData name="Adrian S Barbosa" userId="5d9cc726dae28ac1" providerId="LiveId" clId="{0C7B3EA1-B043-498E-8CC4-EB52719C97E1}" dt="2025-08-25T00:37:16.687" v="2151" actId="1076"/>
          <ac:spMkLst>
            <pc:docMk/>
            <pc:sldMk cId="3008997863" sldId="337"/>
            <ac:spMk id="17" creationId="{77099D24-1854-1E3B-2A90-8125ACFE89D7}"/>
          </ac:spMkLst>
        </pc:spChg>
        <pc:spChg chg="mod">
          <ac:chgData name="Adrian S Barbosa" userId="5d9cc726dae28ac1" providerId="LiveId" clId="{0C7B3EA1-B043-498E-8CC4-EB52719C97E1}" dt="2025-08-19T04:12:35.232" v="880" actId="1076"/>
          <ac:spMkLst>
            <pc:docMk/>
            <pc:sldMk cId="3008997863" sldId="337"/>
            <ac:spMk id="25" creationId="{4901B58A-60CF-F444-56B6-23A3A011704E}"/>
          </ac:spMkLst>
        </pc:spChg>
        <pc:picChg chg="mod">
          <ac:chgData name="Adrian S Barbosa" userId="5d9cc726dae28ac1" providerId="LiveId" clId="{0C7B3EA1-B043-498E-8CC4-EB52719C97E1}" dt="2025-08-19T04:12:28.640" v="879" actId="1076"/>
          <ac:picMkLst>
            <pc:docMk/>
            <pc:sldMk cId="3008997863" sldId="337"/>
            <ac:picMk id="13" creationId="{46A886BC-9267-B4C3-401C-02CCB85C43A7}"/>
          </ac:picMkLst>
        </pc:picChg>
        <pc:picChg chg="mod">
          <ac:chgData name="Adrian S Barbosa" userId="5d9cc726dae28ac1" providerId="LiveId" clId="{0C7B3EA1-B043-498E-8CC4-EB52719C97E1}" dt="2025-08-25T00:37:19.657" v="2152" actId="1076"/>
          <ac:picMkLst>
            <pc:docMk/>
            <pc:sldMk cId="3008997863" sldId="337"/>
            <ac:picMk id="16" creationId="{452FDEE7-B0F6-DEBD-5056-CF13278F276D}"/>
          </ac:picMkLst>
        </pc:picChg>
        <pc:picChg chg="mod">
          <ac:chgData name="Adrian S Barbosa" userId="5d9cc726dae28ac1" providerId="LiveId" clId="{0C7B3EA1-B043-498E-8CC4-EB52719C97E1}" dt="2025-08-19T04:12:35.232" v="880" actId="1076"/>
          <ac:picMkLst>
            <pc:docMk/>
            <pc:sldMk cId="3008997863" sldId="337"/>
            <ac:picMk id="24" creationId="{F8FA4631-82E0-4CCE-3467-4FD5E9C39DED}"/>
          </ac:picMkLst>
        </pc:picChg>
      </pc:sldChg>
      <pc:sldChg chg="delSp mod">
        <pc:chgData name="Adrian S Barbosa" userId="5d9cc726dae28ac1" providerId="LiveId" clId="{0C7B3EA1-B043-498E-8CC4-EB52719C97E1}" dt="2025-08-19T04:06:25.122" v="770" actId="478"/>
        <pc:sldMkLst>
          <pc:docMk/>
          <pc:sldMk cId="977854621" sldId="343"/>
        </pc:sldMkLst>
      </pc:sldChg>
      <pc:sldChg chg="addSp modSp mod">
        <pc:chgData name="Adrian S Barbosa" userId="5d9cc726dae28ac1" providerId="LiveId" clId="{0C7B3EA1-B043-498E-8CC4-EB52719C97E1}" dt="2025-08-19T04:15:03.994" v="1009" actId="20577"/>
        <pc:sldMkLst>
          <pc:docMk/>
          <pc:sldMk cId="1547511968" sldId="345"/>
        </pc:sldMkLst>
        <pc:spChg chg="add mod ord">
          <ac:chgData name="Adrian S Barbosa" userId="5d9cc726dae28ac1" providerId="LiveId" clId="{0C7B3EA1-B043-498E-8CC4-EB52719C97E1}" dt="2025-08-16T19:29:20.393" v="15" actId="14100"/>
          <ac:spMkLst>
            <pc:docMk/>
            <pc:sldMk cId="1547511968" sldId="345"/>
            <ac:spMk id="2" creationId="{A1846368-1575-0C27-12B4-844E70281E3D}"/>
          </ac:spMkLst>
        </pc:spChg>
        <pc:spChg chg="add mod ord">
          <ac:chgData name="Adrian S Barbosa" userId="5d9cc726dae28ac1" providerId="LiveId" clId="{0C7B3EA1-B043-498E-8CC4-EB52719C97E1}" dt="2025-08-16T19:29:33.333" v="19" actId="14100"/>
          <ac:spMkLst>
            <pc:docMk/>
            <pc:sldMk cId="1547511968" sldId="345"/>
            <ac:spMk id="3" creationId="{92EC0027-D90F-D857-B6C0-3D722FD80A94}"/>
          </ac:spMkLst>
        </pc:spChg>
        <pc:spChg chg="add mod">
          <ac:chgData name="Adrian S Barbosa" userId="5d9cc726dae28ac1" providerId="LiveId" clId="{0C7B3EA1-B043-498E-8CC4-EB52719C97E1}" dt="2025-08-19T04:14:16.207" v="945" actId="20577"/>
          <ac:spMkLst>
            <pc:docMk/>
            <pc:sldMk cId="1547511968" sldId="345"/>
            <ac:spMk id="5" creationId="{5F0411A0-1EE1-19B8-6D7E-A51319D50B52}"/>
          </ac:spMkLst>
        </pc:spChg>
        <pc:spChg chg="add mod">
          <ac:chgData name="Adrian S Barbosa" userId="5d9cc726dae28ac1" providerId="LiveId" clId="{0C7B3EA1-B043-498E-8CC4-EB52719C97E1}" dt="2025-08-19T04:15:03.994" v="1009" actId="20577"/>
          <ac:spMkLst>
            <pc:docMk/>
            <pc:sldMk cId="1547511968" sldId="345"/>
            <ac:spMk id="7" creationId="{584B2A5B-B87A-D72D-4CC4-B47701EE7C21}"/>
          </ac:spMkLst>
        </pc:spChg>
        <pc:picChg chg="add mod">
          <ac:chgData name="Adrian S Barbosa" userId="5d9cc726dae28ac1" providerId="LiveId" clId="{0C7B3EA1-B043-498E-8CC4-EB52719C97E1}" dt="2025-08-19T04:13:46.270" v="891" actId="1035"/>
          <ac:picMkLst>
            <pc:docMk/>
            <pc:sldMk cId="1547511968" sldId="345"/>
            <ac:picMk id="4" creationId="{0A635968-982A-9049-D565-2E482FBA1EDC}"/>
          </ac:picMkLst>
        </pc:picChg>
        <pc:picChg chg="add mod">
          <ac:chgData name="Adrian S Barbosa" userId="5d9cc726dae28ac1" providerId="LiveId" clId="{0C7B3EA1-B043-498E-8CC4-EB52719C97E1}" dt="2025-08-19T04:14:29.623" v="947" actId="1076"/>
          <ac:picMkLst>
            <pc:docMk/>
            <pc:sldMk cId="1547511968" sldId="345"/>
            <ac:picMk id="6" creationId="{E2970DFF-AD39-0F3B-6EFA-9838AFCDD528}"/>
          </ac:picMkLst>
        </pc:picChg>
        <pc:picChg chg="mod">
          <ac:chgData name="Adrian S Barbosa" userId="5d9cc726dae28ac1" providerId="LiveId" clId="{0C7B3EA1-B043-498E-8CC4-EB52719C97E1}" dt="2025-08-19T04:13:46.270" v="891" actId="1035"/>
          <ac:picMkLst>
            <pc:docMk/>
            <pc:sldMk cId="1547511968" sldId="345"/>
            <ac:picMk id="11" creationId="{40E1B83F-641F-ECE9-7A1E-D2B5951F6AC4}"/>
          </ac:picMkLst>
        </pc:picChg>
      </pc:sldChg>
      <pc:sldChg chg="addSp modSp mod ord">
        <pc:chgData name="Adrian S Barbosa" userId="5d9cc726dae28ac1" providerId="LiveId" clId="{0C7B3EA1-B043-498E-8CC4-EB52719C97E1}" dt="2025-08-25T00:35:26.008" v="2105" actId="20577"/>
        <pc:sldMkLst>
          <pc:docMk/>
          <pc:sldMk cId="540276907" sldId="346"/>
        </pc:sldMkLst>
        <pc:spChg chg="add mod">
          <ac:chgData name="Adrian S Barbosa" userId="5d9cc726dae28ac1" providerId="LiveId" clId="{0C7B3EA1-B043-498E-8CC4-EB52719C97E1}" dt="2025-08-19T04:09:05.862" v="779" actId="1076"/>
          <ac:spMkLst>
            <pc:docMk/>
            <pc:sldMk cId="540276907" sldId="346"/>
            <ac:spMk id="2" creationId="{C0AC49C4-35D1-A4D8-49E0-FE5EDEF3C44A}"/>
          </ac:spMkLst>
        </pc:spChg>
        <pc:spChg chg="add mod">
          <ac:chgData name="Adrian S Barbosa" userId="5d9cc726dae28ac1" providerId="LiveId" clId="{0C7B3EA1-B043-498E-8CC4-EB52719C97E1}" dt="2025-08-19T04:09:05.862" v="779" actId="1076"/>
          <ac:spMkLst>
            <pc:docMk/>
            <pc:sldMk cId="540276907" sldId="346"/>
            <ac:spMk id="4" creationId="{791333F4-CFAF-C591-EB91-E7017FF47FFD}"/>
          </ac:spMkLst>
        </pc:spChg>
        <pc:spChg chg="add mod">
          <ac:chgData name="Adrian S Barbosa" userId="5d9cc726dae28ac1" providerId="LiveId" clId="{0C7B3EA1-B043-498E-8CC4-EB52719C97E1}" dt="2025-08-25T00:35:26.008" v="2105" actId="20577"/>
          <ac:spMkLst>
            <pc:docMk/>
            <pc:sldMk cId="540276907" sldId="346"/>
            <ac:spMk id="6" creationId="{D361F5E6-1C5A-F55C-E1D6-8CF5D37AA999}"/>
          </ac:spMkLst>
        </pc:spChg>
        <pc:spChg chg="mod">
          <ac:chgData name="Adrian S Barbosa" userId="5d9cc726dae28ac1" providerId="LiveId" clId="{0C7B3EA1-B043-498E-8CC4-EB52719C97E1}" dt="2025-08-19T04:08:54.721" v="778" actId="1076"/>
          <ac:spMkLst>
            <pc:docMk/>
            <pc:sldMk cId="540276907" sldId="346"/>
            <ac:spMk id="10" creationId="{80093690-6450-AF52-5E33-73D0A74CF5DB}"/>
          </ac:spMkLst>
        </pc:spChg>
        <pc:picChg chg="add mod">
          <ac:chgData name="Adrian S Barbosa" userId="5d9cc726dae28ac1" providerId="LiveId" clId="{0C7B3EA1-B043-498E-8CC4-EB52719C97E1}" dt="2025-08-19T04:09:05.862" v="779" actId="1076"/>
          <ac:picMkLst>
            <pc:docMk/>
            <pc:sldMk cId="540276907" sldId="346"/>
            <ac:picMk id="5" creationId="{201144EF-6994-2E36-2270-A6DB96F87B9F}"/>
          </ac:picMkLst>
        </pc:picChg>
        <pc:picChg chg="mod">
          <ac:chgData name="Adrian S Barbosa" userId="5d9cc726dae28ac1" providerId="LiveId" clId="{0C7B3EA1-B043-498E-8CC4-EB52719C97E1}" dt="2025-08-19T04:08:49.225" v="776" actId="1076"/>
          <ac:picMkLst>
            <pc:docMk/>
            <pc:sldMk cId="540276907" sldId="346"/>
            <ac:picMk id="7" creationId="{B61E2BD0-EF01-E7D4-ED09-5E34048C3E5B}"/>
          </ac:picMkLst>
        </pc:picChg>
      </pc:sldChg>
      <pc:sldChg chg="addSp modSp mod ord">
        <pc:chgData name="Adrian S Barbosa" userId="5d9cc726dae28ac1" providerId="LiveId" clId="{0C7B3EA1-B043-498E-8CC4-EB52719C97E1}" dt="2025-08-19T04:10:24.151" v="829" actId="167"/>
        <pc:sldMkLst>
          <pc:docMk/>
          <pc:sldMk cId="2671499651" sldId="347"/>
        </pc:sldMkLst>
        <pc:spChg chg="add mod">
          <ac:chgData name="Adrian S Barbosa" userId="5d9cc726dae28ac1" providerId="LiveId" clId="{0C7B3EA1-B043-498E-8CC4-EB52719C97E1}" dt="2025-08-19T04:10:00.645" v="825" actId="20577"/>
          <ac:spMkLst>
            <pc:docMk/>
            <pc:sldMk cId="2671499651" sldId="347"/>
            <ac:spMk id="3" creationId="{33822391-0084-6656-A6DD-D137E4A05FB5}"/>
          </ac:spMkLst>
        </pc:spChg>
        <pc:spChg chg="add mod ord">
          <ac:chgData name="Adrian S Barbosa" userId="5d9cc726dae28ac1" providerId="LiveId" clId="{0C7B3EA1-B043-498E-8CC4-EB52719C97E1}" dt="2025-08-19T04:10:24.151" v="829" actId="167"/>
          <ac:spMkLst>
            <pc:docMk/>
            <pc:sldMk cId="2671499651" sldId="347"/>
            <ac:spMk id="5" creationId="{86FD7006-9B48-7DCC-AD0C-029964CF436A}"/>
          </ac:spMkLst>
        </pc:spChg>
        <pc:picChg chg="add mod">
          <ac:chgData name="Adrian S Barbosa" userId="5d9cc726dae28ac1" providerId="LiveId" clId="{0C7B3EA1-B043-498E-8CC4-EB52719C97E1}" dt="2025-08-19T04:09:32.880" v="781" actId="1076"/>
          <ac:picMkLst>
            <pc:docMk/>
            <pc:sldMk cId="2671499651" sldId="347"/>
            <ac:picMk id="2" creationId="{7B9BD9F8-3EC2-E0A3-A354-A12C7F18AD3E}"/>
          </ac:picMkLst>
        </pc:picChg>
      </pc:sldChg>
      <pc:sldChg chg="addSp delSp modSp add mod ord">
        <pc:chgData name="Adrian S Barbosa" userId="5d9cc726dae28ac1" providerId="LiveId" clId="{0C7B3EA1-B043-498E-8CC4-EB52719C97E1}" dt="2025-08-25T01:01:39.902" v="2166" actId="962"/>
        <pc:sldMkLst>
          <pc:docMk/>
          <pc:sldMk cId="909219343" sldId="348"/>
        </pc:sldMkLst>
        <pc:spChg chg="del mod">
          <ac:chgData name="Adrian S Barbosa" userId="5d9cc726dae28ac1" providerId="LiveId" clId="{0C7B3EA1-B043-498E-8CC4-EB52719C97E1}" dt="2025-08-25T00:59:52.349" v="2157" actId="478"/>
          <ac:spMkLst>
            <pc:docMk/>
            <pc:sldMk cId="909219343" sldId="348"/>
            <ac:spMk id="2" creationId="{AC1037D4-D1D6-277F-0C1C-294647A84E60}"/>
          </ac:spMkLst>
        </pc:spChg>
        <pc:spChg chg="mod">
          <ac:chgData name="Adrian S Barbosa" userId="5d9cc726dae28ac1" providerId="LiveId" clId="{0C7B3EA1-B043-498E-8CC4-EB52719C97E1}" dt="2025-08-19T04:54:55.979" v="1226" actId="6549"/>
          <ac:spMkLst>
            <pc:docMk/>
            <pc:sldMk cId="909219343" sldId="348"/>
            <ac:spMk id="10" creationId="{027723F8-1940-DC38-DF62-15333F8CC032}"/>
          </ac:spMkLst>
        </pc:spChg>
        <pc:picChg chg="add del mod">
          <ac:chgData name="Adrian S Barbosa" userId="5d9cc726dae28ac1" providerId="LiveId" clId="{0C7B3EA1-B043-498E-8CC4-EB52719C97E1}" dt="2025-08-25T01:01:05.800" v="2158" actId="478"/>
          <ac:picMkLst>
            <pc:docMk/>
            <pc:sldMk cId="909219343" sldId="348"/>
            <ac:picMk id="4" creationId="{495386FA-7C0B-592F-412F-740AB3DE7A8C}"/>
          </ac:picMkLst>
        </pc:picChg>
        <pc:picChg chg="add del mod">
          <ac:chgData name="Adrian S Barbosa" userId="5d9cc726dae28ac1" providerId="LiveId" clId="{0C7B3EA1-B043-498E-8CC4-EB52719C97E1}" dt="2025-08-25T01:01:13.182" v="2163" actId="478"/>
          <ac:picMkLst>
            <pc:docMk/>
            <pc:sldMk cId="909219343" sldId="348"/>
            <ac:picMk id="6" creationId="{538C2B9A-803B-AACB-5AD6-18BB931E75F9}"/>
          </ac:picMkLst>
        </pc:picChg>
        <pc:picChg chg="add mod">
          <ac:chgData name="Adrian S Barbosa" userId="5d9cc726dae28ac1" providerId="LiveId" clId="{0C7B3EA1-B043-498E-8CC4-EB52719C97E1}" dt="2025-08-25T01:01:39.902" v="2166" actId="962"/>
          <ac:picMkLst>
            <pc:docMk/>
            <pc:sldMk cId="909219343" sldId="348"/>
            <ac:picMk id="8" creationId="{79639C7A-B62B-8DF2-CC4A-AA2F0339A5B3}"/>
          </ac:picMkLst>
        </pc:picChg>
      </pc:sldChg>
      <pc:sldChg chg="del">
        <pc:chgData name="Adrian S Barbosa" userId="5d9cc726dae28ac1" providerId="LiveId" clId="{0C7B3EA1-B043-498E-8CC4-EB52719C97E1}" dt="2025-08-16T19:30:24.933" v="22" actId="2696"/>
        <pc:sldMkLst>
          <pc:docMk/>
          <pc:sldMk cId="1374181570" sldId="348"/>
        </pc:sldMkLst>
      </pc:sldChg>
      <pc:sldChg chg="addSp delSp modSp add del mod">
        <pc:chgData name="Adrian S Barbosa" userId="5d9cc726dae28ac1" providerId="LiveId" clId="{0C7B3EA1-B043-498E-8CC4-EB52719C97E1}" dt="2025-08-16T20:25:18.401" v="123" actId="2696"/>
        <pc:sldMkLst>
          <pc:docMk/>
          <pc:sldMk cId="2465012783" sldId="349"/>
        </pc:sldMkLst>
      </pc:sldChg>
      <pc:sldChg chg="addSp delSp modSp add mod ord">
        <pc:chgData name="Adrian S Barbosa" userId="5d9cc726dae28ac1" providerId="LiveId" clId="{0C7B3EA1-B043-498E-8CC4-EB52719C97E1}" dt="2025-08-22T11:53:24.591" v="1662" actId="20577"/>
        <pc:sldMkLst>
          <pc:docMk/>
          <pc:sldMk cId="1735602480" sldId="350"/>
        </pc:sldMkLst>
        <pc:spChg chg="mod">
          <ac:chgData name="Adrian S Barbosa" userId="5d9cc726dae28ac1" providerId="LiveId" clId="{0C7B3EA1-B043-498E-8CC4-EB52719C97E1}" dt="2025-08-22T11:53:24.591" v="1662" actId="20577"/>
          <ac:spMkLst>
            <pc:docMk/>
            <pc:sldMk cId="1735602480" sldId="350"/>
            <ac:spMk id="10" creationId="{89F00C2C-E3F1-C812-5AD8-A11140DCACDA}"/>
          </ac:spMkLst>
        </pc:spChg>
        <pc:picChg chg="add mod">
          <ac:chgData name="Adrian S Barbosa" userId="5d9cc726dae28ac1" providerId="LiveId" clId="{0C7B3EA1-B043-498E-8CC4-EB52719C97E1}" dt="2025-08-16T20:20:22.884" v="114" actId="1076"/>
          <ac:picMkLst>
            <pc:docMk/>
            <pc:sldMk cId="1735602480" sldId="350"/>
            <ac:picMk id="5" creationId="{8E438089-BAFB-1AAC-BBB8-E6C9816FA18B}"/>
          </ac:picMkLst>
        </pc:picChg>
      </pc:sldChg>
      <pc:sldChg chg="addSp delSp modSp add mod">
        <pc:chgData name="Adrian S Barbosa" userId="5d9cc726dae28ac1" providerId="LiveId" clId="{0C7B3EA1-B043-498E-8CC4-EB52719C97E1}" dt="2025-08-25T01:28:43.837" v="2206" actId="1076"/>
        <pc:sldMkLst>
          <pc:docMk/>
          <pc:sldMk cId="2760727816" sldId="351"/>
        </pc:sldMkLst>
        <pc:spChg chg="mod">
          <ac:chgData name="Adrian S Barbosa" userId="5d9cc726dae28ac1" providerId="LiveId" clId="{0C7B3EA1-B043-498E-8CC4-EB52719C97E1}" dt="2025-08-22T10:47:46.931" v="1511" actId="20577"/>
          <ac:spMkLst>
            <pc:docMk/>
            <pc:sldMk cId="2760727816" sldId="351"/>
            <ac:spMk id="10" creationId="{686B50EC-8AF3-32FC-804C-A6BAF69DE435}"/>
          </ac:spMkLst>
        </pc:spChg>
        <pc:picChg chg="add mod">
          <ac:chgData name="Adrian S Barbosa" userId="5d9cc726dae28ac1" providerId="LiveId" clId="{0C7B3EA1-B043-498E-8CC4-EB52719C97E1}" dt="2025-08-25T01:28:43.837" v="2206" actId="1076"/>
          <ac:picMkLst>
            <pc:docMk/>
            <pc:sldMk cId="2760727816" sldId="351"/>
            <ac:picMk id="4" creationId="{EDBF93A4-7F50-F192-6CB6-730AF1B5AC0E}"/>
          </ac:picMkLst>
        </pc:picChg>
      </pc:sldChg>
      <pc:sldChg chg="addSp delSp modSp add mod ord">
        <pc:chgData name="Adrian S Barbosa" userId="5d9cc726dae28ac1" providerId="LiveId" clId="{0C7B3EA1-B043-498E-8CC4-EB52719C97E1}" dt="2025-08-25T01:28:10.083" v="2205" actId="1076"/>
        <pc:sldMkLst>
          <pc:docMk/>
          <pc:sldMk cId="3415006123" sldId="352"/>
        </pc:sldMkLst>
        <pc:spChg chg="mod">
          <ac:chgData name="Adrian S Barbosa" userId="5d9cc726dae28ac1" providerId="LiveId" clId="{0C7B3EA1-B043-498E-8CC4-EB52719C97E1}" dt="2025-08-25T01:24:28.810" v="2199" actId="14100"/>
          <ac:spMkLst>
            <pc:docMk/>
            <pc:sldMk cId="3415006123" sldId="352"/>
            <ac:spMk id="2" creationId="{63BA08CA-0AD6-11B8-A88A-172FD414B939}"/>
          </ac:spMkLst>
        </pc:spChg>
        <pc:spChg chg="add del mod">
          <ac:chgData name="Adrian S Barbosa" userId="5d9cc726dae28ac1" providerId="LiveId" clId="{0C7B3EA1-B043-498E-8CC4-EB52719C97E1}" dt="2025-08-25T01:24:33.678" v="2200" actId="478"/>
          <ac:spMkLst>
            <pc:docMk/>
            <pc:sldMk cId="3415006123" sldId="352"/>
            <ac:spMk id="3" creationId="{F3993917-4BBA-0C2D-01DE-DF20D21F536C}"/>
          </ac:spMkLst>
        </pc:spChg>
        <pc:spChg chg="mod">
          <ac:chgData name="Adrian S Barbosa" userId="5d9cc726dae28ac1" providerId="LiveId" clId="{0C7B3EA1-B043-498E-8CC4-EB52719C97E1}" dt="2025-08-22T11:54:47.816" v="1766" actId="6549"/>
          <ac:spMkLst>
            <pc:docMk/>
            <pc:sldMk cId="3415006123" sldId="352"/>
            <ac:spMk id="10" creationId="{AF92E48F-488D-650A-7BFB-D7A61FFB61CD}"/>
          </ac:spMkLst>
        </pc:spChg>
        <pc:picChg chg="add mod">
          <ac:chgData name="Adrian S Barbosa" userId="5d9cc726dae28ac1" providerId="LiveId" clId="{0C7B3EA1-B043-498E-8CC4-EB52719C97E1}" dt="2025-08-22T10:44:53.095" v="1414" actId="1076"/>
          <ac:picMkLst>
            <pc:docMk/>
            <pc:sldMk cId="3415006123" sldId="352"/>
            <ac:picMk id="4" creationId="{8601C802-A37C-47B0-462F-1EFDF3F3D620}"/>
          </ac:picMkLst>
        </pc:picChg>
        <pc:picChg chg="add mod">
          <ac:chgData name="Adrian S Barbosa" userId="5d9cc726dae28ac1" providerId="LiveId" clId="{0C7B3EA1-B043-498E-8CC4-EB52719C97E1}" dt="2025-08-25T01:24:38.375" v="2201" actId="1076"/>
          <ac:picMkLst>
            <pc:docMk/>
            <pc:sldMk cId="3415006123" sldId="352"/>
            <ac:picMk id="6" creationId="{5F6022B9-FBFA-0D1A-0E79-01EB2B025C81}"/>
          </ac:picMkLst>
        </pc:picChg>
        <pc:picChg chg="add mod">
          <ac:chgData name="Adrian S Barbosa" userId="5d9cc726dae28ac1" providerId="LiveId" clId="{0C7B3EA1-B043-498E-8CC4-EB52719C97E1}" dt="2025-08-25T01:28:10.083" v="2205" actId="1076"/>
          <ac:picMkLst>
            <pc:docMk/>
            <pc:sldMk cId="3415006123" sldId="352"/>
            <ac:picMk id="8" creationId="{DE409EE5-6591-81AF-2094-815A7915C97C}"/>
          </ac:picMkLst>
        </pc:picChg>
      </pc:sldChg>
      <pc:sldChg chg="addSp delSp modSp add del mod ord">
        <pc:chgData name="Adrian S Barbosa" userId="5d9cc726dae28ac1" providerId="LiveId" clId="{0C7B3EA1-B043-498E-8CC4-EB52719C97E1}" dt="2025-08-19T05:23:44.280" v="1282" actId="2696"/>
        <pc:sldMkLst>
          <pc:docMk/>
          <pc:sldMk cId="1802068284" sldId="353"/>
        </pc:sldMkLst>
      </pc:sldChg>
      <pc:sldChg chg="addSp delSp modSp add mod">
        <pc:chgData name="Adrian S Barbosa" userId="5d9cc726dae28ac1" providerId="LiveId" clId="{0C7B3EA1-B043-498E-8CC4-EB52719C97E1}" dt="2025-08-22T10:47:13.744" v="1493" actId="20577"/>
        <pc:sldMkLst>
          <pc:docMk/>
          <pc:sldMk cId="736310126" sldId="354"/>
        </pc:sldMkLst>
        <pc:spChg chg="add del mod">
          <ac:chgData name="Adrian S Barbosa" userId="5d9cc726dae28ac1" providerId="LiveId" clId="{0C7B3EA1-B043-498E-8CC4-EB52719C97E1}" dt="2025-08-19T05:23:04.732" v="1275" actId="14100"/>
          <ac:spMkLst>
            <pc:docMk/>
            <pc:sldMk cId="736310126" sldId="354"/>
            <ac:spMk id="2" creationId="{CA4124C2-A8DF-9E45-0FFD-6B4DC68514F3}"/>
          </ac:spMkLst>
        </pc:spChg>
        <pc:spChg chg="mod">
          <ac:chgData name="Adrian S Barbosa" userId="5d9cc726dae28ac1" providerId="LiveId" clId="{0C7B3EA1-B043-498E-8CC4-EB52719C97E1}" dt="2025-08-20T10:00:56.789" v="1338" actId="20577"/>
          <ac:spMkLst>
            <pc:docMk/>
            <pc:sldMk cId="736310126" sldId="354"/>
            <ac:spMk id="4" creationId="{E53A7F78-4A21-073C-3FE0-E9E33463546E}"/>
          </ac:spMkLst>
        </pc:spChg>
        <pc:spChg chg="mod">
          <ac:chgData name="Adrian S Barbosa" userId="5d9cc726dae28ac1" providerId="LiveId" clId="{0C7B3EA1-B043-498E-8CC4-EB52719C97E1}" dt="2025-08-20T10:01:07.024" v="1339"/>
          <ac:spMkLst>
            <pc:docMk/>
            <pc:sldMk cId="736310126" sldId="354"/>
            <ac:spMk id="8" creationId="{8BB48DF1-1591-869D-1934-A3DF882CBF7A}"/>
          </ac:spMkLst>
        </pc:spChg>
        <pc:spChg chg="mod">
          <ac:chgData name="Adrian S Barbosa" userId="5d9cc726dae28ac1" providerId="LiveId" clId="{0C7B3EA1-B043-498E-8CC4-EB52719C97E1}" dt="2025-08-22T10:47:13.744" v="1493" actId="20577"/>
          <ac:spMkLst>
            <pc:docMk/>
            <pc:sldMk cId="736310126" sldId="354"/>
            <ac:spMk id="10" creationId="{982ECD66-BFD4-0A64-63B7-335151144F53}"/>
          </ac:spMkLst>
        </pc:spChg>
        <pc:picChg chg="add mod">
          <ac:chgData name="Adrian S Barbosa" userId="5d9cc726dae28ac1" providerId="LiveId" clId="{0C7B3EA1-B043-498E-8CC4-EB52719C97E1}" dt="2025-08-22T10:32:22.983" v="1370" actId="1076"/>
          <ac:picMkLst>
            <pc:docMk/>
            <pc:sldMk cId="736310126" sldId="354"/>
            <ac:picMk id="6" creationId="{FB761227-B7CD-7DD9-9BDD-5C94D30CD6D5}"/>
          </ac:picMkLst>
        </pc:picChg>
        <pc:picChg chg="add mod">
          <ac:chgData name="Adrian S Barbosa" userId="5d9cc726dae28ac1" providerId="LiveId" clId="{0C7B3EA1-B043-498E-8CC4-EB52719C97E1}" dt="2025-08-22T10:33:15.969" v="1387" actId="1076"/>
          <ac:picMkLst>
            <pc:docMk/>
            <pc:sldMk cId="736310126" sldId="354"/>
            <ac:picMk id="11" creationId="{0E2ADB83-FDFF-1DB8-40E0-15D3DCF2361E}"/>
          </ac:picMkLst>
        </pc:picChg>
        <pc:picChg chg="add mod">
          <ac:chgData name="Adrian S Barbosa" userId="5d9cc726dae28ac1" providerId="LiveId" clId="{0C7B3EA1-B043-498E-8CC4-EB52719C97E1}" dt="2025-08-19T05:19:17.664" v="1270" actId="1076"/>
          <ac:picMkLst>
            <pc:docMk/>
            <pc:sldMk cId="736310126" sldId="354"/>
            <ac:picMk id="12" creationId="{5E0A87D1-5B27-C796-F0F1-A733B8CFA8AD}"/>
          </ac:picMkLst>
        </pc:picChg>
        <pc:picChg chg="add mod">
          <ac:chgData name="Adrian S Barbosa" userId="5d9cc726dae28ac1" providerId="LiveId" clId="{0C7B3EA1-B043-498E-8CC4-EB52719C97E1}" dt="2025-08-22T10:33:22.479" v="1388" actId="1076"/>
          <ac:picMkLst>
            <pc:docMk/>
            <pc:sldMk cId="736310126" sldId="354"/>
            <ac:picMk id="20" creationId="{B0678998-6312-E418-D040-40E6D17CB149}"/>
          </ac:picMkLst>
        </pc:picChg>
        <pc:picChg chg="add mod">
          <ac:chgData name="Adrian S Barbosa" userId="5d9cc726dae28ac1" providerId="LiveId" clId="{0C7B3EA1-B043-498E-8CC4-EB52719C97E1}" dt="2025-08-19T05:22:56.248" v="1274" actId="1076"/>
          <ac:picMkLst>
            <pc:docMk/>
            <pc:sldMk cId="736310126" sldId="354"/>
            <ac:picMk id="21" creationId="{ED53E553-A23F-CAE2-E318-D394794779E0}"/>
          </ac:picMkLst>
        </pc:picChg>
        <pc:picChg chg="add mod">
          <ac:chgData name="Adrian S Barbosa" userId="5d9cc726dae28ac1" providerId="LiveId" clId="{0C7B3EA1-B043-498E-8CC4-EB52719C97E1}" dt="2025-08-22T10:33:34.493" v="1389" actId="1076"/>
          <ac:picMkLst>
            <pc:docMk/>
            <pc:sldMk cId="736310126" sldId="354"/>
            <ac:picMk id="23" creationId="{CDDE868F-CEE5-D5BC-CF57-571742D4DC88}"/>
          </ac:picMkLst>
        </pc:picChg>
        <pc:picChg chg="add mod">
          <ac:chgData name="Adrian S Barbosa" userId="5d9cc726dae28ac1" providerId="LiveId" clId="{0C7B3EA1-B043-498E-8CC4-EB52719C97E1}" dt="2025-08-22T10:33:39.830" v="1390" actId="1076"/>
          <ac:picMkLst>
            <pc:docMk/>
            <pc:sldMk cId="736310126" sldId="354"/>
            <ac:picMk id="25" creationId="{81C99E37-B1DD-8013-1C71-B46AE97FF06B}"/>
          </ac:picMkLst>
        </pc:picChg>
      </pc:sldChg>
      <pc:sldChg chg="addSp modSp add mod">
        <pc:chgData name="Adrian S Barbosa" userId="5d9cc726dae28ac1" providerId="LiveId" clId="{0C7B3EA1-B043-498E-8CC4-EB52719C97E1}" dt="2025-08-22T11:19:15.106" v="1539"/>
        <pc:sldMkLst>
          <pc:docMk/>
          <pc:sldMk cId="1327989132" sldId="355"/>
        </pc:sldMkLst>
        <pc:spChg chg="mod">
          <ac:chgData name="Adrian S Barbosa" userId="5d9cc726dae28ac1" providerId="LiveId" clId="{0C7B3EA1-B043-498E-8CC4-EB52719C97E1}" dt="2025-08-20T10:01:35.673" v="1364" actId="20577"/>
          <ac:spMkLst>
            <pc:docMk/>
            <pc:sldMk cId="1327989132" sldId="355"/>
            <ac:spMk id="4" creationId="{6106AEC5-5E32-D565-CF70-C643BB7B92B7}"/>
          </ac:spMkLst>
        </pc:spChg>
        <pc:spChg chg="mod">
          <ac:chgData name="Adrian S Barbosa" userId="5d9cc726dae28ac1" providerId="LiveId" clId="{0C7B3EA1-B043-498E-8CC4-EB52719C97E1}" dt="2025-08-20T10:01:51.107" v="1366" actId="20577"/>
          <ac:spMkLst>
            <pc:docMk/>
            <pc:sldMk cId="1327989132" sldId="355"/>
            <ac:spMk id="8" creationId="{65A5421E-8DC5-A18F-901C-6E90F7083ACD}"/>
          </ac:spMkLst>
        </pc:spChg>
        <pc:spChg chg="mod">
          <ac:chgData name="Adrian S Barbosa" userId="5d9cc726dae28ac1" providerId="LiveId" clId="{0C7B3EA1-B043-498E-8CC4-EB52719C97E1}" dt="2025-08-22T10:47:21.925" v="1495" actId="20577"/>
          <ac:spMkLst>
            <pc:docMk/>
            <pc:sldMk cId="1327989132" sldId="355"/>
            <ac:spMk id="10" creationId="{9CC4466B-6835-6B1F-A6F4-DC208D9DEF23}"/>
          </ac:spMkLst>
        </pc:spChg>
        <pc:picChg chg="add mod">
          <ac:chgData name="Adrian S Barbosa" userId="5d9cc726dae28ac1" providerId="LiveId" clId="{0C7B3EA1-B043-498E-8CC4-EB52719C97E1}" dt="2025-08-22T10:43:18.171" v="1394" actId="1076"/>
          <ac:picMkLst>
            <pc:docMk/>
            <pc:sldMk cId="1327989132" sldId="355"/>
            <ac:picMk id="6" creationId="{709518D9-709B-24A0-C732-21841C889B74}"/>
          </ac:picMkLst>
        </pc:picChg>
        <pc:picChg chg="add mod">
          <ac:chgData name="Adrian S Barbosa" userId="5d9cc726dae28ac1" providerId="LiveId" clId="{0C7B3EA1-B043-498E-8CC4-EB52719C97E1}" dt="2025-08-22T10:43:30.573" v="1399" actId="1076"/>
          <ac:picMkLst>
            <pc:docMk/>
            <pc:sldMk cId="1327989132" sldId="355"/>
            <ac:picMk id="11" creationId="{90578058-8EA9-EF61-6C6C-82893128EF23}"/>
          </ac:picMkLst>
        </pc:picChg>
        <pc:picChg chg="add mod">
          <ac:chgData name="Adrian S Barbosa" userId="5d9cc726dae28ac1" providerId="LiveId" clId="{0C7B3EA1-B043-498E-8CC4-EB52719C97E1}" dt="2025-08-22T10:43:36.021" v="1403" actId="1076"/>
          <ac:picMkLst>
            <pc:docMk/>
            <pc:sldMk cId="1327989132" sldId="355"/>
            <ac:picMk id="20" creationId="{5EACD3C1-C204-F213-85ED-3EFD52F91E2D}"/>
          </ac:picMkLst>
        </pc:picChg>
        <pc:picChg chg="add mod">
          <ac:chgData name="Adrian S Barbosa" userId="5d9cc726dae28ac1" providerId="LiveId" clId="{0C7B3EA1-B043-498E-8CC4-EB52719C97E1}" dt="2025-08-22T10:43:42.953" v="1407" actId="1076"/>
          <ac:picMkLst>
            <pc:docMk/>
            <pc:sldMk cId="1327989132" sldId="355"/>
            <ac:picMk id="23" creationId="{7FA23E24-2C3A-FDE4-E8B4-A0A59FCC41FD}"/>
          </ac:picMkLst>
        </pc:picChg>
        <pc:picChg chg="add mod">
          <ac:chgData name="Adrian S Barbosa" userId="5d9cc726dae28ac1" providerId="LiveId" clId="{0C7B3EA1-B043-498E-8CC4-EB52719C97E1}" dt="2025-08-22T10:43:53.995" v="1412" actId="1076"/>
          <ac:picMkLst>
            <pc:docMk/>
            <pc:sldMk cId="1327989132" sldId="355"/>
            <ac:picMk id="25" creationId="{CC499028-EE9B-0174-ED04-C6E323245405}"/>
          </ac:picMkLst>
        </pc:picChg>
      </pc:sldChg>
      <pc:sldChg chg="addSp delSp modSp add mod">
        <pc:chgData name="Adrian S Barbosa" userId="5d9cc726dae28ac1" providerId="LiveId" clId="{0C7B3EA1-B043-498E-8CC4-EB52719C97E1}" dt="2025-08-23T19:01:43.432" v="2011" actId="14100"/>
        <pc:sldMkLst>
          <pc:docMk/>
          <pc:sldMk cId="2983760608" sldId="356"/>
        </pc:sldMkLst>
        <pc:spChg chg="mod">
          <ac:chgData name="Adrian S Barbosa" userId="5d9cc726dae28ac1" providerId="LiveId" clId="{0C7B3EA1-B043-498E-8CC4-EB52719C97E1}" dt="2025-08-23T19:01:43.432" v="2011" actId="14100"/>
          <ac:spMkLst>
            <pc:docMk/>
            <pc:sldMk cId="2983760608" sldId="356"/>
            <ac:spMk id="2" creationId="{C357EB78-6BB1-58A3-A3AB-EB6D9992C2C3}"/>
          </ac:spMkLst>
        </pc:spChg>
        <pc:spChg chg="mod">
          <ac:chgData name="Adrian S Barbosa" userId="5d9cc726dae28ac1" providerId="LiveId" clId="{0C7B3EA1-B043-498E-8CC4-EB52719C97E1}" dt="2025-08-22T11:55:08.537" v="1792" actId="20577"/>
          <ac:spMkLst>
            <pc:docMk/>
            <pc:sldMk cId="2983760608" sldId="356"/>
            <ac:spMk id="10" creationId="{20910F67-2B03-6D52-DC26-55E49E72DA2B}"/>
          </ac:spMkLst>
        </pc:spChg>
        <pc:picChg chg="add mod">
          <ac:chgData name="Adrian S Barbosa" userId="5d9cc726dae28ac1" providerId="LiveId" clId="{0C7B3EA1-B043-498E-8CC4-EB52719C97E1}" dt="2025-08-22T10:51:05.466" v="1520" actId="1076"/>
          <ac:picMkLst>
            <pc:docMk/>
            <pc:sldMk cId="2983760608" sldId="356"/>
            <ac:picMk id="4" creationId="{A42FCD12-6760-C7AB-3A95-27F969352C8F}"/>
          </ac:picMkLst>
        </pc:picChg>
        <pc:picChg chg="add mod">
          <ac:chgData name="Adrian S Barbosa" userId="5d9cc726dae28ac1" providerId="LiveId" clId="{0C7B3EA1-B043-498E-8CC4-EB52719C97E1}" dt="2025-08-23T19:01:24.470" v="2008" actId="1076"/>
          <ac:picMkLst>
            <pc:docMk/>
            <pc:sldMk cId="2983760608" sldId="356"/>
            <ac:picMk id="5" creationId="{2DB24537-8D66-FA88-D67D-AFD4DC839AA8}"/>
          </ac:picMkLst>
        </pc:picChg>
        <pc:picChg chg="add mod">
          <ac:chgData name="Adrian S Barbosa" userId="5d9cc726dae28ac1" providerId="LiveId" clId="{0C7B3EA1-B043-498E-8CC4-EB52719C97E1}" dt="2025-08-23T19:01:26.510" v="2009" actId="1076"/>
          <ac:picMkLst>
            <pc:docMk/>
            <pc:sldMk cId="2983760608" sldId="356"/>
            <ac:picMk id="7" creationId="{9F908DDA-C3F2-5AED-1935-08F045E13728}"/>
          </ac:picMkLst>
        </pc:picChg>
      </pc:sldChg>
      <pc:sldChg chg="addSp delSp modSp add mod">
        <pc:chgData name="Adrian S Barbosa" userId="5d9cc726dae28ac1" providerId="LiveId" clId="{0C7B3EA1-B043-498E-8CC4-EB52719C97E1}" dt="2025-08-25T01:13:27.599" v="2194" actId="20577"/>
        <pc:sldMkLst>
          <pc:docMk/>
          <pc:sldMk cId="1392498884" sldId="357"/>
        </pc:sldMkLst>
        <pc:spChg chg="mod">
          <ac:chgData name="Adrian S Barbosa" userId="5d9cc726dae28ac1" providerId="LiveId" clId="{0C7B3EA1-B043-498E-8CC4-EB52719C97E1}" dt="2025-08-22T11:19:30.776" v="1541" actId="14100"/>
          <ac:spMkLst>
            <pc:docMk/>
            <pc:sldMk cId="1392498884" sldId="357"/>
            <ac:spMk id="2" creationId="{5E78D67C-034E-CE12-5D89-811AB9E68419}"/>
          </ac:spMkLst>
        </pc:spChg>
        <pc:spChg chg="add mod">
          <ac:chgData name="Adrian S Barbosa" userId="5d9cc726dae28ac1" providerId="LiveId" clId="{0C7B3EA1-B043-498E-8CC4-EB52719C97E1}" dt="2025-08-22T11:52:47.383" v="1648" actId="1076"/>
          <ac:spMkLst>
            <pc:docMk/>
            <pc:sldMk cId="1392498884" sldId="357"/>
            <ac:spMk id="6" creationId="{C01ED43A-8DCC-AC51-A457-1A07C14B8754}"/>
          </ac:spMkLst>
        </pc:spChg>
        <pc:spChg chg="add mod">
          <ac:chgData name="Adrian S Barbosa" userId="5d9cc726dae28ac1" providerId="LiveId" clId="{0C7B3EA1-B043-498E-8CC4-EB52719C97E1}" dt="2025-08-22T11:52:47.383" v="1648" actId="1076"/>
          <ac:spMkLst>
            <pc:docMk/>
            <pc:sldMk cId="1392498884" sldId="357"/>
            <ac:spMk id="7" creationId="{48CA261A-B6FA-4E11-85A9-1A45462E3B40}"/>
          </ac:spMkLst>
        </pc:spChg>
        <pc:spChg chg="add mod">
          <ac:chgData name="Adrian S Barbosa" userId="5d9cc726dae28ac1" providerId="LiveId" clId="{0C7B3EA1-B043-498E-8CC4-EB52719C97E1}" dt="2025-08-22T11:52:47.383" v="1648" actId="1076"/>
          <ac:spMkLst>
            <pc:docMk/>
            <pc:sldMk cId="1392498884" sldId="357"/>
            <ac:spMk id="8" creationId="{32C7B2F3-52CC-72B7-878D-75B8F2E50B2D}"/>
          </ac:spMkLst>
        </pc:spChg>
        <pc:spChg chg="mod">
          <ac:chgData name="Adrian S Barbosa" userId="5d9cc726dae28ac1" providerId="LiveId" clId="{0C7B3EA1-B043-498E-8CC4-EB52719C97E1}" dt="2025-08-22T11:55:39.379" v="1831" actId="20577"/>
          <ac:spMkLst>
            <pc:docMk/>
            <pc:sldMk cId="1392498884" sldId="357"/>
            <ac:spMk id="10" creationId="{804AC206-9AF6-80D7-2F16-91DD5CD64E2A}"/>
          </ac:spMkLst>
        </pc:spChg>
        <pc:spChg chg="add mod">
          <ac:chgData name="Adrian S Barbosa" userId="5d9cc726dae28ac1" providerId="LiveId" clId="{0C7B3EA1-B043-498E-8CC4-EB52719C97E1}" dt="2025-08-25T01:13:27.599" v="2194" actId="20577"/>
          <ac:spMkLst>
            <pc:docMk/>
            <pc:sldMk cId="1392498884" sldId="357"/>
            <ac:spMk id="11" creationId="{25CDD2D6-33E2-7EE6-4BA8-38F843413D66}"/>
          </ac:spMkLst>
        </pc:spChg>
        <pc:picChg chg="add mod">
          <ac:chgData name="Adrian S Barbosa" userId="5d9cc726dae28ac1" providerId="LiveId" clId="{0C7B3EA1-B043-498E-8CC4-EB52719C97E1}" dt="2025-08-22T11:18:41.873" v="1537" actId="1076"/>
          <ac:picMkLst>
            <pc:docMk/>
            <pc:sldMk cId="1392498884" sldId="357"/>
            <ac:picMk id="5" creationId="{D05959AC-FFA6-0CEC-6992-90EBB81AC4E6}"/>
          </ac:picMkLst>
        </pc:picChg>
        <pc:picChg chg="add mod">
          <ac:chgData name="Adrian S Barbosa" userId="5d9cc726dae28ac1" providerId="LiveId" clId="{0C7B3EA1-B043-498E-8CC4-EB52719C97E1}" dt="2025-08-22T11:52:47.383" v="1648" actId="1076"/>
          <ac:picMkLst>
            <pc:docMk/>
            <pc:sldMk cId="1392498884" sldId="357"/>
            <ac:picMk id="9" creationId="{35BAB008-FE37-30AF-3A76-7DB5081649E9}"/>
          </ac:picMkLst>
        </pc:picChg>
        <pc:picChg chg="add mod">
          <ac:chgData name="Adrian S Barbosa" userId="5d9cc726dae28ac1" providerId="LiveId" clId="{0C7B3EA1-B043-498E-8CC4-EB52719C97E1}" dt="2025-08-22T11:52:47.383" v="1648" actId="1076"/>
          <ac:picMkLst>
            <pc:docMk/>
            <pc:sldMk cId="1392498884" sldId="357"/>
            <ac:picMk id="18" creationId="{26E2C5A1-3787-9F3D-02AD-A0230BDE451E}"/>
          </ac:picMkLst>
        </pc:picChg>
      </pc:sldChg>
      <pc:sldChg chg="addSp delSp modSp add mod ord">
        <pc:chgData name="Adrian S Barbosa" userId="5d9cc726dae28ac1" providerId="LiveId" clId="{0C7B3EA1-B043-498E-8CC4-EB52719C97E1}" dt="2025-08-25T04:14:20.109" v="3121" actId="1076"/>
        <pc:sldMkLst>
          <pc:docMk/>
          <pc:sldMk cId="3414181355" sldId="358"/>
        </pc:sldMkLst>
        <pc:spChg chg="mod">
          <ac:chgData name="Adrian S Barbosa" userId="5d9cc726dae28ac1" providerId="LiveId" clId="{0C7B3EA1-B043-498E-8CC4-EB52719C97E1}" dt="2025-08-23T17:35:00.972" v="1945" actId="14100"/>
          <ac:spMkLst>
            <pc:docMk/>
            <pc:sldMk cId="3414181355" sldId="358"/>
            <ac:spMk id="2" creationId="{122EB943-C21A-D3B9-C4A7-BE8CFDF6821A}"/>
          </ac:spMkLst>
        </pc:spChg>
        <pc:spChg chg="mod">
          <ac:chgData name="Adrian S Barbosa" userId="5d9cc726dae28ac1" providerId="LiveId" clId="{0C7B3EA1-B043-498E-8CC4-EB52719C97E1}" dt="2025-08-22T11:52:10.710" v="1620" actId="20577"/>
          <ac:spMkLst>
            <pc:docMk/>
            <pc:sldMk cId="3414181355" sldId="358"/>
            <ac:spMk id="10" creationId="{AD693BC4-315B-0203-7779-10C0D5882C92}"/>
          </ac:spMkLst>
        </pc:spChg>
        <pc:picChg chg="add mod">
          <ac:chgData name="Adrian S Barbosa" userId="5d9cc726dae28ac1" providerId="LiveId" clId="{0C7B3EA1-B043-498E-8CC4-EB52719C97E1}" dt="2025-08-25T04:12:21.384" v="3104" actId="1076"/>
          <ac:picMkLst>
            <pc:docMk/>
            <pc:sldMk cId="3414181355" sldId="358"/>
            <ac:picMk id="4" creationId="{8225A35E-6F03-93ED-20CB-6D143E13CC9C}"/>
          </ac:picMkLst>
        </pc:picChg>
        <pc:picChg chg="add del mod">
          <ac:chgData name="Adrian S Barbosa" userId="5d9cc726dae28ac1" providerId="LiveId" clId="{0C7B3EA1-B043-498E-8CC4-EB52719C97E1}" dt="2025-08-25T04:11:42.964" v="3100" actId="478"/>
          <ac:picMkLst>
            <pc:docMk/>
            <pc:sldMk cId="3414181355" sldId="358"/>
            <ac:picMk id="5" creationId="{A4506EE7-6C8E-99FA-766D-42BFC32B976B}"/>
          </ac:picMkLst>
        </pc:picChg>
        <pc:picChg chg="add mod">
          <ac:chgData name="Adrian S Barbosa" userId="5d9cc726dae28ac1" providerId="LiveId" clId="{0C7B3EA1-B043-498E-8CC4-EB52719C97E1}" dt="2025-08-25T04:14:02.155" v="3111" actId="1076"/>
          <ac:picMkLst>
            <pc:docMk/>
            <pc:sldMk cId="3414181355" sldId="358"/>
            <ac:picMk id="7" creationId="{11B9D8E2-6D98-EF0C-DE27-5BE6B96C2878}"/>
          </ac:picMkLst>
        </pc:picChg>
        <pc:picChg chg="add mod">
          <ac:chgData name="Adrian S Barbosa" userId="5d9cc726dae28ac1" providerId="LiveId" clId="{0C7B3EA1-B043-498E-8CC4-EB52719C97E1}" dt="2025-08-25T04:14:10.128" v="3116" actId="1076"/>
          <ac:picMkLst>
            <pc:docMk/>
            <pc:sldMk cId="3414181355" sldId="358"/>
            <ac:picMk id="9" creationId="{D6BC9CB0-EDEC-1FE6-7FCE-495AFCAEB5EC}"/>
          </ac:picMkLst>
        </pc:picChg>
        <pc:picChg chg="add mod">
          <ac:chgData name="Adrian S Barbosa" userId="5d9cc726dae28ac1" providerId="LiveId" clId="{0C7B3EA1-B043-498E-8CC4-EB52719C97E1}" dt="2025-08-25T04:14:20.109" v="3121" actId="1076"/>
          <ac:picMkLst>
            <pc:docMk/>
            <pc:sldMk cId="3414181355" sldId="358"/>
            <ac:picMk id="12" creationId="{A4CB0122-852F-051D-54FD-9EC853AB98DD}"/>
          </ac:picMkLst>
        </pc:picChg>
        <pc:picChg chg="add del mod">
          <ac:chgData name="Adrian S Barbosa" userId="5d9cc726dae28ac1" providerId="LiveId" clId="{0C7B3EA1-B043-498E-8CC4-EB52719C97E1}" dt="2025-08-25T04:13:45.346" v="3105" actId="478"/>
          <ac:picMkLst>
            <pc:docMk/>
            <pc:sldMk cId="3414181355" sldId="358"/>
            <ac:picMk id="24" creationId="{4468FE81-9C00-D204-E6E5-99520B21D50B}"/>
          </ac:picMkLst>
        </pc:picChg>
        <pc:picChg chg="add del mod">
          <ac:chgData name="Adrian S Barbosa" userId="5d9cc726dae28ac1" providerId="LiveId" clId="{0C7B3EA1-B043-498E-8CC4-EB52719C97E1}" dt="2025-08-25T04:14:03.769" v="3112" actId="478"/>
          <ac:picMkLst>
            <pc:docMk/>
            <pc:sldMk cId="3414181355" sldId="358"/>
            <ac:picMk id="26" creationId="{5224D47B-8629-6401-13F6-338CC7527E63}"/>
          </ac:picMkLst>
        </pc:picChg>
        <pc:picChg chg="add del mod">
          <ac:chgData name="Adrian S Barbosa" userId="5d9cc726dae28ac1" providerId="LiveId" clId="{0C7B3EA1-B043-498E-8CC4-EB52719C97E1}" dt="2025-08-25T04:14:12.492" v="3117" actId="478"/>
          <ac:picMkLst>
            <pc:docMk/>
            <pc:sldMk cId="3414181355" sldId="358"/>
            <ac:picMk id="28" creationId="{EEFBDF78-C722-5019-3FAB-58A1415D2AE5}"/>
          </ac:picMkLst>
        </pc:picChg>
      </pc:sldChg>
      <pc:sldChg chg="add del">
        <pc:chgData name="Adrian S Barbosa" userId="5d9cc726dae28ac1" providerId="LiveId" clId="{0C7B3EA1-B043-498E-8CC4-EB52719C97E1}" dt="2025-08-22T11:41:24.217" v="1557" actId="2696"/>
        <pc:sldMkLst>
          <pc:docMk/>
          <pc:sldMk cId="1887374877" sldId="359"/>
        </pc:sldMkLst>
      </pc:sldChg>
      <pc:sldChg chg="addSp delSp modSp add mod ord">
        <pc:chgData name="Adrian S Barbosa" userId="5d9cc726dae28ac1" providerId="LiveId" clId="{0C7B3EA1-B043-498E-8CC4-EB52719C97E1}" dt="2025-08-25T04:40:15.517" v="3521"/>
        <pc:sldMkLst>
          <pc:docMk/>
          <pc:sldMk cId="2266133626" sldId="359"/>
        </pc:sldMkLst>
        <pc:spChg chg="add del mod">
          <ac:chgData name="Adrian S Barbosa" userId="5d9cc726dae28ac1" providerId="LiveId" clId="{0C7B3EA1-B043-498E-8CC4-EB52719C97E1}" dt="2025-08-25T04:29:40.585" v="3401" actId="478"/>
          <ac:spMkLst>
            <pc:docMk/>
            <pc:sldMk cId="2266133626" sldId="359"/>
            <ac:spMk id="3" creationId="{1C4AE350-B1F0-E4AF-00EF-B967FF89F487}"/>
          </ac:spMkLst>
        </pc:spChg>
        <pc:spChg chg="add mod">
          <ac:chgData name="Adrian S Barbosa" userId="5d9cc726dae28ac1" providerId="LiveId" clId="{0C7B3EA1-B043-498E-8CC4-EB52719C97E1}" dt="2025-08-25T04:27:59.138" v="3388" actId="1076"/>
          <ac:spMkLst>
            <pc:docMk/>
            <pc:sldMk cId="2266133626" sldId="359"/>
            <ac:spMk id="5" creationId="{BFB732F3-0A72-66D7-A1A0-3D775B9C701C}"/>
          </ac:spMkLst>
        </pc:spChg>
        <pc:spChg chg="add del mod">
          <ac:chgData name="Adrian S Barbosa" userId="5d9cc726dae28ac1" providerId="LiveId" clId="{0C7B3EA1-B043-498E-8CC4-EB52719C97E1}" dt="2025-08-25T01:35:47.340" v="2228" actId="478"/>
          <ac:spMkLst>
            <pc:docMk/>
            <pc:sldMk cId="2266133626" sldId="359"/>
            <ac:spMk id="8" creationId="{7CD34ACD-EECF-17EB-430A-CC2A788046A9}"/>
          </ac:spMkLst>
        </pc:spChg>
        <pc:spChg chg="add del mod">
          <ac:chgData name="Adrian S Barbosa" userId="5d9cc726dae28ac1" providerId="LiveId" clId="{0C7B3EA1-B043-498E-8CC4-EB52719C97E1}" dt="2025-08-25T01:35:47.340" v="2228" actId="478"/>
          <ac:spMkLst>
            <pc:docMk/>
            <pc:sldMk cId="2266133626" sldId="359"/>
            <ac:spMk id="9" creationId="{BC87027C-0877-A210-36F2-8629919B3656}"/>
          </ac:spMkLst>
        </pc:spChg>
        <pc:spChg chg="add del mod">
          <ac:chgData name="Adrian S Barbosa" userId="5d9cc726dae28ac1" providerId="LiveId" clId="{0C7B3EA1-B043-498E-8CC4-EB52719C97E1}" dt="2025-08-25T01:35:47.340" v="2228" actId="478"/>
          <ac:spMkLst>
            <pc:docMk/>
            <pc:sldMk cId="2266133626" sldId="359"/>
            <ac:spMk id="11" creationId="{7559C0E2-D476-2AE7-8D64-CF9E1FF06763}"/>
          </ac:spMkLst>
        </pc:spChg>
        <pc:spChg chg="add del mod">
          <ac:chgData name="Adrian S Barbosa" userId="5d9cc726dae28ac1" providerId="LiveId" clId="{0C7B3EA1-B043-498E-8CC4-EB52719C97E1}" dt="2025-08-25T01:35:47.340" v="2228" actId="478"/>
          <ac:spMkLst>
            <pc:docMk/>
            <pc:sldMk cId="2266133626" sldId="359"/>
            <ac:spMk id="13" creationId="{350687E4-FCFE-A3E6-B134-F0F763781D26}"/>
          </ac:spMkLst>
        </pc:spChg>
        <pc:spChg chg="add del mod">
          <ac:chgData name="Adrian S Barbosa" userId="5d9cc726dae28ac1" providerId="LiveId" clId="{0C7B3EA1-B043-498E-8CC4-EB52719C97E1}" dt="2025-08-25T01:35:47.340" v="2228" actId="478"/>
          <ac:spMkLst>
            <pc:docMk/>
            <pc:sldMk cId="2266133626" sldId="359"/>
            <ac:spMk id="14" creationId="{D6C30F64-2666-71CA-871C-E38C62A7B36D}"/>
          </ac:spMkLst>
        </pc:spChg>
        <pc:spChg chg="add mod">
          <ac:chgData name="Adrian S Barbosa" userId="5d9cc726dae28ac1" providerId="LiveId" clId="{0C7B3EA1-B043-498E-8CC4-EB52719C97E1}" dt="2025-08-25T04:40:15.517" v="3521"/>
          <ac:spMkLst>
            <pc:docMk/>
            <pc:sldMk cId="2266133626" sldId="359"/>
            <ac:spMk id="15" creationId="{8D223EC5-81DA-E3DD-F6A9-91785BC27968}"/>
          </ac:spMkLst>
        </pc:spChg>
        <pc:spChg chg="add del mod">
          <ac:chgData name="Adrian S Barbosa" userId="5d9cc726dae28ac1" providerId="LiveId" clId="{0C7B3EA1-B043-498E-8CC4-EB52719C97E1}" dt="2025-08-25T04:29:21.807" v="3393" actId="478"/>
          <ac:spMkLst>
            <pc:docMk/>
            <pc:sldMk cId="2266133626" sldId="359"/>
            <ac:spMk id="17" creationId="{E1CC738C-6F42-D873-6469-FB03262C77FB}"/>
          </ac:spMkLst>
        </pc:spChg>
        <pc:spChg chg="add del mod">
          <ac:chgData name="Adrian S Barbosa" userId="5d9cc726dae28ac1" providerId="LiveId" clId="{0C7B3EA1-B043-498E-8CC4-EB52719C97E1}" dt="2025-08-25T04:29:19.413" v="3392" actId="478"/>
          <ac:spMkLst>
            <pc:docMk/>
            <pc:sldMk cId="2266133626" sldId="359"/>
            <ac:spMk id="20" creationId="{1A99676C-665B-2880-E656-DB5CE733ECB0}"/>
          </ac:spMkLst>
        </pc:spChg>
        <pc:spChg chg="add del mod">
          <ac:chgData name="Adrian S Barbosa" userId="5d9cc726dae28ac1" providerId="LiveId" clId="{0C7B3EA1-B043-498E-8CC4-EB52719C97E1}" dt="2025-08-25T04:29:17.887" v="3391" actId="478"/>
          <ac:spMkLst>
            <pc:docMk/>
            <pc:sldMk cId="2266133626" sldId="359"/>
            <ac:spMk id="22" creationId="{636F7F66-9612-D06C-663B-2B7CE9F33476}"/>
          </ac:spMkLst>
        </pc:spChg>
        <pc:spChg chg="add del mod">
          <ac:chgData name="Adrian S Barbosa" userId="5d9cc726dae28ac1" providerId="LiveId" clId="{0C7B3EA1-B043-498E-8CC4-EB52719C97E1}" dt="2025-08-25T04:29:16.585" v="3390" actId="478"/>
          <ac:spMkLst>
            <pc:docMk/>
            <pc:sldMk cId="2266133626" sldId="359"/>
            <ac:spMk id="23" creationId="{B50DDC9D-9445-999B-E79F-5396BAEE8B5D}"/>
          </ac:spMkLst>
        </pc:spChg>
        <pc:picChg chg="add mod">
          <ac:chgData name="Adrian S Barbosa" userId="5d9cc726dae28ac1" providerId="LiveId" clId="{0C7B3EA1-B043-498E-8CC4-EB52719C97E1}" dt="2025-08-25T04:27:59.138" v="3388" actId="1076"/>
          <ac:picMkLst>
            <pc:docMk/>
            <pc:sldMk cId="2266133626" sldId="359"/>
            <ac:picMk id="2" creationId="{B65A05FE-FB4E-76A0-A314-848C3EA6129C}"/>
          </ac:picMkLst>
        </pc:picChg>
        <pc:picChg chg="add mod">
          <ac:chgData name="Adrian S Barbosa" userId="5d9cc726dae28ac1" providerId="LiveId" clId="{0C7B3EA1-B043-498E-8CC4-EB52719C97E1}" dt="2025-08-23T18:48:44.788" v="1987" actId="1076"/>
          <ac:picMkLst>
            <pc:docMk/>
            <pc:sldMk cId="2266133626" sldId="359"/>
            <ac:picMk id="6" creationId="{E1BBB27D-C6F5-2E55-B3CB-CA4AA2A0C89B}"/>
          </ac:picMkLst>
        </pc:picChg>
        <pc:picChg chg="mod">
          <ac:chgData name="Adrian S Barbosa" userId="5d9cc726dae28ac1" providerId="LiveId" clId="{0C7B3EA1-B043-498E-8CC4-EB52719C97E1}" dt="2025-08-25T04:29:47.764" v="3403" actId="1076"/>
          <ac:picMkLst>
            <pc:docMk/>
            <pc:sldMk cId="2266133626" sldId="359"/>
            <ac:picMk id="7" creationId="{6F1588A1-94E9-9AF0-7A45-C36CEAF36B5A}"/>
          </ac:picMkLst>
        </pc:picChg>
        <pc:picChg chg="add del mod">
          <ac:chgData name="Adrian S Barbosa" userId="5d9cc726dae28ac1" providerId="LiveId" clId="{0C7B3EA1-B043-498E-8CC4-EB52719C97E1}" dt="2025-08-25T01:35:47.340" v="2228" actId="478"/>
          <ac:picMkLst>
            <pc:docMk/>
            <pc:sldMk cId="2266133626" sldId="359"/>
            <ac:picMk id="12" creationId="{4EB8245E-6B2A-8080-84D8-DDB299B1EA41}"/>
          </ac:picMkLst>
        </pc:picChg>
        <pc:picChg chg="del">
          <ac:chgData name="Adrian S Barbosa" userId="5d9cc726dae28ac1" providerId="LiveId" clId="{0C7B3EA1-B043-498E-8CC4-EB52719C97E1}" dt="2025-08-25T04:29:27.365" v="3395" actId="478"/>
          <ac:picMkLst>
            <pc:docMk/>
            <pc:sldMk cId="2266133626" sldId="359"/>
            <ac:picMk id="16" creationId="{8E918DB4-5791-3CD7-3844-5ABA0EA8F8A5}"/>
          </ac:picMkLst>
        </pc:picChg>
        <pc:picChg chg="add del mod">
          <ac:chgData name="Adrian S Barbosa" userId="5d9cc726dae28ac1" providerId="LiveId" clId="{0C7B3EA1-B043-498E-8CC4-EB52719C97E1}" dt="2025-08-25T04:29:44.009" v="3402" actId="478"/>
          <ac:picMkLst>
            <pc:docMk/>
            <pc:sldMk cId="2266133626" sldId="359"/>
            <ac:picMk id="18" creationId="{32910F7A-CAB4-8A05-95A3-1D85ED345A12}"/>
          </ac:picMkLst>
        </pc:picChg>
        <pc:picChg chg="add del mod">
          <ac:chgData name="Adrian S Barbosa" userId="5d9cc726dae28ac1" providerId="LiveId" clId="{0C7B3EA1-B043-498E-8CC4-EB52719C97E1}" dt="2025-08-25T04:29:31.322" v="3397" actId="478"/>
          <ac:picMkLst>
            <pc:docMk/>
            <pc:sldMk cId="2266133626" sldId="359"/>
            <ac:picMk id="21" creationId="{9241B949-C54E-7B18-B8BA-62DE49D46E38}"/>
          </ac:picMkLst>
        </pc:picChg>
        <pc:picChg chg="del">
          <ac:chgData name="Adrian S Barbosa" userId="5d9cc726dae28ac1" providerId="LiveId" clId="{0C7B3EA1-B043-498E-8CC4-EB52719C97E1}" dt="2025-08-25T04:29:30.341" v="3396" actId="478"/>
          <ac:picMkLst>
            <pc:docMk/>
            <pc:sldMk cId="2266133626" sldId="359"/>
            <ac:picMk id="24" creationId="{3F4D0C87-978B-2DF9-880D-0347A202B9A4}"/>
          </ac:picMkLst>
        </pc:picChg>
      </pc:sldChg>
      <pc:sldChg chg="addSp delSp modSp add del mod">
        <pc:chgData name="Adrian S Barbosa" userId="5d9cc726dae28ac1" providerId="LiveId" clId="{0C7B3EA1-B043-498E-8CC4-EB52719C97E1}" dt="2025-08-25T01:33:12.082" v="2221" actId="2696"/>
        <pc:sldMkLst>
          <pc:docMk/>
          <pc:sldMk cId="2458761025" sldId="360"/>
        </pc:sldMkLst>
        <pc:picChg chg="add del mod">
          <ac:chgData name="Adrian S Barbosa" userId="5d9cc726dae28ac1" providerId="LiveId" clId="{0C7B3EA1-B043-498E-8CC4-EB52719C97E1}" dt="2025-08-25T01:32:50.293" v="2217" actId="21"/>
          <ac:picMkLst>
            <pc:docMk/>
            <pc:sldMk cId="2458761025" sldId="360"/>
            <ac:picMk id="7" creationId="{371455CF-8EB7-4F16-D1DC-FA5921C4CDA2}"/>
          </ac:picMkLst>
        </pc:picChg>
      </pc:sldChg>
      <pc:sldChg chg="addSp delSp modSp add del mod">
        <pc:chgData name="Adrian S Barbosa" userId="5d9cc726dae28ac1" providerId="LiveId" clId="{0C7B3EA1-B043-498E-8CC4-EB52719C97E1}" dt="2025-08-25T04:14:46.912" v="3122" actId="2696"/>
        <pc:sldMkLst>
          <pc:docMk/>
          <pc:sldMk cId="2646164378" sldId="361"/>
        </pc:sldMkLst>
        <pc:spChg chg="mod">
          <ac:chgData name="Adrian S Barbosa" userId="5d9cc726dae28ac1" providerId="LiveId" clId="{0C7B3EA1-B043-498E-8CC4-EB52719C97E1}" dt="2025-08-25T01:37:31.239" v="2268" actId="1076"/>
          <ac:spMkLst>
            <pc:docMk/>
            <pc:sldMk cId="2646164378" sldId="361"/>
            <ac:spMk id="3" creationId="{B35297BB-F472-8F62-DD88-6B4E11EEEF0A}"/>
          </ac:spMkLst>
        </pc:spChg>
        <pc:spChg chg="mod">
          <ac:chgData name="Adrian S Barbosa" userId="5d9cc726dae28ac1" providerId="LiveId" clId="{0C7B3EA1-B043-498E-8CC4-EB52719C97E1}" dt="2025-08-25T01:34:40.310" v="2226" actId="1076"/>
          <ac:spMkLst>
            <pc:docMk/>
            <pc:sldMk cId="2646164378" sldId="361"/>
            <ac:spMk id="5" creationId="{7B483102-88C9-D3E6-C6DF-C32ABA552E9D}"/>
          </ac:spMkLst>
        </pc:spChg>
        <pc:spChg chg="del">
          <ac:chgData name="Adrian S Barbosa" userId="5d9cc726dae28ac1" providerId="LiveId" clId="{0C7B3EA1-B043-498E-8CC4-EB52719C97E1}" dt="2025-08-25T01:33:42.381" v="2222" actId="478"/>
          <ac:spMkLst>
            <pc:docMk/>
            <pc:sldMk cId="2646164378" sldId="361"/>
            <ac:spMk id="10" creationId="{9B8D8B85-D78F-EEE9-E27E-037B3D04C2F5}"/>
          </ac:spMkLst>
        </pc:spChg>
        <pc:spChg chg="add mod">
          <ac:chgData name="Adrian S Barbosa" userId="5d9cc726dae28ac1" providerId="LiveId" clId="{0C7B3EA1-B043-498E-8CC4-EB52719C97E1}" dt="2025-08-25T01:34:40.310" v="2226" actId="1076"/>
          <ac:spMkLst>
            <pc:docMk/>
            <pc:sldMk cId="2646164378" sldId="361"/>
            <ac:spMk id="20" creationId="{A069E022-52C5-5204-CCC7-0F043251336C}"/>
          </ac:spMkLst>
        </pc:spChg>
        <pc:spChg chg="add mod">
          <ac:chgData name="Adrian S Barbosa" userId="5d9cc726dae28ac1" providerId="LiveId" clId="{0C7B3EA1-B043-498E-8CC4-EB52719C97E1}" dt="2025-08-25T01:34:40.310" v="2226" actId="1076"/>
          <ac:spMkLst>
            <pc:docMk/>
            <pc:sldMk cId="2646164378" sldId="361"/>
            <ac:spMk id="21" creationId="{704E33AB-C41F-E621-7598-2D14252F3A39}"/>
          </ac:spMkLst>
        </pc:spChg>
        <pc:spChg chg="mod">
          <ac:chgData name="Adrian S Barbosa" userId="5d9cc726dae28ac1" providerId="LiveId" clId="{0C7B3EA1-B043-498E-8CC4-EB52719C97E1}" dt="2025-08-25T01:34:40.310" v="2226" actId="1076"/>
          <ac:spMkLst>
            <pc:docMk/>
            <pc:sldMk cId="2646164378" sldId="361"/>
            <ac:spMk id="24" creationId="{EF5FDC97-DCB1-6488-928D-44A7009384B2}"/>
          </ac:spMkLst>
        </pc:spChg>
        <pc:spChg chg="mod">
          <ac:chgData name="Adrian S Barbosa" userId="5d9cc726dae28ac1" providerId="LiveId" clId="{0C7B3EA1-B043-498E-8CC4-EB52719C97E1}" dt="2025-08-25T01:34:40.310" v="2226" actId="1076"/>
          <ac:spMkLst>
            <pc:docMk/>
            <pc:sldMk cId="2646164378" sldId="361"/>
            <ac:spMk id="29" creationId="{B983A254-1BBD-9984-7864-A314CECDE3C6}"/>
          </ac:spMkLst>
        </pc:spChg>
        <pc:spChg chg="mod">
          <ac:chgData name="Adrian S Barbosa" userId="5d9cc726dae28ac1" providerId="LiveId" clId="{0C7B3EA1-B043-498E-8CC4-EB52719C97E1}" dt="2025-08-25T01:34:40.310" v="2226" actId="1076"/>
          <ac:spMkLst>
            <pc:docMk/>
            <pc:sldMk cId="2646164378" sldId="361"/>
            <ac:spMk id="38" creationId="{E8630BDF-8630-8337-AC53-429DC355889B}"/>
          </ac:spMkLst>
        </pc:spChg>
        <pc:spChg chg="mod">
          <ac:chgData name="Adrian S Barbosa" userId="5d9cc726dae28ac1" providerId="LiveId" clId="{0C7B3EA1-B043-498E-8CC4-EB52719C97E1}" dt="2025-08-25T01:34:40.310" v="2226" actId="1076"/>
          <ac:spMkLst>
            <pc:docMk/>
            <pc:sldMk cId="2646164378" sldId="361"/>
            <ac:spMk id="39" creationId="{610C0625-2DB4-706A-91AB-5F930523A32C}"/>
          </ac:spMkLst>
        </pc:spChg>
        <pc:spChg chg="mod">
          <ac:chgData name="Adrian S Barbosa" userId="5d9cc726dae28ac1" providerId="LiveId" clId="{0C7B3EA1-B043-498E-8CC4-EB52719C97E1}" dt="2025-08-25T01:34:40.310" v="2226" actId="1076"/>
          <ac:spMkLst>
            <pc:docMk/>
            <pc:sldMk cId="2646164378" sldId="361"/>
            <ac:spMk id="42" creationId="{211BA8BB-7418-B1B6-84C6-52B83731896C}"/>
          </ac:spMkLst>
        </pc:spChg>
        <pc:spChg chg="mod">
          <ac:chgData name="Adrian S Barbosa" userId="5d9cc726dae28ac1" providerId="LiveId" clId="{0C7B3EA1-B043-498E-8CC4-EB52719C97E1}" dt="2025-08-25T01:34:40.310" v="2226" actId="1076"/>
          <ac:spMkLst>
            <pc:docMk/>
            <pc:sldMk cId="2646164378" sldId="361"/>
            <ac:spMk id="47" creationId="{91E900E9-5184-14E3-7707-2354AA16E1BF}"/>
          </ac:spMkLst>
        </pc:spChg>
        <pc:spChg chg="mod">
          <ac:chgData name="Adrian S Barbosa" userId="5d9cc726dae28ac1" providerId="LiveId" clId="{0C7B3EA1-B043-498E-8CC4-EB52719C97E1}" dt="2025-08-25T01:34:40.310" v="2226" actId="1076"/>
          <ac:spMkLst>
            <pc:docMk/>
            <pc:sldMk cId="2646164378" sldId="361"/>
            <ac:spMk id="48" creationId="{87AB5E58-2420-2130-46D9-5B45E63C077C}"/>
          </ac:spMkLst>
        </pc:spChg>
        <pc:picChg chg="mod">
          <ac:chgData name="Adrian S Barbosa" userId="5d9cc726dae28ac1" providerId="LiveId" clId="{0C7B3EA1-B043-498E-8CC4-EB52719C97E1}" dt="2025-08-25T01:35:24.032" v="2227"/>
          <ac:picMkLst>
            <pc:docMk/>
            <pc:sldMk cId="2646164378" sldId="361"/>
            <ac:picMk id="8" creationId="{AADFFE12-306F-C45C-D9E0-3EA1B8B0DF65}"/>
          </ac:picMkLst>
        </pc:picChg>
      </pc:sldChg>
      <pc:sldChg chg="addSp delSp modSp add mod ord">
        <pc:chgData name="Adrian S Barbosa" userId="5d9cc726dae28ac1" providerId="LiveId" clId="{0C7B3EA1-B043-498E-8CC4-EB52719C97E1}" dt="2025-08-25T04:47:47.163" v="3578" actId="478"/>
        <pc:sldMkLst>
          <pc:docMk/>
          <pc:sldMk cId="4034831550" sldId="362"/>
        </pc:sldMkLst>
        <pc:spChg chg="mod">
          <ac:chgData name="Adrian S Barbosa" userId="5d9cc726dae28ac1" providerId="LiveId" clId="{0C7B3EA1-B043-498E-8CC4-EB52719C97E1}" dt="2025-08-25T03:11:12.482" v="2296" actId="14100"/>
          <ac:spMkLst>
            <pc:docMk/>
            <pc:sldMk cId="4034831550" sldId="362"/>
            <ac:spMk id="3" creationId="{7B9653E8-3F0B-6A83-DFF1-E4A6647B79B2}"/>
          </ac:spMkLst>
        </pc:spChg>
        <pc:spChg chg="mod">
          <ac:chgData name="Adrian S Barbosa" userId="5d9cc726dae28ac1" providerId="LiveId" clId="{0C7B3EA1-B043-498E-8CC4-EB52719C97E1}" dt="2025-08-25T04:26:02.135" v="3357" actId="1035"/>
          <ac:spMkLst>
            <pc:docMk/>
            <pc:sldMk cId="4034831550" sldId="362"/>
            <ac:spMk id="5" creationId="{BCEB846D-3279-8063-1E9B-C35630E01404}"/>
          </ac:spMkLst>
        </pc:spChg>
        <pc:spChg chg="mod">
          <ac:chgData name="Adrian S Barbosa" userId="5d9cc726dae28ac1" providerId="LiveId" clId="{0C7B3EA1-B043-498E-8CC4-EB52719C97E1}" dt="2025-08-25T03:23:16.596" v="2621" actId="14100"/>
          <ac:spMkLst>
            <pc:docMk/>
            <pc:sldMk cId="4034831550" sldId="362"/>
            <ac:spMk id="6" creationId="{6A191281-87D7-125E-2DBC-6EACD8A8ABA4}"/>
          </ac:spMkLst>
        </pc:spChg>
        <pc:spChg chg="add mod">
          <ac:chgData name="Adrian S Barbosa" userId="5d9cc726dae28ac1" providerId="LiveId" clId="{0C7B3EA1-B043-498E-8CC4-EB52719C97E1}" dt="2025-08-25T04:24:13.599" v="3186" actId="14100"/>
          <ac:spMkLst>
            <pc:docMk/>
            <pc:sldMk cId="4034831550" sldId="362"/>
            <ac:spMk id="7" creationId="{43BA0C77-940E-E403-AB23-478A05596448}"/>
          </ac:spMkLst>
        </pc:spChg>
        <pc:spChg chg="mod">
          <ac:chgData name="Adrian S Barbosa" userId="5d9cc726dae28ac1" providerId="LiveId" clId="{0C7B3EA1-B043-498E-8CC4-EB52719C97E1}" dt="2025-08-25T03:19:49.081" v="2560" actId="1076"/>
          <ac:spMkLst>
            <pc:docMk/>
            <pc:sldMk cId="4034831550" sldId="362"/>
            <ac:spMk id="9" creationId="{7A792242-C069-6002-7B50-C088EBCBF0D1}"/>
          </ac:spMkLst>
        </pc:spChg>
        <pc:spChg chg="mod">
          <ac:chgData name="Adrian S Barbosa" userId="5d9cc726dae28ac1" providerId="LiveId" clId="{0C7B3EA1-B043-498E-8CC4-EB52719C97E1}" dt="2025-08-25T04:27:41.105" v="3386" actId="1076"/>
          <ac:spMkLst>
            <pc:docMk/>
            <pc:sldMk cId="4034831550" sldId="362"/>
            <ac:spMk id="10" creationId="{1AA7A7D5-7F4B-3125-7B57-7E09CF5F8813}"/>
          </ac:spMkLst>
        </pc:spChg>
        <pc:spChg chg="del mod">
          <ac:chgData name="Adrian S Barbosa" userId="5d9cc726dae28ac1" providerId="LiveId" clId="{0C7B3EA1-B043-498E-8CC4-EB52719C97E1}" dt="2025-08-25T03:20:09.748" v="2561" actId="21"/>
          <ac:spMkLst>
            <pc:docMk/>
            <pc:sldMk cId="4034831550" sldId="362"/>
            <ac:spMk id="12" creationId="{794BFCE3-FA88-82C2-5AF2-C27E61351013}"/>
          </ac:spMkLst>
        </pc:spChg>
        <pc:spChg chg="del mod">
          <ac:chgData name="Adrian S Barbosa" userId="5d9cc726dae28ac1" providerId="LiveId" clId="{0C7B3EA1-B043-498E-8CC4-EB52719C97E1}" dt="2025-08-25T03:20:33.988" v="2569" actId="21"/>
          <ac:spMkLst>
            <pc:docMk/>
            <pc:sldMk cId="4034831550" sldId="362"/>
            <ac:spMk id="14" creationId="{9F4EBEAE-57ED-77CF-E37D-0E9206EA4C93}"/>
          </ac:spMkLst>
        </pc:spChg>
        <pc:spChg chg="add del mod">
          <ac:chgData name="Adrian S Barbosa" userId="5d9cc726dae28ac1" providerId="LiveId" clId="{0C7B3EA1-B043-498E-8CC4-EB52719C97E1}" dt="2025-08-25T03:37:43.403" v="2812" actId="478"/>
          <ac:spMkLst>
            <pc:docMk/>
            <pc:sldMk cId="4034831550" sldId="362"/>
            <ac:spMk id="16" creationId="{E1BE4A5E-5212-FD94-9BAF-D5571C75DE6E}"/>
          </ac:spMkLst>
        </pc:spChg>
        <pc:spChg chg="add mod">
          <ac:chgData name="Adrian S Barbosa" userId="5d9cc726dae28ac1" providerId="LiveId" clId="{0C7B3EA1-B043-498E-8CC4-EB52719C97E1}" dt="2025-08-25T03:31:44.692" v="2690" actId="1076"/>
          <ac:spMkLst>
            <pc:docMk/>
            <pc:sldMk cId="4034831550" sldId="362"/>
            <ac:spMk id="17" creationId="{486EED09-02FA-0E7F-FDE1-41015FA41679}"/>
          </ac:spMkLst>
        </pc:spChg>
        <pc:spChg chg="add mod">
          <ac:chgData name="Adrian S Barbosa" userId="5d9cc726dae28ac1" providerId="LiveId" clId="{0C7B3EA1-B043-498E-8CC4-EB52719C97E1}" dt="2025-08-25T03:26:42.292" v="2643" actId="1076"/>
          <ac:spMkLst>
            <pc:docMk/>
            <pc:sldMk cId="4034831550" sldId="362"/>
            <ac:spMk id="20" creationId="{BA5F86B7-D8ED-2FA6-1714-709A5F844226}"/>
          </ac:spMkLst>
        </pc:spChg>
        <pc:spChg chg="mod">
          <ac:chgData name="Adrian S Barbosa" userId="5d9cc726dae28ac1" providerId="LiveId" clId="{0C7B3EA1-B043-498E-8CC4-EB52719C97E1}" dt="2025-08-25T03:31:26.688" v="2689" actId="1076"/>
          <ac:spMkLst>
            <pc:docMk/>
            <pc:sldMk cId="4034831550" sldId="362"/>
            <ac:spMk id="22" creationId="{3760D089-9F5F-38B6-41A7-D3B6A51974E5}"/>
          </ac:spMkLst>
        </pc:spChg>
        <pc:spChg chg="mod">
          <ac:chgData name="Adrian S Barbosa" userId="5d9cc726dae28ac1" providerId="LiveId" clId="{0C7B3EA1-B043-498E-8CC4-EB52719C97E1}" dt="2025-08-25T03:29:56.652" v="2660" actId="14100"/>
          <ac:spMkLst>
            <pc:docMk/>
            <pc:sldMk cId="4034831550" sldId="362"/>
            <ac:spMk id="24" creationId="{CC2DBF1A-95C8-8779-DD0C-08D903B5D767}"/>
          </ac:spMkLst>
        </pc:spChg>
        <pc:spChg chg="mod">
          <ac:chgData name="Adrian S Barbosa" userId="5d9cc726dae28ac1" providerId="LiveId" clId="{0C7B3EA1-B043-498E-8CC4-EB52719C97E1}" dt="2025-08-25T03:31:17.405" v="2687" actId="1076"/>
          <ac:spMkLst>
            <pc:docMk/>
            <pc:sldMk cId="4034831550" sldId="362"/>
            <ac:spMk id="26" creationId="{5167B875-C62A-B7F9-1DBE-D0875AE7BBAF}"/>
          </ac:spMkLst>
        </pc:spChg>
        <pc:spChg chg="mod">
          <ac:chgData name="Adrian S Barbosa" userId="5d9cc726dae28ac1" providerId="LiveId" clId="{0C7B3EA1-B043-498E-8CC4-EB52719C97E1}" dt="2025-08-25T03:33:13.571" v="2701" actId="1076"/>
          <ac:spMkLst>
            <pc:docMk/>
            <pc:sldMk cId="4034831550" sldId="362"/>
            <ac:spMk id="27" creationId="{6AD819BF-1696-2D99-5312-2A9413DC36C4}"/>
          </ac:spMkLst>
        </pc:spChg>
        <pc:spChg chg="mod">
          <ac:chgData name="Adrian S Barbosa" userId="5d9cc726dae28ac1" providerId="LiveId" clId="{0C7B3EA1-B043-498E-8CC4-EB52719C97E1}" dt="2025-08-25T03:39:49.399" v="2824" actId="1076"/>
          <ac:spMkLst>
            <pc:docMk/>
            <pc:sldMk cId="4034831550" sldId="362"/>
            <ac:spMk id="29" creationId="{1B4DEB93-CC64-F4E8-5C0C-F9FB71ACD99D}"/>
          </ac:spMkLst>
        </pc:spChg>
        <pc:spChg chg="mod">
          <ac:chgData name="Adrian S Barbosa" userId="5d9cc726dae28ac1" providerId="LiveId" clId="{0C7B3EA1-B043-498E-8CC4-EB52719C97E1}" dt="2025-08-25T04:26:21.564" v="3360" actId="6549"/>
          <ac:spMkLst>
            <pc:docMk/>
            <pc:sldMk cId="4034831550" sldId="362"/>
            <ac:spMk id="31" creationId="{E1234B54-AE37-0D23-A127-60E7A8C9347F}"/>
          </ac:spMkLst>
        </pc:spChg>
        <pc:spChg chg="add del mod">
          <ac:chgData name="Adrian S Barbosa" userId="5d9cc726dae28ac1" providerId="LiveId" clId="{0C7B3EA1-B043-498E-8CC4-EB52719C97E1}" dt="2025-08-25T03:37:32.332" v="2810" actId="478"/>
          <ac:spMkLst>
            <pc:docMk/>
            <pc:sldMk cId="4034831550" sldId="362"/>
            <ac:spMk id="33" creationId="{507E77B4-A1CE-E651-A9C7-42402F17421A}"/>
          </ac:spMkLst>
        </pc:spChg>
        <pc:spChg chg="add mod">
          <ac:chgData name="Adrian S Barbosa" userId="5d9cc726dae28ac1" providerId="LiveId" clId="{0C7B3EA1-B043-498E-8CC4-EB52719C97E1}" dt="2025-08-25T03:11:57.139" v="2308" actId="14100"/>
          <ac:spMkLst>
            <pc:docMk/>
            <pc:sldMk cId="4034831550" sldId="362"/>
            <ac:spMk id="34" creationId="{330AB4D9-56E0-718F-6B23-9E0505EF33F6}"/>
          </ac:spMkLst>
        </pc:spChg>
        <pc:spChg chg="add mod">
          <ac:chgData name="Adrian S Barbosa" userId="5d9cc726dae28ac1" providerId="LiveId" clId="{0C7B3EA1-B043-498E-8CC4-EB52719C97E1}" dt="2025-08-25T04:23:26.681" v="3181" actId="20577"/>
          <ac:spMkLst>
            <pc:docMk/>
            <pc:sldMk cId="4034831550" sldId="362"/>
            <ac:spMk id="35" creationId="{D269EA5F-8C6A-03C7-A064-4ED761F0A8FB}"/>
          </ac:spMkLst>
        </pc:spChg>
        <pc:spChg chg="mod">
          <ac:chgData name="Adrian S Barbosa" userId="5d9cc726dae28ac1" providerId="LiveId" clId="{0C7B3EA1-B043-498E-8CC4-EB52719C97E1}" dt="2025-08-25T03:39:28.196" v="2823" actId="20577"/>
          <ac:spMkLst>
            <pc:docMk/>
            <pc:sldMk cId="4034831550" sldId="362"/>
            <ac:spMk id="37" creationId="{0CBB042B-8797-C957-3462-1913DB50A7BF}"/>
          </ac:spMkLst>
        </pc:spChg>
        <pc:spChg chg="del mod">
          <ac:chgData name="Adrian S Barbosa" userId="5d9cc726dae28ac1" providerId="LiveId" clId="{0C7B3EA1-B043-498E-8CC4-EB52719C97E1}" dt="2025-08-25T04:46:12.467" v="3561" actId="478"/>
          <ac:spMkLst>
            <pc:docMk/>
            <pc:sldMk cId="4034831550" sldId="362"/>
            <ac:spMk id="39" creationId="{8B1636FE-2E0F-A65B-F1FE-17E654571FA5}"/>
          </ac:spMkLst>
        </pc:spChg>
        <pc:spChg chg="mod">
          <ac:chgData name="Adrian S Barbosa" userId="5d9cc726dae28ac1" providerId="LiveId" clId="{0C7B3EA1-B043-498E-8CC4-EB52719C97E1}" dt="2025-08-25T04:46:23.660" v="3573" actId="1035"/>
          <ac:spMkLst>
            <pc:docMk/>
            <pc:sldMk cId="4034831550" sldId="362"/>
            <ac:spMk id="41" creationId="{DEC54B79-4E24-BC90-F1A4-6AACB9313030}"/>
          </ac:spMkLst>
        </pc:spChg>
        <pc:spChg chg="mod">
          <ac:chgData name="Adrian S Barbosa" userId="5d9cc726dae28ac1" providerId="LiveId" clId="{0C7B3EA1-B043-498E-8CC4-EB52719C97E1}" dt="2025-08-25T03:11:20.751" v="2299" actId="14100"/>
          <ac:spMkLst>
            <pc:docMk/>
            <pc:sldMk cId="4034831550" sldId="362"/>
            <ac:spMk id="42" creationId="{28F68148-1B9D-2396-5024-5BC0D55B98E0}"/>
          </ac:spMkLst>
        </pc:spChg>
        <pc:spChg chg="add mod">
          <ac:chgData name="Adrian S Barbosa" userId="5d9cc726dae28ac1" providerId="LiveId" clId="{0C7B3EA1-B043-498E-8CC4-EB52719C97E1}" dt="2025-08-25T03:11:43.429" v="2304" actId="14100"/>
          <ac:spMkLst>
            <pc:docMk/>
            <pc:sldMk cId="4034831550" sldId="362"/>
            <ac:spMk id="43" creationId="{66BC0B10-7DE1-7298-D5A9-755C34AA8E18}"/>
          </ac:spMkLst>
        </pc:spChg>
        <pc:spChg chg="add mod">
          <ac:chgData name="Adrian S Barbosa" userId="5d9cc726dae28ac1" providerId="LiveId" clId="{0C7B3EA1-B043-498E-8CC4-EB52719C97E1}" dt="2025-08-25T03:11:30.109" v="2301" actId="14100"/>
          <ac:spMkLst>
            <pc:docMk/>
            <pc:sldMk cId="4034831550" sldId="362"/>
            <ac:spMk id="44" creationId="{829EAF53-FAD1-1AEB-4756-B311255BB8D6}"/>
          </ac:spMkLst>
        </pc:spChg>
        <pc:spChg chg="add mod">
          <ac:chgData name="Adrian S Barbosa" userId="5d9cc726dae28ac1" providerId="LiveId" clId="{0C7B3EA1-B043-498E-8CC4-EB52719C97E1}" dt="2025-08-25T03:11:35.921" v="2302" actId="14100"/>
          <ac:spMkLst>
            <pc:docMk/>
            <pc:sldMk cId="4034831550" sldId="362"/>
            <ac:spMk id="46" creationId="{C5CDFA5C-52F2-A636-12C6-0C953973CB01}"/>
          </ac:spMkLst>
        </pc:spChg>
        <pc:spChg chg="add del mod">
          <ac:chgData name="Adrian S Barbosa" userId="5d9cc726dae28ac1" providerId="LiveId" clId="{0C7B3EA1-B043-498E-8CC4-EB52719C97E1}" dt="2025-08-25T01:42:06.834" v="2269" actId="478"/>
          <ac:spMkLst>
            <pc:docMk/>
            <pc:sldMk cId="4034831550" sldId="362"/>
            <ac:spMk id="47" creationId="{8BB37C98-B82C-97A3-162B-A86D0A5CEF0A}"/>
          </ac:spMkLst>
        </pc:spChg>
        <pc:spChg chg="add mod">
          <ac:chgData name="Adrian S Barbosa" userId="5d9cc726dae28ac1" providerId="LiveId" clId="{0C7B3EA1-B043-498E-8CC4-EB52719C97E1}" dt="2025-08-25T04:24:10.595" v="3185" actId="14100"/>
          <ac:spMkLst>
            <pc:docMk/>
            <pc:sldMk cId="4034831550" sldId="362"/>
            <ac:spMk id="48" creationId="{794BFCE3-FA88-82C2-5AF2-C27E61351013}"/>
          </ac:spMkLst>
        </pc:spChg>
        <pc:spChg chg="add mod">
          <ac:chgData name="Adrian S Barbosa" userId="5d9cc726dae28ac1" providerId="LiveId" clId="{0C7B3EA1-B043-498E-8CC4-EB52719C97E1}" dt="2025-08-25T04:24:07.239" v="3184" actId="14100"/>
          <ac:spMkLst>
            <pc:docMk/>
            <pc:sldMk cId="4034831550" sldId="362"/>
            <ac:spMk id="49" creationId="{9F4EBEAE-57ED-77CF-E37D-0E9206EA4C93}"/>
          </ac:spMkLst>
        </pc:spChg>
        <pc:spChg chg="add mod">
          <ac:chgData name="Adrian S Barbosa" userId="5d9cc726dae28ac1" providerId="LiveId" clId="{0C7B3EA1-B043-498E-8CC4-EB52719C97E1}" dt="2025-08-25T03:31:09.035" v="2686" actId="1076"/>
          <ac:spMkLst>
            <pc:docMk/>
            <pc:sldMk cId="4034831550" sldId="362"/>
            <ac:spMk id="51" creationId="{5C45B054-7426-F373-9748-3B0EAFEA3D4F}"/>
          </ac:spMkLst>
        </pc:spChg>
        <pc:spChg chg="add del mod">
          <ac:chgData name="Adrian S Barbosa" userId="5d9cc726dae28ac1" providerId="LiveId" clId="{0C7B3EA1-B043-498E-8CC4-EB52719C97E1}" dt="2025-08-25T03:36:02.920" v="2791" actId="478"/>
          <ac:spMkLst>
            <pc:docMk/>
            <pc:sldMk cId="4034831550" sldId="362"/>
            <ac:spMk id="53" creationId="{FE3CB42C-4884-E820-F945-DCD174A9EC41}"/>
          </ac:spMkLst>
        </pc:spChg>
        <pc:spChg chg="add mod">
          <ac:chgData name="Adrian S Barbosa" userId="5d9cc726dae28ac1" providerId="LiveId" clId="{0C7B3EA1-B043-498E-8CC4-EB52719C97E1}" dt="2025-08-25T04:22:48.669" v="3165" actId="20577"/>
          <ac:spMkLst>
            <pc:docMk/>
            <pc:sldMk cId="4034831550" sldId="362"/>
            <ac:spMk id="54" creationId="{0F093B28-4BCD-3CFB-EB36-3AABB18C0668}"/>
          </ac:spMkLst>
        </pc:spChg>
        <pc:spChg chg="add mod">
          <ac:chgData name="Adrian S Barbosa" userId="5d9cc726dae28ac1" providerId="LiveId" clId="{0C7B3EA1-B043-498E-8CC4-EB52719C97E1}" dt="2025-08-25T04:34:37.901" v="3452" actId="20577"/>
          <ac:spMkLst>
            <pc:docMk/>
            <pc:sldMk cId="4034831550" sldId="362"/>
            <ac:spMk id="57" creationId="{1E1458FA-3841-18EC-D0E0-188856E73AF9}"/>
          </ac:spMkLst>
        </pc:spChg>
        <pc:spChg chg="add mod">
          <ac:chgData name="Adrian S Barbosa" userId="5d9cc726dae28ac1" providerId="LiveId" clId="{0C7B3EA1-B043-498E-8CC4-EB52719C97E1}" dt="2025-08-25T04:35:17.491" v="3487" actId="20577"/>
          <ac:spMkLst>
            <pc:docMk/>
            <pc:sldMk cId="4034831550" sldId="362"/>
            <ac:spMk id="59" creationId="{C06E34DA-3C49-D0C4-82A9-43527A7A9A09}"/>
          </ac:spMkLst>
        </pc:spChg>
        <pc:spChg chg="add del mod">
          <ac:chgData name="Adrian S Barbosa" userId="5d9cc726dae28ac1" providerId="LiveId" clId="{0C7B3EA1-B043-498E-8CC4-EB52719C97E1}" dt="2025-08-25T04:47:45.713" v="3577" actId="478"/>
          <ac:spMkLst>
            <pc:docMk/>
            <pc:sldMk cId="4034831550" sldId="362"/>
            <ac:spMk id="61" creationId="{5AD59467-A39A-213A-7DFC-0E2D2B496558}"/>
          </ac:spMkLst>
        </pc:spChg>
        <pc:picChg chg="add mod">
          <ac:chgData name="Adrian S Barbosa" userId="5d9cc726dae28ac1" providerId="LiveId" clId="{0C7B3EA1-B043-498E-8CC4-EB52719C97E1}" dt="2025-08-25T03:20:27.450" v="2568" actId="1036"/>
          <ac:picMkLst>
            <pc:docMk/>
            <pc:sldMk cId="4034831550" sldId="362"/>
            <ac:picMk id="2" creationId="{CF8B21A9-DE19-3019-2D7A-9A3D53C83F84}"/>
          </ac:picMkLst>
        </pc:picChg>
        <pc:picChg chg="mod">
          <ac:chgData name="Adrian S Barbosa" userId="5d9cc726dae28ac1" providerId="LiveId" clId="{0C7B3EA1-B043-498E-8CC4-EB52719C97E1}" dt="2025-08-25T03:12:15.364" v="2309" actId="1076"/>
          <ac:picMkLst>
            <pc:docMk/>
            <pc:sldMk cId="4034831550" sldId="362"/>
            <ac:picMk id="4" creationId="{C24B7336-D8F6-BF90-BF43-567AF5964BD1}"/>
          </ac:picMkLst>
        </pc:picChg>
        <pc:picChg chg="mod">
          <ac:chgData name="Adrian S Barbosa" userId="5d9cc726dae28ac1" providerId="LiveId" clId="{0C7B3EA1-B043-498E-8CC4-EB52719C97E1}" dt="2025-08-25T03:19:49.081" v="2560" actId="1076"/>
          <ac:picMkLst>
            <pc:docMk/>
            <pc:sldMk cId="4034831550" sldId="362"/>
            <ac:picMk id="8" creationId="{DC69DBB8-F0BC-4C7C-802F-54A9595446D4}"/>
          </ac:picMkLst>
        </pc:picChg>
        <pc:picChg chg="mod">
          <ac:chgData name="Adrian S Barbosa" userId="5d9cc726dae28ac1" providerId="LiveId" clId="{0C7B3EA1-B043-498E-8CC4-EB52719C97E1}" dt="2025-08-25T03:20:25.163" v="2567" actId="1036"/>
          <ac:picMkLst>
            <pc:docMk/>
            <pc:sldMk cId="4034831550" sldId="362"/>
            <ac:picMk id="11" creationId="{76E3A684-6C47-D239-5839-884D0CA700CF}"/>
          </ac:picMkLst>
        </pc:picChg>
        <pc:picChg chg="mod">
          <ac:chgData name="Adrian S Barbosa" userId="5d9cc726dae28ac1" providerId="LiveId" clId="{0C7B3EA1-B043-498E-8CC4-EB52719C97E1}" dt="2025-08-25T03:20:37.601" v="2570" actId="1076"/>
          <ac:picMkLst>
            <pc:docMk/>
            <pc:sldMk cId="4034831550" sldId="362"/>
            <ac:picMk id="13" creationId="{02BF0591-7738-2FDD-2781-385FBB271AA3}"/>
          </ac:picMkLst>
        </pc:picChg>
        <pc:picChg chg="del mod">
          <ac:chgData name="Adrian S Barbosa" userId="5d9cc726dae28ac1" providerId="LiveId" clId="{0C7B3EA1-B043-498E-8CC4-EB52719C97E1}" dt="2025-08-25T03:37:44.199" v="2813" actId="478"/>
          <ac:picMkLst>
            <pc:docMk/>
            <pc:sldMk cId="4034831550" sldId="362"/>
            <ac:picMk id="15" creationId="{892C6FD0-D92E-EB52-1BE3-7AC0CAE15DD5}"/>
          </ac:picMkLst>
        </pc:picChg>
        <pc:picChg chg="mod">
          <ac:chgData name="Adrian S Barbosa" userId="5d9cc726dae28ac1" providerId="LiveId" clId="{0C7B3EA1-B043-498E-8CC4-EB52719C97E1}" dt="2025-08-25T03:26:42.292" v="2643" actId="1076"/>
          <ac:picMkLst>
            <pc:docMk/>
            <pc:sldMk cId="4034831550" sldId="362"/>
            <ac:picMk id="18" creationId="{11EC5183-C961-1C0F-5551-D75278E94EB4}"/>
          </ac:picMkLst>
        </pc:picChg>
        <pc:picChg chg="mod">
          <ac:chgData name="Adrian S Barbosa" userId="5d9cc726dae28ac1" providerId="LiveId" clId="{0C7B3EA1-B043-498E-8CC4-EB52719C97E1}" dt="2025-08-25T03:27:06.915" v="2646" actId="1076"/>
          <ac:picMkLst>
            <pc:docMk/>
            <pc:sldMk cId="4034831550" sldId="362"/>
            <ac:picMk id="21" creationId="{AD5A686D-CDC6-4F2B-C13D-1AD7B3F763AE}"/>
          </ac:picMkLst>
        </pc:picChg>
        <pc:picChg chg="mod">
          <ac:chgData name="Adrian S Barbosa" userId="5d9cc726dae28ac1" providerId="LiveId" clId="{0C7B3EA1-B043-498E-8CC4-EB52719C97E1}" dt="2025-08-25T03:26:42.292" v="2643" actId="1076"/>
          <ac:picMkLst>
            <pc:docMk/>
            <pc:sldMk cId="4034831550" sldId="362"/>
            <ac:picMk id="23" creationId="{81615058-66CF-188D-87CA-3AEB5D25DD3C}"/>
          </ac:picMkLst>
        </pc:picChg>
        <pc:picChg chg="mod">
          <ac:chgData name="Adrian S Barbosa" userId="5d9cc726dae28ac1" providerId="LiveId" clId="{0C7B3EA1-B043-498E-8CC4-EB52719C97E1}" dt="2025-08-25T03:26:47.683" v="2644" actId="1076"/>
          <ac:picMkLst>
            <pc:docMk/>
            <pc:sldMk cId="4034831550" sldId="362"/>
            <ac:picMk id="25" creationId="{9C3731C2-A54B-7598-5924-E02944A09FA7}"/>
          </ac:picMkLst>
        </pc:picChg>
        <pc:picChg chg="mod">
          <ac:chgData name="Adrian S Barbosa" userId="5d9cc726dae28ac1" providerId="LiveId" clId="{0C7B3EA1-B043-498E-8CC4-EB52719C97E1}" dt="2025-08-25T03:39:49.399" v="2824" actId="1076"/>
          <ac:picMkLst>
            <pc:docMk/>
            <pc:sldMk cId="4034831550" sldId="362"/>
            <ac:picMk id="28" creationId="{4ACA4BA2-A478-AE1C-B64B-5CDF8D08BA7A}"/>
          </ac:picMkLst>
        </pc:picChg>
        <pc:picChg chg="mod">
          <ac:chgData name="Adrian S Barbosa" userId="5d9cc726dae28ac1" providerId="LiveId" clId="{0C7B3EA1-B043-498E-8CC4-EB52719C97E1}" dt="2025-08-25T03:32:45.018" v="2694" actId="1076"/>
          <ac:picMkLst>
            <pc:docMk/>
            <pc:sldMk cId="4034831550" sldId="362"/>
            <ac:picMk id="30" creationId="{2E9A81E7-7418-2154-A9BF-9A201B1A97D6}"/>
          </ac:picMkLst>
        </pc:picChg>
        <pc:picChg chg="del mod">
          <ac:chgData name="Adrian S Barbosa" userId="5d9cc726dae28ac1" providerId="LiveId" clId="{0C7B3EA1-B043-498E-8CC4-EB52719C97E1}" dt="2025-08-25T03:37:33.524" v="2811" actId="478"/>
          <ac:picMkLst>
            <pc:docMk/>
            <pc:sldMk cId="4034831550" sldId="362"/>
            <ac:picMk id="32" creationId="{75F576FC-CE8E-FD4C-A7E8-51F6EC2B779E}"/>
          </ac:picMkLst>
        </pc:picChg>
        <pc:picChg chg="mod">
          <ac:chgData name="Adrian S Barbosa" userId="5d9cc726dae28ac1" providerId="LiveId" clId="{0C7B3EA1-B043-498E-8CC4-EB52719C97E1}" dt="2025-08-25T03:38:35.699" v="2814" actId="1076"/>
          <ac:picMkLst>
            <pc:docMk/>
            <pc:sldMk cId="4034831550" sldId="362"/>
            <ac:picMk id="36" creationId="{F234E1B2-833E-51B3-8077-07CD125D5AF6}"/>
          </ac:picMkLst>
        </pc:picChg>
        <pc:picChg chg="del mod">
          <ac:chgData name="Adrian S Barbosa" userId="5d9cc726dae28ac1" providerId="LiveId" clId="{0C7B3EA1-B043-498E-8CC4-EB52719C97E1}" dt="2025-08-25T04:46:15.596" v="3562" actId="478"/>
          <ac:picMkLst>
            <pc:docMk/>
            <pc:sldMk cId="4034831550" sldId="362"/>
            <ac:picMk id="38" creationId="{E86FC621-9DC9-E245-40EA-4268DFCFA419}"/>
          </ac:picMkLst>
        </pc:picChg>
        <pc:picChg chg="mod">
          <ac:chgData name="Adrian S Barbosa" userId="5d9cc726dae28ac1" providerId="LiveId" clId="{0C7B3EA1-B043-498E-8CC4-EB52719C97E1}" dt="2025-08-25T04:46:23.660" v="3573" actId="1035"/>
          <ac:picMkLst>
            <pc:docMk/>
            <pc:sldMk cId="4034831550" sldId="362"/>
            <ac:picMk id="40" creationId="{ED1591A5-41F0-6F3D-D7A6-83DD243B2F28}"/>
          </ac:picMkLst>
        </pc:picChg>
        <pc:picChg chg="add mod">
          <ac:chgData name="Adrian S Barbosa" userId="5d9cc726dae28ac1" providerId="LiveId" clId="{0C7B3EA1-B043-498E-8CC4-EB52719C97E1}" dt="2025-08-25T03:31:09.035" v="2686" actId="1076"/>
          <ac:picMkLst>
            <pc:docMk/>
            <pc:sldMk cId="4034831550" sldId="362"/>
            <ac:picMk id="50" creationId="{F7EBB9E6-A19C-5686-A568-1720B4011980}"/>
          </ac:picMkLst>
        </pc:picChg>
        <pc:picChg chg="add del mod">
          <ac:chgData name="Adrian S Barbosa" userId="5d9cc726dae28ac1" providerId="LiveId" clId="{0C7B3EA1-B043-498E-8CC4-EB52719C97E1}" dt="2025-08-25T03:36:03.829" v="2792" actId="478"/>
          <ac:picMkLst>
            <pc:docMk/>
            <pc:sldMk cId="4034831550" sldId="362"/>
            <ac:picMk id="52" creationId="{88710344-4F36-4FE1-10B1-3512840475F3}"/>
          </ac:picMkLst>
        </pc:picChg>
        <pc:picChg chg="add mod">
          <ac:chgData name="Adrian S Barbosa" userId="5d9cc726dae28ac1" providerId="LiveId" clId="{0C7B3EA1-B043-498E-8CC4-EB52719C97E1}" dt="2025-08-25T03:35:49.496" v="2790" actId="1076"/>
          <ac:picMkLst>
            <pc:docMk/>
            <pc:sldMk cId="4034831550" sldId="362"/>
            <ac:picMk id="55" creationId="{12609D0A-EC0C-C8AF-70D8-A021570FC348}"/>
          </ac:picMkLst>
        </pc:picChg>
        <pc:picChg chg="add mod">
          <ac:chgData name="Adrian S Barbosa" userId="5d9cc726dae28ac1" providerId="LiveId" clId="{0C7B3EA1-B043-498E-8CC4-EB52719C97E1}" dt="2025-08-25T04:24:02.385" v="3183" actId="1076"/>
          <ac:picMkLst>
            <pc:docMk/>
            <pc:sldMk cId="4034831550" sldId="362"/>
            <ac:picMk id="56" creationId="{7143A4C2-BFAD-267C-A3F2-B0C15F3A1242}"/>
          </ac:picMkLst>
        </pc:picChg>
        <pc:picChg chg="add mod">
          <ac:chgData name="Adrian S Barbosa" userId="5d9cc726dae28ac1" providerId="LiveId" clId="{0C7B3EA1-B043-498E-8CC4-EB52719C97E1}" dt="2025-08-25T04:34:45.714" v="3453" actId="1076"/>
          <ac:picMkLst>
            <pc:docMk/>
            <pc:sldMk cId="4034831550" sldId="362"/>
            <ac:picMk id="58" creationId="{206C00F1-846E-EA99-F10A-873A69D36EC3}"/>
          </ac:picMkLst>
        </pc:picChg>
        <pc:picChg chg="add del mod">
          <ac:chgData name="Adrian S Barbosa" userId="5d9cc726dae28ac1" providerId="LiveId" clId="{0C7B3EA1-B043-498E-8CC4-EB52719C97E1}" dt="2025-08-25T04:47:47.163" v="3578" actId="478"/>
          <ac:picMkLst>
            <pc:docMk/>
            <pc:sldMk cId="4034831550" sldId="362"/>
            <ac:picMk id="60" creationId="{076867AA-ED55-7365-1289-07C9C58F333F}"/>
          </ac:picMkLst>
        </pc:picChg>
      </pc:sldChg>
      <pc:sldChg chg="add del">
        <pc:chgData name="Adrian S Barbosa" userId="5d9cc726dae28ac1" providerId="LiveId" clId="{0C7B3EA1-B043-498E-8CC4-EB52719C97E1}" dt="2025-08-25T01:30:45.077" v="2213" actId="2696"/>
        <pc:sldMkLst>
          <pc:docMk/>
          <pc:sldMk cId="3469531708" sldId="363"/>
        </pc:sldMkLst>
      </pc:sldChg>
      <pc:sldChg chg="addSp delSp modSp add mod">
        <pc:chgData name="Adrian S Barbosa" userId="5d9cc726dae28ac1" providerId="LiveId" clId="{0C7B3EA1-B043-498E-8CC4-EB52719C97E1}" dt="2025-08-25T01:30:41.389" v="2212" actId="478"/>
        <pc:sldMkLst>
          <pc:docMk/>
          <pc:sldMk cId="2019545527" sldId="364"/>
        </pc:sldMkLst>
        <pc:spChg chg="mod ord">
          <ac:chgData name="Adrian S Barbosa" userId="5d9cc726dae28ac1" providerId="LiveId" clId="{0C7B3EA1-B043-498E-8CC4-EB52719C97E1}" dt="2025-08-23T19:08:02.774" v="2034" actId="1076"/>
          <ac:spMkLst>
            <pc:docMk/>
            <pc:sldMk cId="2019545527" sldId="364"/>
            <ac:spMk id="9" creationId="{BDFB63C6-2DE8-185C-28FA-7D2E0DC44CE6}"/>
          </ac:spMkLst>
        </pc:spChg>
        <pc:spChg chg="mod">
          <ac:chgData name="Adrian S Barbosa" userId="5d9cc726dae28ac1" providerId="LiveId" clId="{0C7B3EA1-B043-498E-8CC4-EB52719C97E1}" dt="2025-08-23T19:06:57.465" v="2025" actId="1076"/>
          <ac:spMkLst>
            <pc:docMk/>
            <pc:sldMk cId="2019545527" sldId="364"/>
            <ac:spMk id="10" creationId="{946DF2B4-1102-EC3E-0F97-C519D6A7F3D6}"/>
          </ac:spMkLst>
        </pc:spChg>
        <pc:spChg chg="add mod">
          <ac:chgData name="Adrian S Barbosa" userId="5d9cc726dae28ac1" providerId="LiveId" clId="{0C7B3EA1-B043-498E-8CC4-EB52719C97E1}" dt="2025-08-25T01:29:38.590" v="2207" actId="1076"/>
          <ac:spMkLst>
            <pc:docMk/>
            <pc:sldMk cId="2019545527" sldId="364"/>
            <ac:spMk id="15" creationId="{64FE3C63-8A91-0D35-564B-EBDB4949DFA8}"/>
          </ac:spMkLst>
        </pc:spChg>
        <pc:spChg chg="add mod">
          <ac:chgData name="Adrian S Barbosa" userId="5d9cc726dae28ac1" providerId="LiveId" clId="{0C7B3EA1-B043-498E-8CC4-EB52719C97E1}" dt="2025-08-25T01:29:38.590" v="2207" actId="1076"/>
          <ac:spMkLst>
            <pc:docMk/>
            <pc:sldMk cId="2019545527" sldId="364"/>
            <ac:spMk id="16" creationId="{A1ED62BB-55AE-EA46-84F6-0F5245BAC8DB}"/>
          </ac:spMkLst>
        </pc:spChg>
        <pc:spChg chg="add mod">
          <ac:chgData name="Adrian S Barbosa" userId="5d9cc726dae28ac1" providerId="LiveId" clId="{0C7B3EA1-B043-498E-8CC4-EB52719C97E1}" dt="2025-08-25T01:29:38.590" v="2207" actId="1076"/>
          <ac:spMkLst>
            <pc:docMk/>
            <pc:sldMk cId="2019545527" sldId="364"/>
            <ac:spMk id="17" creationId="{277035C8-B250-962B-E8E9-BD699AF353D9}"/>
          </ac:spMkLst>
        </pc:spChg>
        <pc:spChg chg="add mod">
          <ac:chgData name="Adrian S Barbosa" userId="5d9cc726dae28ac1" providerId="LiveId" clId="{0C7B3EA1-B043-498E-8CC4-EB52719C97E1}" dt="2025-08-25T01:29:38.590" v="2207" actId="1076"/>
          <ac:spMkLst>
            <pc:docMk/>
            <pc:sldMk cId="2019545527" sldId="364"/>
            <ac:spMk id="18" creationId="{064D19CD-2109-759D-7F4F-485FEBFFBA44}"/>
          </ac:spMkLst>
        </pc:spChg>
        <pc:spChg chg="add mod">
          <ac:chgData name="Adrian S Barbosa" userId="5d9cc726dae28ac1" providerId="LiveId" clId="{0C7B3EA1-B043-498E-8CC4-EB52719C97E1}" dt="2025-08-25T01:29:38.590" v="2207" actId="1076"/>
          <ac:spMkLst>
            <pc:docMk/>
            <pc:sldMk cId="2019545527" sldId="364"/>
            <ac:spMk id="20" creationId="{1A37EA30-6610-172F-A3C1-A7017C7AB677}"/>
          </ac:spMkLst>
        </pc:spChg>
        <pc:spChg chg="add mod">
          <ac:chgData name="Adrian S Barbosa" userId="5d9cc726dae28ac1" providerId="LiveId" clId="{0C7B3EA1-B043-498E-8CC4-EB52719C97E1}" dt="2025-08-25T01:29:38.590" v="2207" actId="1076"/>
          <ac:spMkLst>
            <pc:docMk/>
            <pc:sldMk cId="2019545527" sldId="364"/>
            <ac:spMk id="21" creationId="{930F4A62-521F-82EB-BC96-808681236515}"/>
          </ac:spMkLst>
        </pc:spChg>
        <pc:spChg chg="add mod">
          <ac:chgData name="Adrian S Barbosa" userId="5d9cc726dae28ac1" providerId="LiveId" clId="{0C7B3EA1-B043-498E-8CC4-EB52719C97E1}" dt="2025-08-25T01:29:38.590" v="2207" actId="1076"/>
          <ac:spMkLst>
            <pc:docMk/>
            <pc:sldMk cId="2019545527" sldId="364"/>
            <ac:spMk id="22" creationId="{BBB81DE4-BCD2-D6A6-C7B5-A99B8E905CD4}"/>
          </ac:spMkLst>
        </pc:spChg>
        <pc:spChg chg="add mod">
          <ac:chgData name="Adrian S Barbosa" userId="5d9cc726dae28ac1" providerId="LiveId" clId="{0C7B3EA1-B043-498E-8CC4-EB52719C97E1}" dt="2025-08-23T19:05:32.996" v="2018"/>
          <ac:spMkLst>
            <pc:docMk/>
            <pc:sldMk cId="2019545527" sldId="364"/>
            <ac:spMk id="23" creationId="{844E23A3-3DA2-72B1-DC61-3F8662BFF108}"/>
          </ac:spMkLst>
        </pc:spChg>
        <pc:spChg chg="add mod">
          <ac:chgData name="Adrian S Barbosa" userId="5d9cc726dae28ac1" providerId="LiveId" clId="{0C7B3EA1-B043-498E-8CC4-EB52719C97E1}" dt="2025-08-25T01:29:38.590" v="2207" actId="1076"/>
          <ac:spMkLst>
            <pc:docMk/>
            <pc:sldMk cId="2019545527" sldId="364"/>
            <ac:spMk id="24" creationId="{2145DB1E-1754-886C-5D90-FB7A22025B32}"/>
          </ac:spMkLst>
        </pc:spChg>
        <pc:spChg chg="add mod">
          <ac:chgData name="Adrian S Barbosa" userId="5d9cc726dae28ac1" providerId="LiveId" clId="{0C7B3EA1-B043-498E-8CC4-EB52719C97E1}" dt="2025-08-25T01:29:38.590" v="2207" actId="1076"/>
          <ac:spMkLst>
            <pc:docMk/>
            <pc:sldMk cId="2019545527" sldId="364"/>
            <ac:spMk id="25" creationId="{F464FC5C-5859-1CE4-678B-D917878E0BC5}"/>
          </ac:spMkLst>
        </pc:spChg>
        <pc:spChg chg="add mod">
          <ac:chgData name="Adrian S Barbosa" userId="5d9cc726dae28ac1" providerId="LiveId" clId="{0C7B3EA1-B043-498E-8CC4-EB52719C97E1}" dt="2025-08-25T01:29:38.590" v="2207" actId="1076"/>
          <ac:spMkLst>
            <pc:docMk/>
            <pc:sldMk cId="2019545527" sldId="364"/>
            <ac:spMk id="26" creationId="{F979BB95-7F7A-5D09-52C0-E85B3D84AF9D}"/>
          </ac:spMkLst>
        </pc:spChg>
        <pc:spChg chg="add mod">
          <ac:chgData name="Adrian S Barbosa" userId="5d9cc726dae28ac1" providerId="LiveId" clId="{0C7B3EA1-B043-498E-8CC4-EB52719C97E1}" dt="2025-08-23T19:07:11.603" v="2027"/>
          <ac:spMkLst>
            <pc:docMk/>
            <pc:sldMk cId="2019545527" sldId="364"/>
            <ac:spMk id="27" creationId="{3924BDA4-EF8C-750C-EE74-A70F9BCC06DB}"/>
          </ac:spMkLst>
        </pc:spChg>
        <pc:spChg chg="add mod">
          <ac:chgData name="Adrian S Barbosa" userId="5d9cc726dae28ac1" providerId="LiveId" clId="{0C7B3EA1-B043-498E-8CC4-EB52719C97E1}" dt="2025-08-23T19:07:58.710" v="2033"/>
          <ac:spMkLst>
            <pc:docMk/>
            <pc:sldMk cId="2019545527" sldId="364"/>
            <ac:spMk id="28" creationId="{23698606-CF5E-769D-A3BC-B4702320F119}"/>
          </ac:spMkLst>
        </pc:spChg>
        <pc:spChg chg="add mod ord">
          <ac:chgData name="Adrian S Barbosa" userId="5d9cc726dae28ac1" providerId="LiveId" clId="{0C7B3EA1-B043-498E-8CC4-EB52719C97E1}" dt="2025-08-25T01:30:00.759" v="2210" actId="14100"/>
          <ac:spMkLst>
            <pc:docMk/>
            <pc:sldMk cId="2019545527" sldId="364"/>
            <ac:spMk id="29" creationId="{AF60707D-1532-BA3E-F50D-103713B95496}"/>
          </ac:spMkLst>
        </pc:spChg>
        <pc:picChg chg="add del mod">
          <ac:chgData name="Adrian S Barbosa" userId="5d9cc726dae28ac1" providerId="LiveId" clId="{0C7B3EA1-B043-498E-8CC4-EB52719C97E1}" dt="2025-08-25T01:30:41.389" v="2212" actId="478"/>
          <ac:picMkLst>
            <pc:docMk/>
            <pc:sldMk cId="2019545527" sldId="364"/>
            <ac:picMk id="2" creationId="{B970F6DE-4047-9DF5-F553-98F4FD465584}"/>
          </ac:picMkLst>
        </pc:picChg>
        <pc:picChg chg="add mod">
          <ac:chgData name="Adrian S Barbosa" userId="5d9cc726dae28ac1" providerId="LiveId" clId="{0C7B3EA1-B043-498E-8CC4-EB52719C97E1}" dt="2025-08-23T19:05:32.996" v="2018"/>
          <ac:picMkLst>
            <pc:docMk/>
            <pc:sldMk cId="2019545527" sldId="364"/>
            <ac:picMk id="14" creationId="{59F6A770-163C-4B36-7489-CE2A3FBFDB2B}"/>
          </ac:picMkLst>
        </pc:picChg>
      </pc:sldChg>
      <pc:sldChg chg="add">
        <pc:chgData name="Adrian S Barbosa" userId="5d9cc726dae28ac1" providerId="LiveId" clId="{0C7B3EA1-B043-498E-8CC4-EB52719C97E1}" dt="2025-08-23T17:38:22.722" v="1947" actId="2890"/>
        <pc:sldMkLst>
          <pc:docMk/>
          <pc:sldMk cId="2067436562" sldId="365"/>
        </pc:sldMkLst>
      </pc:sldChg>
      <pc:sldChg chg="addSp delSp modSp add mod ord">
        <pc:chgData name="Adrian S Barbosa" userId="5d9cc726dae28ac1" providerId="LiveId" clId="{0C7B3EA1-B043-498E-8CC4-EB52719C97E1}" dt="2025-08-25T04:44:44.568" v="3560" actId="1076"/>
        <pc:sldMkLst>
          <pc:docMk/>
          <pc:sldMk cId="1192565872" sldId="366"/>
        </pc:sldMkLst>
        <pc:spChg chg="add mod">
          <ac:chgData name="Adrian S Barbosa" userId="5d9cc726dae28ac1" providerId="LiveId" clId="{0C7B3EA1-B043-498E-8CC4-EB52719C97E1}" dt="2025-08-25T04:31:59.823" v="3446" actId="1076"/>
          <ac:spMkLst>
            <pc:docMk/>
            <pc:sldMk cId="1192565872" sldId="366"/>
            <ac:spMk id="2" creationId="{4D8B2AFE-9F09-8C23-0ED2-760A6BF8A245}"/>
          </ac:spMkLst>
        </pc:spChg>
        <pc:spChg chg="add mod">
          <ac:chgData name="Adrian S Barbosa" userId="5d9cc726dae28ac1" providerId="LiveId" clId="{0C7B3EA1-B043-498E-8CC4-EB52719C97E1}" dt="2025-08-25T04:31:59.823" v="3446" actId="1076"/>
          <ac:spMkLst>
            <pc:docMk/>
            <pc:sldMk cId="1192565872" sldId="366"/>
            <ac:spMk id="4" creationId="{E024E94D-6335-9CB5-794E-C90754D20777}"/>
          </ac:spMkLst>
        </pc:spChg>
        <pc:spChg chg="add mod">
          <ac:chgData name="Adrian S Barbosa" userId="5d9cc726dae28ac1" providerId="LiveId" clId="{0C7B3EA1-B043-498E-8CC4-EB52719C97E1}" dt="2025-08-25T04:44:44.568" v="3560" actId="1076"/>
          <ac:spMkLst>
            <pc:docMk/>
            <pc:sldMk cId="1192565872" sldId="366"/>
            <ac:spMk id="6" creationId="{7B824E43-7884-BF6D-DC1A-B0FC5B2A8F7E}"/>
          </ac:spMkLst>
        </pc:spChg>
        <pc:spChg chg="add del mod">
          <ac:chgData name="Adrian S Barbosa" userId="5d9cc726dae28ac1" providerId="LiveId" clId="{0C7B3EA1-B043-498E-8CC4-EB52719C97E1}" dt="2025-08-25T01:35:52.101" v="2229" actId="478"/>
          <ac:spMkLst>
            <pc:docMk/>
            <pc:sldMk cId="1192565872" sldId="366"/>
            <ac:spMk id="12" creationId="{A5CC1148-D143-D02A-4B0D-723C400A79A0}"/>
          </ac:spMkLst>
        </pc:spChg>
        <pc:spChg chg="add del mod">
          <ac:chgData name="Adrian S Barbosa" userId="5d9cc726dae28ac1" providerId="LiveId" clId="{0C7B3EA1-B043-498E-8CC4-EB52719C97E1}" dt="2025-08-25T01:35:52.101" v="2229" actId="478"/>
          <ac:spMkLst>
            <pc:docMk/>
            <pc:sldMk cId="1192565872" sldId="366"/>
            <ac:spMk id="13" creationId="{615C10DF-ECBE-D9FB-CB98-E8C216E28602}"/>
          </ac:spMkLst>
        </pc:spChg>
        <pc:spChg chg="add del mod">
          <ac:chgData name="Adrian S Barbosa" userId="5d9cc726dae28ac1" providerId="LiveId" clId="{0C7B3EA1-B043-498E-8CC4-EB52719C97E1}" dt="2025-08-25T01:35:52.101" v="2229" actId="478"/>
          <ac:spMkLst>
            <pc:docMk/>
            <pc:sldMk cId="1192565872" sldId="366"/>
            <ac:spMk id="14" creationId="{6404AE29-ABB8-4969-A491-597621DA3041}"/>
          </ac:spMkLst>
        </pc:spChg>
        <pc:spChg chg="add del mod">
          <ac:chgData name="Adrian S Barbosa" userId="5d9cc726dae28ac1" providerId="LiveId" clId="{0C7B3EA1-B043-498E-8CC4-EB52719C97E1}" dt="2025-08-25T01:35:52.101" v="2229" actId="478"/>
          <ac:spMkLst>
            <pc:docMk/>
            <pc:sldMk cId="1192565872" sldId="366"/>
            <ac:spMk id="16" creationId="{9BC2835A-CDD5-C328-6C01-E46B539F9A0E}"/>
          </ac:spMkLst>
        </pc:spChg>
        <pc:spChg chg="add del mod">
          <ac:chgData name="Adrian S Barbosa" userId="5d9cc726dae28ac1" providerId="LiveId" clId="{0C7B3EA1-B043-498E-8CC4-EB52719C97E1}" dt="2025-08-25T01:35:52.101" v="2229" actId="478"/>
          <ac:spMkLst>
            <pc:docMk/>
            <pc:sldMk cId="1192565872" sldId="366"/>
            <ac:spMk id="17" creationId="{3FD6D00D-02FB-6A54-85AB-4437627F084C}"/>
          </ac:spMkLst>
        </pc:spChg>
        <pc:picChg chg="add mod">
          <ac:chgData name="Adrian S Barbosa" userId="5d9cc726dae28ac1" providerId="LiveId" clId="{0C7B3EA1-B043-498E-8CC4-EB52719C97E1}" dt="2025-08-25T04:31:59.823" v="3446" actId="1076"/>
          <ac:picMkLst>
            <pc:docMk/>
            <pc:sldMk cId="1192565872" sldId="366"/>
            <ac:picMk id="3" creationId="{EB7C6E64-4862-BE07-66F8-E8C114B1ECB0}"/>
          </ac:picMkLst>
        </pc:picChg>
        <pc:picChg chg="add mod">
          <ac:chgData name="Adrian S Barbosa" userId="5d9cc726dae28ac1" providerId="LiveId" clId="{0C7B3EA1-B043-498E-8CC4-EB52719C97E1}" dt="2025-08-25T04:31:59.823" v="3446" actId="1076"/>
          <ac:picMkLst>
            <pc:docMk/>
            <pc:sldMk cId="1192565872" sldId="366"/>
            <ac:picMk id="5" creationId="{0DA652FC-20B0-66D8-BE69-DCD286D78261}"/>
          </ac:picMkLst>
        </pc:picChg>
        <pc:picChg chg="add mod">
          <ac:chgData name="Adrian S Barbosa" userId="5d9cc726dae28ac1" providerId="LiveId" clId="{0C7B3EA1-B043-498E-8CC4-EB52719C97E1}" dt="2025-08-23T18:48:58.690" v="1992" actId="1076"/>
          <ac:picMkLst>
            <pc:docMk/>
            <pc:sldMk cId="1192565872" sldId="366"/>
            <ac:picMk id="11" creationId="{D95A937E-9EFA-4741-0B06-4D45B0418C71}"/>
          </ac:picMkLst>
        </pc:picChg>
        <pc:picChg chg="add del mod">
          <ac:chgData name="Adrian S Barbosa" userId="5d9cc726dae28ac1" providerId="LiveId" clId="{0C7B3EA1-B043-498E-8CC4-EB52719C97E1}" dt="2025-08-25T01:35:52.101" v="2229" actId="478"/>
          <ac:picMkLst>
            <pc:docMk/>
            <pc:sldMk cId="1192565872" sldId="366"/>
            <ac:picMk id="15" creationId="{BEE57999-5F2F-C43D-482E-80CE2D1F177B}"/>
          </ac:picMkLst>
        </pc:picChg>
      </pc:sldChg>
      <pc:sldChg chg="addSp delSp modSp add mod ord">
        <pc:chgData name="Adrian S Barbosa" userId="5d9cc726dae28ac1" providerId="LiveId" clId="{0C7B3EA1-B043-498E-8CC4-EB52719C97E1}" dt="2025-08-25T01:06:26.129" v="2170" actId="962"/>
        <pc:sldMkLst>
          <pc:docMk/>
          <pc:sldMk cId="2630780283" sldId="367"/>
        </pc:sldMkLst>
        <pc:spChg chg="del">
          <ac:chgData name="Adrian S Barbosa" userId="5d9cc726dae28ac1" providerId="LiveId" clId="{0C7B3EA1-B043-498E-8CC4-EB52719C97E1}" dt="2025-08-25T01:02:09.659" v="2167" actId="478"/>
          <ac:spMkLst>
            <pc:docMk/>
            <pc:sldMk cId="2630780283" sldId="367"/>
            <ac:spMk id="2" creationId="{1ACFE6AF-9A23-000F-42B5-D041E831D248}"/>
          </ac:spMkLst>
        </pc:spChg>
        <pc:picChg chg="add mod">
          <ac:chgData name="Adrian S Barbosa" userId="5d9cc726dae28ac1" providerId="LiveId" clId="{0C7B3EA1-B043-498E-8CC4-EB52719C97E1}" dt="2025-08-25T01:06:26.129" v="2170" actId="962"/>
          <ac:picMkLst>
            <pc:docMk/>
            <pc:sldMk cId="2630780283" sldId="367"/>
            <ac:picMk id="4" creationId="{3CE5AB6B-F637-0E65-34E4-57C8644F130D}"/>
          </ac:picMkLst>
        </pc:picChg>
      </pc:sldChg>
      <pc:sldChg chg="addSp delSp modSp add mod ord">
        <pc:chgData name="Adrian S Barbosa" userId="5d9cc726dae28ac1" providerId="LiveId" clId="{0C7B3EA1-B043-498E-8CC4-EB52719C97E1}" dt="2025-08-25T01:09:59.173" v="2174" actId="962"/>
        <pc:sldMkLst>
          <pc:docMk/>
          <pc:sldMk cId="401205662" sldId="368"/>
        </pc:sldMkLst>
        <pc:spChg chg="del">
          <ac:chgData name="Adrian S Barbosa" userId="5d9cc726dae28ac1" providerId="LiveId" clId="{0C7B3EA1-B043-498E-8CC4-EB52719C97E1}" dt="2025-08-25T01:09:51.874" v="2171" actId="478"/>
          <ac:spMkLst>
            <pc:docMk/>
            <pc:sldMk cId="401205662" sldId="368"/>
            <ac:spMk id="2" creationId="{5B802C6A-C7B1-874F-3F5E-CB8C30B3D731}"/>
          </ac:spMkLst>
        </pc:spChg>
        <pc:picChg chg="add mod">
          <ac:chgData name="Adrian S Barbosa" userId="5d9cc726dae28ac1" providerId="LiveId" clId="{0C7B3EA1-B043-498E-8CC4-EB52719C97E1}" dt="2025-08-25T01:09:59.173" v="2174" actId="962"/>
          <ac:picMkLst>
            <pc:docMk/>
            <pc:sldMk cId="401205662" sldId="368"/>
            <ac:picMk id="4" creationId="{C99B367B-E903-E37C-C27E-E3431ED79545}"/>
          </ac:picMkLst>
        </pc:picChg>
      </pc:sldChg>
      <pc:sldChg chg="addSp delSp modSp add mod ord">
        <pc:chgData name="Adrian S Barbosa" userId="5d9cc726dae28ac1" providerId="LiveId" clId="{0C7B3EA1-B043-498E-8CC4-EB52719C97E1}" dt="2025-08-25T01:33:05.107" v="2220" actId="1076"/>
        <pc:sldMkLst>
          <pc:docMk/>
          <pc:sldMk cId="323531607" sldId="369"/>
        </pc:sldMkLst>
        <pc:picChg chg="del">
          <ac:chgData name="Adrian S Barbosa" userId="5d9cc726dae28ac1" providerId="LiveId" clId="{0C7B3EA1-B043-498E-8CC4-EB52719C97E1}" dt="2025-08-25T01:32:52.916" v="2218" actId="478"/>
          <ac:picMkLst>
            <pc:docMk/>
            <pc:sldMk cId="323531607" sldId="369"/>
            <ac:picMk id="2" creationId="{93BAA694-F936-302C-1645-CF20FB57C849}"/>
          </ac:picMkLst>
        </pc:picChg>
        <pc:picChg chg="add mod">
          <ac:chgData name="Adrian S Barbosa" userId="5d9cc726dae28ac1" providerId="LiveId" clId="{0C7B3EA1-B043-498E-8CC4-EB52719C97E1}" dt="2025-08-25T01:33:05.107" v="2220" actId="1076"/>
          <ac:picMkLst>
            <pc:docMk/>
            <pc:sldMk cId="323531607" sldId="369"/>
            <ac:picMk id="7" creationId="{371455CF-8EB7-4F16-D1DC-FA5921C4CDA2}"/>
          </ac:picMkLst>
        </pc:picChg>
      </pc:sldChg>
      <pc:sldChg chg="modSp add mod ord">
        <pc:chgData name="Adrian S Barbosa" userId="5d9cc726dae28ac1" providerId="LiveId" clId="{0C7B3EA1-B043-498E-8CC4-EB52719C97E1}" dt="2025-08-25T01:36:36.569" v="2266" actId="20577"/>
        <pc:sldMkLst>
          <pc:docMk/>
          <pc:sldMk cId="4194436608" sldId="370"/>
        </pc:sldMkLst>
        <pc:spChg chg="mod">
          <ac:chgData name="Adrian S Barbosa" userId="5d9cc726dae28ac1" providerId="LiveId" clId="{0C7B3EA1-B043-498E-8CC4-EB52719C97E1}" dt="2025-08-25T01:36:36.569" v="2266" actId="20577"/>
          <ac:spMkLst>
            <pc:docMk/>
            <pc:sldMk cId="4194436608" sldId="370"/>
            <ac:spMk id="32" creationId="{8127DFF4-4BB5-1894-43E3-29B887A0361F}"/>
          </ac:spMkLst>
        </pc:spChg>
        <pc:spChg chg="mod">
          <ac:chgData name="Adrian S Barbosa" userId="5d9cc726dae28ac1" providerId="LiveId" clId="{0C7B3EA1-B043-498E-8CC4-EB52719C97E1}" dt="2025-08-25T01:36:28.898" v="2264" actId="20577"/>
          <ac:spMkLst>
            <pc:docMk/>
            <pc:sldMk cId="4194436608" sldId="370"/>
            <ac:spMk id="147" creationId="{82D95AF5-519D-1479-40FA-E51D86EDD6AA}"/>
          </ac:spMkLst>
        </pc:spChg>
      </pc:sldChg>
      <pc:sldMasterChg chg="delSldLayout">
        <pc:chgData name="Adrian S Barbosa" userId="5d9cc726dae28ac1" providerId="LiveId" clId="{0C7B3EA1-B043-498E-8CC4-EB52719C97E1}" dt="2025-08-23T16:03:56.370" v="1878" actId="2696"/>
        <pc:sldMasterMkLst>
          <pc:docMk/>
          <pc:sldMasterMk cId="0" sldId="2147483648"/>
        </pc:sldMasterMkLst>
        <pc:sldLayoutChg chg="del">
          <pc:chgData name="Adrian S Barbosa" userId="5d9cc726dae28ac1" providerId="LiveId" clId="{0C7B3EA1-B043-498E-8CC4-EB52719C97E1}" dt="2025-08-23T16:03:56.370" v="1878" actId="2696"/>
          <pc:sldLayoutMkLst>
            <pc:docMk/>
            <pc:sldMasterMk cId="0" sldId="2147483648"/>
            <pc:sldLayoutMk cId="1916901016"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2025/8/25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98C3BB-6006-4AFD-9420-7C9BEBDBB907}"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834126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B98C3BB-6006-4AFD-9420-7C9BEBDBB907}" type="slidenum">
              <a:rPr lang="zh-CN" altLang="en-US" smtClean="0"/>
              <a:t>36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98800" y="914400"/>
            <a:ext cx="9799200" cy="2570400"/>
          </a:xfrm>
        </p:spPr>
        <p:txBody>
          <a:bodyPr lIns="90000" tIns="46800" rIns="90000" bIns="46800" anchor="t" anchorCtr="0">
            <a:normAutofit/>
          </a:bodyPr>
          <a:lstStyle>
            <a:lvl1pPr algn="ctr">
              <a:defRPr sz="6000"/>
            </a:lvl1pPr>
          </a:lstStyle>
          <a:p>
            <a:r>
              <a:rPr lang="pt-PT" altLang="pt-PT">
                <a:latin typeface="Montserrat"/>
                <a:ea typeface="Montserrat"/>
              </a:rPr>
              <a:t>Clique aqui para</a:t>
            </a:r>
          </a:p>
        </p:txBody>
      </p:sp>
      <p:sp>
        <p:nvSpPr>
          <p:cNvPr id="3" name="副标题 2"/>
          <p:cNvSpPr>
            <a:spLocks noGrp="1"/>
          </p:cNvSpPr>
          <p:nvPr>
            <p:ph type="subTitle" idx="1" hasCustomPrompt="1"/>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ltLang="pt-PT">
                <a:latin typeface="Montserrat"/>
                <a:ea typeface="Montserrat"/>
              </a:rPr>
              <a:t>Clique aqui para editar a legenda</a:t>
            </a:r>
          </a:p>
        </p:txBody>
      </p:sp>
      <p:sp>
        <p:nvSpPr>
          <p:cNvPr id="16" name="日期占位符 15"/>
          <p:cNvSpPr>
            <a:spLocks noGrp="1"/>
          </p:cNvSpPr>
          <p:nvPr>
            <p:ph type="dt" sz="half" idx="10"/>
          </p:nvPr>
        </p:nvSpPr>
        <p:spPr/>
        <p:txBody>
          <a:bodyPr>
            <a:normAutofit/>
          </a:bodyPr>
          <a:lstStyle/>
          <a:p>
            <a:fld id="{760FBDFE-C587-4B4C-A407-44438C67B59E}" type="datetimeFigureOut">
              <a:rPr lang="pt-PT" altLang="pt-PT" sz="800" smtClean="0">
                <a:latin typeface="Montserrat"/>
                <a:ea typeface="Montserrat"/>
              </a:rPr>
              <a:t>25/08/2025</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18" name="灯片编号占位符 17"/>
          <p:cNvSpPr>
            <a:spLocks noGrp="1"/>
          </p:cNvSpPr>
          <p:nvPr>
            <p:ph type="sldNum" sz="quarter" idx="12"/>
          </p:nvPr>
        </p:nvSpPr>
        <p:spPr/>
        <p:txBody>
          <a:bodyPr>
            <a:normAutofit/>
          </a:bodyPr>
          <a:lstStyle/>
          <a:p>
            <a:fld id="{49AE70B2-8BF9-45C0-BB95-33D1B9D3A854}" type="slidenum">
              <a:rPr lang="pt-PT" altLang="pt-PT" smtClean="0">
                <a:latin typeface="Montserrat"/>
                <a:ea typeface="Montserrat"/>
              </a:rPr>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p>
            <a:fld id="{760FBDFE-C587-4B4C-A407-44438C67B59E}" type="datetimeFigureOut">
              <a:rPr lang="pt-PT" altLang="pt-PT" sz="800" smtClean="0">
                <a:latin typeface="Montserrat"/>
                <a:ea typeface="Montserrat"/>
              </a:rPr>
              <a:t>25/08/2025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normAutofit/>
          </a:bodyPr>
          <a:lstStyle/>
          <a:p>
            <a:fld id="{49AE70B2-8BF9-45C0-BB95-33D1B9D3A854}" type="slidenum">
              <a:rPr lang="pt-PT" altLang="pt-PT" smtClean="0">
                <a:latin typeface="Montserrat"/>
                <a:ea typeface="Montserrat"/>
              </a:rPr>
              <a:t>‹nº›</a:t>
            </a:fld>
            <a:endParaRPr lang="zh-CN" altLang="en-US"/>
          </a:p>
        </p:txBody>
      </p:sp>
      <p:sp>
        <p:nvSpPr>
          <p:cNvPr id="7" name="内容占位符 6"/>
          <p:cNvSpPr>
            <a:spLocks noGrp="1"/>
          </p:cNvSpPr>
          <p:nvPr>
            <p:ph sz="quarter" idx="13"/>
          </p:nvPr>
        </p:nvSpPr>
        <p:spPr>
          <a:xfrm>
            <a:off x="608400" y="774000"/>
            <a:ext cx="10972800" cy="5482800"/>
          </a:xfrm>
        </p:spPr>
        <p:txBody>
          <a:bodyPr>
            <a:normAutofit/>
          </a:bodyPr>
          <a:lstStyle/>
          <a:p>
            <a:pPr lvl="0"/>
            <a:r>
              <a:rPr lang="pt-PT" altLang="pt-PT">
                <a:latin typeface="Montserrat"/>
                <a:ea typeface="Montserrat"/>
              </a:rPr>
              <a:t>Clique aqui para editar estilos de texto mestre</a:t>
            </a:r>
          </a:p>
          <a:p>
            <a:pPr lvl="1"/>
            <a:r>
              <a:rPr lang="pt-PT" altLang="pt-PT">
                <a:latin typeface="Montserrat"/>
                <a:ea typeface="Montserrat"/>
              </a:rPr>
              <a:t>segundo nível</a:t>
            </a:r>
          </a:p>
          <a:p>
            <a:pPr lvl="2"/>
            <a:r>
              <a:rPr lang="pt-PT" altLang="pt-PT">
                <a:latin typeface="Montserrat"/>
                <a:ea typeface="Montserrat"/>
              </a:rPr>
              <a:t>terceiro nivel</a:t>
            </a:r>
          </a:p>
          <a:p>
            <a:pPr lvl="3"/>
            <a:r>
              <a:rPr lang="pt-PT" altLang="pt-PT">
                <a:latin typeface="Montserrat"/>
                <a:ea typeface="Montserrat"/>
              </a:rPr>
              <a:t>quarto nível</a:t>
            </a:r>
          </a:p>
          <a:p>
            <a:pPr lvl="4"/>
            <a:r>
              <a:rPr lang="pt-PT" altLang="pt-PT">
                <a:latin typeface="Montserrat"/>
                <a:ea typeface="Montserrat"/>
              </a:rPr>
              <a:t>quinto nível</a:t>
            </a:r>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normAutofit/>
          </a:bodyPr>
          <a:lstStyle/>
          <a:p>
            <a:fld id="{760FBDFE-C587-4B4C-A407-44438C67B59E}" type="datetimeFigureOut">
              <a:rPr lang="pt-PT" altLang="pt-PT" sz="800" smtClean="0">
                <a:latin typeface="Montserrat"/>
                <a:ea typeface="Montserrat"/>
              </a:rPr>
              <a:t>25/08/2025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normAutofit/>
          </a:bodyPr>
          <a:lstStyle/>
          <a:p>
            <a:fld id="{49AE70B2-8BF9-45C0-BB95-33D1B9D3A854}" type="slidenum">
              <a:rPr lang="pt-PT" altLang="pt-PT" smtClean="0">
                <a:latin typeface="Montserrat"/>
                <a:ea typeface="Montserrat"/>
              </a:rPr>
              <a:t>‹nº›</a:t>
            </a:fld>
            <a:endParaRPr lang="zh-CN" altLang="en-US"/>
          </a:p>
        </p:txBody>
      </p:sp>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fontScale="90000"/>
          </a:bodyPr>
          <a:lstStyle>
            <a:lvl1pPr algn="ctr">
              <a:defRPr sz="6000"/>
            </a:lvl1pPr>
          </a:lstStyle>
          <a:p>
            <a:pPr lvl="0"/>
            <a:r>
              <a:rPr lang="pt-PT" altLang="pt-PT">
                <a:latin typeface="Montserrat"/>
                <a:ea typeface="Montserrat"/>
                <a:sym typeface="+mn-ea"/>
              </a:rPr>
              <a:t>Clique aqui para editar</a:t>
            </a:r>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fontScale="97500" lnSpcReduction="10000"/>
          </a:bodyPr>
          <a:lstStyle>
            <a:lvl1pPr algn="ctr">
              <a:lnSpc>
                <a:spcPct val="110000"/>
              </a:lnSpc>
              <a:buNone/>
              <a:defRPr sz="2400" spc="200"/>
            </a:lvl1pPr>
          </a:lstStyle>
          <a:p>
            <a:pPr lvl="0"/>
            <a:r>
              <a:rPr lang="pt-PT" altLang="pt-PT">
                <a:latin typeface="Montserrat"/>
                <a:ea typeface="Montserrat"/>
              </a:rPr>
              <a:t>Clique aqui para editar estilos de texto mestre</a:t>
            </a:r>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和内容">
    <p:bg>
      <p:bgPr>
        <a:gradFill>
          <a:gsLst>
            <a:gs pos="0">
              <a:srgbClr val="FFFFFF"/>
            </a:gs>
            <a:gs pos="100000">
              <a:srgbClr val="FFFFFF"/>
            </a:gs>
            <a:gs pos="0">
              <a:srgbClr val="FFFFFF"/>
            </a:gs>
          </a:gsLst>
          <a:lin ang="5400000" scaled="1"/>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t" anchorCtr="0">
            <a:normAutofit/>
          </a:bodyPr>
          <a:lstStyle/>
          <a:p>
            <a:pPr lvl="0"/>
            <a:r>
              <a:rPr lang="pt-PT" altLang="pt-PT">
                <a:latin typeface="Montserrat"/>
                <a:ea typeface="Montserrat"/>
                <a:sym typeface="+mn-ea"/>
              </a:rPr>
              <a:t>Clique aqui para editar estilos</a:t>
            </a:r>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a:r>
              <a:rPr lang="pt-PT" altLang="pt-PT">
                <a:latin typeface="Montserrat"/>
                <a:ea typeface="Montserrat"/>
                <a:sym typeface="+mn-ea"/>
              </a:rPr>
              <a:t>Clique aqui para editar estilos de texto mestre</a:t>
            </a:r>
          </a:p>
          <a:p>
            <a:pPr lvl="1"/>
            <a:r>
              <a:rPr lang="pt-PT" altLang="pt-PT">
                <a:latin typeface="Montserrat"/>
                <a:ea typeface="Montserrat"/>
                <a:sym typeface="+mn-ea"/>
              </a:rPr>
              <a:t>segundo nível</a:t>
            </a:r>
          </a:p>
          <a:p>
            <a:pPr lvl="2"/>
            <a:r>
              <a:rPr lang="pt-PT" altLang="pt-PT">
                <a:latin typeface="Montserrat"/>
                <a:ea typeface="Montserrat"/>
                <a:sym typeface="+mn-ea"/>
              </a:rPr>
              <a:t>terceiro nivel</a:t>
            </a:r>
          </a:p>
          <a:p>
            <a:pPr lvl="3"/>
            <a:r>
              <a:rPr lang="pt-PT" altLang="pt-PT">
                <a:latin typeface="Montserrat"/>
                <a:ea typeface="Montserrat"/>
                <a:sym typeface="+mn-ea"/>
              </a:rPr>
              <a:t>quarto nível</a:t>
            </a:r>
          </a:p>
          <a:p>
            <a:pPr lvl="4"/>
            <a:r>
              <a:rPr lang="pt-PT" altLang="pt-PT">
                <a:latin typeface="Montserrat"/>
                <a:ea typeface="Montserrat"/>
                <a:sym typeface="+mn-ea"/>
              </a:rPr>
              <a:t>quinto nível</a:t>
            </a:r>
          </a:p>
        </p:txBody>
      </p:sp>
      <p:sp>
        <p:nvSpPr>
          <p:cNvPr id="4" name="日期占位符 3"/>
          <p:cNvSpPr>
            <a:spLocks noGrp="1"/>
          </p:cNvSpPr>
          <p:nvPr>
            <p:ph type="dt" sz="half" idx="10"/>
          </p:nvPr>
        </p:nvSpPr>
        <p:spPr/>
        <p:txBody>
          <a:bodyPr>
            <a:normAutofit/>
          </a:bodyPr>
          <a:lstStyle/>
          <a:p>
            <a:fld id="{760FBDFE-C587-4B4C-A407-44438C67B59E}" type="datetimeFigureOut">
              <a:rPr lang="pt-PT" altLang="pt-PT" sz="800" smtClean="0">
                <a:latin typeface="Montserrat"/>
                <a:ea typeface="Montserrat"/>
              </a:rPr>
              <a:t>25/08/2025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49AE70B2-8BF9-45C0-BB95-33D1B9D3A854}" type="slidenum">
              <a:rPr lang="pt-PT" altLang="pt-PT" smtClean="0">
                <a:latin typeface="Montserrat"/>
                <a:ea typeface="Montserrat"/>
              </a:rPr>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t" anchorCtr="0">
            <a:normAutofit/>
          </a:bodyPr>
          <a:lstStyle>
            <a:lvl1pPr>
              <a:defRPr sz="4400"/>
            </a:lvl1pPr>
          </a:lstStyle>
          <a:p>
            <a:r>
              <a:rPr lang="pt-PT" altLang="pt-PT" sz="4300">
                <a:latin typeface="Montserrat"/>
                <a:ea typeface="Montserrat"/>
              </a:rPr>
              <a:t>Clique aqui para editar</a:t>
            </a:r>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ltLang="pt-PT">
                <a:latin typeface="Montserrat"/>
                <a:ea typeface="Montserrat"/>
              </a:rPr>
              <a:t>clique aqui para editar o texto</a:t>
            </a:r>
          </a:p>
        </p:txBody>
      </p:sp>
      <p:sp>
        <p:nvSpPr>
          <p:cNvPr id="4" name="日期占位符 3"/>
          <p:cNvSpPr>
            <a:spLocks noGrp="1"/>
          </p:cNvSpPr>
          <p:nvPr>
            <p:ph type="dt" sz="half" idx="10"/>
          </p:nvPr>
        </p:nvSpPr>
        <p:spPr/>
        <p:txBody>
          <a:bodyPr>
            <a:normAutofit/>
          </a:bodyPr>
          <a:lstStyle/>
          <a:p>
            <a:fld id="{760FBDFE-C587-4B4C-A407-44438C67B59E}" type="datetimeFigureOut">
              <a:rPr lang="pt-PT" altLang="pt-PT" sz="800" smtClean="0">
                <a:latin typeface="Montserrat"/>
                <a:ea typeface="Montserrat"/>
              </a:rPr>
              <a:t>25/08/2025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49AE70B2-8BF9-45C0-BB95-33D1B9D3A854}" type="slidenum">
              <a:rPr lang="pt-PT" altLang="pt-PT" smtClean="0">
                <a:latin typeface="Montserrat"/>
                <a:ea typeface="Montserrat"/>
              </a:rPr>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t" anchorCtr="0">
            <a:normAutofit/>
          </a:bodyPr>
          <a:lstStyle/>
          <a:p>
            <a:pPr lvl="0"/>
            <a:r>
              <a:rPr lang="pt-PT" altLang="pt-PT">
                <a:latin typeface="Montserrat"/>
                <a:ea typeface="Montserrat"/>
                <a:sym typeface="+mn-ea"/>
              </a:rPr>
              <a:t>Clique aqui para editar estilos</a:t>
            </a:r>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a:r>
              <a:rPr lang="pt-PT" altLang="pt-PT">
                <a:latin typeface="Montserrat"/>
                <a:ea typeface="Montserrat"/>
                <a:sym typeface="+mn-ea"/>
              </a:rPr>
              <a:t>Clique aqui para</a:t>
            </a:r>
          </a:p>
          <a:p>
            <a:pPr lvl="1"/>
            <a:r>
              <a:rPr lang="pt-PT" altLang="pt-PT">
                <a:latin typeface="Montserrat"/>
                <a:ea typeface="Montserrat"/>
                <a:sym typeface="+mn-ea"/>
              </a:rPr>
              <a:t>segundo nível</a:t>
            </a:r>
          </a:p>
          <a:p>
            <a:pPr lvl="2"/>
            <a:r>
              <a:rPr lang="pt-PT" altLang="pt-PT">
                <a:latin typeface="Montserrat"/>
                <a:ea typeface="Montserrat"/>
                <a:sym typeface="+mn-ea"/>
              </a:rPr>
              <a:t>terceiro nivel</a:t>
            </a:r>
          </a:p>
          <a:p>
            <a:pPr lvl="3"/>
            <a:r>
              <a:rPr lang="pt-PT" altLang="pt-PT">
                <a:latin typeface="Montserrat"/>
                <a:ea typeface="Montserrat"/>
                <a:sym typeface="+mn-ea"/>
              </a:rPr>
              <a:t>quarto nível</a:t>
            </a:r>
          </a:p>
          <a:p>
            <a:pPr lvl="4"/>
            <a:r>
              <a:rPr lang="pt-PT" altLang="pt-PT">
                <a:latin typeface="Montserrat"/>
                <a:ea typeface="Montserrat"/>
                <a:sym typeface="+mn-ea"/>
              </a:rPr>
              <a:t>quinto nível</a:t>
            </a:r>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a:r>
              <a:rPr lang="pt-PT" altLang="pt-PT">
                <a:latin typeface="Montserrat"/>
                <a:ea typeface="Montserrat"/>
              </a:rPr>
              <a:t>Clique aqui para</a:t>
            </a:r>
          </a:p>
          <a:p>
            <a:pPr lvl="1"/>
            <a:r>
              <a:rPr lang="pt-PT" altLang="pt-PT">
                <a:latin typeface="Montserrat"/>
                <a:ea typeface="Montserrat"/>
              </a:rPr>
              <a:t>segundo nível</a:t>
            </a:r>
          </a:p>
          <a:p>
            <a:pPr lvl="2"/>
            <a:r>
              <a:rPr lang="pt-PT" altLang="pt-PT">
                <a:latin typeface="Montserrat"/>
                <a:ea typeface="Montserrat"/>
              </a:rPr>
              <a:t>terceiro nivel</a:t>
            </a:r>
          </a:p>
          <a:p>
            <a:pPr lvl="3"/>
            <a:r>
              <a:rPr lang="pt-PT" altLang="pt-PT">
                <a:latin typeface="Montserrat"/>
                <a:ea typeface="Montserrat"/>
              </a:rPr>
              <a:t>quarto nível</a:t>
            </a:r>
          </a:p>
          <a:p>
            <a:pPr lvl="4"/>
            <a:r>
              <a:rPr lang="pt-PT" altLang="pt-PT">
                <a:latin typeface="Montserrat"/>
                <a:ea typeface="Montserrat"/>
              </a:rPr>
              <a:t>quinto nível</a:t>
            </a:r>
          </a:p>
        </p:txBody>
      </p:sp>
      <p:sp>
        <p:nvSpPr>
          <p:cNvPr id="5" name="日期占位符 4"/>
          <p:cNvSpPr>
            <a:spLocks noGrp="1"/>
          </p:cNvSpPr>
          <p:nvPr>
            <p:ph type="dt" sz="half" idx="10"/>
          </p:nvPr>
        </p:nvSpPr>
        <p:spPr/>
        <p:txBody>
          <a:bodyPr>
            <a:normAutofit/>
          </a:bodyPr>
          <a:lstStyle/>
          <a:p>
            <a:fld id="{760FBDFE-C587-4B4C-A407-44438C67B59E}" type="datetimeFigureOut">
              <a:rPr lang="pt-PT" altLang="pt-PT" sz="800" smtClean="0">
                <a:latin typeface="Montserrat"/>
                <a:ea typeface="Montserrat"/>
              </a:rPr>
              <a:t>25/08/2025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49AE70B2-8BF9-45C0-BB95-33D1B9D3A854}" type="slidenum">
              <a:rPr lang="pt-PT" altLang="pt-PT" smtClean="0">
                <a:latin typeface="Montserrat"/>
                <a:ea typeface="Montserrat"/>
              </a:rPr>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t" anchorCtr="0">
            <a:normAutofit/>
          </a:bodyPr>
          <a:lstStyle/>
          <a:p>
            <a:pPr lvl="0"/>
            <a:r>
              <a:rPr lang="pt-PT" altLang="pt-PT">
                <a:latin typeface="Montserrat"/>
                <a:ea typeface="Montserrat"/>
                <a:sym typeface="+mn-ea"/>
              </a:rPr>
              <a:t>Clique aqui para editar estilos</a:t>
            </a:r>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ltLang="pt-PT">
                <a:latin typeface="Montserrat"/>
                <a:ea typeface="Montserrat"/>
              </a:rPr>
              <a:t>clique aqui para editar o texto</a:t>
            </a:r>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a:r>
              <a:rPr lang="pt-PT" altLang="pt-PT">
                <a:latin typeface="Montserrat"/>
                <a:ea typeface="Montserrat"/>
                <a:sym typeface="+mn-ea"/>
              </a:rPr>
              <a:t>Clique aqui para</a:t>
            </a:r>
          </a:p>
          <a:p>
            <a:pPr lvl="1"/>
            <a:r>
              <a:rPr lang="pt-PT" altLang="pt-PT">
                <a:latin typeface="Montserrat"/>
                <a:ea typeface="Montserrat"/>
                <a:sym typeface="+mn-ea"/>
              </a:rPr>
              <a:t>segundo nível</a:t>
            </a:r>
          </a:p>
          <a:p>
            <a:pPr lvl="2"/>
            <a:r>
              <a:rPr lang="pt-PT" altLang="pt-PT">
                <a:latin typeface="Montserrat"/>
                <a:ea typeface="Montserrat"/>
                <a:sym typeface="+mn-ea"/>
              </a:rPr>
              <a:t>terceiro nivel</a:t>
            </a:r>
          </a:p>
          <a:p>
            <a:pPr lvl="3"/>
            <a:r>
              <a:rPr lang="pt-PT" altLang="pt-PT">
                <a:latin typeface="Montserrat"/>
                <a:ea typeface="Montserrat"/>
                <a:sym typeface="+mn-ea"/>
              </a:rPr>
              <a:t>quarto nível</a:t>
            </a:r>
          </a:p>
          <a:p>
            <a:pPr lvl="4"/>
            <a:r>
              <a:rPr lang="pt-PT" altLang="pt-PT">
                <a:latin typeface="Montserrat"/>
                <a:ea typeface="Montserrat"/>
                <a:sym typeface="+mn-ea"/>
              </a:rPr>
              <a:t>quinto nível</a:t>
            </a:r>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ltLang="pt-PT">
                <a:latin typeface="Montserrat"/>
                <a:ea typeface="Montserrat"/>
                <a:sym typeface="+mn-ea"/>
              </a:rPr>
              <a:t>clique aqui para editar o texto</a:t>
            </a:r>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a:r>
              <a:rPr lang="pt-PT" altLang="pt-PT">
                <a:latin typeface="Montserrat"/>
                <a:ea typeface="Montserrat"/>
                <a:sym typeface="+mn-ea"/>
              </a:rPr>
              <a:t>Clique aqui para</a:t>
            </a:r>
          </a:p>
          <a:p>
            <a:pPr lvl="1"/>
            <a:r>
              <a:rPr lang="pt-PT" altLang="pt-PT">
                <a:latin typeface="Montserrat"/>
                <a:ea typeface="Montserrat"/>
                <a:sym typeface="+mn-ea"/>
              </a:rPr>
              <a:t>segundo nível</a:t>
            </a:r>
          </a:p>
          <a:p>
            <a:pPr lvl="2"/>
            <a:r>
              <a:rPr lang="pt-PT" altLang="pt-PT">
                <a:latin typeface="Montserrat"/>
                <a:ea typeface="Montserrat"/>
                <a:sym typeface="+mn-ea"/>
              </a:rPr>
              <a:t>terceiro nivel</a:t>
            </a:r>
          </a:p>
          <a:p>
            <a:pPr lvl="3"/>
            <a:r>
              <a:rPr lang="pt-PT" altLang="pt-PT">
                <a:latin typeface="Montserrat"/>
                <a:ea typeface="Montserrat"/>
                <a:sym typeface="+mn-ea"/>
              </a:rPr>
              <a:t>quarto nível</a:t>
            </a:r>
          </a:p>
          <a:p>
            <a:pPr lvl="4"/>
            <a:r>
              <a:rPr lang="pt-PT" altLang="pt-PT">
                <a:latin typeface="Montserrat"/>
                <a:ea typeface="Montserrat"/>
                <a:sym typeface="+mn-ea"/>
              </a:rPr>
              <a:t>quinto nível</a:t>
            </a:r>
          </a:p>
        </p:txBody>
      </p:sp>
      <p:sp>
        <p:nvSpPr>
          <p:cNvPr id="7" name="日期占位符 6"/>
          <p:cNvSpPr>
            <a:spLocks noGrp="1"/>
          </p:cNvSpPr>
          <p:nvPr>
            <p:ph type="dt" sz="half" idx="10"/>
          </p:nvPr>
        </p:nvSpPr>
        <p:spPr/>
        <p:txBody>
          <a:bodyPr>
            <a:normAutofit/>
          </a:bodyPr>
          <a:lstStyle/>
          <a:p>
            <a:fld id="{760FBDFE-C587-4B4C-A407-44438C67B59E}" type="datetimeFigureOut">
              <a:rPr lang="pt-PT" altLang="pt-PT" sz="800" smtClean="0">
                <a:latin typeface="Montserrat"/>
                <a:ea typeface="Montserrat"/>
              </a:rPr>
              <a:t>25/08/2025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normAutofit/>
          </a:bodyPr>
          <a:lstStyle/>
          <a:p>
            <a:fld id="{49AE70B2-8BF9-45C0-BB95-33D1B9D3A854}" type="slidenum">
              <a:rPr lang="pt-PT" altLang="pt-PT" smtClean="0">
                <a:latin typeface="Montserrat"/>
                <a:ea typeface="Montserrat"/>
              </a:rPr>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t" anchorCtr="0">
            <a:normAutofit/>
          </a:bodyPr>
          <a:lstStyle/>
          <a:p>
            <a:pPr lvl="0"/>
            <a:r>
              <a:rPr lang="pt-PT" altLang="pt-PT">
                <a:latin typeface="Montserrat"/>
                <a:ea typeface="Montserrat"/>
                <a:sym typeface="+mn-ea"/>
              </a:rPr>
              <a:t>Clique aqui para editar estilos</a:t>
            </a:r>
          </a:p>
        </p:txBody>
      </p:sp>
      <p:sp>
        <p:nvSpPr>
          <p:cNvPr id="3" name="日期占位符 2"/>
          <p:cNvSpPr>
            <a:spLocks noGrp="1"/>
          </p:cNvSpPr>
          <p:nvPr>
            <p:ph type="dt" sz="half" idx="10"/>
          </p:nvPr>
        </p:nvSpPr>
        <p:spPr/>
        <p:txBody>
          <a:bodyPr>
            <a:normAutofit/>
          </a:bodyPr>
          <a:lstStyle/>
          <a:p>
            <a:fld id="{760FBDFE-C587-4B4C-A407-44438C67B59E}" type="datetimeFigureOut">
              <a:rPr lang="pt-PT" altLang="pt-PT" sz="800" smtClean="0">
                <a:latin typeface="Montserrat"/>
                <a:ea typeface="Montserrat"/>
              </a:rPr>
              <a:t>25/08/2025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normAutofit/>
          </a:bodyPr>
          <a:lstStyle/>
          <a:p>
            <a:fld id="{49AE70B2-8BF9-45C0-BB95-33D1B9D3A854}" type="slidenum">
              <a:rPr lang="pt-PT" altLang="pt-PT" smtClean="0">
                <a:latin typeface="Montserrat"/>
                <a:ea typeface="Montserrat"/>
              </a:rPr>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normAutofit/>
          </a:bodyPr>
          <a:lstStyle/>
          <a:p>
            <a:fld id="{760FBDFE-C587-4B4C-A407-44438C67B59E}" type="datetimeFigureOut">
              <a:rPr lang="pt-PT" altLang="pt-PT" sz="800" smtClean="0">
                <a:latin typeface="Montserrat"/>
                <a:ea typeface="Montserrat"/>
              </a:rPr>
              <a:t>25/08/2025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normAutofit/>
          </a:bodyPr>
          <a:lstStyle/>
          <a:p>
            <a:fld id="{49AE70B2-8BF9-45C0-BB95-33D1B9D3A854}" type="slidenum">
              <a:rPr lang="pt-PT" altLang="pt-PT" smtClean="0">
                <a:latin typeface="Montserrat"/>
                <a:ea typeface="Montserrat"/>
              </a:rPr>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330" y="1555115"/>
            <a:ext cx="5233035" cy="4608195"/>
          </a:xfrm>
        </p:spPr>
        <p:txBody>
          <a:bodyPr vert="horz" lIns="90000" tIns="46800" rIns="90000" bIns="46800" rtlCol="0">
            <a:normAutofit/>
          </a:bodyPr>
          <a:lstStyle>
            <a:lvl1pPr>
              <a:buNone/>
              <a:defRPr sz="1600"/>
            </a:lvl1pPr>
          </a:lstStyle>
          <a:p>
            <a:pPr lvl="0"/>
            <a:endParaRPr>
              <a:sym typeface="+mn-ea"/>
            </a:endParaRPr>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a:r>
              <a:rPr lang="pt-PT" altLang="pt-PT">
                <a:latin typeface="Montserrat"/>
                <a:ea typeface="Montserrat"/>
                <a:sym typeface="+mn-ea"/>
              </a:rPr>
              <a:t>Clique aqui para</a:t>
            </a:r>
          </a:p>
        </p:txBody>
      </p:sp>
      <p:sp>
        <p:nvSpPr>
          <p:cNvPr id="5" name="日期占位符 4"/>
          <p:cNvSpPr>
            <a:spLocks noGrp="1"/>
          </p:cNvSpPr>
          <p:nvPr>
            <p:ph type="dt" sz="half" idx="10"/>
          </p:nvPr>
        </p:nvSpPr>
        <p:spPr/>
        <p:txBody>
          <a:bodyPr>
            <a:normAutofit/>
          </a:bodyPr>
          <a:lstStyle/>
          <a:p>
            <a:fld id="{9EFD9D74-47D9-4702-A33C-335B63B48DBF}" type="datetimeFigureOut">
              <a:rPr lang="pt-PT" altLang="pt-PT" sz="800" smtClean="0">
                <a:latin typeface="Montserrat"/>
                <a:ea typeface="Montserrat"/>
              </a:rPr>
              <a:t>25/08/2025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normAutofit/>
          </a:bodyPr>
          <a:lstStyle/>
          <a:p>
            <a:fld id="{FABC47A4-756D-490B-A52F-7D9E2C9FC05F}" type="slidenum">
              <a:rPr lang="pt-PT" altLang="pt-PT" smtClean="0">
                <a:latin typeface="Montserrat"/>
                <a:ea typeface="Montserrat"/>
              </a:rPr>
              <a:t>‹nº›</a:t>
            </a:fld>
            <a:endParaRPr lang="zh-CN" altLang="en-US"/>
          </a:p>
        </p:txBody>
      </p:sp>
      <p:sp>
        <p:nvSpPr>
          <p:cNvPr id="9" name="标题 8"/>
          <p:cNvSpPr>
            <a:spLocks noGrp="1"/>
          </p:cNvSpPr>
          <p:nvPr>
            <p:ph type="title"/>
          </p:nvPr>
        </p:nvSpPr>
        <p:spPr/>
        <p:txBody>
          <a:bodyPr>
            <a:normAutofit/>
          </a:bodyPr>
          <a:lstStyle/>
          <a:p>
            <a:r>
              <a:rPr lang="pt-PT" altLang="pt-PT">
                <a:latin typeface="Montserrat"/>
                <a:ea typeface="Montserrat"/>
              </a:rPr>
              <a:t>Clique aqui para editar estilos</a:t>
            </a:r>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vert" lIns="90000" tIns="46800" rIns="90000" bIns="46800" rtlCol="0" anchor="ctr" anchorCtr="0">
            <a:normAutofit/>
          </a:bodyPr>
          <a:lstStyle>
            <a:lvl1pPr>
              <a:buNone/>
              <a:defRPr sz="2800"/>
            </a:lvl1pPr>
          </a:lstStyle>
          <a:p>
            <a:pPr lvl="0"/>
            <a:r>
              <a:rPr lang="pt-PT" altLang="pt-PT">
                <a:latin typeface="Montserrat"/>
                <a:ea typeface="Montserrat"/>
                <a:sym typeface="+mn-ea"/>
              </a:rPr>
              <a:t>Clique aqui</a:t>
            </a:r>
          </a:p>
        </p:txBody>
      </p:sp>
      <p:sp>
        <p:nvSpPr>
          <p:cNvPr id="3" name="竖排文字占位符 2"/>
          <p:cNvSpPr>
            <a:spLocks noGrp="1"/>
          </p:cNvSpPr>
          <p:nvPr>
            <p:ph type="body" orient="vert" idx="1"/>
          </p:nvPr>
        </p:nvSpPr>
        <p:spPr>
          <a:xfrm>
            <a:off x="914400" y="914400"/>
            <a:ext cx="9169200" cy="5029200"/>
          </a:xfrm>
        </p:spPr>
        <p:txBody>
          <a:bodyPr vert="vert" lIns="46800" tIns="46800" rIns="46800" bIns="46800">
            <a:normAutofit/>
          </a:bodyPr>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pt-PT" altLang="pt-PT">
                <a:latin typeface="Montserrat"/>
                <a:ea typeface="Montserrat"/>
              </a:rPr>
              <a:t>Clique aqui para editar estilos</a:t>
            </a:r>
          </a:p>
          <a:p>
            <a:pPr lvl="1"/>
            <a:r>
              <a:rPr lang="pt-PT" altLang="pt-PT">
                <a:latin typeface="Montserrat"/>
                <a:ea typeface="Montserrat"/>
              </a:rPr>
              <a:t>segundo nível</a:t>
            </a:r>
          </a:p>
          <a:p>
            <a:pPr lvl="2"/>
            <a:r>
              <a:rPr lang="pt-PT" altLang="pt-PT">
                <a:latin typeface="Montserrat"/>
                <a:ea typeface="Montserrat"/>
              </a:rPr>
              <a:t>terceiro nivel</a:t>
            </a:r>
          </a:p>
          <a:p>
            <a:pPr lvl="3"/>
            <a:r>
              <a:rPr lang="pt-PT" altLang="pt-PT">
                <a:latin typeface="Montserrat"/>
                <a:ea typeface="Montserrat"/>
              </a:rPr>
              <a:t>quarto nível</a:t>
            </a:r>
          </a:p>
          <a:p>
            <a:pPr lvl="4"/>
            <a:r>
              <a:rPr lang="pt-PT" altLang="pt-PT">
                <a:latin typeface="Montserrat"/>
                <a:ea typeface="Montserrat"/>
              </a:rPr>
              <a:t>quinto nível</a:t>
            </a:r>
          </a:p>
        </p:txBody>
      </p:sp>
      <p:sp>
        <p:nvSpPr>
          <p:cNvPr id="4" name="日期占位符 3"/>
          <p:cNvSpPr>
            <a:spLocks noGrp="1"/>
          </p:cNvSpPr>
          <p:nvPr>
            <p:ph type="dt" sz="half" idx="10"/>
          </p:nvPr>
        </p:nvSpPr>
        <p:spPr/>
        <p:txBody>
          <a:bodyPr>
            <a:normAutofit/>
          </a:bodyPr>
          <a:lstStyle/>
          <a:p>
            <a:fld id="{760FBDFE-C587-4B4C-A407-44438C67B59E}" type="datetimeFigureOut">
              <a:rPr lang="pt-PT" altLang="pt-PT" sz="800" smtClean="0">
                <a:latin typeface="Montserrat"/>
                <a:ea typeface="Montserrat"/>
              </a:rPr>
              <a:t>25/08/2025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normAutofit/>
          </a:bodyPr>
          <a:lstStyle/>
          <a:p>
            <a:fld id="{49AE70B2-8BF9-45C0-BB95-33D1B9D3A854}" type="slidenum">
              <a:rPr lang="pt-PT" altLang="pt-PT" smtClean="0">
                <a:latin typeface="Montserrat"/>
                <a:ea typeface="Montserrat"/>
              </a:rPr>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8400" y="608400"/>
            <a:ext cx="10969200" cy="705600"/>
          </a:xfrm>
          <a:prstGeom prst="rect">
            <a:avLst/>
          </a:prstGeom>
        </p:spPr>
        <p:txBody>
          <a:bodyPr vert="horz" lIns="90170" tIns="46990" rIns="90170" bIns="46990" rtlCol="0" anchor="t" anchorCtr="0">
            <a:normAutofit/>
          </a:bodyPr>
          <a:lstStyle/>
          <a:p>
            <a:r>
              <a:rPr lang="pt-PT" altLang="pt-PT">
                <a:latin typeface="Montserrat"/>
                <a:ea typeface="Montserrat"/>
              </a:rPr>
              <a:t>Clique aqui para editar estilos</a:t>
            </a:r>
          </a:p>
        </p:txBody>
      </p:sp>
      <p:sp>
        <p:nvSpPr>
          <p:cNvPr id="3" name="文本占位符 2"/>
          <p:cNvSpPr>
            <a:spLocks noGrp="1"/>
          </p:cNvSpPr>
          <p:nvPr>
            <p:ph type="body" idx="1"/>
          </p:nvPr>
        </p:nvSpPr>
        <p:spPr>
          <a:xfrm>
            <a:off x="608400" y="1490400"/>
            <a:ext cx="10969200" cy="4759200"/>
          </a:xfrm>
          <a:prstGeom prst="rect">
            <a:avLst/>
          </a:prstGeom>
        </p:spPr>
        <p:txBody>
          <a:bodyPr vert="horz" lIns="90000" tIns="46800" rIns="90000" bIns="46800" rtlCol="0">
            <a:normAutofit/>
          </a:bodyPr>
          <a:lstStyle/>
          <a:p>
            <a:pPr lvl="0"/>
            <a:r>
              <a:rPr lang="pt-PT" altLang="pt-PT">
                <a:latin typeface="Montserrat"/>
                <a:ea typeface="Montserrat"/>
              </a:rPr>
              <a:t>Clique aqui para editar estilos de texto mestre</a:t>
            </a:r>
          </a:p>
          <a:p>
            <a:pPr lvl="1"/>
            <a:r>
              <a:rPr lang="pt-PT" altLang="pt-PT">
                <a:latin typeface="Montserrat"/>
                <a:ea typeface="Montserrat"/>
              </a:rPr>
              <a:t>segundo nível</a:t>
            </a:r>
          </a:p>
          <a:p>
            <a:pPr lvl="2"/>
            <a:r>
              <a:rPr lang="pt-PT" altLang="pt-PT">
                <a:latin typeface="Montserrat"/>
                <a:ea typeface="Montserrat"/>
              </a:rPr>
              <a:t>terceiro nivel</a:t>
            </a:r>
          </a:p>
          <a:p>
            <a:pPr lvl="3"/>
            <a:r>
              <a:rPr lang="pt-PT" altLang="pt-PT">
                <a:latin typeface="Montserrat"/>
                <a:ea typeface="Montserrat"/>
              </a:rPr>
              <a:t>quarto nível</a:t>
            </a:r>
          </a:p>
          <a:p>
            <a:pPr lvl="4"/>
            <a:r>
              <a:rPr lang="pt-PT" altLang="pt-PT">
                <a:latin typeface="Montserrat"/>
                <a:ea typeface="Montserrat"/>
              </a:rPr>
              <a:t>quinto nível</a:t>
            </a:r>
          </a:p>
        </p:txBody>
      </p:sp>
      <p:sp>
        <p:nvSpPr>
          <p:cNvPr id="4" name="日期占位符 3"/>
          <p:cNvSpPr>
            <a:spLocks noGrp="1"/>
          </p:cNvSpPr>
          <p:nvPr>
            <p:ph type="dt" sz="half" idx="2"/>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pt-PT" altLang="pt-PT" sz="800" smtClean="0">
                <a:latin typeface="Montserrat"/>
                <a:ea typeface="Montserrat"/>
              </a:rPr>
              <a:t>25/08/2025</a:t>
            </a:fld>
            <a:endParaRPr lang="zh-CN" altLang="en-US"/>
          </a:p>
        </p:txBody>
      </p:sp>
      <p:sp>
        <p:nvSpPr>
          <p:cNvPr id="5" name="页脚占位符 4"/>
          <p:cNvSpPr>
            <a:spLocks noGrp="1"/>
          </p:cNvSpPr>
          <p:nvPr>
            <p:ph type="ftr" sz="quarter" idx="3"/>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a:p>
        </p:txBody>
      </p:sp>
      <p:sp>
        <p:nvSpPr>
          <p:cNvPr id="6" name="灯片编号占位符 5"/>
          <p:cNvSpPr>
            <a:spLocks noGrp="1"/>
          </p:cNvSpPr>
          <p:nvPr>
            <p:ph type="sldNum" sz="quarter" idx="4"/>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pt-PT" altLang="pt-PT" smtClean="0">
                <a:latin typeface="Montserrat"/>
                <a:ea typeface="Montserrat"/>
              </a:rPr>
              <a:t>‹nº›</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Tm="1000">
        <p:random/>
      </p:transition>
    </mc:Choice>
    <mc:Fallback xmlns:p159="http://schemas.microsoft.com/office/powerpoint/2015/09/main" xmlns:p15="http://schemas.microsoft.com/office/powerpoint/2012/main" xmlns:a14="http://schemas.microsoft.com/office/drawing/2010/main" xmlns:wp="http://schemas.openxmlformats.org/drawingml/2006/wordprocessingDrawing" xmlns:w="http://schemas.openxmlformats.org/wordprocessingml/2006/main" xmlns:m="http://schemas.openxmlformats.org/officeDocument/2006/math" xmlns="">
      <p:transition spd="slow" advTm="1000">
        <p:random/>
      </p:transition>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5.png"/><Relationship Id="rId9" Type="http://schemas.openxmlformats.org/officeDocument/2006/relationships/image" Target="../media/image30.png"/></Relationships>
</file>

<file path=ppt/slides/_rels/slide1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4.png"/><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25.png"/><Relationship Id="rId9"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2.png"/><Relationship Id="rId7" Type="http://schemas.openxmlformats.org/officeDocument/2006/relationships/image" Target="../media/image45.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25.png"/><Relationship Id="rId10" Type="http://schemas.openxmlformats.org/officeDocument/2006/relationships/image" Target="../media/image48.png"/><Relationship Id="rId4" Type="http://schemas.openxmlformats.org/officeDocument/2006/relationships/image" Target="../media/image43.png"/><Relationship Id="rId9" Type="http://schemas.openxmlformats.org/officeDocument/2006/relationships/image" Target="../media/image47.png"/></Relationships>
</file>

<file path=ppt/slides/_rels/slide1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25.png"/><Relationship Id="rId7" Type="http://schemas.openxmlformats.org/officeDocument/2006/relationships/image" Target="../media/image53.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2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25.png"/><Relationship Id="rId7" Type="http://schemas.openxmlformats.org/officeDocument/2006/relationships/image" Target="../media/image6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1.png"/><Relationship Id="rId10" Type="http://schemas.openxmlformats.org/officeDocument/2006/relationships/image" Target="../media/image63.png"/><Relationship Id="rId4" Type="http://schemas.openxmlformats.org/officeDocument/2006/relationships/image" Target="../media/image50.png"/><Relationship Id="rId9" Type="http://schemas.openxmlformats.org/officeDocument/2006/relationships/image" Target="../media/image62.png"/></Relationships>
</file>

<file path=ppt/slides/_rels/slide2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72.png"/></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75.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81.png"/></Relationships>
</file>

<file path=ppt/slides/_rels/slide32.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5.png"/><Relationship Id="rId7" Type="http://schemas.openxmlformats.org/officeDocument/2006/relationships/image" Target="../media/image87.png"/><Relationship Id="rId2"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10" Type="http://schemas.openxmlformats.org/officeDocument/2006/relationships/image" Target="../media/image14.png"/><Relationship Id="rId4" Type="http://schemas.openxmlformats.org/officeDocument/2006/relationships/image" Target="../media/image86.png"/><Relationship Id="rId9" Type="http://schemas.openxmlformats.org/officeDocument/2006/relationships/image" Target="../media/image89.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descr="Pessoa na frente de um laptop&#10;&#10;Descrição gerada automaticamente">
            <a:extLst>
              <a:ext uri="{FF2B5EF4-FFF2-40B4-BE49-F238E27FC236}">
                <a16:creationId xmlns:a16="http://schemas.microsoft.com/office/drawing/2014/main" id="{FCF2E180-BF3E-5ED2-3216-AD0EAF38D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 y="-34932"/>
            <a:ext cx="6525157" cy="6481780"/>
          </a:xfrm>
          <a:prstGeom prst="rect">
            <a:avLst/>
          </a:prstGeom>
        </p:spPr>
      </p:pic>
      <p:grpSp>
        <p:nvGrpSpPr>
          <p:cNvPr id="5" name="组合 4"/>
          <p:cNvGrpSpPr/>
          <p:nvPr/>
        </p:nvGrpSpPr>
        <p:grpSpPr>
          <a:xfrm>
            <a:off x="3871924" y="-383540"/>
            <a:ext cx="6922689" cy="8069436"/>
            <a:chOff x="6928" y="-630"/>
            <a:chExt cx="12269" cy="12708"/>
          </a:xfrm>
        </p:grpSpPr>
        <p:sp>
          <p:nvSpPr>
            <p:cNvPr id="20" name="矩形 1"/>
            <p:cNvSpPr/>
            <p:nvPr/>
          </p:nvSpPr>
          <p:spPr>
            <a:xfrm>
              <a:off x="6990" y="-26"/>
              <a:ext cx="12207" cy="10827"/>
            </a:xfrm>
            <a:custGeom>
              <a:avLst/>
              <a:gdLst>
                <a:gd name="connsiteX0" fmla="*/ 0 w 5591151"/>
                <a:gd name="connsiteY0" fmla="*/ 0 h 6858000"/>
                <a:gd name="connsiteX1" fmla="*/ 5591151 w 5591151"/>
                <a:gd name="connsiteY1" fmla="*/ 0 h 6858000"/>
                <a:gd name="connsiteX2" fmla="*/ 5591151 w 5591151"/>
                <a:gd name="connsiteY2" fmla="*/ 6858000 h 6858000"/>
                <a:gd name="connsiteX3" fmla="*/ 0 w 5591151"/>
                <a:gd name="connsiteY3" fmla="*/ 6858000 h 6858000"/>
                <a:gd name="connsiteX4" fmla="*/ 0 w 5591151"/>
                <a:gd name="connsiteY4" fmla="*/ 0 h 6858000"/>
                <a:gd name="connsiteX0-1" fmla="*/ 1783080 w 7374231"/>
                <a:gd name="connsiteY0-2" fmla="*/ 0 h 6873240"/>
                <a:gd name="connsiteX1-3" fmla="*/ 7374231 w 7374231"/>
                <a:gd name="connsiteY1-4" fmla="*/ 0 h 6873240"/>
                <a:gd name="connsiteX2-5" fmla="*/ 7374231 w 7374231"/>
                <a:gd name="connsiteY2-6" fmla="*/ 6858000 h 6873240"/>
                <a:gd name="connsiteX3-7" fmla="*/ 0 w 7374231"/>
                <a:gd name="connsiteY3-8" fmla="*/ 6873240 h 6873240"/>
                <a:gd name="connsiteX4-9" fmla="*/ 1783080 w 7374231"/>
                <a:gd name="connsiteY4-10" fmla="*/ 0 h 6873240"/>
                <a:gd name="connsiteX0-11" fmla="*/ 3370313 w 8961464"/>
                <a:gd name="connsiteY0-12" fmla="*/ 0 h 6858000"/>
                <a:gd name="connsiteX1-13" fmla="*/ 8961464 w 8961464"/>
                <a:gd name="connsiteY1-14" fmla="*/ 0 h 6858000"/>
                <a:gd name="connsiteX2-15" fmla="*/ 8961464 w 8961464"/>
                <a:gd name="connsiteY2-16" fmla="*/ 6858000 h 6858000"/>
                <a:gd name="connsiteX3-17" fmla="*/ 0 w 8961464"/>
                <a:gd name="connsiteY3-18" fmla="*/ 6827520 h 6858000"/>
                <a:gd name="connsiteX4-19" fmla="*/ 3370313 w 8961464"/>
                <a:gd name="connsiteY4-20" fmla="*/ 0 h 6858000"/>
                <a:gd name="connsiteX0-21" fmla="*/ 3468290 w 9059441"/>
                <a:gd name="connsiteY0-22" fmla="*/ 0 h 6858000"/>
                <a:gd name="connsiteX1-23" fmla="*/ 9059441 w 9059441"/>
                <a:gd name="connsiteY1-24" fmla="*/ 0 h 6858000"/>
                <a:gd name="connsiteX2-25" fmla="*/ 9059441 w 9059441"/>
                <a:gd name="connsiteY2-26" fmla="*/ 6858000 h 6858000"/>
                <a:gd name="connsiteX3-27" fmla="*/ 0 w 9059441"/>
                <a:gd name="connsiteY3-28" fmla="*/ 6842760 h 6858000"/>
                <a:gd name="connsiteX4-29" fmla="*/ 3468290 w 9059441"/>
                <a:gd name="connsiteY4-30" fmla="*/ 0 h 6858000"/>
                <a:gd name="connsiteX0-31" fmla="*/ 3484848 w 9075999"/>
                <a:gd name="connsiteY0-32" fmla="*/ 0 h 6868518"/>
                <a:gd name="connsiteX1-33" fmla="*/ 9075999 w 9075999"/>
                <a:gd name="connsiteY1-34" fmla="*/ 0 h 6868518"/>
                <a:gd name="connsiteX2-35" fmla="*/ 9075999 w 9075999"/>
                <a:gd name="connsiteY2-36" fmla="*/ 6858000 h 6868518"/>
                <a:gd name="connsiteX3-37" fmla="*/ 0 w 9075999"/>
                <a:gd name="connsiteY3-38" fmla="*/ 6868518 h 6868518"/>
                <a:gd name="connsiteX4-39" fmla="*/ 3484848 w 9075999"/>
                <a:gd name="connsiteY4-40" fmla="*/ 0 h 6868518"/>
                <a:gd name="connsiteX0-41" fmla="*/ 3392550 w 9075999"/>
                <a:gd name="connsiteY0-42" fmla="*/ 0 h 6868518"/>
                <a:gd name="connsiteX1-43" fmla="*/ 9075999 w 9075999"/>
                <a:gd name="connsiteY1-44" fmla="*/ 0 h 6868518"/>
                <a:gd name="connsiteX2-45" fmla="*/ 9075999 w 9075999"/>
                <a:gd name="connsiteY2-46" fmla="*/ 6858000 h 6868518"/>
                <a:gd name="connsiteX3-47" fmla="*/ 0 w 9075999"/>
                <a:gd name="connsiteY3-48" fmla="*/ 6868518 h 6868518"/>
                <a:gd name="connsiteX4-49" fmla="*/ 3392550 w 9075999"/>
                <a:gd name="connsiteY4-50" fmla="*/ 0 h 6868518"/>
                <a:gd name="connsiteX0-51" fmla="*/ 3244873 w 9075999"/>
                <a:gd name="connsiteY0-52" fmla="*/ 0 h 6868518"/>
                <a:gd name="connsiteX1-53" fmla="*/ 9075999 w 9075999"/>
                <a:gd name="connsiteY1-54" fmla="*/ 0 h 6868518"/>
                <a:gd name="connsiteX2-55" fmla="*/ 9075999 w 9075999"/>
                <a:gd name="connsiteY2-56" fmla="*/ 6858000 h 6868518"/>
                <a:gd name="connsiteX3-57" fmla="*/ 0 w 9075999"/>
                <a:gd name="connsiteY3-58" fmla="*/ 6868518 h 6868518"/>
                <a:gd name="connsiteX4-59" fmla="*/ 3244873 w 9075999"/>
                <a:gd name="connsiteY4-60" fmla="*/ 0 h 68685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75999" h="6868518">
                  <a:moveTo>
                    <a:pt x="3244873" y="0"/>
                  </a:moveTo>
                  <a:lnTo>
                    <a:pt x="9075999" y="0"/>
                  </a:lnTo>
                  <a:lnTo>
                    <a:pt x="9075999" y="6858000"/>
                  </a:lnTo>
                  <a:lnTo>
                    <a:pt x="0" y="6868518"/>
                  </a:lnTo>
                  <a:lnTo>
                    <a:pt x="324487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1" name="矩形 19"/>
            <p:cNvSpPr/>
            <p:nvPr/>
          </p:nvSpPr>
          <p:spPr>
            <a:xfrm rot="12283493" flipH="1">
              <a:off x="6928" y="5068"/>
              <a:ext cx="1724" cy="7010"/>
            </a:xfrm>
            <a:custGeom>
              <a:avLst/>
              <a:gdLst>
                <a:gd name="connsiteX0" fmla="*/ 0 w 1080120"/>
                <a:gd name="connsiteY0" fmla="*/ 0 h 4908462"/>
                <a:gd name="connsiteX1" fmla="*/ 1080120 w 1080120"/>
                <a:gd name="connsiteY1" fmla="*/ 0 h 4908462"/>
                <a:gd name="connsiteX2" fmla="*/ 1080120 w 1080120"/>
                <a:gd name="connsiteY2" fmla="*/ 4908462 h 4908462"/>
                <a:gd name="connsiteX3" fmla="*/ 0 w 1080120"/>
                <a:gd name="connsiteY3" fmla="*/ 4908462 h 4908462"/>
                <a:gd name="connsiteX4" fmla="*/ 0 w 1080120"/>
                <a:gd name="connsiteY4" fmla="*/ 0 h 4908462"/>
                <a:gd name="connsiteX0-1" fmla="*/ 0 w 1086762"/>
                <a:gd name="connsiteY0-2" fmla="*/ 428885 h 4908462"/>
                <a:gd name="connsiteX1-3" fmla="*/ 1086762 w 1086762"/>
                <a:gd name="connsiteY1-4" fmla="*/ 0 h 4908462"/>
                <a:gd name="connsiteX2-5" fmla="*/ 1086762 w 1086762"/>
                <a:gd name="connsiteY2-6" fmla="*/ 4908462 h 4908462"/>
                <a:gd name="connsiteX3-7" fmla="*/ 6642 w 1086762"/>
                <a:gd name="connsiteY3-8" fmla="*/ 4908462 h 4908462"/>
                <a:gd name="connsiteX4-9" fmla="*/ 0 w 1086762"/>
                <a:gd name="connsiteY4-10" fmla="*/ 428885 h 4908462"/>
                <a:gd name="connsiteX0-11" fmla="*/ 0 w 1089940"/>
                <a:gd name="connsiteY0-12" fmla="*/ 0 h 4479577"/>
                <a:gd name="connsiteX1-13" fmla="*/ 1089940 w 1089940"/>
                <a:gd name="connsiteY1-14" fmla="*/ 826801 h 4479577"/>
                <a:gd name="connsiteX2-15" fmla="*/ 1086762 w 1089940"/>
                <a:gd name="connsiteY2-16" fmla="*/ 4479577 h 4479577"/>
                <a:gd name="connsiteX3-17" fmla="*/ 6642 w 1089940"/>
                <a:gd name="connsiteY3-18" fmla="*/ 4479577 h 4479577"/>
                <a:gd name="connsiteX4-19" fmla="*/ 0 w 1089940"/>
                <a:gd name="connsiteY4-20" fmla="*/ 0 h 4479577"/>
                <a:gd name="connsiteX0-21" fmla="*/ 0 w 1095020"/>
                <a:gd name="connsiteY0-22" fmla="*/ 0 h 4451231"/>
                <a:gd name="connsiteX1-23" fmla="*/ 1095020 w 1095020"/>
                <a:gd name="connsiteY1-24" fmla="*/ 798455 h 4451231"/>
                <a:gd name="connsiteX2-25" fmla="*/ 1091842 w 1095020"/>
                <a:gd name="connsiteY2-26" fmla="*/ 4451231 h 4451231"/>
                <a:gd name="connsiteX3-27" fmla="*/ 11722 w 1095020"/>
                <a:gd name="connsiteY3-28" fmla="*/ 4451231 h 4451231"/>
                <a:gd name="connsiteX4-29" fmla="*/ 0 w 1095020"/>
                <a:gd name="connsiteY4-30" fmla="*/ 0 h 44512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95020" h="4451231">
                  <a:moveTo>
                    <a:pt x="0" y="0"/>
                  </a:moveTo>
                  <a:lnTo>
                    <a:pt x="1095020" y="798455"/>
                  </a:lnTo>
                  <a:cubicBezTo>
                    <a:pt x="1093961" y="2016047"/>
                    <a:pt x="1092901" y="3233639"/>
                    <a:pt x="1091842" y="4451231"/>
                  </a:cubicBezTo>
                  <a:lnTo>
                    <a:pt x="11722" y="4451231"/>
                  </a:lnTo>
                  <a:cubicBezTo>
                    <a:pt x="7815" y="2967487"/>
                    <a:pt x="3907" y="1483744"/>
                    <a:pt x="0" y="0"/>
                  </a:cubicBezTo>
                  <a:close/>
                </a:path>
              </a:pathLst>
            </a:custGeom>
            <a:solidFill>
              <a:srgbClr val="1988F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3" name="矩形 2"/>
            <p:cNvSpPr/>
            <p:nvPr/>
          </p:nvSpPr>
          <p:spPr>
            <a:xfrm rot="1210606">
              <a:off x="8435" y="-630"/>
              <a:ext cx="1704" cy="7614"/>
            </a:xfrm>
            <a:custGeom>
              <a:avLst/>
              <a:gdLst>
                <a:gd name="connsiteX0" fmla="*/ 0 w 1080120"/>
                <a:gd name="connsiteY0" fmla="*/ 0 h 5749572"/>
                <a:gd name="connsiteX1" fmla="*/ 1080120 w 1080120"/>
                <a:gd name="connsiteY1" fmla="*/ 0 h 5749572"/>
                <a:gd name="connsiteX2" fmla="*/ 1080120 w 1080120"/>
                <a:gd name="connsiteY2" fmla="*/ 5749572 h 5749572"/>
                <a:gd name="connsiteX3" fmla="*/ 0 w 1080120"/>
                <a:gd name="connsiteY3" fmla="*/ 5749572 h 5749572"/>
                <a:gd name="connsiteX4" fmla="*/ 0 w 1080120"/>
                <a:gd name="connsiteY4" fmla="*/ 0 h 5749572"/>
                <a:gd name="connsiteX0-1" fmla="*/ 0 w 1080120"/>
                <a:gd name="connsiteY0-2" fmla="*/ 0 h 6404054"/>
                <a:gd name="connsiteX1-3" fmla="*/ 1080120 w 1080120"/>
                <a:gd name="connsiteY1-4" fmla="*/ 0 h 6404054"/>
                <a:gd name="connsiteX2-5" fmla="*/ 1062305 w 1080120"/>
                <a:gd name="connsiteY2-6" fmla="*/ 6404054 h 6404054"/>
                <a:gd name="connsiteX3-7" fmla="*/ 0 w 1080120"/>
                <a:gd name="connsiteY3-8" fmla="*/ 5749572 h 6404054"/>
                <a:gd name="connsiteX4-9" fmla="*/ 0 w 1080120"/>
                <a:gd name="connsiteY4-10" fmla="*/ 0 h 6404054"/>
                <a:gd name="connsiteX0-11" fmla="*/ 0 w 1086693"/>
                <a:gd name="connsiteY0-12" fmla="*/ 1480384 h 6404054"/>
                <a:gd name="connsiteX1-13" fmla="*/ 1086693 w 1086693"/>
                <a:gd name="connsiteY1-14" fmla="*/ 0 h 6404054"/>
                <a:gd name="connsiteX2-15" fmla="*/ 1068878 w 1086693"/>
                <a:gd name="connsiteY2-16" fmla="*/ 6404054 h 6404054"/>
                <a:gd name="connsiteX3-17" fmla="*/ 6573 w 1086693"/>
                <a:gd name="connsiteY3-18" fmla="*/ 5749572 h 6404054"/>
                <a:gd name="connsiteX4-19" fmla="*/ 0 w 1086693"/>
                <a:gd name="connsiteY4-20" fmla="*/ 1480384 h 6404054"/>
                <a:gd name="connsiteX0-21" fmla="*/ 0 w 1082330"/>
                <a:gd name="connsiteY0-22" fmla="*/ 422109 h 5345779"/>
                <a:gd name="connsiteX1-23" fmla="*/ 1082330 w 1082330"/>
                <a:gd name="connsiteY1-24" fmla="*/ 0 h 5345779"/>
                <a:gd name="connsiteX2-25" fmla="*/ 1068878 w 1082330"/>
                <a:gd name="connsiteY2-26" fmla="*/ 5345779 h 5345779"/>
                <a:gd name="connsiteX3-27" fmla="*/ 6573 w 1082330"/>
                <a:gd name="connsiteY3-28" fmla="*/ 4691297 h 5345779"/>
                <a:gd name="connsiteX4-29" fmla="*/ 0 w 1082330"/>
                <a:gd name="connsiteY4-30" fmla="*/ 422109 h 53457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2330" h="5345779">
                  <a:moveTo>
                    <a:pt x="0" y="422109"/>
                  </a:moveTo>
                  <a:lnTo>
                    <a:pt x="1082330" y="0"/>
                  </a:lnTo>
                  <a:cubicBezTo>
                    <a:pt x="1076392" y="2134685"/>
                    <a:pt x="1074816" y="3211094"/>
                    <a:pt x="1068878" y="5345779"/>
                  </a:cubicBezTo>
                  <a:lnTo>
                    <a:pt x="6573" y="4691297"/>
                  </a:lnTo>
                  <a:lnTo>
                    <a:pt x="0" y="422109"/>
                  </a:lnTo>
                  <a:close/>
                </a:path>
              </a:pathLst>
            </a:cu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cxnSp>
          <p:nvCxnSpPr>
            <p:cNvPr id="3" name="直接连接符 2"/>
            <p:cNvCxnSpPr/>
            <p:nvPr/>
          </p:nvCxnSpPr>
          <p:spPr>
            <a:xfrm flipV="1">
              <a:off x="9441" y="-47"/>
              <a:ext cx="2174" cy="5373"/>
            </a:xfrm>
            <a:prstGeom prst="line">
              <a:avLst/>
            </a:prstGeom>
            <a:ln>
              <a:solidFill>
                <a:srgbClr val="0973DD"/>
              </a:solidFill>
            </a:ln>
          </p:spPr>
          <p:style>
            <a:lnRef idx="1">
              <a:schemeClr val="accent1"/>
            </a:lnRef>
            <a:fillRef idx="0">
              <a:schemeClr val="accent1"/>
            </a:fillRef>
            <a:effectRef idx="0">
              <a:schemeClr val="accent1"/>
            </a:effectRef>
            <a:fontRef idx="minor">
              <a:schemeClr val="tx1"/>
            </a:fontRef>
          </p:style>
        </p:cxnSp>
      </p:grpSp>
      <p:sp>
        <p:nvSpPr>
          <p:cNvPr id="40" name="TextBox 59"/>
          <p:cNvSpPr>
            <a:spLocks noChangeArrowheads="1"/>
          </p:cNvSpPr>
          <p:nvPr/>
        </p:nvSpPr>
        <p:spPr bwMode="auto">
          <a:xfrm flipH="1">
            <a:off x="6160453" y="2476500"/>
            <a:ext cx="5749290" cy="716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orm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pt-PT" altLang="pt-PT" sz="4100" b="1" dirty="0">
                <a:solidFill>
                  <a:srgbClr val="0973DD"/>
                </a:solidFill>
                <a:latin typeface="Montserrat"/>
                <a:ea typeface="Montserrat"/>
                <a:cs typeface="+mn-ea"/>
                <a:sym typeface="Source Han Serif SC" panose="02020700000000000000" pitchFamily="18" charset="-122"/>
              </a:rPr>
              <a:t>Relatório de Análise</a:t>
            </a:r>
          </a:p>
        </p:txBody>
      </p:sp>
      <p:sp>
        <p:nvSpPr>
          <p:cNvPr id="41" name="Rectangle 4"/>
          <p:cNvSpPr txBox="1">
            <a:spLocks noChangeArrowheads="1"/>
          </p:cNvSpPr>
          <p:nvPr/>
        </p:nvSpPr>
        <p:spPr bwMode="auto">
          <a:xfrm>
            <a:off x="6072188" y="3498215"/>
            <a:ext cx="5925820" cy="8864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algn="ctr"/>
            <a:r>
              <a:rPr lang="pt-PT" altLang="pt-PT" sz="1400" b="0" dirty="0">
                <a:solidFill>
                  <a:schemeClr val="bg1">
                    <a:lumMod val="65000"/>
                  </a:schemeClr>
                </a:solidFill>
                <a:latin typeface="Montserrat"/>
                <a:ea typeface="Montserrat"/>
                <a:cs typeface="+mn-ea"/>
                <a:sym typeface="Source Han Serif SC" panose="02020700000000000000" pitchFamily="18" charset="-122"/>
              </a:rPr>
              <a:t>SIOPE 3º bimestre </a:t>
            </a:r>
          </a:p>
        </p:txBody>
      </p:sp>
      <p:sp>
        <p:nvSpPr>
          <p:cNvPr id="6" name="直角三角形 5"/>
          <p:cNvSpPr/>
          <p:nvPr/>
        </p:nvSpPr>
        <p:spPr>
          <a:xfrm>
            <a:off x="-37147" y="5213342"/>
            <a:ext cx="8010495" cy="1661804"/>
          </a:xfrm>
          <a:prstGeom prst="rtTriangle">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18" name="文本框 17"/>
          <p:cNvSpPr txBox="1"/>
          <p:nvPr/>
        </p:nvSpPr>
        <p:spPr>
          <a:xfrm>
            <a:off x="7081203" y="1857803"/>
            <a:ext cx="4828540" cy="350520"/>
          </a:xfrm>
          <a:prstGeom prst="rect">
            <a:avLst/>
          </a:prstGeom>
          <a:noFill/>
        </p:spPr>
        <p:txBody>
          <a:bodyPr wrap="square" rtlCol="0">
            <a:normAutofit fontScale="85000" lnSpcReduction="10000"/>
          </a:bodyPr>
          <a:lstStyle/>
          <a:p>
            <a:pPr algn="dist"/>
            <a:r>
              <a:rPr lang="pt-PT" altLang="pt-PT" sz="1700" spc="400" dirty="0">
                <a:solidFill>
                  <a:schemeClr val="tx1">
                    <a:lumMod val="65000"/>
                    <a:lumOff val="35000"/>
                  </a:schemeClr>
                </a:solidFill>
                <a:effectLst/>
                <a:uFillTx/>
                <a:latin typeface="Montserrat"/>
                <a:ea typeface="Montserrat"/>
                <a:cs typeface="+mn-ea"/>
                <a:sym typeface="Source Han Serif SC" panose="02020700000000000000" pitchFamily="18" charset="-122"/>
              </a:rPr>
              <a:t>Análise de prestação de contas</a:t>
            </a:r>
          </a:p>
        </p:txBody>
      </p:sp>
      <p:sp>
        <p:nvSpPr>
          <p:cNvPr id="54" name="直角三角形 53"/>
          <p:cNvSpPr/>
          <p:nvPr/>
        </p:nvSpPr>
        <p:spPr>
          <a:xfrm flipH="1">
            <a:off x="24765" y="5486400"/>
            <a:ext cx="12167235" cy="1371600"/>
          </a:xfrm>
          <a:prstGeom prst="rtTriangle">
            <a:avLst/>
          </a:prstGeom>
          <a:solidFill>
            <a:srgbClr val="429DF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pic>
        <p:nvPicPr>
          <p:cNvPr id="4" name="Google Shape;136;p13">
            <a:extLst>
              <a:ext uri="{FF2B5EF4-FFF2-40B4-BE49-F238E27FC236}">
                <a16:creationId xmlns:a16="http://schemas.microsoft.com/office/drawing/2014/main" id="{AE904865-BD35-4F98-581C-3C128AC1289D}"/>
              </a:ext>
            </a:extLst>
          </p:cNvPr>
          <p:cNvPicPr preferRelativeResize="0"/>
          <p:nvPr/>
        </p:nvPicPr>
        <p:blipFill>
          <a:blip r:embed="rId4">
            <a:alphaModFix/>
          </a:blip>
          <a:stretch>
            <a:fillRect/>
          </a:stretch>
        </p:blipFill>
        <p:spPr>
          <a:xfrm>
            <a:off x="8372592" y="0"/>
            <a:ext cx="3537151" cy="790401"/>
          </a:xfrm>
          <a:prstGeom prst="rect">
            <a:avLst/>
          </a:prstGeom>
          <a:noFill/>
          <a:ln>
            <a:noFill/>
          </a:ln>
        </p:spPr>
      </p:pic>
      <p:sp>
        <p:nvSpPr>
          <p:cNvPr id="2" name="直角三角形 5">
            <a:extLst>
              <a:ext uri="{FF2B5EF4-FFF2-40B4-BE49-F238E27FC236}">
                <a16:creationId xmlns:a16="http://schemas.microsoft.com/office/drawing/2014/main" id="{BE1A91EB-D31C-7B7D-DB53-570A7D55214A}"/>
              </a:ext>
            </a:extLst>
          </p:cNvPr>
          <p:cNvSpPr/>
          <p:nvPr/>
        </p:nvSpPr>
        <p:spPr>
          <a:xfrm>
            <a:off x="115253" y="5365742"/>
            <a:ext cx="8010495" cy="1661804"/>
          </a:xfrm>
          <a:prstGeom prst="rtTriangle">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CAC5F84B-5724-D98E-860C-6060B7D07495}"/>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80093690-6450-AF52-5E33-73D0A74CF5DB}"/>
              </a:ext>
            </a:extLst>
          </p:cNvPr>
          <p:cNvSpPr/>
          <p:nvPr/>
        </p:nvSpPr>
        <p:spPr>
          <a:xfrm>
            <a:off x="457200" y="212638"/>
            <a:ext cx="8301038" cy="346249"/>
          </a:xfrm>
          <a:prstGeom prst="rect">
            <a:avLst/>
          </a:prstGeom>
          <a:noFill/>
          <a:ln/>
        </p:spPr>
        <p:txBody>
          <a:bodyPr wrap="square" lIns="0" tIns="0" rIns="0" bIns="0" rtlCol="0" anchor="ctr">
            <a:spAutoFit/>
          </a:bodyPr>
          <a:lstStyle/>
          <a:p>
            <a:r>
              <a:rPr lang="pt-BR" sz="2250" b="1" dirty="0">
                <a:solidFill>
                  <a:srgbClr val="1E40AF"/>
                </a:solidFill>
                <a:latin typeface="Calibri" pitchFamily="34" charset="0"/>
                <a:ea typeface="Calibri" pitchFamily="34" charset="-122"/>
                <a:cs typeface="Calibri" pitchFamily="34" charset="-120"/>
              </a:rPr>
              <a:t>Panorama geral das Saídas de Recursos</a:t>
            </a:r>
            <a:endParaRPr lang="pt-BR" sz="2250" noProof="0" dirty="0"/>
          </a:p>
        </p:txBody>
      </p:sp>
      <p:sp>
        <p:nvSpPr>
          <p:cNvPr id="91" name="Shape 1">
            <a:extLst>
              <a:ext uri="{FF2B5EF4-FFF2-40B4-BE49-F238E27FC236}">
                <a16:creationId xmlns:a16="http://schemas.microsoft.com/office/drawing/2014/main" id="{4C82FFCA-DFB4-CD06-2708-E3DC510FEACE}"/>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AD2D8385-ABC5-B2FF-7148-AAEF955A53D3}"/>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3" name="Imagem 2" descr="Linha do tempo&#10;&#10;O conteúdo gerado por IA pode estar incorreto.">
            <a:extLst>
              <a:ext uri="{FF2B5EF4-FFF2-40B4-BE49-F238E27FC236}">
                <a16:creationId xmlns:a16="http://schemas.microsoft.com/office/drawing/2014/main" id="{B3B01B4C-C842-2602-CB6D-6D32B4D08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20725"/>
            <a:ext cx="5715000" cy="3333750"/>
          </a:xfrm>
          <a:prstGeom prst="rect">
            <a:avLst/>
          </a:prstGeom>
        </p:spPr>
      </p:pic>
      <p:pic>
        <p:nvPicPr>
          <p:cNvPr id="7" name="Imagem 6" descr="Interface gráfica do usuário, Texto, Aplicativo, Email&#10;&#10;O conteúdo gerado por IA pode estar incorreto.">
            <a:extLst>
              <a:ext uri="{FF2B5EF4-FFF2-40B4-BE49-F238E27FC236}">
                <a16:creationId xmlns:a16="http://schemas.microsoft.com/office/drawing/2014/main" id="{B61E2BD0-EF01-E7D4-ED09-5E34048C3E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354" y="3311612"/>
            <a:ext cx="5715000" cy="3333750"/>
          </a:xfrm>
          <a:prstGeom prst="rect">
            <a:avLst/>
          </a:prstGeom>
        </p:spPr>
      </p:pic>
      <p:sp>
        <p:nvSpPr>
          <p:cNvPr id="2" name="Shape 42">
            <a:extLst>
              <a:ext uri="{FF2B5EF4-FFF2-40B4-BE49-F238E27FC236}">
                <a16:creationId xmlns:a16="http://schemas.microsoft.com/office/drawing/2014/main" id="{C0AC49C4-35D1-A4D8-49E0-FE5EDEF3C44A}"/>
              </a:ext>
            </a:extLst>
          </p:cNvPr>
          <p:cNvSpPr/>
          <p:nvPr/>
        </p:nvSpPr>
        <p:spPr>
          <a:xfrm>
            <a:off x="6280354" y="728878"/>
            <a:ext cx="5715000" cy="809365"/>
          </a:xfrm>
          <a:prstGeom prst="rect">
            <a:avLst/>
          </a:prstGeom>
          <a:solidFill>
            <a:srgbClr val="FFFFFF"/>
          </a:solidFill>
          <a:ln/>
        </p:spPr>
        <p:txBody>
          <a:bodyPr/>
          <a:lstStyle/>
          <a:p>
            <a:endParaRPr lang="pt-BR" noProof="0" dirty="0"/>
          </a:p>
        </p:txBody>
      </p:sp>
      <p:sp>
        <p:nvSpPr>
          <p:cNvPr id="4" name="Text 43">
            <a:extLst>
              <a:ext uri="{FF2B5EF4-FFF2-40B4-BE49-F238E27FC236}">
                <a16:creationId xmlns:a16="http://schemas.microsoft.com/office/drawing/2014/main" id="{791333F4-CFAF-C591-EB91-E7017FF47FFD}"/>
              </a:ext>
            </a:extLst>
          </p:cNvPr>
          <p:cNvSpPr/>
          <p:nvPr/>
        </p:nvSpPr>
        <p:spPr>
          <a:xfrm>
            <a:off x="6615036" y="751454"/>
            <a:ext cx="1780635"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Informativo</a:t>
            </a:r>
            <a:endParaRPr lang="pt-BR" sz="1125" noProof="0" dirty="0"/>
          </a:p>
        </p:txBody>
      </p:sp>
      <p:pic>
        <p:nvPicPr>
          <p:cNvPr id="5" name="Image 16" descr="preencoded.png">
            <a:extLst>
              <a:ext uri="{FF2B5EF4-FFF2-40B4-BE49-F238E27FC236}">
                <a16:creationId xmlns:a16="http://schemas.microsoft.com/office/drawing/2014/main" id="{201144EF-6994-2E36-2270-A6DB96F87B9F}"/>
              </a:ext>
            </a:extLst>
          </p:cNvPr>
          <p:cNvPicPr>
            <a:picLocks noChangeAspect="1"/>
          </p:cNvPicPr>
          <p:nvPr/>
        </p:nvPicPr>
        <p:blipFill>
          <a:blip r:embed="rId4"/>
          <a:stretch>
            <a:fillRect/>
          </a:stretch>
        </p:blipFill>
        <p:spPr>
          <a:xfrm>
            <a:off x="6419738" y="768247"/>
            <a:ext cx="128588" cy="171450"/>
          </a:xfrm>
          <a:prstGeom prst="rect">
            <a:avLst/>
          </a:prstGeom>
        </p:spPr>
      </p:pic>
      <p:sp>
        <p:nvSpPr>
          <p:cNvPr id="6" name="Text 41">
            <a:extLst>
              <a:ext uri="{FF2B5EF4-FFF2-40B4-BE49-F238E27FC236}">
                <a16:creationId xmlns:a16="http://schemas.microsoft.com/office/drawing/2014/main" id="{D361F5E6-1C5A-F55C-E1D6-8CF5D37AA999}"/>
              </a:ext>
            </a:extLst>
          </p:cNvPr>
          <p:cNvSpPr/>
          <p:nvPr/>
        </p:nvSpPr>
        <p:spPr>
          <a:xfrm>
            <a:off x="6419738" y="1013252"/>
            <a:ext cx="5518011" cy="415498"/>
          </a:xfrm>
          <a:prstGeom prst="rect">
            <a:avLst/>
          </a:prstGeom>
          <a:noFill/>
          <a:ln/>
        </p:spPr>
        <p:txBody>
          <a:bodyPr wrap="square" lIns="0" tIns="0" rIns="0" bIns="0" rtlCol="0" anchor="ctr">
            <a:spAutoFit/>
          </a:bodyPr>
          <a:lstStyle/>
          <a:p>
            <a:pPr algn="just"/>
            <a:r>
              <a:rPr lang="pt-BR" sz="900" b="1" u="sng" dirty="0"/>
              <a:t>Despesas Pagas</a:t>
            </a:r>
            <a:r>
              <a:rPr lang="pt-BR" sz="900" noProof="0" dirty="0"/>
              <a:t> são </a:t>
            </a:r>
            <a:r>
              <a:rPr lang="pt-BR" sz="900" dirty="0"/>
              <a:t>referentes as saídas</a:t>
            </a:r>
            <a:r>
              <a:rPr lang="pt-BR" sz="900" noProof="0" dirty="0"/>
              <a:t> financeiros de pagamentos plenamente efetivados, excluindo as saídas financeiras de Ajustes pelo próprio FNDE e despesas canceladas ou anuladas. Vale destacar que apenas as Despesas Plenamente Pagas são </a:t>
            </a:r>
            <a:r>
              <a:rPr lang="pt-BR" sz="900" dirty="0"/>
              <a:t>apresentadas e registradas no SIOPE.</a:t>
            </a:r>
            <a:endParaRPr lang="pt-BR" sz="900" noProof="0" dirty="0"/>
          </a:p>
        </p:txBody>
      </p:sp>
    </p:spTree>
    <p:extLst>
      <p:ext uri="{BB962C8B-B14F-4D97-AF65-F5344CB8AC3E}">
        <p14:creationId xmlns:p14="http://schemas.microsoft.com/office/powerpoint/2010/main" val="54027690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C6511E63-F911-E2A4-79E4-64DACC565CA6}"/>
            </a:ext>
          </a:extLst>
        </p:cNvPr>
        <p:cNvGrpSpPr/>
        <p:nvPr/>
      </p:nvGrpSpPr>
      <p:grpSpPr>
        <a:xfrm>
          <a:off x="0" y="0"/>
          <a:ext cx="0" cy="0"/>
          <a:chOff x="0" y="0"/>
          <a:chExt cx="0" cy="0"/>
        </a:xfrm>
      </p:grpSpPr>
      <p:sp>
        <p:nvSpPr>
          <p:cNvPr id="5" name="Shape 21">
            <a:extLst>
              <a:ext uri="{FF2B5EF4-FFF2-40B4-BE49-F238E27FC236}">
                <a16:creationId xmlns:a16="http://schemas.microsoft.com/office/drawing/2014/main" id="{86FD7006-9B48-7DCC-AD0C-029964CF436A}"/>
              </a:ext>
            </a:extLst>
          </p:cNvPr>
          <p:cNvSpPr/>
          <p:nvPr/>
        </p:nvSpPr>
        <p:spPr>
          <a:xfrm>
            <a:off x="196643" y="558887"/>
            <a:ext cx="11798713" cy="4079788"/>
          </a:xfrm>
          <a:prstGeom prst="rect">
            <a:avLst/>
          </a:prstGeom>
          <a:solidFill>
            <a:srgbClr val="FFFFFF"/>
          </a:solidFill>
          <a:ln/>
        </p:spPr>
        <p:txBody>
          <a:bodyPr/>
          <a:lstStyle/>
          <a:p>
            <a:endParaRPr lang="pt-BR" sz="1000" noProof="0" dirty="0"/>
          </a:p>
        </p:txBody>
      </p:sp>
      <p:sp>
        <p:nvSpPr>
          <p:cNvPr id="10" name="Text 2">
            <a:extLst>
              <a:ext uri="{FF2B5EF4-FFF2-40B4-BE49-F238E27FC236}">
                <a16:creationId xmlns:a16="http://schemas.microsoft.com/office/drawing/2014/main" id="{678F0817-A85F-7E4E-6E31-1CB0759AE9D5}"/>
              </a:ext>
            </a:extLst>
          </p:cNvPr>
          <p:cNvSpPr/>
          <p:nvPr/>
        </p:nvSpPr>
        <p:spPr>
          <a:xfrm>
            <a:off x="457200" y="212638"/>
            <a:ext cx="8301038" cy="346249"/>
          </a:xfrm>
          <a:prstGeom prst="rect">
            <a:avLst/>
          </a:prstGeom>
          <a:noFill/>
          <a:ln/>
        </p:spPr>
        <p:txBody>
          <a:bodyPr wrap="square" lIns="0" tIns="0" rIns="0" bIns="0" rtlCol="0" anchor="ctr">
            <a:spAutoFit/>
          </a:bodyPr>
          <a:lstStyle/>
          <a:p>
            <a:r>
              <a:rPr lang="pt-BR" sz="2250" b="1" dirty="0">
                <a:solidFill>
                  <a:srgbClr val="1E40AF"/>
                </a:solidFill>
                <a:latin typeface="Calibri" pitchFamily="34" charset="0"/>
                <a:ea typeface="Calibri" pitchFamily="34" charset="-122"/>
                <a:cs typeface="Calibri" pitchFamily="34" charset="-120"/>
              </a:rPr>
              <a:t>Panorama geral das Saídas de Recursos - Ajustes</a:t>
            </a:r>
            <a:endParaRPr lang="pt-BR" sz="2250" noProof="0" dirty="0"/>
          </a:p>
        </p:txBody>
      </p:sp>
      <p:sp>
        <p:nvSpPr>
          <p:cNvPr id="91" name="Shape 1">
            <a:extLst>
              <a:ext uri="{FF2B5EF4-FFF2-40B4-BE49-F238E27FC236}">
                <a16:creationId xmlns:a16="http://schemas.microsoft.com/office/drawing/2014/main" id="{ED2E6774-FFD8-ADBA-C87F-98317D15F015}"/>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AD164A1D-28B0-1C78-E7DF-C59C3C758CD6}"/>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4" name="Imagem 3" descr="Uma imagem contendo Aplicativo&#10;&#10;O conteúdo gerado por IA pode estar incorreto.">
            <a:extLst>
              <a:ext uri="{FF2B5EF4-FFF2-40B4-BE49-F238E27FC236}">
                <a16:creationId xmlns:a16="http://schemas.microsoft.com/office/drawing/2014/main" id="{C56E921A-BA36-3881-5F6A-A2DA104F8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923925"/>
            <a:ext cx="11430000" cy="3714750"/>
          </a:xfrm>
          <a:prstGeom prst="rect">
            <a:avLst/>
          </a:prstGeom>
        </p:spPr>
      </p:pic>
      <p:pic>
        <p:nvPicPr>
          <p:cNvPr id="2" name="Image 3" descr="preencoded.png">
            <a:extLst>
              <a:ext uri="{FF2B5EF4-FFF2-40B4-BE49-F238E27FC236}">
                <a16:creationId xmlns:a16="http://schemas.microsoft.com/office/drawing/2014/main" id="{7B9BD9F8-3EC2-E0A3-A354-A12C7F18AD3E}"/>
              </a:ext>
            </a:extLst>
          </p:cNvPr>
          <p:cNvPicPr>
            <a:picLocks noChangeAspect="1"/>
          </p:cNvPicPr>
          <p:nvPr/>
        </p:nvPicPr>
        <p:blipFill>
          <a:blip r:embed="rId3"/>
          <a:stretch>
            <a:fillRect/>
          </a:stretch>
        </p:blipFill>
        <p:spPr>
          <a:xfrm>
            <a:off x="381000" y="748065"/>
            <a:ext cx="142875" cy="142875"/>
          </a:xfrm>
          <a:prstGeom prst="rect">
            <a:avLst/>
          </a:prstGeom>
        </p:spPr>
      </p:pic>
      <p:sp>
        <p:nvSpPr>
          <p:cNvPr id="3" name="Text 21">
            <a:extLst>
              <a:ext uri="{FF2B5EF4-FFF2-40B4-BE49-F238E27FC236}">
                <a16:creationId xmlns:a16="http://schemas.microsoft.com/office/drawing/2014/main" id="{33822391-0084-6656-A6DD-D137E4A05FB5}"/>
              </a:ext>
            </a:extLst>
          </p:cNvPr>
          <p:cNvSpPr/>
          <p:nvPr/>
        </p:nvSpPr>
        <p:spPr>
          <a:xfrm>
            <a:off x="581025" y="750801"/>
            <a:ext cx="5091112"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Detalhamento da</a:t>
            </a:r>
            <a:r>
              <a:rPr lang="pt-BR" sz="1125" b="1" dirty="0">
                <a:solidFill>
                  <a:srgbClr val="1D4ED8"/>
                </a:solidFill>
                <a:latin typeface="Calibri" pitchFamily="34" charset="0"/>
                <a:ea typeface="Calibri" pitchFamily="34" charset="-122"/>
                <a:cs typeface="Calibri" pitchFamily="34" charset="-120"/>
              </a:rPr>
              <a:t>s Saídas Financeiras (Extratos Bancários)</a:t>
            </a:r>
            <a:endParaRPr lang="pt-BR" sz="1125" noProof="0" dirty="0"/>
          </a:p>
        </p:txBody>
      </p:sp>
    </p:spTree>
    <p:extLst>
      <p:ext uri="{BB962C8B-B14F-4D97-AF65-F5344CB8AC3E}">
        <p14:creationId xmlns:p14="http://schemas.microsoft.com/office/powerpoint/2010/main" val="267149965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32C009FE-5D28-0D99-4827-3B9EFB53ED11}"/>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FB492CB6-F070-8219-9657-1A5FF8A4B650}"/>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Panorama Financeiro Geral</a:t>
            </a:r>
            <a:endParaRPr lang="pt-BR" sz="2250" noProof="0" dirty="0"/>
          </a:p>
        </p:txBody>
      </p:sp>
      <p:sp>
        <p:nvSpPr>
          <p:cNvPr id="3" name="Shape 42">
            <a:extLst>
              <a:ext uri="{FF2B5EF4-FFF2-40B4-BE49-F238E27FC236}">
                <a16:creationId xmlns:a16="http://schemas.microsoft.com/office/drawing/2014/main" id="{2008E28A-CC32-DDC0-1279-52775963ADEA}"/>
              </a:ext>
            </a:extLst>
          </p:cNvPr>
          <p:cNvSpPr/>
          <p:nvPr/>
        </p:nvSpPr>
        <p:spPr>
          <a:xfrm>
            <a:off x="196643" y="4108537"/>
            <a:ext cx="11798713" cy="2143125"/>
          </a:xfrm>
          <a:prstGeom prst="rect">
            <a:avLst/>
          </a:prstGeom>
          <a:solidFill>
            <a:srgbClr val="FFFFFF"/>
          </a:solidFill>
          <a:ln/>
        </p:spPr>
        <p:txBody>
          <a:bodyPr/>
          <a:lstStyle/>
          <a:p>
            <a:endParaRPr lang="pt-BR" noProof="0" dirty="0"/>
          </a:p>
        </p:txBody>
      </p:sp>
      <p:pic>
        <p:nvPicPr>
          <p:cNvPr id="4" name="Image 4" descr="preencoded.png">
            <a:extLst>
              <a:ext uri="{FF2B5EF4-FFF2-40B4-BE49-F238E27FC236}">
                <a16:creationId xmlns:a16="http://schemas.microsoft.com/office/drawing/2014/main" id="{D4123C74-F8FD-5210-0944-7DAA0C2E79BA}"/>
              </a:ext>
            </a:extLst>
          </p:cNvPr>
          <p:cNvPicPr>
            <a:picLocks noChangeAspect="1"/>
          </p:cNvPicPr>
          <p:nvPr/>
        </p:nvPicPr>
        <p:blipFill>
          <a:blip r:embed="rId2"/>
          <a:stretch>
            <a:fillRect/>
          </a:stretch>
        </p:blipFill>
        <p:spPr>
          <a:xfrm>
            <a:off x="353956" y="4291543"/>
            <a:ext cx="142875" cy="142875"/>
          </a:xfrm>
          <a:prstGeom prst="rect">
            <a:avLst/>
          </a:prstGeom>
        </p:spPr>
      </p:pic>
      <p:sp>
        <p:nvSpPr>
          <p:cNvPr id="5" name="Text 43">
            <a:extLst>
              <a:ext uri="{FF2B5EF4-FFF2-40B4-BE49-F238E27FC236}">
                <a16:creationId xmlns:a16="http://schemas.microsoft.com/office/drawing/2014/main" id="{1767AF36-4180-C2B3-774C-C60173258A92}"/>
              </a:ext>
            </a:extLst>
          </p:cNvPr>
          <p:cNvSpPr/>
          <p:nvPr/>
        </p:nvSpPr>
        <p:spPr>
          <a:xfrm>
            <a:off x="536554" y="4280551"/>
            <a:ext cx="1780635"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Verificação de Conformidade</a:t>
            </a:r>
            <a:endParaRPr lang="pt-BR" sz="1125" noProof="0" dirty="0"/>
          </a:p>
        </p:txBody>
      </p:sp>
      <p:sp>
        <p:nvSpPr>
          <p:cNvPr id="35" name="Shape 71">
            <a:extLst>
              <a:ext uri="{FF2B5EF4-FFF2-40B4-BE49-F238E27FC236}">
                <a16:creationId xmlns:a16="http://schemas.microsoft.com/office/drawing/2014/main" id="{E41D4836-D7A8-30DF-BAB1-7E7645B6456A}"/>
              </a:ext>
            </a:extLst>
          </p:cNvPr>
          <p:cNvSpPr/>
          <p:nvPr/>
        </p:nvSpPr>
        <p:spPr>
          <a:xfrm>
            <a:off x="353956" y="5797226"/>
            <a:ext cx="11493299" cy="357188"/>
          </a:xfrm>
          <a:prstGeom prst="rect">
            <a:avLst/>
          </a:prstGeom>
          <a:solidFill>
            <a:srgbClr val="ECFDF5"/>
          </a:solidFill>
          <a:ln w="99">
            <a:solidFill>
              <a:srgbClr val="A7F3D0"/>
            </a:solidFill>
            <a:prstDash val="solid"/>
          </a:ln>
        </p:spPr>
        <p:txBody>
          <a:bodyPr/>
          <a:lstStyle/>
          <a:p>
            <a:endParaRPr lang="pt-BR" noProof="0" dirty="0"/>
          </a:p>
        </p:txBody>
      </p:sp>
      <p:pic>
        <p:nvPicPr>
          <p:cNvPr id="36" name="Image 5" descr="preencoded.png">
            <a:extLst>
              <a:ext uri="{FF2B5EF4-FFF2-40B4-BE49-F238E27FC236}">
                <a16:creationId xmlns:a16="http://schemas.microsoft.com/office/drawing/2014/main" id="{A03D300F-0C06-FD4D-EF69-A8B77CD0B0F0}"/>
              </a:ext>
            </a:extLst>
          </p:cNvPr>
          <p:cNvPicPr>
            <a:picLocks noChangeAspect="1"/>
          </p:cNvPicPr>
          <p:nvPr/>
        </p:nvPicPr>
        <p:blipFill>
          <a:blip r:embed="rId3"/>
          <a:stretch>
            <a:fillRect/>
          </a:stretch>
        </p:blipFill>
        <p:spPr>
          <a:xfrm>
            <a:off x="1973414" y="5846931"/>
            <a:ext cx="114300" cy="114300"/>
          </a:xfrm>
          <a:prstGeom prst="rect">
            <a:avLst/>
          </a:prstGeom>
        </p:spPr>
      </p:pic>
      <p:sp>
        <p:nvSpPr>
          <p:cNvPr id="37" name="Text 72">
            <a:extLst>
              <a:ext uri="{FF2B5EF4-FFF2-40B4-BE49-F238E27FC236}">
                <a16:creationId xmlns:a16="http://schemas.microsoft.com/office/drawing/2014/main" id="{C08F224C-5E3B-7DDA-348D-26CD0691E514}"/>
              </a:ext>
            </a:extLst>
          </p:cNvPr>
          <p:cNvSpPr/>
          <p:nvPr/>
        </p:nvSpPr>
        <p:spPr>
          <a:xfrm>
            <a:off x="1963455" y="5842083"/>
            <a:ext cx="7968872" cy="276999"/>
          </a:xfrm>
          <a:prstGeom prst="rect">
            <a:avLst/>
          </a:prstGeom>
          <a:noFill/>
          <a:ln/>
        </p:spPr>
        <p:txBody>
          <a:bodyPr wrap="square" lIns="0" tIns="0" rIns="0" bIns="0" rtlCol="0" anchor="ctr">
            <a:spAutoFit/>
          </a:bodyPr>
          <a:lstStyle/>
          <a:p>
            <a:pPr marL="0" indent="0" algn="ctr">
              <a:buNone/>
            </a:pPr>
            <a:r>
              <a:rPr lang="pt-BR" sz="900" b="1" noProof="0" dirty="0">
                <a:solidFill>
                  <a:srgbClr val="065F46"/>
                </a:solidFill>
                <a:latin typeface="Calibri" pitchFamily="34" charset="0"/>
                <a:ea typeface="Calibri" pitchFamily="34" charset="-122"/>
                <a:cs typeface="Calibri" pitchFamily="34" charset="-120"/>
              </a:rPr>
              <a:t>Todos os valores da Movimentação do Fundo lançados no SIOPE/MAVS correspondem aos valores dos extratos bancários. Mas deve-se ater aos centavos de arredondamento.</a:t>
            </a:r>
            <a:endParaRPr lang="pt-BR" sz="900" noProof="0" dirty="0"/>
          </a:p>
        </p:txBody>
      </p:sp>
      <p:sp>
        <p:nvSpPr>
          <p:cNvPr id="91" name="Shape 1">
            <a:extLst>
              <a:ext uri="{FF2B5EF4-FFF2-40B4-BE49-F238E27FC236}">
                <a16:creationId xmlns:a16="http://schemas.microsoft.com/office/drawing/2014/main" id="{EE673259-10C9-F972-77B8-C652594BD4E1}"/>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BEECEB37-DCBD-9256-50F2-10F2529A1FEE}"/>
              </a:ext>
            </a:extLst>
          </p:cNvPr>
          <p:cNvSpPr/>
          <p:nvPr/>
        </p:nvSpPr>
        <p:spPr>
          <a:xfrm>
            <a:off x="10891587" y="-685801"/>
            <a:ext cx="2143125" cy="2143125"/>
          </a:xfrm>
          <a:prstGeom prst="ellipse">
            <a:avLst/>
          </a:prstGeom>
          <a:solidFill>
            <a:srgbClr val="3B82F6">
              <a:alpha val="5000"/>
            </a:srgbClr>
          </a:solidFill>
          <a:ln/>
        </p:spPr>
        <p:txBody>
          <a:bodyPr/>
          <a:lstStyle/>
          <a:p>
            <a:endParaRPr lang="pt-BR" noProof="0" dirty="0"/>
          </a:p>
        </p:txBody>
      </p:sp>
      <p:sp>
        <p:nvSpPr>
          <p:cNvPr id="104" name="Shape 21">
            <a:extLst>
              <a:ext uri="{FF2B5EF4-FFF2-40B4-BE49-F238E27FC236}">
                <a16:creationId xmlns:a16="http://schemas.microsoft.com/office/drawing/2014/main" id="{222AF05C-C4DC-A9BB-2777-341FFCF8D36F}"/>
              </a:ext>
            </a:extLst>
          </p:cNvPr>
          <p:cNvSpPr/>
          <p:nvPr/>
        </p:nvSpPr>
        <p:spPr>
          <a:xfrm>
            <a:off x="196642" y="897429"/>
            <a:ext cx="11798713" cy="2909572"/>
          </a:xfrm>
          <a:prstGeom prst="rect">
            <a:avLst/>
          </a:prstGeom>
          <a:solidFill>
            <a:srgbClr val="FFFFFF"/>
          </a:solidFill>
          <a:ln/>
        </p:spPr>
        <p:txBody>
          <a:bodyPr/>
          <a:lstStyle/>
          <a:p>
            <a:endParaRPr lang="pt-BR" sz="1000" noProof="0" dirty="0"/>
          </a:p>
        </p:txBody>
      </p:sp>
      <p:pic>
        <p:nvPicPr>
          <p:cNvPr id="105" name="Image 6" descr="preencoded.png">
            <a:extLst>
              <a:ext uri="{FF2B5EF4-FFF2-40B4-BE49-F238E27FC236}">
                <a16:creationId xmlns:a16="http://schemas.microsoft.com/office/drawing/2014/main" id="{EB5EFDF1-8C2F-0221-D417-F792AD8572A3}"/>
              </a:ext>
            </a:extLst>
          </p:cNvPr>
          <p:cNvPicPr>
            <a:picLocks noChangeAspect="1"/>
          </p:cNvPicPr>
          <p:nvPr/>
        </p:nvPicPr>
        <p:blipFill>
          <a:blip r:embed="rId4"/>
          <a:stretch>
            <a:fillRect/>
          </a:stretch>
        </p:blipFill>
        <p:spPr>
          <a:xfrm>
            <a:off x="237931" y="1129214"/>
            <a:ext cx="142875" cy="142875"/>
          </a:xfrm>
          <a:prstGeom prst="rect">
            <a:avLst/>
          </a:prstGeom>
        </p:spPr>
      </p:pic>
      <p:sp>
        <p:nvSpPr>
          <p:cNvPr id="106" name="Text 22">
            <a:extLst>
              <a:ext uri="{FF2B5EF4-FFF2-40B4-BE49-F238E27FC236}">
                <a16:creationId xmlns:a16="http://schemas.microsoft.com/office/drawing/2014/main" id="{947B9CFA-B09F-3F26-FFE7-8EEC4C1A0BDA}"/>
              </a:ext>
            </a:extLst>
          </p:cNvPr>
          <p:cNvSpPr/>
          <p:nvPr/>
        </p:nvSpPr>
        <p:spPr>
          <a:xfrm>
            <a:off x="437956" y="1102114"/>
            <a:ext cx="3703122" cy="184666"/>
          </a:xfrm>
          <a:prstGeom prst="rect">
            <a:avLst/>
          </a:prstGeom>
          <a:noFill/>
          <a:ln/>
        </p:spPr>
        <p:txBody>
          <a:bodyPr wrap="square" lIns="0" tIns="0" rIns="0" bIns="0" rtlCol="0" anchor="ctr">
            <a:spAutoFit/>
          </a:bodyPr>
          <a:lstStyle/>
          <a:p>
            <a:pPr marL="0" indent="0">
              <a:buNone/>
            </a:pPr>
            <a:r>
              <a:rPr lang="pt-BR" sz="1200" b="1" noProof="0" dirty="0">
                <a:solidFill>
                  <a:srgbClr val="1D4ED8"/>
                </a:solidFill>
                <a:latin typeface="Calibri" pitchFamily="34" charset="0"/>
                <a:ea typeface="Calibri" pitchFamily="34" charset="-122"/>
                <a:cs typeface="Calibri" pitchFamily="34" charset="-120"/>
              </a:rPr>
              <a:t>Detalhamento da Movimentação Financeira (SIOPE)</a:t>
            </a:r>
            <a:endParaRPr lang="pt-BR" sz="1200" noProof="0" dirty="0"/>
          </a:p>
        </p:txBody>
      </p:sp>
      <p:sp>
        <p:nvSpPr>
          <p:cNvPr id="133" name="Text 49">
            <a:extLst>
              <a:ext uri="{FF2B5EF4-FFF2-40B4-BE49-F238E27FC236}">
                <a16:creationId xmlns:a16="http://schemas.microsoft.com/office/drawing/2014/main" id="{12F97F90-1257-CBE2-C1B0-A440695B6E46}"/>
              </a:ext>
            </a:extLst>
          </p:cNvPr>
          <p:cNvSpPr/>
          <p:nvPr/>
        </p:nvSpPr>
        <p:spPr>
          <a:xfrm>
            <a:off x="680576" y="3397628"/>
            <a:ext cx="5231068" cy="153888"/>
          </a:xfrm>
          <a:prstGeom prst="rect">
            <a:avLst/>
          </a:prstGeom>
          <a:noFill/>
          <a:ln/>
        </p:spPr>
        <p:txBody>
          <a:bodyPr wrap="square" lIns="0" tIns="0" rIns="0" bIns="0" rtlCol="0" anchor="ctr">
            <a:spAutoFit/>
          </a:bodyPr>
          <a:lstStyle/>
          <a:p>
            <a:pPr marL="0" indent="0" algn="r">
              <a:buNone/>
            </a:pPr>
            <a:r>
              <a:rPr lang="pt-BR" sz="1000" noProof="0" dirty="0">
                <a:solidFill>
                  <a:srgbClr val="6B7280"/>
                </a:solidFill>
                <a:latin typeface="Calibri" pitchFamily="34" charset="0"/>
                <a:ea typeface="Calibri" pitchFamily="34" charset="-122"/>
                <a:cs typeface="Calibri" pitchFamily="34" charset="-120"/>
              </a:rPr>
              <a:t>Fonte: RREO - SIOPE 3º Bimestre de 2025</a:t>
            </a:r>
            <a:endParaRPr lang="pt-BR" sz="1000" noProof="0" dirty="0"/>
          </a:p>
        </p:txBody>
      </p:sp>
      <p:sp>
        <p:nvSpPr>
          <p:cNvPr id="8" name="Shape 85">
            <a:extLst>
              <a:ext uri="{FF2B5EF4-FFF2-40B4-BE49-F238E27FC236}">
                <a16:creationId xmlns:a16="http://schemas.microsoft.com/office/drawing/2014/main" id="{A1BF1323-1BFE-23F8-2595-1B10E3B7C3C9}"/>
              </a:ext>
            </a:extLst>
          </p:cNvPr>
          <p:cNvSpPr/>
          <p:nvPr/>
        </p:nvSpPr>
        <p:spPr>
          <a:xfrm>
            <a:off x="6300039" y="2869705"/>
            <a:ext cx="5603144" cy="373594"/>
          </a:xfrm>
          <a:prstGeom prst="rect">
            <a:avLst/>
          </a:prstGeom>
          <a:solidFill>
            <a:srgbClr val="FFFBEB"/>
          </a:solidFill>
          <a:ln w="99">
            <a:solidFill>
              <a:srgbClr val="FDE68A"/>
            </a:solidFill>
            <a:prstDash val="solid"/>
          </a:ln>
        </p:spPr>
        <p:txBody>
          <a:bodyPr/>
          <a:lstStyle/>
          <a:p>
            <a:endParaRPr lang="pt-BR" noProof="0" dirty="0"/>
          </a:p>
        </p:txBody>
      </p:sp>
      <p:sp>
        <p:nvSpPr>
          <p:cNvPr id="9" name="Text 87">
            <a:extLst>
              <a:ext uri="{FF2B5EF4-FFF2-40B4-BE49-F238E27FC236}">
                <a16:creationId xmlns:a16="http://schemas.microsoft.com/office/drawing/2014/main" id="{750BE100-1448-F41E-97A5-C2F116793DF3}"/>
              </a:ext>
            </a:extLst>
          </p:cNvPr>
          <p:cNvSpPr/>
          <p:nvPr/>
        </p:nvSpPr>
        <p:spPr>
          <a:xfrm>
            <a:off x="6527801" y="2902305"/>
            <a:ext cx="5375382" cy="276999"/>
          </a:xfrm>
          <a:prstGeom prst="rect">
            <a:avLst/>
          </a:prstGeom>
          <a:noFill/>
          <a:ln/>
        </p:spPr>
        <p:txBody>
          <a:bodyPr wrap="square" lIns="0" tIns="0" rIns="0" bIns="0" rtlCol="0" anchor="ctr">
            <a:spAutoFit/>
          </a:bodyPr>
          <a:lstStyle/>
          <a:p>
            <a:pPr marL="0" indent="0" algn="ctr">
              <a:buNone/>
            </a:pPr>
            <a:r>
              <a:rPr lang="pt-BR" sz="900" noProof="0" dirty="0">
                <a:solidFill>
                  <a:srgbClr val="92400E"/>
                </a:solidFill>
                <a:latin typeface="Calibri" pitchFamily="34" charset="0"/>
                <a:ea typeface="Calibri" pitchFamily="34" charset="-122"/>
                <a:cs typeface="Calibri" pitchFamily="34" charset="-120"/>
              </a:rPr>
              <a:t>Há ajustes, </a:t>
            </a:r>
            <a:r>
              <a:rPr lang="pt-BR" sz="900" dirty="0">
                <a:solidFill>
                  <a:srgbClr val="92400E"/>
                </a:solidFill>
                <a:latin typeface="Calibri" pitchFamily="34" charset="0"/>
                <a:ea typeface="Calibri" pitchFamily="34" charset="-122"/>
                <a:cs typeface="Calibri" pitchFamily="34" charset="-120"/>
              </a:rPr>
              <a:t>que, </a:t>
            </a:r>
            <a:r>
              <a:rPr lang="pt-BR" sz="900" noProof="0" dirty="0">
                <a:solidFill>
                  <a:srgbClr val="92400E"/>
                </a:solidFill>
                <a:latin typeface="Calibri" pitchFamily="34" charset="0"/>
                <a:ea typeface="Calibri" pitchFamily="34" charset="-122"/>
                <a:cs typeface="Calibri" pitchFamily="34" charset="-120"/>
              </a:rPr>
              <a:t>de acordo com os técnicos da SEED, tratam-se, para os positivos, de despesas regularizadas na competência, mas não pagas e, para os negativos, de despesas não regularizadas na competência, mas pagas.</a:t>
            </a:r>
            <a:endParaRPr lang="pt-BR" sz="900" noProof="0" dirty="0"/>
          </a:p>
        </p:txBody>
      </p:sp>
      <p:pic>
        <p:nvPicPr>
          <p:cNvPr id="11" name="Image 6" descr="preencoded.png">
            <a:extLst>
              <a:ext uri="{FF2B5EF4-FFF2-40B4-BE49-F238E27FC236}">
                <a16:creationId xmlns:a16="http://schemas.microsoft.com/office/drawing/2014/main" id="{3E5B433D-1039-777C-9CC7-50CD5274DC3E}"/>
              </a:ext>
            </a:extLst>
          </p:cNvPr>
          <p:cNvPicPr>
            <a:picLocks noChangeAspect="1"/>
          </p:cNvPicPr>
          <p:nvPr/>
        </p:nvPicPr>
        <p:blipFill>
          <a:blip r:embed="rId5"/>
          <a:stretch>
            <a:fillRect/>
          </a:stretch>
        </p:blipFill>
        <p:spPr>
          <a:xfrm>
            <a:off x="6356770" y="2983654"/>
            <a:ext cx="114300" cy="114300"/>
          </a:xfrm>
          <a:prstGeom prst="rect">
            <a:avLst/>
          </a:prstGeom>
        </p:spPr>
      </p:pic>
      <p:pic>
        <p:nvPicPr>
          <p:cNvPr id="7" name="Imagem 6" descr="Interface gráfica do usuário, Aplicativo&#10;&#10;O conteúdo gerado por IA pode estar incorreto.">
            <a:extLst>
              <a:ext uri="{FF2B5EF4-FFF2-40B4-BE49-F238E27FC236}">
                <a16:creationId xmlns:a16="http://schemas.microsoft.com/office/drawing/2014/main" id="{33EF0104-12B2-0641-6386-913E901DFE3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2891" y="1319770"/>
            <a:ext cx="5715000" cy="2047875"/>
          </a:xfrm>
          <a:prstGeom prst="rect">
            <a:avLst/>
          </a:prstGeom>
        </p:spPr>
      </p:pic>
      <p:pic>
        <p:nvPicPr>
          <p:cNvPr id="14" name="Imagem 13" descr="Interface gráfica do usuário, Aplicativo&#10;&#10;O conteúdo gerado por IA pode estar incorreto.">
            <a:extLst>
              <a:ext uri="{FF2B5EF4-FFF2-40B4-BE49-F238E27FC236}">
                <a16:creationId xmlns:a16="http://schemas.microsoft.com/office/drawing/2014/main" id="{5E16136F-B702-0AF2-3C79-838592BE4E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44111" y="1319770"/>
            <a:ext cx="5715000" cy="1333500"/>
          </a:xfrm>
          <a:prstGeom prst="rect">
            <a:avLst/>
          </a:prstGeom>
        </p:spPr>
      </p:pic>
      <p:pic>
        <p:nvPicPr>
          <p:cNvPr id="21" name="Imagem 20" descr="Interface gráfica do usuário, Aplicativo&#10;&#10;O conteúdo gerado por IA pode estar incorreto.">
            <a:extLst>
              <a:ext uri="{FF2B5EF4-FFF2-40B4-BE49-F238E27FC236}">
                <a16:creationId xmlns:a16="http://schemas.microsoft.com/office/drawing/2014/main" id="{42EDE5A3-89FA-882A-3880-71110B697FC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53956" y="4582087"/>
            <a:ext cx="2857500" cy="1143000"/>
          </a:xfrm>
          <a:prstGeom prst="rect">
            <a:avLst/>
          </a:prstGeom>
        </p:spPr>
      </p:pic>
      <p:pic>
        <p:nvPicPr>
          <p:cNvPr id="23" name="Imagem 22" descr="Interface gráfica do usuário, Texto, Aplicativo&#10;&#10;O conteúdo gerado por IA pode estar incorreto.">
            <a:extLst>
              <a:ext uri="{FF2B5EF4-FFF2-40B4-BE49-F238E27FC236}">
                <a16:creationId xmlns:a16="http://schemas.microsoft.com/office/drawing/2014/main" id="{913E918C-A27E-FFA7-2E84-DC3981C36F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43105" y="4585786"/>
            <a:ext cx="2857500" cy="1143000"/>
          </a:xfrm>
          <a:prstGeom prst="rect">
            <a:avLst/>
          </a:prstGeom>
        </p:spPr>
      </p:pic>
      <p:pic>
        <p:nvPicPr>
          <p:cNvPr id="25" name="Imagem 24" descr="Interface gráfica do usuário, Texto, Aplicativo&#10;&#10;O conteúdo gerado por IA pode estar incorreto.">
            <a:extLst>
              <a:ext uri="{FF2B5EF4-FFF2-40B4-BE49-F238E27FC236}">
                <a16:creationId xmlns:a16="http://schemas.microsoft.com/office/drawing/2014/main" id="{D5C447EA-E299-7437-B839-007418B5173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32254" y="4576145"/>
            <a:ext cx="2857500" cy="1143000"/>
          </a:xfrm>
          <a:prstGeom prst="rect">
            <a:avLst/>
          </a:prstGeom>
        </p:spPr>
      </p:pic>
      <p:pic>
        <p:nvPicPr>
          <p:cNvPr id="29" name="Imagem 28" descr="Interface gráfica do usuário&#10;&#10;O conteúdo gerado por IA pode estar incorreto.">
            <a:extLst>
              <a:ext uri="{FF2B5EF4-FFF2-40B4-BE49-F238E27FC236}">
                <a16:creationId xmlns:a16="http://schemas.microsoft.com/office/drawing/2014/main" id="{A2A8EAFE-2BD7-20E0-A009-8F7210CBEE1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021403" y="4585786"/>
            <a:ext cx="2857500" cy="1143000"/>
          </a:xfrm>
          <a:prstGeom prst="rect">
            <a:avLst/>
          </a:prstGeom>
        </p:spPr>
      </p:pic>
      <p:pic>
        <p:nvPicPr>
          <p:cNvPr id="30" name="Image 6" descr="preencoded.png">
            <a:extLst>
              <a:ext uri="{FF2B5EF4-FFF2-40B4-BE49-F238E27FC236}">
                <a16:creationId xmlns:a16="http://schemas.microsoft.com/office/drawing/2014/main" id="{DC702894-168E-328B-AAF2-71B5323E2C34}"/>
              </a:ext>
            </a:extLst>
          </p:cNvPr>
          <p:cNvPicPr>
            <a:picLocks noChangeAspect="1"/>
          </p:cNvPicPr>
          <p:nvPr/>
        </p:nvPicPr>
        <p:blipFill>
          <a:blip r:embed="rId5"/>
          <a:stretch>
            <a:fillRect/>
          </a:stretch>
        </p:blipFill>
        <p:spPr>
          <a:xfrm>
            <a:off x="2918941" y="5387181"/>
            <a:ext cx="114300" cy="114300"/>
          </a:xfrm>
          <a:prstGeom prst="rect">
            <a:avLst/>
          </a:prstGeom>
        </p:spPr>
      </p:pic>
      <p:pic>
        <p:nvPicPr>
          <p:cNvPr id="31" name="Image 6" descr="preencoded.png">
            <a:extLst>
              <a:ext uri="{FF2B5EF4-FFF2-40B4-BE49-F238E27FC236}">
                <a16:creationId xmlns:a16="http://schemas.microsoft.com/office/drawing/2014/main" id="{0D02F539-CC3C-1D0F-09AE-B1DE507BD4CD}"/>
              </a:ext>
            </a:extLst>
          </p:cNvPr>
          <p:cNvPicPr>
            <a:picLocks noChangeAspect="1"/>
          </p:cNvPicPr>
          <p:nvPr/>
        </p:nvPicPr>
        <p:blipFill>
          <a:blip r:embed="rId5"/>
          <a:stretch>
            <a:fillRect/>
          </a:stretch>
        </p:blipFill>
        <p:spPr>
          <a:xfrm>
            <a:off x="8701088" y="5387661"/>
            <a:ext cx="114300" cy="114300"/>
          </a:xfrm>
          <a:prstGeom prst="rect">
            <a:avLst/>
          </a:prstGeom>
        </p:spPr>
      </p:pic>
      <p:pic>
        <p:nvPicPr>
          <p:cNvPr id="32" name="Image 6" descr="preencoded.png">
            <a:extLst>
              <a:ext uri="{FF2B5EF4-FFF2-40B4-BE49-F238E27FC236}">
                <a16:creationId xmlns:a16="http://schemas.microsoft.com/office/drawing/2014/main" id="{1C53A1ED-2D7B-EB18-3CDF-9F4827F9DF79}"/>
              </a:ext>
            </a:extLst>
          </p:cNvPr>
          <p:cNvPicPr>
            <a:picLocks noChangeAspect="1"/>
          </p:cNvPicPr>
          <p:nvPr/>
        </p:nvPicPr>
        <p:blipFill>
          <a:blip r:embed="rId5"/>
          <a:stretch>
            <a:fillRect/>
          </a:stretch>
        </p:blipFill>
        <p:spPr>
          <a:xfrm>
            <a:off x="11601091" y="5400361"/>
            <a:ext cx="114300" cy="114300"/>
          </a:xfrm>
          <a:prstGeom prst="rect">
            <a:avLst/>
          </a:prstGeom>
        </p:spPr>
      </p:pic>
      <p:pic>
        <p:nvPicPr>
          <p:cNvPr id="2" name="Image 6" descr="preencoded.png">
            <a:extLst>
              <a:ext uri="{FF2B5EF4-FFF2-40B4-BE49-F238E27FC236}">
                <a16:creationId xmlns:a16="http://schemas.microsoft.com/office/drawing/2014/main" id="{26A4BF0B-586C-4590-2881-28F518C62398}"/>
              </a:ext>
            </a:extLst>
          </p:cNvPr>
          <p:cNvPicPr>
            <a:picLocks noChangeAspect="1"/>
          </p:cNvPicPr>
          <p:nvPr/>
        </p:nvPicPr>
        <p:blipFill>
          <a:blip r:embed="rId4"/>
          <a:stretch>
            <a:fillRect/>
          </a:stretch>
        </p:blipFill>
        <p:spPr>
          <a:xfrm>
            <a:off x="6244111" y="1138855"/>
            <a:ext cx="142875" cy="142875"/>
          </a:xfrm>
          <a:prstGeom prst="rect">
            <a:avLst/>
          </a:prstGeom>
        </p:spPr>
      </p:pic>
      <p:sp>
        <p:nvSpPr>
          <p:cNvPr id="6" name="Text 22">
            <a:extLst>
              <a:ext uri="{FF2B5EF4-FFF2-40B4-BE49-F238E27FC236}">
                <a16:creationId xmlns:a16="http://schemas.microsoft.com/office/drawing/2014/main" id="{C04195AD-1206-EFC8-D958-AB6130D3AC81}"/>
              </a:ext>
            </a:extLst>
          </p:cNvPr>
          <p:cNvSpPr/>
          <p:nvPr/>
        </p:nvSpPr>
        <p:spPr>
          <a:xfrm>
            <a:off x="6444136" y="1111755"/>
            <a:ext cx="3703122" cy="184666"/>
          </a:xfrm>
          <a:prstGeom prst="rect">
            <a:avLst/>
          </a:prstGeom>
          <a:noFill/>
          <a:ln/>
        </p:spPr>
        <p:txBody>
          <a:bodyPr wrap="square" lIns="0" tIns="0" rIns="0" bIns="0" rtlCol="0" anchor="ctr">
            <a:spAutoFit/>
          </a:bodyPr>
          <a:lstStyle/>
          <a:p>
            <a:pPr marL="0" indent="0">
              <a:buNone/>
            </a:pPr>
            <a:r>
              <a:rPr lang="pt-BR" sz="1200" b="1" noProof="0" dirty="0">
                <a:solidFill>
                  <a:srgbClr val="1D4ED8"/>
                </a:solidFill>
                <a:latin typeface="Calibri" pitchFamily="34" charset="0"/>
                <a:ea typeface="Calibri" pitchFamily="34" charset="-122"/>
                <a:cs typeface="Calibri" pitchFamily="34" charset="-120"/>
              </a:rPr>
              <a:t>Detalhamento das Saídas Financeiras (SIOPE)</a:t>
            </a:r>
            <a:endParaRPr lang="pt-BR" sz="1200" noProof="0" dirty="0"/>
          </a:p>
        </p:txBody>
      </p:sp>
    </p:spTree>
    <p:extLst>
      <p:ext uri="{BB962C8B-B14F-4D97-AF65-F5344CB8AC3E}">
        <p14:creationId xmlns:p14="http://schemas.microsoft.com/office/powerpoint/2010/main" val="213047686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F3928E3E-0421-2797-30C4-D9D6E570E2F1}"/>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94E8E750-24B1-BB5B-650B-20DEC2EF6AD9}"/>
              </a:ext>
            </a:extLst>
          </p:cNvPr>
          <p:cNvSpPr/>
          <p:nvPr/>
        </p:nvSpPr>
        <p:spPr>
          <a:xfrm>
            <a:off x="457200" y="212638"/>
            <a:ext cx="8301038" cy="346249"/>
          </a:xfrm>
          <a:prstGeom prst="rect">
            <a:avLst/>
          </a:prstGeom>
          <a:noFill/>
          <a:ln/>
        </p:spPr>
        <p:txBody>
          <a:bodyPr wrap="square" lIns="0" tIns="0" rIns="0" bIns="0" rtlCol="0" anchor="ctr">
            <a:spAutoFit/>
          </a:bodyPr>
          <a:lstStyle/>
          <a:p>
            <a:r>
              <a:rPr lang="pt-BR" sz="2250" b="1" dirty="0">
                <a:solidFill>
                  <a:srgbClr val="1E40AF"/>
                </a:solidFill>
                <a:latin typeface="Calibri" pitchFamily="34" charset="0"/>
                <a:ea typeface="Calibri" pitchFamily="34" charset="-122"/>
                <a:cs typeface="Calibri" pitchFamily="34" charset="-120"/>
              </a:rPr>
              <a:t>Panorama geral dos Ingressos de Recursos</a:t>
            </a:r>
            <a:endParaRPr lang="pt-BR" sz="2250" dirty="0"/>
          </a:p>
        </p:txBody>
      </p:sp>
      <p:sp>
        <p:nvSpPr>
          <p:cNvPr id="91" name="Shape 1">
            <a:extLst>
              <a:ext uri="{FF2B5EF4-FFF2-40B4-BE49-F238E27FC236}">
                <a16:creationId xmlns:a16="http://schemas.microsoft.com/office/drawing/2014/main" id="{0E7E496F-B6F3-E8D2-0A60-C750B5EF882C}"/>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561C5837-A875-4380-8470-B1CA5145E1CB}"/>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sp>
        <p:nvSpPr>
          <p:cNvPr id="12" name="Shape 42">
            <a:extLst>
              <a:ext uri="{FF2B5EF4-FFF2-40B4-BE49-F238E27FC236}">
                <a16:creationId xmlns:a16="http://schemas.microsoft.com/office/drawing/2014/main" id="{4CC304B0-363C-FD52-3AED-71313EB9AF97}"/>
              </a:ext>
            </a:extLst>
          </p:cNvPr>
          <p:cNvSpPr/>
          <p:nvPr/>
        </p:nvSpPr>
        <p:spPr>
          <a:xfrm>
            <a:off x="196643" y="4275428"/>
            <a:ext cx="11798713" cy="2143125"/>
          </a:xfrm>
          <a:prstGeom prst="rect">
            <a:avLst/>
          </a:prstGeom>
          <a:solidFill>
            <a:srgbClr val="FFFFFF"/>
          </a:solidFill>
          <a:ln/>
        </p:spPr>
        <p:txBody>
          <a:bodyPr/>
          <a:lstStyle/>
          <a:p>
            <a:endParaRPr lang="pt-BR" noProof="0" dirty="0"/>
          </a:p>
        </p:txBody>
      </p:sp>
      <p:pic>
        <p:nvPicPr>
          <p:cNvPr id="13" name="Image 4" descr="preencoded.png">
            <a:extLst>
              <a:ext uri="{FF2B5EF4-FFF2-40B4-BE49-F238E27FC236}">
                <a16:creationId xmlns:a16="http://schemas.microsoft.com/office/drawing/2014/main" id="{46A886BC-9267-B4C3-401C-02CCB85C43A7}"/>
              </a:ext>
            </a:extLst>
          </p:cNvPr>
          <p:cNvPicPr>
            <a:picLocks noChangeAspect="1"/>
          </p:cNvPicPr>
          <p:nvPr/>
        </p:nvPicPr>
        <p:blipFill>
          <a:blip r:embed="rId3"/>
          <a:stretch>
            <a:fillRect/>
          </a:stretch>
        </p:blipFill>
        <p:spPr>
          <a:xfrm>
            <a:off x="302968" y="4480693"/>
            <a:ext cx="142875" cy="142875"/>
          </a:xfrm>
          <a:prstGeom prst="rect">
            <a:avLst/>
          </a:prstGeom>
        </p:spPr>
      </p:pic>
      <p:sp>
        <p:nvSpPr>
          <p:cNvPr id="14" name="Text 43">
            <a:extLst>
              <a:ext uri="{FF2B5EF4-FFF2-40B4-BE49-F238E27FC236}">
                <a16:creationId xmlns:a16="http://schemas.microsoft.com/office/drawing/2014/main" id="{BBA17BDA-0D8F-B18B-249B-1ACEF920D12E}"/>
              </a:ext>
            </a:extLst>
          </p:cNvPr>
          <p:cNvSpPr/>
          <p:nvPr/>
        </p:nvSpPr>
        <p:spPr>
          <a:xfrm>
            <a:off x="485566" y="4457669"/>
            <a:ext cx="1780635"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Verificação de Conformidade</a:t>
            </a:r>
            <a:endParaRPr lang="pt-BR" sz="1125" noProof="0" dirty="0"/>
          </a:p>
        </p:txBody>
      </p:sp>
      <p:sp>
        <p:nvSpPr>
          <p:cNvPr id="15" name="Shape 71">
            <a:extLst>
              <a:ext uri="{FF2B5EF4-FFF2-40B4-BE49-F238E27FC236}">
                <a16:creationId xmlns:a16="http://schemas.microsoft.com/office/drawing/2014/main" id="{E20B91AF-B6C1-19E4-6417-F37F9698AD04}"/>
              </a:ext>
            </a:extLst>
          </p:cNvPr>
          <p:cNvSpPr/>
          <p:nvPr/>
        </p:nvSpPr>
        <p:spPr>
          <a:xfrm>
            <a:off x="353956" y="5964117"/>
            <a:ext cx="11493299" cy="357188"/>
          </a:xfrm>
          <a:prstGeom prst="rect">
            <a:avLst/>
          </a:prstGeom>
          <a:solidFill>
            <a:srgbClr val="ECFDF5"/>
          </a:solidFill>
          <a:ln w="99">
            <a:solidFill>
              <a:srgbClr val="A7F3D0"/>
            </a:solidFill>
            <a:prstDash val="solid"/>
          </a:ln>
        </p:spPr>
        <p:txBody>
          <a:bodyPr/>
          <a:lstStyle/>
          <a:p>
            <a:endParaRPr lang="pt-BR" noProof="0" dirty="0"/>
          </a:p>
        </p:txBody>
      </p:sp>
      <p:pic>
        <p:nvPicPr>
          <p:cNvPr id="16" name="Image 5" descr="preencoded.png">
            <a:extLst>
              <a:ext uri="{FF2B5EF4-FFF2-40B4-BE49-F238E27FC236}">
                <a16:creationId xmlns:a16="http://schemas.microsoft.com/office/drawing/2014/main" id="{452FDEE7-B0F6-DEBD-5056-CF13278F276D}"/>
              </a:ext>
            </a:extLst>
          </p:cNvPr>
          <p:cNvPicPr>
            <a:picLocks noChangeAspect="1"/>
          </p:cNvPicPr>
          <p:nvPr/>
        </p:nvPicPr>
        <p:blipFill>
          <a:blip r:embed="rId4"/>
          <a:stretch>
            <a:fillRect/>
          </a:stretch>
        </p:blipFill>
        <p:spPr>
          <a:xfrm>
            <a:off x="2939845" y="6071090"/>
            <a:ext cx="114300" cy="114300"/>
          </a:xfrm>
          <a:prstGeom prst="rect">
            <a:avLst/>
          </a:prstGeom>
        </p:spPr>
      </p:pic>
      <p:sp>
        <p:nvSpPr>
          <p:cNvPr id="17" name="Text 72">
            <a:extLst>
              <a:ext uri="{FF2B5EF4-FFF2-40B4-BE49-F238E27FC236}">
                <a16:creationId xmlns:a16="http://schemas.microsoft.com/office/drawing/2014/main" id="{77099D24-1854-1E3B-2A90-8125ACFE89D7}"/>
              </a:ext>
            </a:extLst>
          </p:cNvPr>
          <p:cNvSpPr/>
          <p:nvPr/>
        </p:nvSpPr>
        <p:spPr>
          <a:xfrm>
            <a:off x="2207968" y="6064128"/>
            <a:ext cx="7968872" cy="138499"/>
          </a:xfrm>
          <a:prstGeom prst="rect">
            <a:avLst/>
          </a:prstGeom>
          <a:noFill/>
          <a:ln/>
        </p:spPr>
        <p:txBody>
          <a:bodyPr wrap="square" lIns="0" tIns="0" rIns="0" bIns="0" rtlCol="0" anchor="ctr">
            <a:spAutoFit/>
          </a:bodyPr>
          <a:lstStyle/>
          <a:p>
            <a:pPr marL="0" indent="0" algn="ctr">
              <a:buNone/>
            </a:pPr>
            <a:r>
              <a:rPr lang="pt-BR" sz="900" b="1" noProof="0" dirty="0">
                <a:solidFill>
                  <a:srgbClr val="065F46"/>
                </a:solidFill>
                <a:latin typeface="Calibri" pitchFamily="34" charset="0"/>
                <a:ea typeface="Calibri" pitchFamily="34" charset="-122"/>
                <a:cs typeface="Calibri" pitchFamily="34" charset="-120"/>
              </a:rPr>
              <a:t>Todos os valores Receitas do Fundo lançados no SIOPE/MAVS correspondem aos valores dos extratos bancários e do próprio FNDE.</a:t>
            </a:r>
            <a:endParaRPr lang="pt-BR" sz="900" noProof="0" dirty="0"/>
          </a:p>
        </p:txBody>
      </p:sp>
      <p:sp>
        <p:nvSpPr>
          <p:cNvPr id="23" name="Shape 20">
            <a:extLst>
              <a:ext uri="{FF2B5EF4-FFF2-40B4-BE49-F238E27FC236}">
                <a16:creationId xmlns:a16="http://schemas.microsoft.com/office/drawing/2014/main" id="{66D8217B-1145-3308-0F71-80EB9F4E96FD}"/>
              </a:ext>
            </a:extLst>
          </p:cNvPr>
          <p:cNvSpPr/>
          <p:nvPr/>
        </p:nvSpPr>
        <p:spPr>
          <a:xfrm>
            <a:off x="196643" y="714482"/>
            <a:ext cx="11798713" cy="3444457"/>
          </a:xfrm>
          <a:prstGeom prst="rect">
            <a:avLst/>
          </a:prstGeom>
          <a:solidFill>
            <a:srgbClr val="FFFFFF"/>
          </a:solidFill>
          <a:ln/>
        </p:spPr>
        <p:txBody>
          <a:bodyPr/>
          <a:lstStyle/>
          <a:p>
            <a:endParaRPr lang="pt-BR" noProof="0" dirty="0"/>
          </a:p>
        </p:txBody>
      </p:sp>
      <p:pic>
        <p:nvPicPr>
          <p:cNvPr id="24" name="Image 3" descr="preencoded.png">
            <a:extLst>
              <a:ext uri="{FF2B5EF4-FFF2-40B4-BE49-F238E27FC236}">
                <a16:creationId xmlns:a16="http://schemas.microsoft.com/office/drawing/2014/main" id="{F8FA4631-82E0-4CCE-3467-4FD5E9C39DED}"/>
              </a:ext>
            </a:extLst>
          </p:cNvPr>
          <p:cNvPicPr>
            <a:picLocks noChangeAspect="1"/>
          </p:cNvPicPr>
          <p:nvPr/>
        </p:nvPicPr>
        <p:blipFill>
          <a:blip r:embed="rId5"/>
          <a:stretch>
            <a:fillRect/>
          </a:stretch>
        </p:blipFill>
        <p:spPr>
          <a:xfrm>
            <a:off x="385762" y="919747"/>
            <a:ext cx="142875" cy="142875"/>
          </a:xfrm>
          <a:prstGeom prst="rect">
            <a:avLst/>
          </a:prstGeom>
        </p:spPr>
      </p:pic>
      <p:sp>
        <p:nvSpPr>
          <p:cNvPr id="25" name="Text 21">
            <a:extLst>
              <a:ext uri="{FF2B5EF4-FFF2-40B4-BE49-F238E27FC236}">
                <a16:creationId xmlns:a16="http://schemas.microsoft.com/office/drawing/2014/main" id="{4901B58A-60CF-F444-56B6-23A3A011704E}"/>
              </a:ext>
            </a:extLst>
          </p:cNvPr>
          <p:cNvSpPr/>
          <p:nvPr/>
        </p:nvSpPr>
        <p:spPr>
          <a:xfrm>
            <a:off x="585787" y="922483"/>
            <a:ext cx="5091112"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Detalhamento das Receitas (SIOPE)</a:t>
            </a:r>
            <a:endParaRPr lang="pt-BR" sz="1125" noProof="0" dirty="0"/>
          </a:p>
        </p:txBody>
      </p:sp>
      <p:sp>
        <p:nvSpPr>
          <p:cNvPr id="48" name="Text 41">
            <a:extLst>
              <a:ext uri="{FF2B5EF4-FFF2-40B4-BE49-F238E27FC236}">
                <a16:creationId xmlns:a16="http://schemas.microsoft.com/office/drawing/2014/main" id="{4B10ACB4-47C4-9A66-F42C-A1B0994DE5E6}"/>
              </a:ext>
            </a:extLst>
          </p:cNvPr>
          <p:cNvSpPr/>
          <p:nvPr/>
        </p:nvSpPr>
        <p:spPr>
          <a:xfrm>
            <a:off x="6795528" y="3480299"/>
            <a:ext cx="5015471" cy="103875"/>
          </a:xfrm>
          <a:prstGeom prst="rect">
            <a:avLst/>
          </a:prstGeom>
          <a:noFill/>
          <a:ln/>
        </p:spPr>
        <p:txBody>
          <a:bodyPr wrap="square" lIns="0" tIns="0" rIns="0" bIns="0" rtlCol="0" anchor="ctr">
            <a:spAutoFit/>
          </a:bodyPr>
          <a:lstStyle/>
          <a:p>
            <a:pPr marL="0" indent="0" algn="r">
              <a:buNone/>
            </a:pPr>
            <a:r>
              <a:rPr lang="pt-BR" sz="675" noProof="0" dirty="0">
                <a:solidFill>
                  <a:srgbClr val="6B7280"/>
                </a:solidFill>
                <a:latin typeface="Calibri" pitchFamily="34" charset="0"/>
                <a:ea typeface="Calibri" pitchFamily="34" charset="-122"/>
                <a:cs typeface="Calibri" pitchFamily="34" charset="-120"/>
              </a:rPr>
              <a:t>Fonte: RREO - SIOPE 3º Bimestre de 2025</a:t>
            </a:r>
            <a:endParaRPr lang="pt-BR" sz="675" noProof="0" dirty="0"/>
          </a:p>
        </p:txBody>
      </p:sp>
      <p:pic>
        <p:nvPicPr>
          <p:cNvPr id="5" name="Imagem 4" descr="Interface gráfica do usuário, Texto, Aplicativo&#10;&#10;O conteúdo gerado por IA pode estar incorreto.">
            <a:extLst>
              <a:ext uri="{FF2B5EF4-FFF2-40B4-BE49-F238E27FC236}">
                <a16:creationId xmlns:a16="http://schemas.microsoft.com/office/drawing/2014/main" id="{C18DAB21-1902-F863-2219-DF1996B0AD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3426" y="4710103"/>
            <a:ext cx="3810000" cy="1143000"/>
          </a:xfrm>
          <a:prstGeom prst="rect">
            <a:avLst/>
          </a:prstGeom>
        </p:spPr>
      </p:pic>
      <p:pic>
        <p:nvPicPr>
          <p:cNvPr id="11" name="Imagem 10" descr="Interface gráfica do usuário, Texto, Aplicativo&#10;&#10;O conteúdo gerado por IA pode estar incorreto.">
            <a:extLst>
              <a:ext uri="{FF2B5EF4-FFF2-40B4-BE49-F238E27FC236}">
                <a16:creationId xmlns:a16="http://schemas.microsoft.com/office/drawing/2014/main" id="{3FCB2482-561C-7EAB-F072-5B9CA2BA4FC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968" y="4710103"/>
            <a:ext cx="3810000" cy="1143000"/>
          </a:xfrm>
          <a:prstGeom prst="rect">
            <a:avLst/>
          </a:prstGeom>
        </p:spPr>
      </p:pic>
      <p:pic>
        <p:nvPicPr>
          <p:cNvPr id="30" name="Imagem 29" descr="Interface gráfica do usuário, Texto&#10;&#10;O conteúdo gerado por IA pode estar incorreto.">
            <a:extLst>
              <a:ext uri="{FF2B5EF4-FFF2-40B4-BE49-F238E27FC236}">
                <a16:creationId xmlns:a16="http://schemas.microsoft.com/office/drawing/2014/main" id="{34B5F3D8-340F-75EC-8831-6512D59A520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90999" y="4710103"/>
            <a:ext cx="3810000" cy="1143000"/>
          </a:xfrm>
          <a:prstGeom prst="rect">
            <a:avLst/>
          </a:prstGeom>
        </p:spPr>
      </p:pic>
      <p:pic>
        <p:nvPicPr>
          <p:cNvPr id="3" name="Imagem 2" descr="Interface gráfica do usuário, Aplicativo, Teams&#10;&#10;O conteúdo gerado por IA pode estar incorreto.">
            <a:extLst>
              <a:ext uri="{FF2B5EF4-FFF2-40B4-BE49-F238E27FC236}">
                <a16:creationId xmlns:a16="http://schemas.microsoft.com/office/drawing/2014/main" id="{457AE6EC-F448-8143-F0F1-7EB85B65467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0999" y="1107674"/>
            <a:ext cx="11430000" cy="2476500"/>
          </a:xfrm>
          <a:prstGeom prst="rect">
            <a:avLst/>
          </a:prstGeom>
        </p:spPr>
      </p:pic>
    </p:spTree>
    <p:extLst>
      <p:ext uri="{BB962C8B-B14F-4D97-AF65-F5344CB8AC3E}">
        <p14:creationId xmlns:p14="http://schemas.microsoft.com/office/powerpoint/2010/main" val="300899786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CD58A1AC-7AB7-2C76-1081-DC3EF6A66945}"/>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E5874D95-62D2-4B52-5E1D-2EB319E16D4A}"/>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Análise dos Ingressos de Recursos – Outras Entradas Financeiras</a:t>
            </a:r>
            <a:endParaRPr lang="pt-BR" sz="2250" noProof="0" dirty="0"/>
          </a:p>
        </p:txBody>
      </p:sp>
      <p:sp>
        <p:nvSpPr>
          <p:cNvPr id="91" name="Shape 1">
            <a:extLst>
              <a:ext uri="{FF2B5EF4-FFF2-40B4-BE49-F238E27FC236}">
                <a16:creationId xmlns:a16="http://schemas.microsoft.com/office/drawing/2014/main" id="{13CF2817-1AEB-0D15-26FA-30B9920DB520}"/>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583FBEBB-3E5E-D5E7-8F32-F8E05A3DF2CC}"/>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3" name="Imagem 2" descr="Gráfico, Gráfico de explosão solar&#10;&#10;O conteúdo gerado por IA pode estar incorreto.">
            <a:extLst>
              <a:ext uri="{FF2B5EF4-FFF2-40B4-BE49-F238E27FC236}">
                <a16:creationId xmlns:a16="http://schemas.microsoft.com/office/drawing/2014/main" id="{E8DB6CC5-EC46-D41E-4A9F-B8AA793BD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71500"/>
            <a:ext cx="5715000" cy="5715000"/>
          </a:xfrm>
          <a:prstGeom prst="rect">
            <a:avLst/>
          </a:prstGeom>
        </p:spPr>
      </p:pic>
      <p:pic>
        <p:nvPicPr>
          <p:cNvPr id="5" name="Imagem 4" descr="Gráfico, Gráfico de barras&#10;&#10;O conteúdo gerado por IA pode estar incorreto.">
            <a:extLst>
              <a:ext uri="{FF2B5EF4-FFF2-40B4-BE49-F238E27FC236}">
                <a16:creationId xmlns:a16="http://schemas.microsoft.com/office/drawing/2014/main" id="{04B5A628-9B34-E70B-1EB9-69ACE6286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58887"/>
            <a:ext cx="5715000" cy="5715000"/>
          </a:xfrm>
          <a:prstGeom prst="rect">
            <a:avLst/>
          </a:prstGeom>
        </p:spPr>
      </p:pic>
    </p:spTree>
    <p:extLst>
      <p:ext uri="{BB962C8B-B14F-4D97-AF65-F5344CB8AC3E}">
        <p14:creationId xmlns:p14="http://schemas.microsoft.com/office/powerpoint/2010/main" val="358914954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E5BA318A-E73C-60A7-DE3F-9673514852C8}"/>
            </a:ext>
          </a:extLst>
        </p:cNvPr>
        <p:cNvGrpSpPr/>
        <p:nvPr/>
      </p:nvGrpSpPr>
      <p:grpSpPr>
        <a:xfrm>
          <a:off x="0" y="0"/>
          <a:ext cx="0" cy="0"/>
          <a:chOff x="0" y="0"/>
          <a:chExt cx="0" cy="0"/>
        </a:xfrm>
      </p:grpSpPr>
      <p:sp>
        <p:nvSpPr>
          <p:cNvPr id="3" name="Shape 20">
            <a:extLst>
              <a:ext uri="{FF2B5EF4-FFF2-40B4-BE49-F238E27FC236}">
                <a16:creationId xmlns:a16="http://schemas.microsoft.com/office/drawing/2014/main" id="{92EC0027-D90F-D857-B6C0-3D722FD80A94}"/>
              </a:ext>
            </a:extLst>
          </p:cNvPr>
          <p:cNvSpPr/>
          <p:nvPr/>
        </p:nvSpPr>
        <p:spPr>
          <a:xfrm>
            <a:off x="196643" y="3130844"/>
            <a:ext cx="11798713" cy="2416362"/>
          </a:xfrm>
          <a:prstGeom prst="rect">
            <a:avLst/>
          </a:prstGeom>
          <a:solidFill>
            <a:srgbClr val="FFFFFF"/>
          </a:solidFill>
          <a:ln/>
        </p:spPr>
        <p:txBody>
          <a:bodyPr/>
          <a:lstStyle/>
          <a:p>
            <a:endParaRPr lang="pt-BR" noProof="0" dirty="0"/>
          </a:p>
        </p:txBody>
      </p:sp>
      <p:sp>
        <p:nvSpPr>
          <p:cNvPr id="2" name="Shape 20">
            <a:extLst>
              <a:ext uri="{FF2B5EF4-FFF2-40B4-BE49-F238E27FC236}">
                <a16:creationId xmlns:a16="http://schemas.microsoft.com/office/drawing/2014/main" id="{A1846368-1575-0C27-12B4-844E70281E3D}"/>
              </a:ext>
            </a:extLst>
          </p:cNvPr>
          <p:cNvSpPr/>
          <p:nvPr/>
        </p:nvSpPr>
        <p:spPr>
          <a:xfrm>
            <a:off x="196643" y="714483"/>
            <a:ext cx="11798713" cy="2143124"/>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92D56A4C-F839-1390-DF2B-5FBD9A435121}"/>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Análise dos Ingressos de Recursos – Outras Entradas Financeiras</a:t>
            </a:r>
            <a:endParaRPr lang="pt-BR" sz="2250" noProof="0" dirty="0"/>
          </a:p>
        </p:txBody>
      </p:sp>
      <p:sp>
        <p:nvSpPr>
          <p:cNvPr id="91" name="Shape 1">
            <a:extLst>
              <a:ext uri="{FF2B5EF4-FFF2-40B4-BE49-F238E27FC236}">
                <a16:creationId xmlns:a16="http://schemas.microsoft.com/office/drawing/2014/main" id="{9ABA2CE8-1E2A-C959-39C8-9EAE2740DEF7}"/>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B65358F1-B9BF-75A4-71E8-E7D19702CEC0}"/>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11" name="Imagem 10" descr="Padrão do plano de fundo&#10;&#10;O conteúdo gerado por IA pode estar incorreto.">
            <a:extLst>
              <a:ext uri="{FF2B5EF4-FFF2-40B4-BE49-F238E27FC236}">
                <a16:creationId xmlns:a16="http://schemas.microsoft.com/office/drawing/2014/main" id="{40E1B83F-641F-ECE9-7A1E-D2B5951F6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9" y="927502"/>
            <a:ext cx="11430000" cy="1524000"/>
          </a:xfrm>
          <a:prstGeom prst="rect">
            <a:avLst/>
          </a:prstGeom>
        </p:spPr>
      </p:pic>
      <p:pic>
        <p:nvPicPr>
          <p:cNvPr id="15" name="Imagem 14" descr="Interface gráfica do usuário, Aplicativo&#10;&#10;O conteúdo gerado por IA pode estar incorreto.">
            <a:extLst>
              <a:ext uri="{FF2B5EF4-FFF2-40B4-BE49-F238E27FC236}">
                <a16:creationId xmlns:a16="http://schemas.microsoft.com/office/drawing/2014/main" id="{5C739464-05E5-93DF-8563-A79F6D2B4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429000"/>
            <a:ext cx="11430000" cy="1809750"/>
          </a:xfrm>
          <a:prstGeom prst="rect">
            <a:avLst/>
          </a:prstGeom>
        </p:spPr>
      </p:pic>
      <p:pic>
        <p:nvPicPr>
          <p:cNvPr id="4" name="Image 6" descr="preencoded.png">
            <a:extLst>
              <a:ext uri="{FF2B5EF4-FFF2-40B4-BE49-F238E27FC236}">
                <a16:creationId xmlns:a16="http://schemas.microsoft.com/office/drawing/2014/main" id="{0A635968-982A-9049-D565-2E482FBA1EDC}"/>
              </a:ext>
            </a:extLst>
          </p:cNvPr>
          <p:cNvPicPr>
            <a:picLocks noChangeAspect="1"/>
          </p:cNvPicPr>
          <p:nvPr/>
        </p:nvPicPr>
        <p:blipFill>
          <a:blip r:embed="rId4"/>
          <a:stretch>
            <a:fillRect/>
          </a:stretch>
        </p:blipFill>
        <p:spPr>
          <a:xfrm>
            <a:off x="385762" y="769936"/>
            <a:ext cx="142875" cy="142875"/>
          </a:xfrm>
          <a:prstGeom prst="rect">
            <a:avLst/>
          </a:prstGeom>
        </p:spPr>
      </p:pic>
      <p:sp>
        <p:nvSpPr>
          <p:cNvPr id="5" name="Text 22">
            <a:extLst>
              <a:ext uri="{FF2B5EF4-FFF2-40B4-BE49-F238E27FC236}">
                <a16:creationId xmlns:a16="http://schemas.microsoft.com/office/drawing/2014/main" id="{5F0411A0-1EE1-19B8-6D7E-A51319D50B52}"/>
              </a:ext>
            </a:extLst>
          </p:cNvPr>
          <p:cNvSpPr/>
          <p:nvPr/>
        </p:nvSpPr>
        <p:spPr>
          <a:xfrm>
            <a:off x="585787" y="742836"/>
            <a:ext cx="3703122" cy="184666"/>
          </a:xfrm>
          <a:prstGeom prst="rect">
            <a:avLst/>
          </a:prstGeom>
          <a:noFill/>
          <a:ln/>
        </p:spPr>
        <p:txBody>
          <a:bodyPr wrap="square" lIns="0" tIns="0" rIns="0" bIns="0" rtlCol="0" anchor="ctr">
            <a:spAutoFit/>
          </a:bodyPr>
          <a:lstStyle/>
          <a:p>
            <a:pPr marL="0" indent="0">
              <a:buNone/>
            </a:pPr>
            <a:r>
              <a:rPr lang="pt-BR" sz="1200" b="1" noProof="0" dirty="0">
                <a:solidFill>
                  <a:srgbClr val="1D4ED8"/>
                </a:solidFill>
                <a:latin typeface="Calibri" pitchFamily="34" charset="0"/>
                <a:ea typeface="Calibri" pitchFamily="34" charset="-122"/>
                <a:cs typeface="Calibri" pitchFamily="34" charset="-120"/>
              </a:rPr>
              <a:t>Detalhamento de Outras Entradas (Extratos Bancários)</a:t>
            </a:r>
            <a:endParaRPr lang="pt-BR" sz="1200" noProof="0" dirty="0"/>
          </a:p>
        </p:txBody>
      </p:sp>
      <p:pic>
        <p:nvPicPr>
          <p:cNvPr id="6" name="Image 6" descr="preencoded.png">
            <a:extLst>
              <a:ext uri="{FF2B5EF4-FFF2-40B4-BE49-F238E27FC236}">
                <a16:creationId xmlns:a16="http://schemas.microsoft.com/office/drawing/2014/main" id="{E2970DFF-AD39-0F3B-6EFA-9838AFCDD528}"/>
              </a:ext>
            </a:extLst>
          </p:cNvPr>
          <p:cNvPicPr>
            <a:picLocks noChangeAspect="1"/>
          </p:cNvPicPr>
          <p:nvPr/>
        </p:nvPicPr>
        <p:blipFill>
          <a:blip r:embed="rId4"/>
          <a:stretch>
            <a:fillRect/>
          </a:stretch>
        </p:blipFill>
        <p:spPr>
          <a:xfrm>
            <a:off x="380999" y="3248486"/>
            <a:ext cx="142875" cy="142875"/>
          </a:xfrm>
          <a:prstGeom prst="rect">
            <a:avLst/>
          </a:prstGeom>
        </p:spPr>
      </p:pic>
      <p:sp>
        <p:nvSpPr>
          <p:cNvPr id="7" name="Text 22">
            <a:extLst>
              <a:ext uri="{FF2B5EF4-FFF2-40B4-BE49-F238E27FC236}">
                <a16:creationId xmlns:a16="http://schemas.microsoft.com/office/drawing/2014/main" id="{584B2A5B-B87A-D72D-4CC4-B47701EE7C21}"/>
              </a:ext>
            </a:extLst>
          </p:cNvPr>
          <p:cNvSpPr/>
          <p:nvPr/>
        </p:nvSpPr>
        <p:spPr>
          <a:xfrm>
            <a:off x="581023" y="3221386"/>
            <a:ext cx="11229975" cy="184666"/>
          </a:xfrm>
          <a:prstGeom prst="rect">
            <a:avLst/>
          </a:prstGeom>
          <a:noFill/>
          <a:ln/>
        </p:spPr>
        <p:txBody>
          <a:bodyPr wrap="square" lIns="0" tIns="0" rIns="0" bIns="0" rtlCol="0" anchor="ctr">
            <a:spAutoFit/>
          </a:bodyPr>
          <a:lstStyle/>
          <a:p>
            <a:pPr marL="0" indent="0">
              <a:buNone/>
            </a:pPr>
            <a:r>
              <a:rPr lang="pt-BR" sz="1200" b="1" noProof="0" dirty="0">
                <a:solidFill>
                  <a:srgbClr val="1D4ED8"/>
                </a:solidFill>
                <a:latin typeface="Calibri" pitchFamily="34" charset="0"/>
                <a:ea typeface="Calibri" pitchFamily="34" charset="-122"/>
                <a:cs typeface="Calibri" pitchFamily="34" charset="-120"/>
              </a:rPr>
              <a:t>Detalhamento das Ordens Bancárias Canceladas (</a:t>
            </a:r>
            <a:r>
              <a:rPr lang="pt-BR" sz="1200" b="1" dirty="0">
                <a:solidFill>
                  <a:srgbClr val="1D4ED8"/>
                </a:solidFill>
                <a:latin typeface="Calibri" pitchFamily="34" charset="0"/>
                <a:ea typeface="Calibri" pitchFamily="34" charset="-122"/>
                <a:cs typeface="Calibri" pitchFamily="34" charset="-120"/>
              </a:rPr>
              <a:t>SIAFE</a:t>
            </a:r>
            <a:r>
              <a:rPr lang="pt-BR" sz="1200" b="1" noProof="0" dirty="0">
                <a:solidFill>
                  <a:srgbClr val="1D4ED8"/>
                </a:solidFill>
                <a:latin typeface="Calibri" pitchFamily="34" charset="0"/>
                <a:ea typeface="Calibri" pitchFamily="34" charset="-122"/>
                <a:cs typeface="Calibri" pitchFamily="34" charset="-120"/>
              </a:rPr>
              <a:t>)</a:t>
            </a:r>
            <a:endParaRPr lang="pt-BR" sz="1200" noProof="0" dirty="0"/>
          </a:p>
        </p:txBody>
      </p:sp>
    </p:spTree>
    <p:extLst>
      <p:ext uri="{BB962C8B-B14F-4D97-AF65-F5344CB8AC3E}">
        <p14:creationId xmlns:p14="http://schemas.microsoft.com/office/powerpoint/2010/main" val="154751196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Foto editada de rosto de homem&#10;&#10;Descrição gerada automaticamente com confiança média">
            <a:extLst>
              <a:ext uri="{FF2B5EF4-FFF2-40B4-BE49-F238E27FC236}">
                <a16:creationId xmlns:a16="http://schemas.microsoft.com/office/drawing/2014/main" id="{4A853C0A-3B14-8733-FC8C-84B26D248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339790" y="2072188"/>
            <a:ext cx="6497053" cy="2352675"/>
          </a:xfrm>
          <a:prstGeom prst="rect">
            <a:avLst/>
          </a:prstGeom>
        </p:spPr>
      </p:pic>
      <p:sp>
        <p:nvSpPr>
          <p:cNvPr id="39" name="矩形 38"/>
          <p:cNvSpPr/>
          <p:nvPr/>
        </p:nvSpPr>
        <p:spPr>
          <a:xfrm>
            <a:off x="2152769" y="873526"/>
            <a:ext cx="2724907" cy="1539239"/>
          </a:xfrm>
          <a:prstGeom prst="rect">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32" name="矩形 31"/>
          <p:cNvSpPr/>
          <p:nvPr/>
        </p:nvSpPr>
        <p:spPr>
          <a:xfrm>
            <a:off x="2665446" y="1096462"/>
            <a:ext cx="1699552" cy="384810"/>
          </a:xfrm>
          <a:prstGeom prst="rect">
            <a:avLst/>
          </a:prstGeom>
        </p:spPr>
        <p:txBody>
          <a:bodyPr wrap="none">
            <a:normAutofit/>
          </a:bodyPr>
          <a:lstStyle/>
          <a:p>
            <a:pPr algn="ctr"/>
            <a:r>
              <a:rPr lang="pt-PT" altLang="pt-PT" sz="1900" dirty="0">
                <a:solidFill>
                  <a:schemeClr val="bg1"/>
                </a:solidFill>
                <a:latin typeface="Montserrat"/>
                <a:ea typeface="Montserrat"/>
                <a:cs typeface="+mn-ea"/>
                <a:sym typeface="Source Han Serif SC" panose="02020700000000000000" pitchFamily="18" charset="-122"/>
              </a:rPr>
              <a:t>Capítulo 02</a:t>
            </a:r>
          </a:p>
        </p:txBody>
      </p:sp>
      <p:sp>
        <p:nvSpPr>
          <p:cNvPr id="147" name="副标题 146"/>
          <p:cNvSpPr>
            <a:spLocks noGrp="1"/>
          </p:cNvSpPr>
          <p:nvPr>
            <p:ph type="subTitle" idx="1"/>
          </p:nvPr>
        </p:nvSpPr>
        <p:spPr>
          <a:xfrm>
            <a:off x="3598545" y="2526665"/>
            <a:ext cx="7810500" cy="1109345"/>
          </a:xfrm>
        </p:spPr>
        <p:txBody>
          <a:bodyPr>
            <a:normAutofit fontScale="62500" lnSpcReduction="20000"/>
          </a:bodyPr>
          <a:lstStyle/>
          <a:p>
            <a:pPr marL="0" indent="0" algn="ctr">
              <a:lnSpc>
                <a:spcPct val="100000"/>
              </a:lnSpc>
              <a:buNone/>
            </a:pPr>
            <a:r>
              <a:rPr lang="pt-PT" altLang="pt-PT" sz="6600" b="1" dirty="0">
                <a:solidFill>
                  <a:srgbClr val="0973DD"/>
                </a:solidFill>
                <a:effectLst/>
                <a:latin typeface="Montserrat"/>
                <a:ea typeface="Montserrat"/>
                <a:cs typeface="+mn-ea"/>
                <a:sym typeface="Source Han Serif SC" panose="02020700000000000000" pitchFamily="18" charset="-122"/>
              </a:rPr>
              <a:t>Análise Contábil e Orçamentária</a:t>
            </a:r>
          </a:p>
        </p:txBody>
      </p:sp>
      <p:sp>
        <p:nvSpPr>
          <p:cNvPr id="7" name="直角三角形 6"/>
          <p:cNvSpPr/>
          <p:nvPr/>
        </p:nvSpPr>
        <p:spPr>
          <a:xfrm>
            <a:off x="-7951" y="5257800"/>
            <a:ext cx="3931920" cy="1600200"/>
          </a:xfrm>
          <a:prstGeom prst="rtTriangle">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54" name="直角三角形 53"/>
          <p:cNvSpPr/>
          <p:nvPr/>
        </p:nvSpPr>
        <p:spPr>
          <a:xfrm flipH="1">
            <a:off x="24765" y="5486400"/>
            <a:ext cx="12167235" cy="1371600"/>
          </a:xfrm>
          <a:prstGeom prst="rtTriangle">
            <a:avLst/>
          </a:prstGeom>
          <a:solidFill>
            <a:srgbClr val="429DF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6" name="直角三角形 5"/>
          <p:cNvSpPr/>
          <p:nvPr/>
        </p:nvSpPr>
        <p:spPr>
          <a:xfrm>
            <a:off x="-7951" y="5867400"/>
            <a:ext cx="1135711" cy="990600"/>
          </a:xfrm>
          <a:prstGeom prst="rtTriangle">
            <a:avLst/>
          </a:prstGeom>
          <a:solidFill>
            <a:srgbClr val="429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pic>
        <p:nvPicPr>
          <p:cNvPr id="3" name="Google Shape;136;p13">
            <a:extLst>
              <a:ext uri="{FF2B5EF4-FFF2-40B4-BE49-F238E27FC236}">
                <a16:creationId xmlns:a16="http://schemas.microsoft.com/office/drawing/2014/main" id="{6216A787-C315-0DED-7CF0-305F150BF5DF}"/>
              </a:ext>
            </a:extLst>
          </p:cNvPr>
          <p:cNvPicPr preferRelativeResize="0"/>
          <p:nvPr/>
        </p:nvPicPr>
        <p:blipFill>
          <a:blip r:embed="rId3">
            <a:alphaModFix/>
          </a:blip>
          <a:stretch>
            <a:fillRect/>
          </a:stretch>
        </p:blipFill>
        <p:spPr>
          <a:xfrm>
            <a:off x="8372592" y="0"/>
            <a:ext cx="3537151" cy="790401"/>
          </a:xfrm>
          <a:prstGeom prst="rect">
            <a:avLst/>
          </a:prstGeom>
          <a:noFill/>
          <a:ln>
            <a:noFill/>
          </a:ln>
        </p:spPr>
      </p:pic>
    </p:spTree>
    <p:extLst>
      <p:ext uri="{BB962C8B-B14F-4D97-AF65-F5344CB8AC3E}">
        <p14:creationId xmlns:p14="http://schemas.microsoft.com/office/powerpoint/2010/main" val="282695524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4F3265A0-E1CD-36AE-969D-8F51B96A7874}"/>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027723F8-1940-DC38-DF62-15333F8CC032}"/>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Panorama Geral Contábil/Orçamentário</a:t>
            </a:r>
            <a:endParaRPr lang="pt-BR" sz="2250" noProof="0" dirty="0"/>
          </a:p>
        </p:txBody>
      </p:sp>
      <p:sp>
        <p:nvSpPr>
          <p:cNvPr id="91" name="Shape 1">
            <a:extLst>
              <a:ext uri="{FF2B5EF4-FFF2-40B4-BE49-F238E27FC236}">
                <a16:creationId xmlns:a16="http://schemas.microsoft.com/office/drawing/2014/main" id="{41FEBF93-2031-E85E-E925-024D950D0514}"/>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72193CF3-72A6-C2E4-2D49-F1E84325B289}"/>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8" name="Imagem 7" descr="Gráfico, Gráfico de barras&#10;&#10;O conteúdo gerado por IA pode estar incorreto.">
            <a:extLst>
              <a:ext uri="{FF2B5EF4-FFF2-40B4-BE49-F238E27FC236}">
                <a16:creationId xmlns:a16="http://schemas.microsoft.com/office/drawing/2014/main" id="{79639C7A-B62B-8DF2-CC4A-AA2F0339A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71500"/>
            <a:ext cx="11430000" cy="5715000"/>
          </a:xfrm>
          <a:prstGeom prst="rect">
            <a:avLst/>
          </a:prstGeom>
        </p:spPr>
      </p:pic>
    </p:spTree>
    <p:extLst>
      <p:ext uri="{BB962C8B-B14F-4D97-AF65-F5344CB8AC3E}">
        <p14:creationId xmlns:p14="http://schemas.microsoft.com/office/powerpoint/2010/main" val="90921934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0CB1D2A1-BBE8-58FB-B4F2-3AB9D746B910}"/>
            </a:ext>
          </a:extLst>
        </p:cNvPr>
        <p:cNvGrpSpPr/>
        <p:nvPr/>
      </p:nvGrpSpPr>
      <p:grpSpPr>
        <a:xfrm>
          <a:off x="0" y="0"/>
          <a:ext cx="0" cy="0"/>
          <a:chOff x="0" y="0"/>
          <a:chExt cx="0" cy="0"/>
        </a:xfrm>
      </p:grpSpPr>
      <p:sp>
        <p:nvSpPr>
          <p:cNvPr id="2" name="Shape 20">
            <a:extLst>
              <a:ext uri="{FF2B5EF4-FFF2-40B4-BE49-F238E27FC236}">
                <a16:creationId xmlns:a16="http://schemas.microsoft.com/office/drawing/2014/main" id="{8843D4C0-AB54-3407-263E-66E6B1E3FF12}"/>
              </a:ext>
            </a:extLst>
          </p:cNvPr>
          <p:cNvSpPr/>
          <p:nvPr/>
        </p:nvSpPr>
        <p:spPr>
          <a:xfrm>
            <a:off x="196642" y="689308"/>
            <a:ext cx="11798713" cy="2912037"/>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DCC533E0-3927-D513-3F96-D4F616C29623}"/>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Panorama Geral Contábil/Orçamentário</a:t>
            </a:r>
            <a:endParaRPr lang="pt-BR" sz="2250" noProof="0" dirty="0"/>
          </a:p>
        </p:txBody>
      </p:sp>
      <p:sp>
        <p:nvSpPr>
          <p:cNvPr id="91" name="Shape 1">
            <a:extLst>
              <a:ext uri="{FF2B5EF4-FFF2-40B4-BE49-F238E27FC236}">
                <a16:creationId xmlns:a16="http://schemas.microsoft.com/office/drawing/2014/main" id="{7DF3C9E7-2068-D58C-1244-CE11DD61458E}"/>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6B633FA8-4E19-2CE0-D518-49BDEE633DBE}"/>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3" name="Image 3" descr="preencoded.png">
            <a:extLst>
              <a:ext uri="{FF2B5EF4-FFF2-40B4-BE49-F238E27FC236}">
                <a16:creationId xmlns:a16="http://schemas.microsoft.com/office/drawing/2014/main" id="{A9CDD498-D082-E828-5638-4C88168062DB}"/>
              </a:ext>
            </a:extLst>
          </p:cNvPr>
          <p:cNvPicPr>
            <a:picLocks noChangeAspect="1"/>
          </p:cNvPicPr>
          <p:nvPr/>
        </p:nvPicPr>
        <p:blipFill>
          <a:blip r:embed="rId2"/>
          <a:stretch>
            <a:fillRect/>
          </a:stretch>
        </p:blipFill>
        <p:spPr>
          <a:xfrm>
            <a:off x="353956" y="739670"/>
            <a:ext cx="142875" cy="142875"/>
          </a:xfrm>
          <a:prstGeom prst="rect">
            <a:avLst/>
          </a:prstGeom>
        </p:spPr>
      </p:pic>
      <p:sp>
        <p:nvSpPr>
          <p:cNvPr id="4" name="Text 21">
            <a:extLst>
              <a:ext uri="{FF2B5EF4-FFF2-40B4-BE49-F238E27FC236}">
                <a16:creationId xmlns:a16="http://schemas.microsoft.com/office/drawing/2014/main" id="{8BDEAB12-2104-0D33-5819-57052E7F568D}"/>
              </a:ext>
            </a:extLst>
          </p:cNvPr>
          <p:cNvSpPr/>
          <p:nvPr/>
        </p:nvSpPr>
        <p:spPr>
          <a:xfrm>
            <a:off x="553981" y="742406"/>
            <a:ext cx="5091112" cy="173124"/>
          </a:xfrm>
          <a:prstGeom prst="rect">
            <a:avLst/>
          </a:prstGeom>
          <a:noFill/>
          <a:ln/>
        </p:spPr>
        <p:txBody>
          <a:bodyPr wrap="square" lIns="0" tIns="0" rIns="0" bIns="0" rtlCol="0" anchor="ctr">
            <a:spAutoFit/>
          </a:bodyPr>
          <a:lstStyle/>
          <a:p>
            <a:pPr marL="0" indent="0">
              <a:buNone/>
            </a:pPr>
            <a:r>
              <a:rPr lang="pt-BR" sz="1125" b="1" dirty="0">
                <a:solidFill>
                  <a:srgbClr val="1D4ED8"/>
                </a:solidFill>
                <a:latin typeface="Calibri" pitchFamily="34" charset="0"/>
                <a:ea typeface="Calibri" pitchFamily="34" charset="-122"/>
                <a:cs typeface="Calibri" pitchFamily="34" charset="-120"/>
              </a:rPr>
              <a:t>Totais</a:t>
            </a:r>
            <a:r>
              <a:rPr lang="pt-BR" sz="1125" b="1" noProof="0" dirty="0">
                <a:solidFill>
                  <a:srgbClr val="1D4ED8"/>
                </a:solidFill>
                <a:latin typeface="Calibri" pitchFamily="34" charset="0"/>
                <a:ea typeface="Calibri" pitchFamily="34" charset="-122"/>
                <a:cs typeface="Calibri" pitchFamily="34" charset="-120"/>
              </a:rPr>
              <a:t> </a:t>
            </a:r>
            <a:r>
              <a:rPr lang="pt-BR" sz="1125" b="1" dirty="0">
                <a:solidFill>
                  <a:srgbClr val="1D4ED8"/>
                </a:solidFill>
                <a:latin typeface="Calibri" pitchFamily="34" charset="0"/>
                <a:ea typeface="Calibri" pitchFamily="34" charset="-122"/>
                <a:cs typeface="Calibri" pitchFamily="34" charset="-120"/>
              </a:rPr>
              <a:t>Orçamentários</a:t>
            </a:r>
            <a:r>
              <a:rPr lang="pt-BR" sz="1125" b="1" noProof="0" dirty="0">
                <a:solidFill>
                  <a:srgbClr val="1D4ED8"/>
                </a:solidFill>
                <a:latin typeface="Calibri" pitchFamily="34" charset="0"/>
                <a:ea typeface="Calibri" pitchFamily="34" charset="-122"/>
                <a:cs typeface="Calibri" pitchFamily="34" charset="-120"/>
              </a:rPr>
              <a:t> (SIAFE)</a:t>
            </a:r>
            <a:endParaRPr lang="pt-BR" sz="1125" noProof="0" dirty="0"/>
          </a:p>
        </p:txBody>
      </p:sp>
      <p:pic>
        <p:nvPicPr>
          <p:cNvPr id="7" name="Image 3" descr="preencoded.png">
            <a:extLst>
              <a:ext uri="{FF2B5EF4-FFF2-40B4-BE49-F238E27FC236}">
                <a16:creationId xmlns:a16="http://schemas.microsoft.com/office/drawing/2014/main" id="{527A6AA3-C462-2B15-C866-4C9C0160E2DE}"/>
              </a:ext>
            </a:extLst>
          </p:cNvPr>
          <p:cNvPicPr>
            <a:picLocks noChangeAspect="1"/>
          </p:cNvPicPr>
          <p:nvPr/>
        </p:nvPicPr>
        <p:blipFill>
          <a:blip r:embed="rId2"/>
          <a:stretch>
            <a:fillRect/>
          </a:stretch>
        </p:blipFill>
        <p:spPr>
          <a:xfrm>
            <a:off x="6120592" y="739670"/>
            <a:ext cx="142875" cy="142875"/>
          </a:xfrm>
          <a:prstGeom prst="rect">
            <a:avLst/>
          </a:prstGeom>
        </p:spPr>
      </p:pic>
      <p:sp>
        <p:nvSpPr>
          <p:cNvPr id="8" name="Text 21">
            <a:extLst>
              <a:ext uri="{FF2B5EF4-FFF2-40B4-BE49-F238E27FC236}">
                <a16:creationId xmlns:a16="http://schemas.microsoft.com/office/drawing/2014/main" id="{C7D38790-FFF4-8036-32D2-030E3C1E950B}"/>
              </a:ext>
            </a:extLst>
          </p:cNvPr>
          <p:cNvSpPr/>
          <p:nvPr/>
        </p:nvSpPr>
        <p:spPr>
          <a:xfrm>
            <a:off x="6320617" y="742406"/>
            <a:ext cx="5091112"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Totais </a:t>
            </a:r>
            <a:r>
              <a:rPr lang="pt-BR" sz="1125" b="1" dirty="0">
                <a:solidFill>
                  <a:srgbClr val="1D4ED8"/>
                </a:solidFill>
                <a:latin typeface="Calibri" pitchFamily="34" charset="0"/>
                <a:ea typeface="Calibri" pitchFamily="34" charset="-122"/>
                <a:cs typeface="Calibri" pitchFamily="34" charset="-120"/>
              </a:rPr>
              <a:t>Orçamentários</a:t>
            </a:r>
            <a:r>
              <a:rPr lang="pt-BR" sz="1125" b="1" noProof="0" dirty="0">
                <a:solidFill>
                  <a:srgbClr val="1D4ED8"/>
                </a:solidFill>
                <a:latin typeface="Calibri" pitchFamily="34" charset="0"/>
                <a:ea typeface="Calibri" pitchFamily="34" charset="-122"/>
                <a:cs typeface="Calibri" pitchFamily="34" charset="-120"/>
              </a:rPr>
              <a:t> (SIOPE)</a:t>
            </a:r>
            <a:endParaRPr lang="pt-BR" sz="1125" noProof="0" dirty="0"/>
          </a:p>
        </p:txBody>
      </p:sp>
      <p:pic>
        <p:nvPicPr>
          <p:cNvPr id="11" name="Imagem 10" descr="Interface gráfica do usuário&#10;&#10;O conteúdo gerado por IA pode estar incorreto.">
            <a:extLst>
              <a:ext uri="{FF2B5EF4-FFF2-40B4-BE49-F238E27FC236}">
                <a16:creationId xmlns:a16="http://schemas.microsoft.com/office/drawing/2014/main" id="{934FA1C9-BF63-86F2-9C58-AEC1E4496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956" y="952500"/>
            <a:ext cx="5715000" cy="2476500"/>
          </a:xfrm>
          <a:prstGeom prst="rect">
            <a:avLst/>
          </a:prstGeom>
        </p:spPr>
      </p:pic>
      <p:pic>
        <p:nvPicPr>
          <p:cNvPr id="13" name="Imagem 12" descr="Uma imagem contendo Tabela&#10;&#10;O conteúdo gerado por IA pode estar incorreto.">
            <a:extLst>
              <a:ext uri="{FF2B5EF4-FFF2-40B4-BE49-F238E27FC236}">
                <a16:creationId xmlns:a16="http://schemas.microsoft.com/office/drawing/2014/main" id="{FA563C47-A316-EF12-F7DC-7E5038D590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592" y="952500"/>
            <a:ext cx="5715000" cy="1524000"/>
          </a:xfrm>
          <a:prstGeom prst="rect">
            <a:avLst/>
          </a:prstGeom>
        </p:spPr>
      </p:pic>
      <p:sp>
        <p:nvSpPr>
          <p:cNvPr id="14" name="Shape 42">
            <a:extLst>
              <a:ext uri="{FF2B5EF4-FFF2-40B4-BE49-F238E27FC236}">
                <a16:creationId xmlns:a16="http://schemas.microsoft.com/office/drawing/2014/main" id="{70DA333F-2F12-9BA8-C070-1DCB53DC8E46}"/>
              </a:ext>
            </a:extLst>
          </p:cNvPr>
          <p:cNvSpPr/>
          <p:nvPr/>
        </p:nvSpPr>
        <p:spPr>
          <a:xfrm>
            <a:off x="221235" y="4315323"/>
            <a:ext cx="11798713" cy="1853369"/>
          </a:xfrm>
          <a:prstGeom prst="rect">
            <a:avLst/>
          </a:prstGeom>
          <a:solidFill>
            <a:srgbClr val="FFFFFF"/>
          </a:solidFill>
          <a:ln/>
        </p:spPr>
        <p:txBody>
          <a:bodyPr/>
          <a:lstStyle/>
          <a:p>
            <a:endParaRPr lang="pt-BR" noProof="0" dirty="0"/>
          </a:p>
        </p:txBody>
      </p:sp>
      <p:sp>
        <p:nvSpPr>
          <p:cNvPr id="15" name="Text 43">
            <a:extLst>
              <a:ext uri="{FF2B5EF4-FFF2-40B4-BE49-F238E27FC236}">
                <a16:creationId xmlns:a16="http://schemas.microsoft.com/office/drawing/2014/main" id="{EDD876D2-C1BB-A41B-7FFE-44D62FD2A99D}"/>
              </a:ext>
            </a:extLst>
          </p:cNvPr>
          <p:cNvSpPr/>
          <p:nvPr/>
        </p:nvSpPr>
        <p:spPr>
          <a:xfrm>
            <a:off x="561146" y="4342957"/>
            <a:ext cx="1780635"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Verificação de Conformidade</a:t>
            </a:r>
            <a:endParaRPr lang="pt-BR" sz="1125" noProof="0" dirty="0"/>
          </a:p>
        </p:txBody>
      </p:sp>
      <p:sp>
        <p:nvSpPr>
          <p:cNvPr id="16" name="Shape 71">
            <a:extLst>
              <a:ext uri="{FF2B5EF4-FFF2-40B4-BE49-F238E27FC236}">
                <a16:creationId xmlns:a16="http://schemas.microsoft.com/office/drawing/2014/main" id="{9AE00C63-1240-6E54-E4B8-EDC0D569F963}"/>
              </a:ext>
            </a:extLst>
          </p:cNvPr>
          <p:cNvSpPr/>
          <p:nvPr/>
        </p:nvSpPr>
        <p:spPr>
          <a:xfrm>
            <a:off x="378548" y="5751344"/>
            <a:ext cx="11493299" cy="357188"/>
          </a:xfrm>
          <a:prstGeom prst="rect">
            <a:avLst/>
          </a:prstGeom>
          <a:solidFill>
            <a:srgbClr val="ECFDF5"/>
          </a:solidFill>
          <a:ln w="99">
            <a:solidFill>
              <a:srgbClr val="A7F3D0"/>
            </a:solidFill>
            <a:prstDash val="solid"/>
          </a:ln>
        </p:spPr>
        <p:txBody>
          <a:bodyPr/>
          <a:lstStyle/>
          <a:p>
            <a:endParaRPr lang="pt-BR" noProof="0" dirty="0"/>
          </a:p>
        </p:txBody>
      </p:sp>
      <p:pic>
        <p:nvPicPr>
          <p:cNvPr id="17" name="Image 5" descr="preencoded.png">
            <a:extLst>
              <a:ext uri="{FF2B5EF4-FFF2-40B4-BE49-F238E27FC236}">
                <a16:creationId xmlns:a16="http://schemas.microsoft.com/office/drawing/2014/main" id="{2C94A68D-FCB2-762E-9A6C-6EF76B8AA1F6}"/>
              </a:ext>
            </a:extLst>
          </p:cNvPr>
          <p:cNvPicPr>
            <a:picLocks noChangeAspect="1"/>
          </p:cNvPicPr>
          <p:nvPr/>
        </p:nvPicPr>
        <p:blipFill>
          <a:blip r:embed="rId5"/>
          <a:stretch>
            <a:fillRect/>
          </a:stretch>
        </p:blipFill>
        <p:spPr>
          <a:xfrm>
            <a:off x="3345252" y="5905500"/>
            <a:ext cx="114300" cy="114300"/>
          </a:xfrm>
          <a:prstGeom prst="rect">
            <a:avLst/>
          </a:prstGeom>
        </p:spPr>
      </p:pic>
      <p:sp>
        <p:nvSpPr>
          <p:cNvPr id="18" name="Text 72">
            <a:extLst>
              <a:ext uri="{FF2B5EF4-FFF2-40B4-BE49-F238E27FC236}">
                <a16:creationId xmlns:a16="http://schemas.microsoft.com/office/drawing/2014/main" id="{54D01834-22E8-50BE-90BF-1C5B3105A106}"/>
              </a:ext>
            </a:extLst>
          </p:cNvPr>
          <p:cNvSpPr/>
          <p:nvPr/>
        </p:nvSpPr>
        <p:spPr>
          <a:xfrm>
            <a:off x="378548" y="5887467"/>
            <a:ext cx="11506312" cy="138499"/>
          </a:xfrm>
          <a:prstGeom prst="rect">
            <a:avLst/>
          </a:prstGeom>
          <a:noFill/>
          <a:ln/>
        </p:spPr>
        <p:txBody>
          <a:bodyPr wrap="square" lIns="0" tIns="0" rIns="0" bIns="0" rtlCol="0" anchor="ctr">
            <a:spAutoFit/>
          </a:bodyPr>
          <a:lstStyle/>
          <a:p>
            <a:pPr marL="0" indent="0" algn="ctr">
              <a:buNone/>
            </a:pPr>
            <a:r>
              <a:rPr lang="pt-BR" sz="900" b="1" noProof="0" dirty="0">
                <a:solidFill>
                  <a:srgbClr val="065F46"/>
                </a:solidFill>
                <a:latin typeface="Calibri" pitchFamily="34" charset="0"/>
                <a:ea typeface="Calibri" pitchFamily="34" charset="-122"/>
                <a:cs typeface="Calibri" pitchFamily="34" charset="-120"/>
              </a:rPr>
              <a:t>Todos os valores da orçamentários do Fundo lançados no SIOPE/MAVS correspondem aos valores do SIAFE.</a:t>
            </a:r>
            <a:endParaRPr lang="pt-BR" sz="900" noProof="0" dirty="0"/>
          </a:p>
        </p:txBody>
      </p:sp>
      <p:pic>
        <p:nvPicPr>
          <p:cNvPr id="30" name="Imagem 29" descr="Interface gráfica do usuário, Texto, Aplicativo&#10;&#10;O conteúdo gerado por IA pode estar incorreto.">
            <a:extLst>
              <a:ext uri="{FF2B5EF4-FFF2-40B4-BE49-F238E27FC236}">
                <a16:creationId xmlns:a16="http://schemas.microsoft.com/office/drawing/2014/main" id="{5D37DB61-92CA-DEEC-2BBD-7498DBA4B4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8548" y="4543715"/>
            <a:ext cx="2286000" cy="1143000"/>
          </a:xfrm>
          <a:prstGeom prst="rect">
            <a:avLst/>
          </a:prstGeom>
        </p:spPr>
      </p:pic>
      <p:pic>
        <p:nvPicPr>
          <p:cNvPr id="32" name="Imagem 31" descr="Interface gráfica do usuário, Texto, Aplicativo&#10;&#10;O conteúdo gerado por IA pode estar incorreto.">
            <a:extLst>
              <a:ext uri="{FF2B5EF4-FFF2-40B4-BE49-F238E27FC236}">
                <a16:creationId xmlns:a16="http://schemas.microsoft.com/office/drawing/2014/main" id="{D54340C8-0AD3-EAA2-9D61-3B17AFCA763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3626" y="4543715"/>
            <a:ext cx="2286000" cy="1143000"/>
          </a:xfrm>
          <a:prstGeom prst="rect">
            <a:avLst/>
          </a:prstGeom>
        </p:spPr>
      </p:pic>
      <p:pic>
        <p:nvPicPr>
          <p:cNvPr id="34" name="Imagem 33" descr="Interface gráfica do usuário, Texto, Aplicativo&#10;&#10;O conteúdo gerado por IA pode estar incorreto.">
            <a:extLst>
              <a:ext uri="{FF2B5EF4-FFF2-40B4-BE49-F238E27FC236}">
                <a16:creationId xmlns:a16="http://schemas.microsoft.com/office/drawing/2014/main" id="{214B914D-E3E7-DA41-1859-12AEBF0A4F2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88704" y="4543715"/>
            <a:ext cx="2286000" cy="1143000"/>
          </a:xfrm>
          <a:prstGeom prst="rect">
            <a:avLst/>
          </a:prstGeom>
        </p:spPr>
      </p:pic>
      <p:pic>
        <p:nvPicPr>
          <p:cNvPr id="36" name="Imagem 35" descr="Interface gráfica do usuário, Texto&#10;&#10;O conteúdo gerado por IA pode estar incorreto.">
            <a:extLst>
              <a:ext uri="{FF2B5EF4-FFF2-40B4-BE49-F238E27FC236}">
                <a16:creationId xmlns:a16="http://schemas.microsoft.com/office/drawing/2014/main" id="{D4B74624-9DF9-641A-D835-2D0094CFA3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93782" y="4543715"/>
            <a:ext cx="2286000" cy="1143000"/>
          </a:xfrm>
          <a:prstGeom prst="rect">
            <a:avLst/>
          </a:prstGeom>
        </p:spPr>
      </p:pic>
      <p:pic>
        <p:nvPicPr>
          <p:cNvPr id="38" name="Imagem 37" descr="Interface gráfica do usuário, Texto, Aplicativo&#10;&#10;O conteúdo gerado por IA pode estar incorreto.">
            <a:extLst>
              <a:ext uri="{FF2B5EF4-FFF2-40B4-BE49-F238E27FC236}">
                <a16:creationId xmlns:a16="http://schemas.microsoft.com/office/drawing/2014/main" id="{4A85D20E-40AB-E2E4-E132-A3CFCB4D024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98860" y="4543715"/>
            <a:ext cx="2286000" cy="1143000"/>
          </a:xfrm>
          <a:prstGeom prst="rect">
            <a:avLst/>
          </a:prstGeom>
        </p:spPr>
      </p:pic>
    </p:spTree>
    <p:extLst>
      <p:ext uri="{BB962C8B-B14F-4D97-AF65-F5344CB8AC3E}">
        <p14:creationId xmlns:p14="http://schemas.microsoft.com/office/powerpoint/2010/main" val="206743656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B2784D51-3A40-3F74-CE7D-D9F3C7AAB35A}"/>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F9115729-F05F-078D-5C60-90C81780F3AB}"/>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Panorama Geral Contábil/Orçamentário</a:t>
            </a:r>
            <a:endParaRPr lang="pt-BR" sz="2250" noProof="0" dirty="0"/>
          </a:p>
        </p:txBody>
      </p:sp>
      <p:sp>
        <p:nvSpPr>
          <p:cNvPr id="91" name="Shape 1">
            <a:extLst>
              <a:ext uri="{FF2B5EF4-FFF2-40B4-BE49-F238E27FC236}">
                <a16:creationId xmlns:a16="http://schemas.microsoft.com/office/drawing/2014/main" id="{A4AC9419-2B92-06B2-22F5-CB177F285C27}"/>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6F709245-0A46-FE66-7225-DA2C6773B979}"/>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4" name="Imagem 3" descr="Gráfico, Gráfico de barras&#10;&#10;O conteúdo gerado por IA pode estar incorreto.">
            <a:extLst>
              <a:ext uri="{FF2B5EF4-FFF2-40B4-BE49-F238E27FC236}">
                <a16:creationId xmlns:a16="http://schemas.microsoft.com/office/drawing/2014/main" id="{3CE5AB6B-F637-0E65-34E4-57C8644F13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71500"/>
            <a:ext cx="11430000" cy="5715000"/>
          </a:xfrm>
          <a:prstGeom prst="rect">
            <a:avLst/>
          </a:prstGeom>
        </p:spPr>
      </p:pic>
    </p:spTree>
    <p:extLst>
      <p:ext uri="{BB962C8B-B14F-4D97-AF65-F5344CB8AC3E}">
        <p14:creationId xmlns:p14="http://schemas.microsoft.com/office/powerpoint/2010/main" val="263078028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7" name="Shape 20">
            <a:extLst>
              <a:ext uri="{FF2B5EF4-FFF2-40B4-BE49-F238E27FC236}">
                <a16:creationId xmlns:a16="http://schemas.microsoft.com/office/drawing/2014/main" id="{3094B66D-D071-7DF8-9725-DA9CECCB3C16}"/>
              </a:ext>
            </a:extLst>
          </p:cNvPr>
          <p:cNvSpPr/>
          <p:nvPr/>
        </p:nvSpPr>
        <p:spPr>
          <a:xfrm>
            <a:off x="196643" y="966871"/>
            <a:ext cx="11798713" cy="4924257"/>
          </a:xfrm>
          <a:prstGeom prst="rect">
            <a:avLst/>
          </a:prstGeom>
          <a:solidFill>
            <a:srgbClr val="FFFFFF"/>
          </a:solidFill>
          <a:ln/>
        </p:spPr>
        <p:txBody>
          <a:bodyPr/>
          <a:lstStyle/>
          <a:p>
            <a:endParaRPr lang="pt-BR" noProof="0" dirty="0"/>
          </a:p>
        </p:txBody>
      </p:sp>
      <p:sp>
        <p:nvSpPr>
          <p:cNvPr id="18" name="文本框 17"/>
          <p:cNvSpPr txBox="1"/>
          <p:nvPr/>
        </p:nvSpPr>
        <p:spPr>
          <a:xfrm>
            <a:off x="479459" y="348287"/>
            <a:ext cx="364202" cy="461665"/>
          </a:xfrm>
          <a:prstGeom prst="rect">
            <a:avLst/>
          </a:prstGeom>
          <a:noFill/>
        </p:spPr>
        <p:txBody>
          <a:bodyPr wrap="none" rtlCol="0">
            <a:normAutofit/>
          </a:bodyPr>
          <a:lstStyle/>
          <a:p>
            <a:r>
              <a:rPr lang="pt-PT" altLang="pt-PT" sz="2400">
                <a:solidFill>
                  <a:prstClr val="white"/>
                </a:solidFill>
                <a:latin typeface="Montserrat"/>
                <a:ea typeface="Montserrat"/>
                <a:cs typeface="+mn-ea"/>
                <a:sym typeface="Source Han Serif SC" panose="02020700000000000000" pitchFamily="18" charset="-122"/>
              </a:rPr>
              <a:t>1</a:t>
            </a:r>
            <a:endParaRPr lang="zh-CN" altLang="en-US" sz="2400">
              <a:solidFill>
                <a:prstClr val="white"/>
              </a:solidFill>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grpSp>
        <p:nvGrpSpPr>
          <p:cNvPr id="4" name="组合 3"/>
          <p:cNvGrpSpPr/>
          <p:nvPr/>
        </p:nvGrpSpPr>
        <p:grpSpPr>
          <a:xfrm>
            <a:off x="0" y="258445"/>
            <a:ext cx="11553825" cy="607060"/>
            <a:chOff x="0" y="407"/>
            <a:chExt cx="18195" cy="956"/>
          </a:xfrm>
        </p:grpSpPr>
        <p:sp>
          <p:nvSpPr>
            <p:cNvPr id="5" name="副标题 146"/>
            <p:cNvSpPr>
              <a:spLocks noGrp="1"/>
            </p:cNvSpPr>
            <p:nvPr/>
          </p:nvSpPr>
          <p:spPr>
            <a:xfrm>
              <a:off x="1213" y="407"/>
              <a:ext cx="16982" cy="956"/>
            </a:xfrm>
            <a:prstGeom prst="rect">
              <a:avLst/>
            </a:prstGeom>
          </p:spPr>
          <p:txBody>
            <a:bodyPr vert="horz" lIns="90000" tIns="46800" rIns="90000" bIns="46800" rtlCol="0">
              <a:noAutofit/>
            </a:bodyPr>
            <a:lstStyle>
              <a:lvl1pPr marL="0" indent="0" algn="ctr" defTabSz="914400" rtl="0" eaLnBrk="1" fontAlgn="auto" latinLnBrk="0" hangingPunct="1">
                <a:lnSpc>
                  <a:spcPct val="110000"/>
                </a:lnSpc>
                <a:spcBef>
                  <a:spcPct val="0"/>
                </a:spcBef>
                <a:spcAft>
                  <a:spcPts val="1000"/>
                </a:spcAft>
                <a:buFont typeface="Arial" panose="020B0604020202020204" pitchFamily="34" charset="0"/>
                <a:buNone/>
                <a:defRPr sz="2400" u="none" strike="noStrike" kern="1200" cap="none" spc="20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457200" indent="0" algn="ctr" defTabSz="914400" rtl="0" eaLnBrk="1" fontAlgn="auto" latinLnBrk="0" hangingPunct="1">
                <a:lnSpc>
                  <a:spcPct val="120000"/>
                </a:lnSpc>
                <a:spcBef>
                  <a:spcPct val="0"/>
                </a:spcBef>
                <a:spcAft>
                  <a:spcPts val="600"/>
                </a:spcAft>
                <a:buFont typeface="Arial" panose="020B0604020202020204" pitchFamily="34" charset="0"/>
                <a:buNone/>
                <a:tabLst>
                  <a:tab pos="1609725" algn="l"/>
                </a:tabLst>
                <a:defRPr sz="20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914400" indent="0" algn="ctr" defTabSz="914400" rtl="0" eaLnBrk="1" fontAlgn="auto" latinLnBrk="0" hangingPunct="1">
                <a:lnSpc>
                  <a:spcPct val="120000"/>
                </a:lnSpc>
                <a:spcBef>
                  <a:spcPct val="0"/>
                </a:spcBef>
                <a:spcAft>
                  <a:spcPts val="600"/>
                </a:spcAft>
                <a:buFont typeface="Arial" panose="020B0604020202020204" pitchFamily="34" charset="0"/>
                <a:buNone/>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371600" indent="0" algn="ctr" defTabSz="914400" rtl="0" eaLnBrk="1" fontAlgn="auto" latinLnBrk="0" hangingPunct="1">
                <a:lnSpc>
                  <a:spcPct val="120000"/>
                </a:lnSpc>
                <a:spcBef>
                  <a:spcPct val="0"/>
                </a:spcBef>
                <a:spcAft>
                  <a:spcPts val="300"/>
                </a:spcAft>
                <a:buFont typeface="Wingdings" panose="05000000000000000000"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1828800" indent="0" algn="ctr" defTabSz="914400" rtl="0" eaLnBrk="1" fontAlgn="auto" latinLnBrk="0" hangingPunct="1">
                <a:lnSpc>
                  <a:spcPct val="120000"/>
                </a:lnSpc>
                <a:spcBef>
                  <a:spcPct val="0"/>
                </a:spcBef>
                <a:spcAft>
                  <a:spcPts val="300"/>
                </a:spcAft>
                <a:buFont typeface="Arial" panose="020B0604020202020204" pitchFamily="34" charset="0"/>
                <a:buNone/>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indent="0">
                <a:lnSpc>
                  <a:spcPct val="100000"/>
                </a:lnSpc>
                <a:buNone/>
              </a:pPr>
              <a:r>
                <a:rPr lang="pt-PT" altLang="pt-PT" sz="3200" b="1" dirty="0">
                  <a:solidFill>
                    <a:srgbClr val="0973DD"/>
                  </a:solidFill>
                  <a:effectLst/>
                  <a:latin typeface="Montserrat"/>
                  <a:ea typeface="Montserrat"/>
                  <a:cs typeface="+mn-ea"/>
                  <a:sym typeface="Source Han Serif SC" panose="02020700000000000000" pitchFamily="18" charset="-122"/>
                </a:rPr>
                <a:t>Introdução</a:t>
              </a:r>
            </a:p>
          </p:txBody>
        </p:sp>
        <p:sp>
          <p:nvSpPr>
            <p:cNvPr id="33" name="矩形 32"/>
            <p:cNvSpPr/>
            <p:nvPr/>
          </p:nvSpPr>
          <p:spPr>
            <a:xfrm>
              <a:off x="0" y="407"/>
              <a:ext cx="991" cy="900"/>
            </a:xfrm>
            <a:prstGeom prst="rect">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grpSp>
      <p:sp>
        <p:nvSpPr>
          <p:cNvPr id="3" name="文本框 41"/>
          <p:cNvSpPr txBox="1"/>
          <p:nvPr/>
        </p:nvSpPr>
        <p:spPr>
          <a:xfrm>
            <a:off x="629285" y="966871"/>
            <a:ext cx="10924851" cy="4924257"/>
          </a:xfrm>
          <a:prstGeom prst="rect">
            <a:avLst/>
          </a:prstGeom>
          <a:noFill/>
        </p:spPr>
        <p:txBody>
          <a:bodyPr wrap="square" rtlCol="0">
            <a:noAutofit/>
          </a:bodyPr>
          <a:lstStyle/>
          <a:p>
            <a:pPr algn="just">
              <a:lnSpc>
                <a:spcPct val="150000"/>
              </a:lnSpc>
            </a:pPr>
            <a:r>
              <a:rPr lang="pt-BR" altLang="pt-PT" sz="1400" spc="400" dirty="0">
                <a:solidFill>
                  <a:schemeClr val="bg1">
                    <a:lumMod val="50000"/>
                  </a:schemeClr>
                </a:solidFill>
                <a:effectLst/>
                <a:uFillTx/>
                <a:latin typeface="Montserrat"/>
                <a:ea typeface="Montserrat"/>
                <a:cs typeface="+mn-ea"/>
                <a:sym typeface="Source Han Serif SC" panose="02020700000000000000" pitchFamily="18" charset="-122"/>
              </a:rPr>
              <a:t>	O Conselho de Acompanhamento e Controle Social do Fundo Nacional de Desenvolvimento da Educação Básica - </a:t>
            </a:r>
            <a:r>
              <a:rPr lang="pt-BR" altLang="pt-PT" sz="1400" spc="400" dirty="0">
                <a:solidFill>
                  <a:schemeClr val="bg1">
                    <a:lumMod val="50000"/>
                  </a:schemeClr>
                </a:solidFill>
                <a:effectLst/>
                <a:highlight>
                  <a:srgbClr val="FFFF00"/>
                </a:highlight>
                <a:uFillTx/>
                <a:latin typeface="Montserrat"/>
                <a:ea typeface="Montserrat"/>
                <a:cs typeface="+mn-ea"/>
                <a:sym typeface="Source Han Serif SC" panose="02020700000000000000" pitchFamily="18" charset="-122"/>
              </a:rPr>
              <a:t>CACS FUNDEB</a:t>
            </a:r>
            <a:r>
              <a:rPr lang="pt-BR" altLang="pt-PT" sz="1400" spc="400" dirty="0">
                <a:solidFill>
                  <a:schemeClr val="bg1">
                    <a:lumMod val="50000"/>
                  </a:schemeClr>
                </a:solidFill>
                <a:effectLst/>
                <a:uFillTx/>
                <a:latin typeface="Montserrat"/>
                <a:ea typeface="Montserrat"/>
                <a:cs typeface="+mn-ea"/>
                <a:sym typeface="Source Han Serif SC" panose="02020700000000000000" pitchFamily="18" charset="-122"/>
              </a:rPr>
              <a:t> do Estado do Amapá, </a:t>
            </a:r>
            <a:r>
              <a:rPr lang="pt-BR" altLang="pt-PT" sz="1400" spc="400" dirty="0">
                <a:solidFill>
                  <a:schemeClr val="bg1">
                    <a:lumMod val="50000"/>
                  </a:schemeClr>
                </a:solidFill>
                <a:effectLst/>
                <a:highlight>
                  <a:srgbClr val="FFFF00"/>
                </a:highlight>
                <a:uFillTx/>
                <a:latin typeface="Montserrat"/>
                <a:ea typeface="Montserrat"/>
                <a:cs typeface="+mn-ea"/>
                <a:sym typeface="Source Han Serif SC" panose="02020700000000000000" pitchFamily="18" charset="-122"/>
              </a:rPr>
              <a:t>no uso de suas atribuições </a:t>
            </a:r>
            <a:r>
              <a:rPr lang="pt-BR" altLang="pt-PT" sz="1400" spc="400" dirty="0">
                <a:solidFill>
                  <a:schemeClr val="bg1">
                    <a:lumMod val="50000"/>
                  </a:schemeClr>
                </a:solidFill>
                <a:effectLst/>
                <a:uFillTx/>
                <a:latin typeface="Montserrat"/>
                <a:ea typeface="Montserrat"/>
                <a:cs typeface="+mn-ea"/>
                <a:sym typeface="Source Han Serif SC" panose="02020700000000000000" pitchFamily="18" charset="-122"/>
              </a:rPr>
              <a:t>conferidas pela lei 14.113/2020, em consonância com a legislação vigente e com os documentos de orientação do Novo FUNDEB, </a:t>
            </a:r>
            <a:r>
              <a:rPr lang="pt-BR" altLang="pt-PT" sz="1400" spc="400" dirty="0">
                <a:solidFill>
                  <a:schemeClr val="bg1">
                    <a:lumMod val="50000"/>
                  </a:schemeClr>
                </a:solidFill>
                <a:effectLst/>
                <a:highlight>
                  <a:srgbClr val="FFFF00"/>
                </a:highlight>
                <a:uFillTx/>
                <a:latin typeface="Montserrat"/>
                <a:ea typeface="Montserrat"/>
                <a:cs typeface="+mn-ea"/>
                <a:sym typeface="Source Han Serif SC" panose="02020700000000000000" pitchFamily="18" charset="-122"/>
              </a:rPr>
              <a:t>realizou a análise documental dos recursos do FUNDEB</a:t>
            </a:r>
            <a:r>
              <a:rPr lang="pt-BR" altLang="pt-PT" sz="1400" spc="400" dirty="0">
                <a:solidFill>
                  <a:schemeClr val="bg1">
                    <a:lumMod val="50000"/>
                  </a:schemeClr>
                </a:solidFill>
                <a:effectLst/>
                <a:uFillTx/>
                <a:latin typeface="Montserrat"/>
                <a:ea typeface="Montserrat"/>
                <a:cs typeface="+mn-ea"/>
                <a:sym typeface="Source Han Serif SC" panose="02020700000000000000" pitchFamily="18" charset="-122"/>
              </a:rPr>
              <a:t>, gerida pela Secretaria Estadual de Educação - SEED do estado do Amapá, disponibilizada através do SIOPE/MAVS, </a:t>
            </a:r>
            <a:r>
              <a:rPr lang="pt-BR" altLang="pt-PT" sz="1400" spc="400" dirty="0">
                <a:solidFill>
                  <a:schemeClr val="bg1">
                    <a:lumMod val="50000"/>
                  </a:schemeClr>
                </a:solidFill>
                <a:effectLst/>
                <a:highlight>
                  <a:srgbClr val="FFFF00"/>
                </a:highlight>
                <a:uFillTx/>
                <a:latin typeface="Montserrat"/>
                <a:ea typeface="Montserrat"/>
                <a:cs typeface="+mn-ea"/>
                <a:sym typeface="Source Han Serif SC" panose="02020700000000000000" pitchFamily="18" charset="-122"/>
              </a:rPr>
              <a:t>a fim de se confirmar a veracidade/conformidade financeira, contábil e legal dos fatos</a:t>
            </a:r>
            <a:r>
              <a:rPr lang="pt-BR" altLang="pt-PT" sz="1400" spc="400" dirty="0">
                <a:solidFill>
                  <a:schemeClr val="bg1">
                    <a:lumMod val="50000"/>
                  </a:schemeClr>
                </a:solidFill>
                <a:effectLst/>
                <a:uFillTx/>
                <a:latin typeface="Montserrat"/>
                <a:ea typeface="Montserrat"/>
                <a:cs typeface="+mn-ea"/>
                <a:sym typeface="Source Han Serif SC" panose="02020700000000000000" pitchFamily="18" charset="-122"/>
              </a:rPr>
              <a:t> </a:t>
            </a:r>
            <a:r>
              <a:rPr lang="pt-BR" altLang="pt-PT" sz="1400" spc="400" dirty="0">
                <a:solidFill>
                  <a:schemeClr val="bg1">
                    <a:lumMod val="50000"/>
                  </a:schemeClr>
                </a:solidFill>
                <a:effectLst/>
                <a:highlight>
                  <a:srgbClr val="FFFF00"/>
                </a:highlight>
                <a:uFillTx/>
                <a:latin typeface="Montserrat"/>
                <a:ea typeface="Montserrat"/>
                <a:cs typeface="+mn-ea"/>
                <a:sym typeface="Source Han Serif SC" panose="02020700000000000000" pitchFamily="18" charset="-122"/>
              </a:rPr>
              <a:t>para auxiliar os conselheiros na tomada de decisão</a:t>
            </a:r>
            <a:r>
              <a:rPr lang="pt-BR" altLang="pt-PT" sz="1400" spc="400" dirty="0">
                <a:solidFill>
                  <a:schemeClr val="bg1">
                    <a:lumMod val="50000"/>
                  </a:schemeClr>
                </a:solidFill>
                <a:effectLst/>
                <a:uFillTx/>
                <a:latin typeface="Montserrat"/>
                <a:ea typeface="Montserrat"/>
                <a:cs typeface="+mn-ea"/>
                <a:sym typeface="Source Han Serif SC" panose="02020700000000000000" pitchFamily="18" charset="-122"/>
              </a:rPr>
              <a:t>, no que tange a aprovação ou rejeição no MAVS deste bimestre em análise.</a:t>
            </a:r>
          </a:p>
          <a:p>
            <a:pPr algn="just">
              <a:lnSpc>
                <a:spcPct val="150000"/>
              </a:lnSpc>
            </a:pPr>
            <a:r>
              <a:rPr lang="pt-BR" altLang="pt-PT" sz="1400" spc="400" dirty="0">
                <a:solidFill>
                  <a:schemeClr val="bg1">
                    <a:lumMod val="50000"/>
                  </a:schemeClr>
                </a:solidFill>
                <a:effectLst/>
                <a:uFillTx/>
                <a:latin typeface="Montserrat"/>
                <a:ea typeface="Montserrat"/>
                <a:cs typeface="+mn-ea"/>
                <a:sym typeface="Source Han Serif SC" panose="02020700000000000000" pitchFamily="18" charset="-122"/>
              </a:rPr>
              <a:t>	</a:t>
            </a:r>
            <a:r>
              <a:rPr lang="pt-BR" altLang="pt-PT" sz="1400" u="sng" spc="400" dirty="0">
                <a:solidFill>
                  <a:schemeClr val="bg1">
                    <a:lumMod val="50000"/>
                  </a:schemeClr>
                </a:solidFill>
                <a:effectLst/>
                <a:highlight>
                  <a:srgbClr val="FFFF00"/>
                </a:highlight>
                <a:uFillTx/>
                <a:latin typeface="Montserrat"/>
                <a:ea typeface="Montserrat"/>
                <a:cs typeface="+mn-ea"/>
                <a:sym typeface="Source Han Serif SC" panose="02020700000000000000" pitchFamily="18" charset="-122"/>
              </a:rPr>
              <a:t>É importante destacar que a análise técnica apresentada serve como uma ferramenta de apoio para a tomada de decisão do colegiado competente, mas não deve ser considerada vinculativa. O colegiado deve levar em conta outras informações relevantes e tomar a decisão final com base em seu próprio julgamento e critérios</a:t>
            </a:r>
            <a:r>
              <a:rPr lang="pt-BR" altLang="pt-PT" sz="1400" u="sng" spc="400" dirty="0">
                <a:solidFill>
                  <a:schemeClr val="bg1">
                    <a:lumMod val="50000"/>
                  </a:schemeClr>
                </a:solidFill>
                <a:effectLst/>
                <a:uFillTx/>
                <a:latin typeface="Montserrat"/>
                <a:ea typeface="Montserrat"/>
                <a:cs typeface="+mn-ea"/>
                <a:sym typeface="Source Han Serif SC" panose="02020700000000000000" pitchFamily="18" charset="-122"/>
              </a:rPr>
              <a:t>.</a:t>
            </a:r>
          </a:p>
        </p:txBody>
      </p:sp>
      <p:sp>
        <p:nvSpPr>
          <p:cNvPr id="2" name="Shape 0">
            <a:extLst>
              <a:ext uri="{FF2B5EF4-FFF2-40B4-BE49-F238E27FC236}">
                <a16:creationId xmlns:a16="http://schemas.microsoft.com/office/drawing/2014/main" id="{7B4B669B-D12A-C2A4-1EF8-99334746A608}"/>
              </a:ext>
            </a:extLst>
          </p:cNvPr>
          <p:cNvSpPr/>
          <p:nvPr/>
        </p:nvSpPr>
        <p:spPr>
          <a:xfrm>
            <a:off x="10891587" y="-685801"/>
            <a:ext cx="2143125" cy="2143125"/>
          </a:xfrm>
          <a:prstGeom prst="ellipse">
            <a:avLst/>
          </a:prstGeom>
          <a:solidFill>
            <a:srgbClr val="3B82F6">
              <a:alpha val="5000"/>
            </a:srgbClr>
          </a:solidFill>
          <a:ln/>
        </p:spPr>
        <p:txBody>
          <a:bodyPr/>
          <a:lstStyle/>
          <a:p>
            <a:endParaRPr lang="pt-BR" noProof="0" dirty="0"/>
          </a:p>
        </p:txBody>
      </p:sp>
      <p:sp>
        <p:nvSpPr>
          <p:cNvPr id="6" name="Shape 1">
            <a:extLst>
              <a:ext uri="{FF2B5EF4-FFF2-40B4-BE49-F238E27FC236}">
                <a16:creationId xmlns:a16="http://schemas.microsoft.com/office/drawing/2014/main" id="{C9D1AB1D-1979-2A25-C8CB-3E46C15886C9}"/>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659E7AC2-87FD-8371-E43D-08FCEEFA39AD}"/>
            </a:ext>
          </a:extLst>
        </p:cNvPr>
        <p:cNvGrpSpPr/>
        <p:nvPr/>
      </p:nvGrpSpPr>
      <p:grpSpPr>
        <a:xfrm>
          <a:off x="0" y="0"/>
          <a:ext cx="0" cy="0"/>
          <a:chOff x="0" y="0"/>
          <a:chExt cx="0" cy="0"/>
        </a:xfrm>
      </p:grpSpPr>
      <p:sp>
        <p:nvSpPr>
          <p:cNvPr id="2" name="Shape 20">
            <a:extLst>
              <a:ext uri="{FF2B5EF4-FFF2-40B4-BE49-F238E27FC236}">
                <a16:creationId xmlns:a16="http://schemas.microsoft.com/office/drawing/2014/main" id="{CA4124C2-A8DF-9E45-0FFD-6B4DC68514F3}"/>
              </a:ext>
            </a:extLst>
          </p:cNvPr>
          <p:cNvSpPr/>
          <p:nvPr/>
        </p:nvSpPr>
        <p:spPr>
          <a:xfrm>
            <a:off x="196642" y="689308"/>
            <a:ext cx="11798713" cy="3302357"/>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982ECD66-BFD4-0A64-63B7-335151144F53}"/>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Panorama Geral do Mínimo de 70% - Contábil/Orçamentário</a:t>
            </a:r>
            <a:endParaRPr lang="pt-BR" sz="2250" noProof="0" dirty="0"/>
          </a:p>
        </p:txBody>
      </p:sp>
      <p:sp>
        <p:nvSpPr>
          <p:cNvPr id="91" name="Shape 1">
            <a:extLst>
              <a:ext uri="{FF2B5EF4-FFF2-40B4-BE49-F238E27FC236}">
                <a16:creationId xmlns:a16="http://schemas.microsoft.com/office/drawing/2014/main" id="{68BE9A4C-881B-31D0-6991-F7D895C88130}"/>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FB3169DF-3AD7-DC78-BDEC-A211B70A0E5A}"/>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3" name="Image 3" descr="preencoded.png">
            <a:extLst>
              <a:ext uri="{FF2B5EF4-FFF2-40B4-BE49-F238E27FC236}">
                <a16:creationId xmlns:a16="http://schemas.microsoft.com/office/drawing/2014/main" id="{DC4A15AB-FCCA-C4CF-96F1-37D77FD417D1}"/>
              </a:ext>
            </a:extLst>
          </p:cNvPr>
          <p:cNvPicPr>
            <a:picLocks noChangeAspect="1"/>
          </p:cNvPicPr>
          <p:nvPr/>
        </p:nvPicPr>
        <p:blipFill>
          <a:blip r:embed="rId2"/>
          <a:stretch>
            <a:fillRect/>
          </a:stretch>
        </p:blipFill>
        <p:spPr>
          <a:xfrm>
            <a:off x="353956" y="739670"/>
            <a:ext cx="142875" cy="142875"/>
          </a:xfrm>
          <a:prstGeom prst="rect">
            <a:avLst/>
          </a:prstGeom>
        </p:spPr>
      </p:pic>
      <p:sp>
        <p:nvSpPr>
          <p:cNvPr id="4" name="Text 21">
            <a:extLst>
              <a:ext uri="{FF2B5EF4-FFF2-40B4-BE49-F238E27FC236}">
                <a16:creationId xmlns:a16="http://schemas.microsoft.com/office/drawing/2014/main" id="{E53A7F78-4A21-073C-3FE0-E9E33463546E}"/>
              </a:ext>
            </a:extLst>
          </p:cNvPr>
          <p:cNvSpPr/>
          <p:nvPr/>
        </p:nvSpPr>
        <p:spPr>
          <a:xfrm>
            <a:off x="553981" y="742406"/>
            <a:ext cx="5091112" cy="173124"/>
          </a:xfrm>
          <a:prstGeom prst="rect">
            <a:avLst/>
          </a:prstGeom>
          <a:noFill/>
          <a:ln/>
        </p:spPr>
        <p:txBody>
          <a:bodyPr wrap="square" lIns="0" tIns="0" rIns="0" bIns="0" rtlCol="0" anchor="ctr">
            <a:spAutoFit/>
          </a:bodyPr>
          <a:lstStyle/>
          <a:p>
            <a:pPr marL="0" indent="0">
              <a:buNone/>
            </a:pPr>
            <a:r>
              <a:rPr lang="pt-BR" sz="1125" b="1" dirty="0">
                <a:solidFill>
                  <a:srgbClr val="1D4ED8"/>
                </a:solidFill>
                <a:latin typeface="Calibri" pitchFamily="34" charset="0"/>
                <a:ea typeface="Calibri" pitchFamily="34" charset="-122"/>
                <a:cs typeface="Calibri" pitchFamily="34" charset="-120"/>
              </a:rPr>
              <a:t>Orçamentário com Despesas de Remuneração</a:t>
            </a:r>
            <a:r>
              <a:rPr lang="pt-BR" sz="1125" b="1" noProof="0" dirty="0">
                <a:solidFill>
                  <a:srgbClr val="1D4ED8"/>
                </a:solidFill>
                <a:latin typeface="Calibri" pitchFamily="34" charset="0"/>
                <a:ea typeface="Calibri" pitchFamily="34" charset="-122"/>
                <a:cs typeface="Calibri" pitchFamily="34" charset="-120"/>
              </a:rPr>
              <a:t> (SIAFE)</a:t>
            </a:r>
            <a:endParaRPr lang="pt-BR" sz="1125" noProof="0" dirty="0"/>
          </a:p>
        </p:txBody>
      </p:sp>
      <p:pic>
        <p:nvPicPr>
          <p:cNvPr id="7" name="Image 3" descr="preencoded.png">
            <a:extLst>
              <a:ext uri="{FF2B5EF4-FFF2-40B4-BE49-F238E27FC236}">
                <a16:creationId xmlns:a16="http://schemas.microsoft.com/office/drawing/2014/main" id="{F50D0F97-57B2-BDA9-332D-BFC5F3E121C3}"/>
              </a:ext>
            </a:extLst>
          </p:cNvPr>
          <p:cNvPicPr>
            <a:picLocks noChangeAspect="1"/>
          </p:cNvPicPr>
          <p:nvPr/>
        </p:nvPicPr>
        <p:blipFill>
          <a:blip r:embed="rId2"/>
          <a:stretch>
            <a:fillRect/>
          </a:stretch>
        </p:blipFill>
        <p:spPr>
          <a:xfrm>
            <a:off x="6120592" y="739670"/>
            <a:ext cx="142875" cy="142875"/>
          </a:xfrm>
          <a:prstGeom prst="rect">
            <a:avLst/>
          </a:prstGeom>
        </p:spPr>
      </p:pic>
      <p:sp>
        <p:nvSpPr>
          <p:cNvPr id="8" name="Text 21">
            <a:extLst>
              <a:ext uri="{FF2B5EF4-FFF2-40B4-BE49-F238E27FC236}">
                <a16:creationId xmlns:a16="http://schemas.microsoft.com/office/drawing/2014/main" id="{8BB48DF1-1591-869D-1934-A3DF882CBF7A}"/>
              </a:ext>
            </a:extLst>
          </p:cNvPr>
          <p:cNvSpPr/>
          <p:nvPr/>
        </p:nvSpPr>
        <p:spPr>
          <a:xfrm>
            <a:off x="6320617" y="742406"/>
            <a:ext cx="5091112" cy="173124"/>
          </a:xfrm>
          <a:prstGeom prst="rect">
            <a:avLst/>
          </a:prstGeom>
          <a:noFill/>
          <a:ln/>
        </p:spPr>
        <p:txBody>
          <a:bodyPr wrap="square" lIns="0" tIns="0" rIns="0" bIns="0" rtlCol="0" anchor="ctr">
            <a:spAutoFit/>
          </a:bodyPr>
          <a:lstStyle/>
          <a:p>
            <a:r>
              <a:rPr lang="pt-BR" sz="1125" b="1" dirty="0">
                <a:solidFill>
                  <a:srgbClr val="1D4ED8"/>
                </a:solidFill>
                <a:latin typeface="Calibri" pitchFamily="34" charset="0"/>
                <a:ea typeface="Calibri" pitchFamily="34" charset="-122"/>
                <a:cs typeface="Calibri" pitchFamily="34" charset="-120"/>
              </a:rPr>
              <a:t>Orçamentário com Despesas de Remuneração</a:t>
            </a:r>
            <a:r>
              <a:rPr lang="pt-BR" sz="1125" b="1" noProof="0" dirty="0">
                <a:solidFill>
                  <a:srgbClr val="1D4ED8"/>
                </a:solidFill>
                <a:latin typeface="Calibri" pitchFamily="34" charset="0"/>
                <a:ea typeface="Calibri" pitchFamily="34" charset="-122"/>
                <a:cs typeface="Calibri" pitchFamily="34" charset="-120"/>
              </a:rPr>
              <a:t>(SIOPE)</a:t>
            </a:r>
            <a:endParaRPr lang="pt-BR" sz="1125" noProof="0" dirty="0"/>
          </a:p>
        </p:txBody>
      </p:sp>
      <p:sp>
        <p:nvSpPr>
          <p:cNvPr id="14" name="Shape 42">
            <a:extLst>
              <a:ext uri="{FF2B5EF4-FFF2-40B4-BE49-F238E27FC236}">
                <a16:creationId xmlns:a16="http://schemas.microsoft.com/office/drawing/2014/main" id="{EB6D8F3E-C140-424C-4AEE-1828C296D637}"/>
              </a:ext>
            </a:extLst>
          </p:cNvPr>
          <p:cNvSpPr/>
          <p:nvPr/>
        </p:nvSpPr>
        <p:spPr>
          <a:xfrm>
            <a:off x="221235" y="4315323"/>
            <a:ext cx="11798713" cy="1853369"/>
          </a:xfrm>
          <a:prstGeom prst="rect">
            <a:avLst/>
          </a:prstGeom>
          <a:solidFill>
            <a:srgbClr val="FFFFFF"/>
          </a:solidFill>
          <a:ln/>
        </p:spPr>
        <p:txBody>
          <a:bodyPr/>
          <a:lstStyle/>
          <a:p>
            <a:endParaRPr lang="pt-BR" noProof="0" dirty="0"/>
          </a:p>
        </p:txBody>
      </p:sp>
      <p:sp>
        <p:nvSpPr>
          <p:cNvPr id="15" name="Text 43">
            <a:extLst>
              <a:ext uri="{FF2B5EF4-FFF2-40B4-BE49-F238E27FC236}">
                <a16:creationId xmlns:a16="http://schemas.microsoft.com/office/drawing/2014/main" id="{126CC3AD-E8A8-0A8C-BDC2-EFFB30FE8C39}"/>
              </a:ext>
            </a:extLst>
          </p:cNvPr>
          <p:cNvSpPr/>
          <p:nvPr/>
        </p:nvSpPr>
        <p:spPr>
          <a:xfrm>
            <a:off x="561146" y="4342957"/>
            <a:ext cx="1780635"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Verificação de Conformidade</a:t>
            </a:r>
            <a:endParaRPr lang="pt-BR" sz="1125" noProof="0" dirty="0"/>
          </a:p>
        </p:txBody>
      </p:sp>
      <p:sp>
        <p:nvSpPr>
          <p:cNvPr id="16" name="Shape 71">
            <a:extLst>
              <a:ext uri="{FF2B5EF4-FFF2-40B4-BE49-F238E27FC236}">
                <a16:creationId xmlns:a16="http://schemas.microsoft.com/office/drawing/2014/main" id="{98C9304C-0BAF-320B-9E5F-0682DFD286AC}"/>
              </a:ext>
            </a:extLst>
          </p:cNvPr>
          <p:cNvSpPr/>
          <p:nvPr/>
        </p:nvSpPr>
        <p:spPr>
          <a:xfrm>
            <a:off x="378548" y="5751344"/>
            <a:ext cx="11493299" cy="357188"/>
          </a:xfrm>
          <a:prstGeom prst="rect">
            <a:avLst/>
          </a:prstGeom>
          <a:solidFill>
            <a:srgbClr val="ECFDF5"/>
          </a:solidFill>
          <a:ln w="99">
            <a:solidFill>
              <a:srgbClr val="A7F3D0"/>
            </a:solidFill>
            <a:prstDash val="solid"/>
          </a:ln>
        </p:spPr>
        <p:txBody>
          <a:bodyPr/>
          <a:lstStyle/>
          <a:p>
            <a:endParaRPr lang="pt-BR" noProof="0" dirty="0"/>
          </a:p>
        </p:txBody>
      </p:sp>
      <p:pic>
        <p:nvPicPr>
          <p:cNvPr id="17" name="Image 5" descr="preencoded.png">
            <a:extLst>
              <a:ext uri="{FF2B5EF4-FFF2-40B4-BE49-F238E27FC236}">
                <a16:creationId xmlns:a16="http://schemas.microsoft.com/office/drawing/2014/main" id="{C4F5F054-ABAB-059A-FE45-8668E3EFDBFD}"/>
              </a:ext>
            </a:extLst>
          </p:cNvPr>
          <p:cNvPicPr>
            <a:picLocks noChangeAspect="1"/>
          </p:cNvPicPr>
          <p:nvPr/>
        </p:nvPicPr>
        <p:blipFill>
          <a:blip r:embed="rId3"/>
          <a:stretch>
            <a:fillRect/>
          </a:stretch>
        </p:blipFill>
        <p:spPr>
          <a:xfrm>
            <a:off x="3345252" y="5905500"/>
            <a:ext cx="114300" cy="114300"/>
          </a:xfrm>
          <a:prstGeom prst="rect">
            <a:avLst/>
          </a:prstGeom>
        </p:spPr>
      </p:pic>
      <p:sp>
        <p:nvSpPr>
          <p:cNvPr id="18" name="Text 72">
            <a:extLst>
              <a:ext uri="{FF2B5EF4-FFF2-40B4-BE49-F238E27FC236}">
                <a16:creationId xmlns:a16="http://schemas.microsoft.com/office/drawing/2014/main" id="{5AD3CB4C-53BC-29AE-396E-C0883B3315EB}"/>
              </a:ext>
            </a:extLst>
          </p:cNvPr>
          <p:cNvSpPr/>
          <p:nvPr/>
        </p:nvSpPr>
        <p:spPr>
          <a:xfrm>
            <a:off x="378548" y="5887467"/>
            <a:ext cx="11506312" cy="138499"/>
          </a:xfrm>
          <a:prstGeom prst="rect">
            <a:avLst/>
          </a:prstGeom>
          <a:noFill/>
          <a:ln/>
        </p:spPr>
        <p:txBody>
          <a:bodyPr wrap="square" lIns="0" tIns="0" rIns="0" bIns="0" rtlCol="0" anchor="ctr">
            <a:spAutoFit/>
          </a:bodyPr>
          <a:lstStyle/>
          <a:p>
            <a:pPr marL="0" indent="0" algn="ctr">
              <a:buNone/>
            </a:pPr>
            <a:r>
              <a:rPr lang="pt-BR" sz="900" b="1" noProof="0" dirty="0">
                <a:solidFill>
                  <a:srgbClr val="065F46"/>
                </a:solidFill>
                <a:latin typeface="Calibri" pitchFamily="34" charset="0"/>
                <a:ea typeface="Calibri" pitchFamily="34" charset="-122"/>
                <a:cs typeface="Calibri" pitchFamily="34" charset="-120"/>
              </a:rPr>
              <a:t>Todos os valores da orçamentários do Fundo lançados no SIOPE/MAVS correspondem aos valores do SIAFE.</a:t>
            </a:r>
            <a:endParaRPr lang="pt-BR" sz="900" noProof="0" dirty="0"/>
          </a:p>
        </p:txBody>
      </p:sp>
      <p:pic>
        <p:nvPicPr>
          <p:cNvPr id="12" name="Imagem 11" descr="Uma imagem contendo Tabela&#10;&#10;O conteúdo gerado por IA pode estar incorreto.">
            <a:extLst>
              <a:ext uri="{FF2B5EF4-FFF2-40B4-BE49-F238E27FC236}">
                <a16:creationId xmlns:a16="http://schemas.microsoft.com/office/drawing/2014/main" id="{5E0A87D1-5B27-C796-F0F1-A733B8CFA8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591" y="923716"/>
            <a:ext cx="5715000" cy="1524000"/>
          </a:xfrm>
          <a:prstGeom prst="rect">
            <a:avLst/>
          </a:prstGeom>
        </p:spPr>
      </p:pic>
      <p:pic>
        <p:nvPicPr>
          <p:cNvPr id="21" name="Imagem 20" descr="Tabela&#10;&#10;O conteúdo gerado por IA pode estar incorreto.">
            <a:extLst>
              <a:ext uri="{FF2B5EF4-FFF2-40B4-BE49-F238E27FC236}">
                <a16:creationId xmlns:a16="http://schemas.microsoft.com/office/drawing/2014/main" id="{ED53E553-A23F-CAE2-E318-D39479477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410" y="916029"/>
            <a:ext cx="5715000" cy="2857500"/>
          </a:xfrm>
          <a:prstGeom prst="rect">
            <a:avLst/>
          </a:prstGeom>
        </p:spPr>
      </p:pic>
      <p:pic>
        <p:nvPicPr>
          <p:cNvPr id="6" name="Imagem 5" descr="Interface gráfica do usuário, Texto&#10;&#10;O conteúdo gerado por IA pode estar incorreto.">
            <a:extLst>
              <a:ext uri="{FF2B5EF4-FFF2-40B4-BE49-F238E27FC236}">
                <a16:creationId xmlns:a16="http://schemas.microsoft.com/office/drawing/2014/main" id="{FB761227-B7CD-7DD9-9BDD-5C94D30CD6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1827" y="4562212"/>
            <a:ext cx="2286000" cy="1143000"/>
          </a:xfrm>
          <a:prstGeom prst="rect">
            <a:avLst/>
          </a:prstGeom>
        </p:spPr>
      </p:pic>
      <p:pic>
        <p:nvPicPr>
          <p:cNvPr id="11" name="Imagem 10" descr="Interface gráfica do usuário, Texto&#10;&#10;O conteúdo gerado por IA pode estar incorreto.">
            <a:extLst>
              <a:ext uri="{FF2B5EF4-FFF2-40B4-BE49-F238E27FC236}">
                <a16:creationId xmlns:a16="http://schemas.microsoft.com/office/drawing/2014/main" id="{0E2ADB83-FDFF-1DB8-40E0-15D3DCF236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3163" y="4556461"/>
            <a:ext cx="2286000" cy="1143000"/>
          </a:xfrm>
          <a:prstGeom prst="rect">
            <a:avLst/>
          </a:prstGeom>
        </p:spPr>
      </p:pic>
      <p:pic>
        <p:nvPicPr>
          <p:cNvPr id="20" name="Imagem 19" descr="Interface gráfica do usuário, Texto&#10;&#10;O conteúdo gerado por IA pode estar incorreto.">
            <a:extLst>
              <a:ext uri="{FF2B5EF4-FFF2-40B4-BE49-F238E27FC236}">
                <a16:creationId xmlns:a16="http://schemas.microsoft.com/office/drawing/2014/main" id="{B0678998-6312-E418-D040-40E6D17CB14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28410" y="4562212"/>
            <a:ext cx="2286000" cy="1143000"/>
          </a:xfrm>
          <a:prstGeom prst="rect">
            <a:avLst/>
          </a:prstGeom>
        </p:spPr>
      </p:pic>
      <p:pic>
        <p:nvPicPr>
          <p:cNvPr id="23" name="Imagem 22" descr="Interface gráfica do usuário, Texto&#10;&#10;O conteúdo gerado por IA pode estar incorreto.">
            <a:extLst>
              <a:ext uri="{FF2B5EF4-FFF2-40B4-BE49-F238E27FC236}">
                <a16:creationId xmlns:a16="http://schemas.microsoft.com/office/drawing/2014/main" id="{CDDE868F-CEE5-D5BC-CF57-571742D4DC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62837" y="4556461"/>
            <a:ext cx="2286000" cy="1143000"/>
          </a:xfrm>
          <a:prstGeom prst="rect">
            <a:avLst/>
          </a:prstGeom>
        </p:spPr>
      </p:pic>
      <p:pic>
        <p:nvPicPr>
          <p:cNvPr id="25" name="Imagem 24" descr="Interface gráfica do usuário, Texto, Aplicativo&#10;&#10;O conteúdo gerado por IA pode estar incorreto.">
            <a:extLst>
              <a:ext uri="{FF2B5EF4-FFF2-40B4-BE49-F238E27FC236}">
                <a16:creationId xmlns:a16="http://schemas.microsoft.com/office/drawing/2014/main" id="{81C99E37-B1DD-8013-1C71-B46AE97FF06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63455" y="4556461"/>
            <a:ext cx="2286000" cy="1143000"/>
          </a:xfrm>
          <a:prstGeom prst="rect">
            <a:avLst/>
          </a:prstGeom>
        </p:spPr>
      </p:pic>
    </p:spTree>
    <p:extLst>
      <p:ext uri="{BB962C8B-B14F-4D97-AF65-F5344CB8AC3E}">
        <p14:creationId xmlns:p14="http://schemas.microsoft.com/office/powerpoint/2010/main" val="73631012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15E8ACBA-40C4-DF55-8FBC-AD444EAF56FB}"/>
            </a:ext>
          </a:extLst>
        </p:cNvPr>
        <p:cNvGrpSpPr/>
        <p:nvPr/>
      </p:nvGrpSpPr>
      <p:grpSpPr>
        <a:xfrm>
          <a:off x="0" y="0"/>
          <a:ext cx="0" cy="0"/>
          <a:chOff x="0" y="0"/>
          <a:chExt cx="0" cy="0"/>
        </a:xfrm>
      </p:grpSpPr>
      <p:sp>
        <p:nvSpPr>
          <p:cNvPr id="2" name="Shape 20">
            <a:extLst>
              <a:ext uri="{FF2B5EF4-FFF2-40B4-BE49-F238E27FC236}">
                <a16:creationId xmlns:a16="http://schemas.microsoft.com/office/drawing/2014/main" id="{3BD44A92-BB66-61BD-C6CA-55BB192A956F}"/>
              </a:ext>
            </a:extLst>
          </p:cNvPr>
          <p:cNvSpPr/>
          <p:nvPr/>
        </p:nvSpPr>
        <p:spPr>
          <a:xfrm>
            <a:off x="196642" y="689308"/>
            <a:ext cx="11798713" cy="5956053"/>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89F00C2C-E3F1-C812-5AD8-A11140DCACDA}"/>
              </a:ext>
            </a:extLst>
          </p:cNvPr>
          <p:cNvSpPr/>
          <p:nvPr/>
        </p:nvSpPr>
        <p:spPr>
          <a:xfrm>
            <a:off x="457199" y="212638"/>
            <a:ext cx="11538155"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Detalhamento por Natureza do Orçamento – Mínimo de 70% (SIAFE) </a:t>
            </a:r>
            <a:endParaRPr lang="pt-BR" sz="2250" noProof="0" dirty="0"/>
          </a:p>
        </p:txBody>
      </p:sp>
      <p:sp>
        <p:nvSpPr>
          <p:cNvPr id="91" name="Shape 1">
            <a:extLst>
              <a:ext uri="{FF2B5EF4-FFF2-40B4-BE49-F238E27FC236}">
                <a16:creationId xmlns:a16="http://schemas.microsoft.com/office/drawing/2014/main" id="{CD53CAF0-F6EA-5EC0-3FE2-BB0C490FE37D}"/>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E2977F60-9FD5-5B8D-E4E7-B1105FB97749}"/>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5" name="Imagem 4" descr="Tabela&#10;&#10;O conteúdo gerado por IA pode estar incorreto.">
            <a:extLst>
              <a:ext uri="{FF2B5EF4-FFF2-40B4-BE49-F238E27FC236}">
                <a16:creationId xmlns:a16="http://schemas.microsoft.com/office/drawing/2014/main" id="{8E438089-BAFB-1AAC-BBB8-E6C9816FA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8" y="952500"/>
            <a:ext cx="11430000" cy="4953000"/>
          </a:xfrm>
          <a:prstGeom prst="rect">
            <a:avLst/>
          </a:prstGeom>
        </p:spPr>
      </p:pic>
    </p:spTree>
    <p:extLst>
      <p:ext uri="{BB962C8B-B14F-4D97-AF65-F5344CB8AC3E}">
        <p14:creationId xmlns:p14="http://schemas.microsoft.com/office/powerpoint/2010/main" val="173560248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C0A98542-6733-CFAC-23E3-538659E1062F}"/>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FC351AAA-99B2-0D2A-13D2-B79A3841A598}"/>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Panorama Geral Contábil/Orçamentário</a:t>
            </a:r>
            <a:endParaRPr lang="pt-BR" sz="2250" noProof="0" dirty="0"/>
          </a:p>
        </p:txBody>
      </p:sp>
      <p:sp>
        <p:nvSpPr>
          <p:cNvPr id="91" name="Shape 1">
            <a:extLst>
              <a:ext uri="{FF2B5EF4-FFF2-40B4-BE49-F238E27FC236}">
                <a16:creationId xmlns:a16="http://schemas.microsoft.com/office/drawing/2014/main" id="{7FB35D9A-5C1F-9DCA-C2A6-14C0EB7EEFC9}"/>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51AD0F33-3EC4-94A6-5B64-8AC3DAD7A6BB}"/>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4" name="Imagem 3" descr="Gráfico, Gráfico de barras&#10;&#10;O conteúdo gerado por IA pode estar incorreto.">
            <a:extLst>
              <a:ext uri="{FF2B5EF4-FFF2-40B4-BE49-F238E27FC236}">
                <a16:creationId xmlns:a16="http://schemas.microsoft.com/office/drawing/2014/main" id="{C99B367B-E903-E37C-C27E-E3431ED795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71500"/>
            <a:ext cx="11430000" cy="5715000"/>
          </a:xfrm>
          <a:prstGeom prst="rect">
            <a:avLst/>
          </a:prstGeom>
        </p:spPr>
      </p:pic>
    </p:spTree>
    <p:extLst>
      <p:ext uri="{BB962C8B-B14F-4D97-AF65-F5344CB8AC3E}">
        <p14:creationId xmlns:p14="http://schemas.microsoft.com/office/powerpoint/2010/main" val="40120566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C1FC647D-3C90-3C7F-71BF-B9B0568DB8B7}"/>
            </a:ext>
          </a:extLst>
        </p:cNvPr>
        <p:cNvGrpSpPr/>
        <p:nvPr/>
      </p:nvGrpSpPr>
      <p:grpSpPr>
        <a:xfrm>
          <a:off x="0" y="0"/>
          <a:ext cx="0" cy="0"/>
          <a:chOff x="0" y="0"/>
          <a:chExt cx="0" cy="0"/>
        </a:xfrm>
      </p:grpSpPr>
      <p:sp>
        <p:nvSpPr>
          <p:cNvPr id="2" name="Shape 20">
            <a:extLst>
              <a:ext uri="{FF2B5EF4-FFF2-40B4-BE49-F238E27FC236}">
                <a16:creationId xmlns:a16="http://schemas.microsoft.com/office/drawing/2014/main" id="{8BDA2CA8-803B-2A57-CAE2-45B7E77D0764}"/>
              </a:ext>
            </a:extLst>
          </p:cNvPr>
          <p:cNvSpPr/>
          <p:nvPr/>
        </p:nvSpPr>
        <p:spPr>
          <a:xfrm>
            <a:off x="196642" y="689308"/>
            <a:ext cx="11798713" cy="3302357"/>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9CC4466B-6835-6B1F-A6F4-DC208D9DEF23}"/>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Panorama Geral do Máximo de 30% - Contábil/Orçamentário</a:t>
            </a:r>
            <a:endParaRPr lang="pt-BR" sz="2250" noProof="0" dirty="0"/>
          </a:p>
        </p:txBody>
      </p:sp>
      <p:sp>
        <p:nvSpPr>
          <p:cNvPr id="91" name="Shape 1">
            <a:extLst>
              <a:ext uri="{FF2B5EF4-FFF2-40B4-BE49-F238E27FC236}">
                <a16:creationId xmlns:a16="http://schemas.microsoft.com/office/drawing/2014/main" id="{2C003BCB-4DDF-CAD5-71D6-AD0990B08AF1}"/>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9C2A4982-4167-F5DA-06EB-D6309AEEDA95}"/>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3" name="Image 3" descr="preencoded.png">
            <a:extLst>
              <a:ext uri="{FF2B5EF4-FFF2-40B4-BE49-F238E27FC236}">
                <a16:creationId xmlns:a16="http://schemas.microsoft.com/office/drawing/2014/main" id="{2DB407E3-41DF-0F53-F0E0-520A8D0E5FD0}"/>
              </a:ext>
            </a:extLst>
          </p:cNvPr>
          <p:cNvPicPr>
            <a:picLocks noChangeAspect="1"/>
          </p:cNvPicPr>
          <p:nvPr/>
        </p:nvPicPr>
        <p:blipFill>
          <a:blip r:embed="rId2"/>
          <a:stretch>
            <a:fillRect/>
          </a:stretch>
        </p:blipFill>
        <p:spPr>
          <a:xfrm>
            <a:off x="353956" y="739670"/>
            <a:ext cx="142875" cy="142875"/>
          </a:xfrm>
          <a:prstGeom prst="rect">
            <a:avLst/>
          </a:prstGeom>
        </p:spPr>
      </p:pic>
      <p:sp>
        <p:nvSpPr>
          <p:cNvPr id="4" name="Text 21">
            <a:extLst>
              <a:ext uri="{FF2B5EF4-FFF2-40B4-BE49-F238E27FC236}">
                <a16:creationId xmlns:a16="http://schemas.microsoft.com/office/drawing/2014/main" id="{6106AEC5-5E32-D565-CF70-C643BB7B92B7}"/>
              </a:ext>
            </a:extLst>
          </p:cNvPr>
          <p:cNvSpPr/>
          <p:nvPr/>
        </p:nvSpPr>
        <p:spPr>
          <a:xfrm>
            <a:off x="553981" y="742406"/>
            <a:ext cx="5091112" cy="173124"/>
          </a:xfrm>
          <a:prstGeom prst="rect">
            <a:avLst/>
          </a:prstGeom>
          <a:noFill/>
          <a:ln/>
        </p:spPr>
        <p:txBody>
          <a:bodyPr wrap="square" lIns="0" tIns="0" rIns="0" bIns="0" rtlCol="0" anchor="ctr">
            <a:spAutoFit/>
          </a:bodyPr>
          <a:lstStyle/>
          <a:p>
            <a:pPr marL="0" indent="0">
              <a:buNone/>
            </a:pPr>
            <a:r>
              <a:rPr lang="pt-BR" sz="1125" b="1" dirty="0">
                <a:solidFill>
                  <a:srgbClr val="1D4ED8"/>
                </a:solidFill>
                <a:latin typeface="Calibri" pitchFamily="34" charset="0"/>
                <a:ea typeface="Calibri" pitchFamily="34" charset="-122"/>
                <a:cs typeface="Calibri" pitchFamily="34" charset="-120"/>
              </a:rPr>
              <a:t>Orçamentário com Outras Despesas</a:t>
            </a:r>
            <a:r>
              <a:rPr lang="pt-BR" sz="1125" b="1" noProof="0" dirty="0">
                <a:solidFill>
                  <a:srgbClr val="1D4ED8"/>
                </a:solidFill>
                <a:latin typeface="Calibri" pitchFamily="34" charset="0"/>
                <a:ea typeface="Calibri" pitchFamily="34" charset="-122"/>
                <a:cs typeface="Calibri" pitchFamily="34" charset="-120"/>
              </a:rPr>
              <a:t> (SIAFE)</a:t>
            </a:r>
            <a:endParaRPr lang="pt-BR" sz="1125" noProof="0" dirty="0"/>
          </a:p>
        </p:txBody>
      </p:sp>
      <p:pic>
        <p:nvPicPr>
          <p:cNvPr id="7" name="Image 3" descr="preencoded.png">
            <a:extLst>
              <a:ext uri="{FF2B5EF4-FFF2-40B4-BE49-F238E27FC236}">
                <a16:creationId xmlns:a16="http://schemas.microsoft.com/office/drawing/2014/main" id="{9FD9394B-1760-EF76-94D4-53D7CBF2546E}"/>
              </a:ext>
            </a:extLst>
          </p:cNvPr>
          <p:cNvPicPr>
            <a:picLocks noChangeAspect="1"/>
          </p:cNvPicPr>
          <p:nvPr/>
        </p:nvPicPr>
        <p:blipFill>
          <a:blip r:embed="rId2"/>
          <a:stretch>
            <a:fillRect/>
          </a:stretch>
        </p:blipFill>
        <p:spPr>
          <a:xfrm>
            <a:off x="6120592" y="739670"/>
            <a:ext cx="142875" cy="142875"/>
          </a:xfrm>
          <a:prstGeom prst="rect">
            <a:avLst/>
          </a:prstGeom>
        </p:spPr>
      </p:pic>
      <p:sp>
        <p:nvSpPr>
          <p:cNvPr id="8" name="Text 21">
            <a:extLst>
              <a:ext uri="{FF2B5EF4-FFF2-40B4-BE49-F238E27FC236}">
                <a16:creationId xmlns:a16="http://schemas.microsoft.com/office/drawing/2014/main" id="{65A5421E-8DC5-A18F-901C-6E90F7083ACD}"/>
              </a:ext>
            </a:extLst>
          </p:cNvPr>
          <p:cNvSpPr/>
          <p:nvPr/>
        </p:nvSpPr>
        <p:spPr>
          <a:xfrm>
            <a:off x="6320617" y="742406"/>
            <a:ext cx="5091112" cy="173124"/>
          </a:xfrm>
          <a:prstGeom prst="rect">
            <a:avLst/>
          </a:prstGeom>
          <a:noFill/>
          <a:ln/>
        </p:spPr>
        <p:txBody>
          <a:bodyPr wrap="square" lIns="0" tIns="0" rIns="0" bIns="0" rtlCol="0" anchor="ctr">
            <a:spAutoFit/>
          </a:bodyPr>
          <a:lstStyle/>
          <a:p>
            <a:r>
              <a:rPr lang="pt-BR" sz="1125" b="1" dirty="0">
                <a:solidFill>
                  <a:srgbClr val="1D4ED8"/>
                </a:solidFill>
                <a:latin typeface="Calibri" pitchFamily="34" charset="0"/>
                <a:ea typeface="Calibri" pitchFamily="34" charset="-122"/>
                <a:cs typeface="Calibri" pitchFamily="34" charset="-120"/>
              </a:rPr>
              <a:t>Orçamentário com Outras Despesas </a:t>
            </a:r>
            <a:r>
              <a:rPr lang="pt-BR" sz="1125" b="1" noProof="0" dirty="0">
                <a:solidFill>
                  <a:srgbClr val="1D4ED8"/>
                </a:solidFill>
                <a:latin typeface="Calibri" pitchFamily="34" charset="0"/>
                <a:ea typeface="Calibri" pitchFamily="34" charset="-122"/>
                <a:cs typeface="Calibri" pitchFamily="34" charset="-120"/>
              </a:rPr>
              <a:t>(SIOPE)</a:t>
            </a:r>
            <a:endParaRPr lang="pt-BR" sz="1125" noProof="0" dirty="0"/>
          </a:p>
        </p:txBody>
      </p:sp>
      <p:sp>
        <p:nvSpPr>
          <p:cNvPr id="14" name="Shape 42">
            <a:extLst>
              <a:ext uri="{FF2B5EF4-FFF2-40B4-BE49-F238E27FC236}">
                <a16:creationId xmlns:a16="http://schemas.microsoft.com/office/drawing/2014/main" id="{841E059C-44B9-B927-B649-3C5B30D8164B}"/>
              </a:ext>
            </a:extLst>
          </p:cNvPr>
          <p:cNvSpPr/>
          <p:nvPr/>
        </p:nvSpPr>
        <p:spPr>
          <a:xfrm>
            <a:off x="221235" y="4315323"/>
            <a:ext cx="11798713" cy="1853369"/>
          </a:xfrm>
          <a:prstGeom prst="rect">
            <a:avLst/>
          </a:prstGeom>
          <a:solidFill>
            <a:srgbClr val="FFFFFF"/>
          </a:solidFill>
          <a:ln/>
        </p:spPr>
        <p:txBody>
          <a:bodyPr/>
          <a:lstStyle/>
          <a:p>
            <a:endParaRPr lang="pt-BR" noProof="0" dirty="0"/>
          </a:p>
        </p:txBody>
      </p:sp>
      <p:sp>
        <p:nvSpPr>
          <p:cNvPr id="15" name="Text 43">
            <a:extLst>
              <a:ext uri="{FF2B5EF4-FFF2-40B4-BE49-F238E27FC236}">
                <a16:creationId xmlns:a16="http://schemas.microsoft.com/office/drawing/2014/main" id="{35D7DC22-14C1-D7FB-8934-636FACC60042}"/>
              </a:ext>
            </a:extLst>
          </p:cNvPr>
          <p:cNvSpPr/>
          <p:nvPr/>
        </p:nvSpPr>
        <p:spPr>
          <a:xfrm>
            <a:off x="561146" y="4342957"/>
            <a:ext cx="1780635"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Verificação de Conformidade</a:t>
            </a:r>
            <a:endParaRPr lang="pt-BR" sz="1125" noProof="0" dirty="0"/>
          </a:p>
        </p:txBody>
      </p:sp>
      <p:sp>
        <p:nvSpPr>
          <p:cNvPr id="16" name="Shape 71">
            <a:extLst>
              <a:ext uri="{FF2B5EF4-FFF2-40B4-BE49-F238E27FC236}">
                <a16:creationId xmlns:a16="http://schemas.microsoft.com/office/drawing/2014/main" id="{FF1B1740-6204-E5A3-C0A6-8FB56FA91188}"/>
              </a:ext>
            </a:extLst>
          </p:cNvPr>
          <p:cNvSpPr/>
          <p:nvPr/>
        </p:nvSpPr>
        <p:spPr>
          <a:xfrm>
            <a:off x="378548" y="5751344"/>
            <a:ext cx="11493299" cy="357188"/>
          </a:xfrm>
          <a:prstGeom prst="rect">
            <a:avLst/>
          </a:prstGeom>
          <a:solidFill>
            <a:srgbClr val="ECFDF5"/>
          </a:solidFill>
          <a:ln w="99">
            <a:solidFill>
              <a:srgbClr val="A7F3D0"/>
            </a:solidFill>
            <a:prstDash val="solid"/>
          </a:ln>
        </p:spPr>
        <p:txBody>
          <a:bodyPr/>
          <a:lstStyle/>
          <a:p>
            <a:endParaRPr lang="pt-BR" noProof="0" dirty="0"/>
          </a:p>
        </p:txBody>
      </p:sp>
      <p:pic>
        <p:nvPicPr>
          <p:cNvPr id="17" name="Image 5" descr="preencoded.png">
            <a:extLst>
              <a:ext uri="{FF2B5EF4-FFF2-40B4-BE49-F238E27FC236}">
                <a16:creationId xmlns:a16="http://schemas.microsoft.com/office/drawing/2014/main" id="{9A4DDFD3-9596-B02C-1ECD-E362030580BB}"/>
              </a:ext>
            </a:extLst>
          </p:cNvPr>
          <p:cNvPicPr>
            <a:picLocks noChangeAspect="1"/>
          </p:cNvPicPr>
          <p:nvPr/>
        </p:nvPicPr>
        <p:blipFill>
          <a:blip r:embed="rId3"/>
          <a:stretch>
            <a:fillRect/>
          </a:stretch>
        </p:blipFill>
        <p:spPr>
          <a:xfrm>
            <a:off x="3345252" y="5905500"/>
            <a:ext cx="114300" cy="114300"/>
          </a:xfrm>
          <a:prstGeom prst="rect">
            <a:avLst/>
          </a:prstGeom>
        </p:spPr>
      </p:pic>
      <p:sp>
        <p:nvSpPr>
          <p:cNvPr id="18" name="Text 72">
            <a:extLst>
              <a:ext uri="{FF2B5EF4-FFF2-40B4-BE49-F238E27FC236}">
                <a16:creationId xmlns:a16="http://schemas.microsoft.com/office/drawing/2014/main" id="{F37504C3-53C5-C1FE-FEFA-86557992FCB0}"/>
              </a:ext>
            </a:extLst>
          </p:cNvPr>
          <p:cNvSpPr/>
          <p:nvPr/>
        </p:nvSpPr>
        <p:spPr>
          <a:xfrm>
            <a:off x="378548" y="5887467"/>
            <a:ext cx="11506312" cy="138499"/>
          </a:xfrm>
          <a:prstGeom prst="rect">
            <a:avLst/>
          </a:prstGeom>
          <a:noFill/>
          <a:ln/>
        </p:spPr>
        <p:txBody>
          <a:bodyPr wrap="square" lIns="0" tIns="0" rIns="0" bIns="0" rtlCol="0" anchor="ctr">
            <a:spAutoFit/>
          </a:bodyPr>
          <a:lstStyle/>
          <a:p>
            <a:pPr marL="0" indent="0" algn="ctr">
              <a:buNone/>
            </a:pPr>
            <a:r>
              <a:rPr lang="pt-BR" sz="900" b="1" noProof="0" dirty="0">
                <a:solidFill>
                  <a:srgbClr val="065F46"/>
                </a:solidFill>
                <a:latin typeface="Calibri" pitchFamily="34" charset="0"/>
                <a:ea typeface="Calibri" pitchFamily="34" charset="-122"/>
                <a:cs typeface="Calibri" pitchFamily="34" charset="-120"/>
              </a:rPr>
              <a:t>Todos os valores da orçamentários do Fundo lançados no SIOPE/MAVS correspondem aos valores do SIAFE.</a:t>
            </a:r>
            <a:endParaRPr lang="pt-BR" sz="900" noProof="0" dirty="0"/>
          </a:p>
        </p:txBody>
      </p:sp>
      <p:pic>
        <p:nvPicPr>
          <p:cNvPr id="12" name="Imagem 11" descr="Uma imagem contendo Tabela&#10;&#10;O conteúdo gerado por IA pode estar incorreto.">
            <a:extLst>
              <a:ext uri="{FF2B5EF4-FFF2-40B4-BE49-F238E27FC236}">
                <a16:creationId xmlns:a16="http://schemas.microsoft.com/office/drawing/2014/main" id="{EDF58382-BB62-9FD5-17D7-C01A6ADF7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0591" y="923716"/>
            <a:ext cx="5715000" cy="1524000"/>
          </a:xfrm>
          <a:prstGeom prst="rect">
            <a:avLst/>
          </a:prstGeom>
        </p:spPr>
      </p:pic>
      <p:pic>
        <p:nvPicPr>
          <p:cNvPr id="21" name="Imagem 20" descr="Tabela&#10;&#10;O conteúdo gerado por IA pode estar incorreto.">
            <a:extLst>
              <a:ext uri="{FF2B5EF4-FFF2-40B4-BE49-F238E27FC236}">
                <a16:creationId xmlns:a16="http://schemas.microsoft.com/office/drawing/2014/main" id="{23F37D75-4C15-5DFE-5545-DB400C85202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410" y="916029"/>
            <a:ext cx="5715000" cy="2857500"/>
          </a:xfrm>
          <a:prstGeom prst="rect">
            <a:avLst/>
          </a:prstGeom>
        </p:spPr>
      </p:pic>
      <p:pic>
        <p:nvPicPr>
          <p:cNvPr id="6" name="Imagem 5" descr="Interface gráfica do usuário, Texto&#10;&#10;O conteúdo gerado por IA pode estar incorreto.">
            <a:extLst>
              <a:ext uri="{FF2B5EF4-FFF2-40B4-BE49-F238E27FC236}">
                <a16:creationId xmlns:a16="http://schemas.microsoft.com/office/drawing/2014/main" id="{709518D9-709B-24A0-C732-21841C889B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3956" y="4582638"/>
            <a:ext cx="2286000" cy="1143000"/>
          </a:xfrm>
          <a:prstGeom prst="rect">
            <a:avLst/>
          </a:prstGeom>
        </p:spPr>
      </p:pic>
      <p:pic>
        <p:nvPicPr>
          <p:cNvPr id="11" name="Imagem 10" descr="Interface gráfica do usuário, Texto, Aplicativo&#10;&#10;O conteúdo gerado por IA pode estar incorreto.">
            <a:extLst>
              <a:ext uri="{FF2B5EF4-FFF2-40B4-BE49-F238E27FC236}">
                <a16:creationId xmlns:a16="http://schemas.microsoft.com/office/drawing/2014/main" id="{90578058-8EA9-EF61-6C6C-82893128EF2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5292" y="4576472"/>
            <a:ext cx="2286000" cy="1143000"/>
          </a:xfrm>
          <a:prstGeom prst="rect">
            <a:avLst/>
          </a:prstGeom>
        </p:spPr>
      </p:pic>
      <p:pic>
        <p:nvPicPr>
          <p:cNvPr id="20" name="Imagem 19" descr="Interface gráfica do usuário, Texto, Aplicativo&#10;&#10;O conteúdo gerado por IA pode estar incorreto.">
            <a:extLst>
              <a:ext uri="{FF2B5EF4-FFF2-40B4-BE49-F238E27FC236}">
                <a16:creationId xmlns:a16="http://schemas.microsoft.com/office/drawing/2014/main" id="{5EACD3C1-C204-F213-85ED-3EFD52F91E2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36628" y="4576472"/>
            <a:ext cx="2286000" cy="1143000"/>
          </a:xfrm>
          <a:prstGeom prst="rect">
            <a:avLst/>
          </a:prstGeom>
        </p:spPr>
      </p:pic>
      <p:pic>
        <p:nvPicPr>
          <p:cNvPr id="23" name="Imagem 22" descr="Interface gráfica do usuário, Texto, Aplicativo&#10;&#10;O conteúdo gerado por IA pode estar incorreto.">
            <a:extLst>
              <a:ext uri="{FF2B5EF4-FFF2-40B4-BE49-F238E27FC236}">
                <a16:creationId xmlns:a16="http://schemas.microsoft.com/office/drawing/2014/main" id="{7FA23E24-2C3A-FDE4-E8B4-A0A59FCC41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227964" y="4576472"/>
            <a:ext cx="2286000" cy="1143000"/>
          </a:xfrm>
          <a:prstGeom prst="rect">
            <a:avLst/>
          </a:prstGeom>
        </p:spPr>
      </p:pic>
      <p:pic>
        <p:nvPicPr>
          <p:cNvPr id="25" name="Imagem 24" descr="Interface gráfica do usuário, Texto, Aplicativo&#10;&#10;O conteúdo gerado por IA pode estar incorreto.">
            <a:extLst>
              <a:ext uri="{FF2B5EF4-FFF2-40B4-BE49-F238E27FC236}">
                <a16:creationId xmlns:a16="http://schemas.microsoft.com/office/drawing/2014/main" id="{CC499028-EE9B-0174-ED04-C6E32324540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549591" y="4576472"/>
            <a:ext cx="2286000" cy="1143000"/>
          </a:xfrm>
          <a:prstGeom prst="rect">
            <a:avLst/>
          </a:prstGeom>
        </p:spPr>
      </p:pic>
    </p:spTree>
    <p:extLst>
      <p:ext uri="{BB962C8B-B14F-4D97-AF65-F5344CB8AC3E}">
        <p14:creationId xmlns:p14="http://schemas.microsoft.com/office/powerpoint/2010/main" val="132798913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A487C5EC-4427-D741-385F-0D8334BB7630}"/>
            </a:ext>
          </a:extLst>
        </p:cNvPr>
        <p:cNvGrpSpPr/>
        <p:nvPr/>
      </p:nvGrpSpPr>
      <p:grpSpPr>
        <a:xfrm>
          <a:off x="0" y="0"/>
          <a:ext cx="0" cy="0"/>
          <a:chOff x="0" y="0"/>
          <a:chExt cx="0" cy="0"/>
        </a:xfrm>
      </p:grpSpPr>
      <p:sp>
        <p:nvSpPr>
          <p:cNvPr id="2" name="Shape 20">
            <a:extLst>
              <a:ext uri="{FF2B5EF4-FFF2-40B4-BE49-F238E27FC236}">
                <a16:creationId xmlns:a16="http://schemas.microsoft.com/office/drawing/2014/main" id="{3A497123-02EB-3CDC-0771-2EBC278F071C}"/>
              </a:ext>
            </a:extLst>
          </p:cNvPr>
          <p:cNvSpPr/>
          <p:nvPr/>
        </p:nvSpPr>
        <p:spPr>
          <a:xfrm>
            <a:off x="196642" y="689308"/>
            <a:ext cx="11798713" cy="5956053"/>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686B50EC-8AF3-32FC-804C-A6BAF69DE435}"/>
              </a:ext>
            </a:extLst>
          </p:cNvPr>
          <p:cNvSpPr/>
          <p:nvPr/>
        </p:nvSpPr>
        <p:spPr>
          <a:xfrm>
            <a:off x="457200" y="212638"/>
            <a:ext cx="11538155" cy="346249"/>
          </a:xfrm>
          <a:prstGeom prst="rect">
            <a:avLst/>
          </a:prstGeom>
          <a:noFill/>
          <a:ln/>
        </p:spPr>
        <p:txBody>
          <a:bodyPr wrap="square" lIns="0" tIns="0" rIns="0" bIns="0" rtlCol="0" anchor="ctr">
            <a:spAutoFit/>
          </a:bodyPr>
          <a:lstStyle/>
          <a:p>
            <a:r>
              <a:rPr lang="pt-BR" sz="2250" b="1" dirty="0">
                <a:solidFill>
                  <a:srgbClr val="1E40AF"/>
                </a:solidFill>
                <a:latin typeface="Calibri" pitchFamily="34" charset="0"/>
                <a:ea typeface="Calibri" pitchFamily="34" charset="-122"/>
                <a:cs typeface="Calibri" pitchFamily="34" charset="-120"/>
              </a:rPr>
              <a:t>Detalhamento por Natureza do Orçamento – Máximo de 30% (SIAFE) </a:t>
            </a:r>
            <a:endParaRPr lang="pt-BR" sz="2250" dirty="0"/>
          </a:p>
        </p:txBody>
      </p:sp>
      <p:sp>
        <p:nvSpPr>
          <p:cNvPr id="91" name="Shape 1">
            <a:extLst>
              <a:ext uri="{FF2B5EF4-FFF2-40B4-BE49-F238E27FC236}">
                <a16:creationId xmlns:a16="http://schemas.microsoft.com/office/drawing/2014/main" id="{6CAD7D57-79DF-B32D-BF88-967AF56F9BB1}"/>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22400DE0-04D1-57F0-8B63-0CB36EDEAD22}"/>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4" name="Imagem 3" descr="Interface gráfica do usuário, Aplicativo&#10;&#10;O conteúdo gerado por IA pode estar incorreto.">
            <a:extLst>
              <a:ext uri="{FF2B5EF4-FFF2-40B4-BE49-F238E27FC236}">
                <a16:creationId xmlns:a16="http://schemas.microsoft.com/office/drawing/2014/main" id="{EDBF93A4-7F50-F192-6CB6-730AF1B5AC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8" y="2524125"/>
            <a:ext cx="11430000" cy="1809750"/>
          </a:xfrm>
          <a:prstGeom prst="rect">
            <a:avLst/>
          </a:prstGeom>
        </p:spPr>
      </p:pic>
    </p:spTree>
    <p:extLst>
      <p:ext uri="{BB962C8B-B14F-4D97-AF65-F5344CB8AC3E}">
        <p14:creationId xmlns:p14="http://schemas.microsoft.com/office/powerpoint/2010/main" val="276072781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B48551BB-54D0-A8C3-ACE4-B957485FCFF8}"/>
            </a:ext>
          </a:extLst>
        </p:cNvPr>
        <p:cNvGrpSpPr/>
        <p:nvPr/>
      </p:nvGrpSpPr>
      <p:grpSpPr>
        <a:xfrm>
          <a:off x="0" y="0"/>
          <a:ext cx="0" cy="0"/>
          <a:chOff x="0" y="0"/>
          <a:chExt cx="0" cy="0"/>
        </a:xfrm>
      </p:grpSpPr>
      <p:sp>
        <p:nvSpPr>
          <p:cNvPr id="2" name="Shape 20">
            <a:extLst>
              <a:ext uri="{FF2B5EF4-FFF2-40B4-BE49-F238E27FC236}">
                <a16:creationId xmlns:a16="http://schemas.microsoft.com/office/drawing/2014/main" id="{63BA08CA-0AD6-11B8-A88A-172FD414B939}"/>
              </a:ext>
            </a:extLst>
          </p:cNvPr>
          <p:cNvSpPr/>
          <p:nvPr/>
        </p:nvSpPr>
        <p:spPr>
          <a:xfrm>
            <a:off x="196642" y="558888"/>
            <a:ext cx="11798713" cy="2870112"/>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AF92E48F-488D-650A-7BFB-D7A61FFB61CD}"/>
              </a:ext>
            </a:extLst>
          </p:cNvPr>
          <p:cNvSpPr/>
          <p:nvPr/>
        </p:nvSpPr>
        <p:spPr>
          <a:xfrm>
            <a:off x="457200" y="212638"/>
            <a:ext cx="11538154"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Detalhamento das Despesas por Tipo de Ensino e Categoria - SIOPE</a:t>
            </a:r>
            <a:endParaRPr lang="pt-BR" sz="2250" noProof="0" dirty="0"/>
          </a:p>
        </p:txBody>
      </p:sp>
      <p:sp>
        <p:nvSpPr>
          <p:cNvPr id="91" name="Shape 1">
            <a:extLst>
              <a:ext uri="{FF2B5EF4-FFF2-40B4-BE49-F238E27FC236}">
                <a16:creationId xmlns:a16="http://schemas.microsoft.com/office/drawing/2014/main" id="{142398DE-ACD1-A1AE-B0D6-2B83B43212C7}"/>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5736E509-43ED-12FC-B059-644C32D0658F}"/>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4" name="Imagem 3" descr="Uma imagem contendo Tabela&#10;&#10;O conteúdo gerado por IA pode estar incorreto.">
            <a:extLst>
              <a:ext uri="{FF2B5EF4-FFF2-40B4-BE49-F238E27FC236}">
                <a16:creationId xmlns:a16="http://schemas.microsoft.com/office/drawing/2014/main" id="{8601C802-A37C-47B0-462F-1EFDF3F3D6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8" y="666750"/>
            <a:ext cx="11430000" cy="2762250"/>
          </a:xfrm>
          <a:prstGeom prst="rect">
            <a:avLst/>
          </a:prstGeom>
        </p:spPr>
      </p:pic>
      <p:pic>
        <p:nvPicPr>
          <p:cNvPr id="6" name="Imagem 5" descr="Uma imagem contendo Gráfico&#10;&#10;O conteúdo gerado por IA pode estar incorreto.">
            <a:extLst>
              <a:ext uri="{FF2B5EF4-FFF2-40B4-BE49-F238E27FC236}">
                <a16:creationId xmlns:a16="http://schemas.microsoft.com/office/drawing/2014/main" id="{5F6022B9-FBFA-0D1A-0E79-01EB2B025C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42" y="3536862"/>
            <a:ext cx="5715000" cy="2857500"/>
          </a:xfrm>
          <a:prstGeom prst="rect">
            <a:avLst/>
          </a:prstGeom>
        </p:spPr>
      </p:pic>
      <p:pic>
        <p:nvPicPr>
          <p:cNvPr id="8" name="Imagem 7" descr="Ícone&#10;&#10;O conteúdo gerado por IA pode estar incorreto.">
            <a:extLst>
              <a:ext uri="{FF2B5EF4-FFF2-40B4-BE49-F238E27FC236}">
                <a16:creationId xmlns:a16="http://schemas.microsoft.com/office/drawing/2014/main" id="{DE409EE5-6591-81AF-2094-815A7915C9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354" y="3536862"/>
            <a:ext cx="5715000" cy="2857500"/>
          </a:xfrm>
          <a:prstGeom prst="rect">
            <a:avLst/>
          </a:prstGeom>
        </p:spPr>
      </p:pic>
    </p:spTree>
    <p:extLst>
      <p:ext uri="{BB962C8B-B14F-4D97-AF65-F5344CB8AC3E}">
        <p14:creationId xmlns:p14="http://schemas.microsoft.com/office/powerpoint/2010/main" val="341500612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8C7C7C42-AA7E-51B1-8BD0-82EB9925B947}"/>
            </a:ext>
          </a:extLst>
        </p:cNvPr>
        <p:cNvGrpSpPr/>
        <p:nvPr/>
      </p:nvGrpSpPr>
      <p:grpSpPr>
        <a:xfrm>
          <a:off x="0" y="0"/>
          <a:ext cx="0" cy="0"/>
          <a:chOff x="0" y="0"/>
          <a:chExt cx="0" cy="0"/>
        </a:xfrm>
      </p:grpSpPr>
      <p:sp>
        <p:nvSpPr>
          <p:cNvPr id="2" name="Shape 20">
            <a:extLst>
              <a:ext uri="{FF2B5EF4-FFF2-40B4-BE49-F238E27FC236}">
                <a16:creationId xmlns:a16="http://schemas.microsoft.com/office/drawing/2014/main" id="{C357EB78-6BB1-58A3-A3AB-EB6D9992C2C3}"/>
              </a:ext>
            </a:extLst>
          </p:cNvPr>
          <p:cNvSpPr/>
          <p:nvPr/>
        </p:nvSpPr>
        <p:spPr>
          <a:xfrm>
            <a:off x="196642" y="558888"/>
            <a:ext cx="11798713" cy="2571749"/>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20910F67-2B03-6D52-DC26-55E49E72DA2B}"/>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Folha de Pagamento - SIGRH</a:t>
            </a:r>
            <a:endParaRPr lang="pt-BR" sz="2250" noProof="0" dirty="0"/>
          </a:p>
        </p:txBody>
      </p:sp>
      <p:sp>
        <p:nvSpPr>
          <p:cNvPr id="91" name="Shape 1">
            <a:extLst>
              <a:ext uri="{FF2B5EF4-FFF2-40B4-BE49-F238E27FC236}">
                <a16:creationId xmlns:a16="http://schemas.microsoft.com/office/drawing/2014/main" id="{1BD3A8B1-D85F-2489-2C58-7BB87D0AE33B}"/>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308258F3-6C11-2E39-F491-B449B1DCC289}"/>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4" name="Imagem 3" descr="Tabela&#10;&#10;O conteúdo gerado por IA pode estar incorreto.">
            <a:extLst>
              <a:ext uri="{FF2B5EF4-FFF2-40B4-BE49-F238E27FC236}">
                <a16:creationId xmlns:a16="http://schemas.microsoft.com/office/drawing/2014/main" id="{A42FCD12-6760-C7AB-3A95-27F969352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8" y="558887"/>
            <a:ext cx="11430000" cy="2571750"/>
          </a:xfrm>
          <a:prstGeom prst="rect">
            <a:avLst/>
          </a:prstGeom>
        </p:spPr>
      </p:pic>
      <p:pic>
        <p:nvPicPr>
          <p:cNvPr id="5" name="Imagem 4" descr="Gráfico, Gráfico de barras&#10;&#10;O conteúdo gerado por IA pode estar incorreto.">
            <a:extLst>
              <a:ext uri="{FF2B5EF4-FFF2-40B4-BE49-F238E27FC236}">
                <a16:creationId xmlns:a16="http://schemas.microsoft.com/office/drawing/2014/main" id="{2DB24537-8D66-FA88-D67D-AFD4DC839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42" y="3429000"/>
            <a:ext cx="5715000" cy="2857500"/>
          </a:xfrm>
          <a:prstGeom prst="rect">
            <a:avLst/>
          </a:prstGeom>
        </p:spPr>
      </p:pic>
      <p:pic>
        <p:nvPicPr>
          <p:cNvPr id="7" name="Imagem 6" descr="Gráfico, Gráfico de barras&#10;&#10;O conteúdo gerado por IA pode estar incorreto.">
            <a:extLst>
              <a:ext uri="{FF2B5EF4-FFF2-40B4-BE49-F238E27FC236}">
                <a16:creationId xmlns:a16="http://schemas.microsoft.com/office/drawing/2014/main" id="{9F908DDA-C3F2-5AED-1935-08F045E13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0360" y="3441612"/>
            <a:ext cx="5715000" cy="2857500"/>
          </a:xfrm>
          <a:prstGeom prst="rect">
            <a:avLst/>
          </a:prstGeom>
        </p:spPr>
      </p:pic>
    </p:spTree>
    <p:extLst>
      <p:ext uri="{BB962C8B-B14F-4D97-AF65-F5344CB8AC3E}">
        <p14:creationId xmlns:p14="http://schemas.microsoft.com/office/powerpoint/2010/main" val="298376060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1B58E7C7-8C32-0D7E-D730-63CFCABED93A}"/>
            </a:ext>
          </a:extLst>
        </p:cNvPr>
        <p:cNvGrpSpPr/>
        <p:nvPr/>
      </p:nvGrpSpPr>
      <p:grpSpPr>
        <a:xfrm>
          <a:off x="0" y="0"/>
          <a:ext cx="0" cy="0"/>
          <a:chOff x="0" y="0"/>
          <a:chExt cx="0" cy="0"/>
        </a:xfrm>
      </p:grpSpPr>
      <p:sp>
        <p:nvSpPr>
          <p:cNvPr id="2" name="Shape 20">
            <a:extLst>
              <a:ext uri="{FF2B5EF4-FFF2-40B4-BE49-F238E27FC236}">
                <a16:creationId xmlns:a16="http://schemas.microsoft.com/office/drawing/2014/main" id="{5E78D67C-034E-CE12-5D89-811AB9E68419}"/>
              </a:ext>
            </a:extLst>
          </p:cNvPr>
          <p:cNvSpPr/>
          <p:nvPr/>
        </p:nvSpPr>
        <p:spPr>
          <a:xfrm>
            <a:off x="196642" y="558888"/>
            <a:ext cx="11798713" cy="2857502"/>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804AC206-9AF6-80D7-2F16-91DD5CD64E2A}"/>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Análise da Folha de Pagamento</a:t>
            </a:r>
            <a:endParaRPr lang="pt-BR" sz="2250" noProof="0" dirty="0"/>
          </a:p>
        </p:txBody>
      </p:sp>
      <p:sp>
        <p:nvSpPr>
          <p:cNvPr id="91" name="Shape 1">
            <a:extLst>
              <a:ext uri="{FF2B5EF4-FFF2-40B4-BE49-F238E27FC236}">
                <a16:creationId xmlns:a16="http://schemas.microsoft.com/office/drawing/2014/main" id="{8797CCAE-B28C-BF60-D4A7-5B77BD48EEA2}"/>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D8860CC8-2EDF-2463-08F7-BFDED6C97C0D}"/>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5" name="Imagem 4" descr="Interface gráfica do usuário, Texto, Aplicativo&#10;&#10;O conteúdo gerado por IA pode estar incorreto.">
            <a:extLst>
              <a:ext uri="{FF2B5EF4-FFF2-40B4-BE49-F238E27FC236}">
                <a16:creationId xmlns:a16="http://schemas.microsoft.com/office/drawing/2014/main" id="{D05959AC-FFA6-0CEC-6992-90EBB81AC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8" y="570919"/>
            <a:ext cx="11430000" cy="2571750"/>
          </a:xfrm>
          <a:prstGeom prst="rect">
            <a:avLst/>
          </a:prstGeom>
        </p:spPr>
      </p:pic>
      <p:sp>
        <p:nvSpPr>
          <p:cNvPr id="6" name="Shape 42">
            <a:extLst>
              <a:ext uri="{FF2B5EF4-FFF2-40B4-BE49-F238E27FC236}">
                <a16:creationId xmlns:a16="http://schemas.microsoft.com/office/drawing/2014/main" id="{C01ED43A-8DCC-AC51-A457-1A07C14B8754}"/>
              </a:ext>
            </a:extLst>
          </p:cNvPr>
          <p:cNvSpPr/>
          <p:nvPr/>
        </p:nvSpPr>
        <p:spPr>
          <a:xfrm>
            <a:off x="196642" y="3555113"/>
            <a:ext cx="11798713" cy="1853369"/>
          </a:xfrm>
          <a:prstGeom prst="rect">
            <a:avLst/>
          </a:prstGeom>
          <a:solidFill>
            <a:srgbClr val="FFFFFF"/>
          </a:solidFill>
          <a:ln/>
        </p:spPr>
        <p:txBody>
          <a:bodyPr/>
          <a:lstStyle/>
          <a:p>
            <a:endParaRPr lang="pt-BR" noProof="0" dirty="0"/>
          </a:p>
        </p:txBody>
      </p:sp>
      <p:sp>
        <p:nvSpPr>
          <p:cNvPr id="7" name="Text 43">
            <a:extLst>
              <a:ext uri="{FF2B5EF4-FFF2-40B4-BE49-F238E27FC236}">
                <a16:creationId xmlns:a16="http://schemas.microsoft.com/office/drawing/2014/main" id="{48CA261A-B6FA-4E11-85A9-1A45462E3B40}"/>
              </a:ext>
            </a:extLst>
          </p:cNvPr>
          <p:cNvSpPr/>
          <p:nvPr/>
        </p:nvSpPr>
        <p:spPr>
          <a:xfrm>
            <a:off x="536553" y="3582747"/>
            <a:ext cx="1780635"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Verificação de Conformidade</a:t>
            </a:r>
            <a:endParaRPr lang="pt-BR" sz="1125" noProof="0" dirty="0"/>
          </a:p>
        </p:txBody>
      </p:sp>
      <p:sp>
        <p:nvSpPr>
          <p:cNvPr id="8" name="Shape 71">
            <a:extLst>
              <a:ext uri="{FF2B5EF4-FFF2-40B4-BE49-F238E27FC236}">
                <a16:creationId xmlns:a16="http://schemas.microsoft.com/office/drawing/2014/main" id="{32C7B2F3-52CC-72B7-878D-75B8F2E50B2D}"/>
              </a:ext>
            </a:extLst>
          </p:cNvPr>
          <p:cNvSpPr/>
          <p:nvPr/>
        </p:nvSpPr>
        <p:spPr>
          <a:xfrm>
            <a:off x="353955" y="4991134"/>
            <a:ext cx="11493299" cy="357188"/>
          </a:xfrm>
          <a:prstGeom prst="rect">
            <a:avLst/>
          </a:prstGeom>
          <a:solidFill>
            <a:srgbClr val="ECFDF5"/>
          </a:solidFill>
          <a:ln w="99">
            <a:solidFill>
              <a:srgbClr val="A7F3D0"/>
            </a:solidFill>
            <a:prstDash val="solid"/>
          </a:ln>
        </p:spPr>
        <p:txBody>
          <a:bodyPr/>
          <a:lstStyle/>
          <a:p>
            <a:endParaRPr lang="pt-BR" noProof="0" dirty="0"/>
          </a:p>
        </p:txBody>
      </p:sp>
      <p:pic>
        <p:nvPicPr>
          <p:cNvPr id="9" name="Image 5" descr="preencoded.png">
            <a:extLst>
              <a:ext uri="{FF2B5EF4-FFF2-40B4-BE49-F238E27FC236}">
                <a16:creationId xmlns:a16="http://schemas.microsoft.com/office/drawing/2014/main" id="{35BAB008-FE37-30AF-3A76-7DB5081649E9}"/>
              </a:ext>
            </a:extLst>
          </p:cNvPr>
          <p:cNvPicPr>
            <a:picLocks noChangeAspect="1"/>
          </p:cNvPicPr>
          <p:nvPr/>
        </p:nvPicPr>
        <p:blipFill>
          <a:blip r:embed="rId3"/>
          <a:stretch>
            <a:fillRect/>
          </a:stretch>
        </p:blipFill>
        <p:spPr>
          <a:xfrm>
            <a:off x="3320659" y="5145290"/>
            <a:ext cx="114300" cy="114300"/>
          </a:xfrm>
          <a:prstGeom prst="rect">
            <a:avLst/>
          </a:prstGeom>
        </p:spPr>
      </p:pic>
      <p:sp>
        <p:nvSpPr>
          <p:cNvPr id="11" name="Text 72">
            <a:extLst>
              <a:ext uri="{FF2B5EF4-FFF2-40B4-BE49-F238E27FC236}">
                <a16:creationId xmlns:a16="http://schemas.microsoft.com/office/drawing/2014/main" id="{25CDD2D6-33E2-7EE6-4BA8-38F843413D66}"/>
              </a:ext>
            </a:extLst>
          </p:cNvPr>
          <p:cNvSpPr/>
          <p:nvPr/>
        </p:nvSpPr>
        <p:spPr>
          <a:xfrm>
            <a:off x="353955" y="5127257"/>
            <a:ext cx="11506312" cy="138499"/>
          </a:xfrm>
          <a:prstGeom prst="rect">
            <a:avLst/>
          </a:prstGeom>
          <a:noFill/>
          <a:ln/>
        </p:spPr>
        <p:txBody>
          <a:bodyPr wrap="square" lIns="0" tIns="0" rIns="0" bIns="0" rtlCol="0" anchor="ctr">
            <a:spAutoFit/>
          </a:bodyPr>
          <a:lstStyle/>
          <a:p>
            <a:pPr marL="0" indent="0" algn="ctr">
              <a:buNone/>
            </a:pPr>
            <a:r>
              <a:rPr lang="pt-BR" sz="900" b="1" noProof="0" dirty="0">
                <a:solidFill>
                  <a:srgbClr val="065F46"/>
                </a:solidFill>
                <a:latin typeface="Calibri" pitchFamily="34" charset="0"/>
                <a:ea typeface="Calibri" pitchFamily="34" charset="-122"/>
                <a:cs typeface="Calibri" pitchFamily="34" charset="-120"/>
              </a:rPr>
              <a:t>Todos os valores da folha de pagamento do Fundo lançados no SIOPE/MAVS correspondem aos valores do SIAFE.</a:t>
            </a:r>
            <a:endParaRPr lang="pt-BR" sz="900" noProof="0" dirty="0"/>
          </a:p>
        </p:txBody>
      </p:sp>
      <p:pic>
        <p:nvPicPr>
          <p:cNvPr id="18" name="Imagem 17">
            <a:extLst>
              <a:ext uri="{FF2B5EF4-FFF2-40B4-BE49-F238E27FC236}">
                <a16:creationId xmlns:a16="http://schemas.microsoft.com/office/drawing/2014/main" id="{26E2C5A1-3787-9F3D-02AD-A0230BDE45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955" y="3787974"/>
            <a:ext cx="11430000" cy="1143000"/>
          </a:xfrm>
          <a:prstGeom prst="rect">
            <a:avLst/>
          </a:prstGeom>
        </p:spPr>
      </p:pic>
    </p:spTree>
    <p:extLst>
      <p:ext uri="{BB962C8B-B14F-4D97-AF65-F5344CB8AC3E}">
        <p14:creationId xmlns:p14="http://schemas.microsoft.com/office/powerpoint/2010/main" val="139249888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descr="Foto editada de rosto de homem&#10;&#10;Descrição gerada automaticamente com confiança média">
            <a:extLst>
              <a:ext uri="{FF2B5EF4-FFF2-40B4-BE49-F238E27FC236}">
                <a16:creationId xmlns:a16="http://schemas.microsoft.com/office/drawing/2014/main" id="{4A853C0A-3B14-8733-FC8C-84B26D248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339790" y="2072188"/>
            <a:ext cx="6497053" cy="2352675"/>
          </a:xfrm>
          <a:prstGeom prst="rect">
            <a:avLst/>
          </a:prstGeom>
        </p:spPr>
      </p:pic>
      <p:sp>
        <p:nvSpPr>
          <p:cNvPr id="39" name="矩形 38"/>
          <p:cNvSpPr/>
          <p:nvPr/>
        </p:nvSpPr>
        <p:spPr>
          <a:xfrm>
            <a:off x="2152769" y="873526"/>
            <a:ext cx="2724907" cy="1539239"/>
          </a:xfrm>
          <a:prstGeom prst="rect">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32" name="矩形 31"/>
          <p:cNvSpPr/>
          <p:nvPr/>
        </p:nvSpPr>
        <p:spPr>
          <a:xfrm>
            <a:off x="2665446" y="1096462"/>
            <a:ext cx="1699552" cy="384810"/>
          </a:xfrm>
          <a:prstGeom prst="rect">
            <a:avLst/>
          </a:prstGeom>
        </p:spPr>
        <p:txBody>
          <a:bodyPr wrap="none">
            <a:normAutofit/>
          </a:bodyPr>
          <a:lstStyle/>
          <a:p>
            <a:pPr algn="ctr"/>
            <a:r>
              <a:rPr lang="pt-PT" altLang="pt-PT" sz="1900" dirty="0">
                <a:solidFill>
                  <a:schemeClr val="bg1"/>
                </a:solidFill>
                <a:latin typeface="Montserrat"/>
                <a:ea typeface="Montserrat"/>
                <a:cs typeface="+mn-ea"/>
                <a:sym typeface="Source Han Serif SC" panose="02020700000000000000" pitchFamily="18" charset="-122"/>
              </a:rPr>
              <a:t>Capítulo 03</a:t>
            </a:r>
          </a:p>
        </p:txBody>
      </p:sp>
      <p:sp>
        <p:nvSpPr>
          <p:cNvPr id="147" name="副标题 146"/>
          <p:cNvSpPr>
            <a:spLocks noGrp="1"/>
          </p:cNvSpPr>
          <p:nvPr>
            <p:ph type="subTitle" idx="1"/>
          </p:nvPr>
        </p:nvSpPr>
        <p:spPr>
          <a:xfrm>
            <a:off x="3598545" y="2526665"/>
            <a:ext cx="7810500" cy="1109345"/>
          </a:xfrm>
        </p:spPr>
        <p:txBody>
          <a:bodyPr>
            <a:normAutofit fontScale="62500" lnSpcReduction="20000"/>
          </a:bodyPr>
          <a:lstStyle/>
          <a:p>
            <a:pPr marL="0" indent="0" algn="ctr">
              <a:lnSpc>
                <a:spcPct val="100000"/>
              </a:lnSpc>
              <a:buNone/>
            </a:pPr>
            <a:r>
              <a:rPr lang="pt-PT" altLang="pt-PT" sz="6600" b="1" dirty="0">
                <a:solidFill>
                  <a:srgbClr val="0973DD"/>
                </a:solidFill>
                <a:effectLst/>
                <a:latin typeface="Montserrat"/>
                <a:ea typeface="Montserrat"/>
                <a:cs typeface="+mn-ea"/>
                <a:sym typeface="Source Han Serif SC" panose="02020700000000000000" pitchFamily="18" charset="-122"/>
              </a:rPr>
              <a:t>Análise </a:t>
            </a:r>
            <a:r>
              <a:rPr lang="pt-PT" altLang="pt-PT" sz="6600" b="1" dirty="0">
                <a:solidFill>
                  <a:srgbClr val="0973DD"/>
                </a:solidFill>
                <a:latin typeface="Montserrat"/>
                <a:ea typeface="Montserrat"/>
                <a:cs typeface="+mn-ea"/>
                <a:sym typeface="Source Han Serif SC" panose="02020700000000000000" pitchFamily="18" charset="-122"/>
              </a:rPr>
              <a:t>de conformidade</a:t>
            </a:r>
            <a:endParaRPr lang="pt-PT" altLang="pt-PT" sz="6600" b="1" dirty="0">
              <a:solidFill>
                <a:srgbClr val="0973DD"/>
              </a:solidFill>
              <a:effectLst/>
              <a:latin typeface="Montserrat"/>
              <a:ea typeface="Montserrat"/>
              <a:cs typeface="+mn-ea"/>
              <a:sym typeface="Source Han Serif SC" panose="02020700000000000000" pitchFamily="18" charset="-122"/>
            </a:endParaRPr>
          </a:p>
        </p:txBody>
      </p:sp>
      <p:sp>
        <p:nvSpPr>
          <p:cNvPr id="7" name="直角三角形 6"/>
          <p:cNvSpPr/>
          <p:nvPr/>
        </p:nvSpPr>
        <p:spPr>
          <a:xfrm>
            <a:off x="-7951" y="5257800"/>
            <a:ext cx="3931920" cy="1600200"/>
          </a:xfrm>
          <a:prstGeom prst="rtTriangle">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54" name="直角三角形 53"/>
          <p:cNvSpPr/>
          <p:nvPr/>
        </p:nvSpPr>
        <p:spPr>
          <a:xfrm flipH="1">
            <a:off x="24765" y="5486400"/>
            <a:ext cx="12167235" cy="1371600"/>
          </a:xfrm>
          <a:prstGeom prst="rtTriangle">
            <a:avLst/>
          </a:prstGeom>
          <a:solidFill>
            <a:srgbClr val="429DF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6" name="直角三角形 5"/>
          <p:cNvSpPr/>
          <p:nvPr/>
        </p:nvSpPr>
        <p:spPr>
          <a:xfrm>
            <a:off x="-7951" y="5867400"/>
            <a:ext cx="1135711" cy="990600"/>
          </a:xfrm>
          <a:prstGeom prst="rtTriangle">
            <a:avLst/>
          </a:prstGeom>
          <a:solidFill>
            <a:srgbClr val="429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pic>
        <p:nvPicPr>
          <p:cNvPr id="3" name="Google Shape;136;p13">
            <a:extLst>
              <a:ext uri="{FF2B5EF4-FFF2-40B4-BE49-F238E27FC236}">
                <a16:creationId xmlns:a16="http://schemas.microsoft.com/office/drawing/2014/main" id="{6216A787-C315-0DED-7CF0-305F150BF5DF}"/>
              </a:ext>
            </a:extLst>
          </p:cNvPr>
          <p:cNvPicPr preferRelativeResize="0"/>
          <p:nvPr/>
        </p:nvPicPr>
        <p:blipFill>
          <a:blip r:embed="rId3">
            <a:alphaModFix/>
          </a:blip>
          <a:stretch>
            <a:fillRect/>
          </a:stretch>
        </p:blipFill>
        <p:spPr>
          <a:xfrm>
            <a:off x="8372592" y="0"/>
            <a:ext cx="3537151" cy="790401"/>
          </a:xfrm>
          <a:prstGeom prst="rect">
            <a:avLst/>
          </a:prstGeom>
          <a:noFill/>
          <a:ln>
            <a:noFill/>
          </a:ln>
        </p:spPr>
      </p:pic>
      <p:sp>
        <p:nvSpPr>
          <p:cNvPr id="2" name="文本框 17">
            <a:extLst>
              <a:ext uri="{FF2B5EF4-FFF2-40B4-BE49-F238E27FC236}">
                <a16:creationId xmlns:a16="http://schemas.microsoft.com/office/drawing/2014/main" id="{DF1F2517-9068-8149-04D6-6623CE7F35DD}"/>
              </a:ext>
            </a:extLst>
          </p:cNvPr>
          <p:cNvSpPr txBox="1"/>
          <p:nvPr/>
        </p:nvSpPr>
        <p:spPr>
          <a:xfrm>
            <a:off x="4626428" y="3928745"/>
            <a:ext cx="5569131" cy="441960"/>
          </a:xfrm>
          <a:prstGeom prst="rect">
            <a:avLst/>
          </a:prstGeom>
          <a:noFill/>
        </p:spPr>
        <p:txBody>
          <a:bodyPr wrap="square" rtlCol="0">
            <a:normAutofit/>
          </a:bodyPr>
          <a:lstStyle/>
          <a:p>
            <a:pPr algn="ctr"/>
            <a:endParaRPr lang="pt-PT" altLang="pt-PT" sz="2300" spc="400" dirty="0">
              <a:solidFill>
                <a:schemeClr val="bg1">
                  <a:lumMod val="50000"/>
                </a:schemeClr>
              </a:solidFill>
              <a:effectLst/>
              <a:uFillTx/>
              <a:latin typeface="Montserrat"/>
              <a:ea typeface="Montserrat"/>
              <a:cs typeface="+mn-ea"/>
              <a:sym typeface="Source Han Serif SC" panose="02020700000000000000" pitchFamily="18" charset="-122"/>
            </a:endParaRPr>
          </a:p>
        </p:txBody>
      </p:sp>
    </p:spTree>
    <p:extLst>
      <p:ext uri="{BB962C8B-B14F-4D97-AF65-F5344CB8AC3E}">
        <p14:creationId xmlns:p14="http://schemas.microsoft.com/office/powerpoint/2010/main" val="172083874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87D7FA23-5351-1337-B0A6-14EE1893FFCF}"/>
            </a:ext>
          </a:extLst>
        </p:cNvPr>
        <p:cNvGrpSpPr/>
        <p:nvPr/>
      </p:nvGrpSpPr>
      <p:grpSpPr>
        <a:xfrm>
          <a:off x="0" y="0"/>
          <a:ext cx="0" cy="0"/>
          <a:chOff x="0" y="0"/>
          <a:chExt cx="0" cy="0"/>
        </a:xfrm>
      </p:grpSpPr>
      <p:sp>
        <p:nvSpPr>
          <p:cNvPr id="2" name="Shape 20">
            <a:extLst>
              <a:ext uri="{FF2B5EF4-FFF2-40B4-BE49-F238E27FC236}">
                <a16:creationId xmlns:a16="http://schemas.microsoft.com/office/drawing/2014/main" id="{122EB943-C21A-D3B9-C4A7-BE8CFDF6821A}"/>
              </a:ext>
            </a:extLst>
          </p:cNvPr>
          <p:cNvSpPr/>
          <p:nvPr/>
        </p:nvSpPr>
        <p:spPr>
          <a:xfrm>
            <a:off x="196642" y="558888"/>
            <a:ext cx="11798713" cy="3557133"/>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AD693BC4-315B-0203-7779-10C0D5882C92}"/>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Acompanhamento dos Indicadores - SIOPE</a:t>
            </a:r>
            <a:endParaRPr lang="pt-BR" sz="2250" noProof="0" dirty="0"/>
          </a:p>
        </p:txBody>
      </p:sp>
      <p:sp>
        <p:nvSpPr>
          <p:cNvPr id="91" name="Shape 1">
            <a:extLst>
              <a:ext uri="{FF2B5EF4-FFF2-40B4-BE49-F238E27FC236}">
                <a16:creationId xmlns:a16="http://schemas.microsoft.com/office/drawing/2014/main" id="{7AA7043C-0BAC-2D28-46A6-CD9E1BA1A787}"/>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215255C3-7F3C-CA69-CF2B-5D5BDD8B1834}"/>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4" name="Imagem 3" descr="Interface gráfica do usuário, Aplicativo, Teams&#10;&#10;O conteúdo gerado por IA pode estar incorreto.">
            <a:extLst>
              <a:ext uri="{FF2B5EF4-FFF2-40B4-BE49-F238E27FC236}">
                <a16:creationId xmlns:a16="http://schemas.microsoft.com/office/drawing/2014/main" id="{8225A35E-6F03-93ED-20CB-6D143E13CC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8" y="591771"/>
            <a:ext cx="11430000" cy="3524250"/>
          </a:xfrm>
          <a:prstGeom prst="rect">
            <a:avLst/>
          </a:prstGeom>
        </p:spPr>
      </p:pic>
      <p:pic>
        <p:nvPicPr>
          <p:cNvPr id="7" name="Imagem 6" descr="Uma imagem contendo Gráfico&#10;&#10;O conteúdo gerado por IA pode estar incorreto.">
            <a:extLst>
              <a:ext uri="{FF2B5EF4-FFF2-40B4-BE49-F238E27FC236}">
                <a16:creationId xmlns:a16="http://schemas.microsoft.com/office/drawing/2014/main" id="{11B9D8E2-6D98-EF0C-DE27-5BE6B96C28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826" y="4264112"/>
            <a:ext cx="3810000" cy="2381250"/>
          </a:xfrm>
          <a:prstGeom prst="rect">
            <a:avLst/>
          </a:prstGeom>
        </p:spPr>
      </p:pic>
      <p:pic>
        <p:nvPicPr>
          <p:cNvPr id="9" name="Imagem 8" descr="Uma imagem contendo Diagrama&#10;&#10;O conteúdo gerado por IA pode estar incorreto.">
            <a:extLst>
              <a:ext uri="{FF2B5EF4-FFF2-40B4-BE49-F238E27FC236}">
                <a16:creationId xmlns:a16="http://schemas.microsoft.com/office/drawing/2014/main" id="{D6BC9CB0-EDEC-1FE6-7FCE-495AFCAEB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4264112"/>
            <a:ext cx="3810000" cy="2381250"/>
          </a:xfrm>
          <a:prstGeom prst="rect">
            <a:avLst/>
          </a:prstGeom>
        </p:spPr>
      </p:pic>
      <p:pic>
        <p:nvPicPr>
          <p:cNvPr id="12" name="Imagem 11" descr="Uma imagem contendo Diagrama&#10;&#10;O conteúdo gerado por IA pode estar incorreto.">
            <a:extLst>
              <a:ext uri="{FF2B5EF4-FFF2-40B4-BE49-F238E27FC236}">
                <a16:creationId xmlns:a16="http://schemas.microsoft.com/office/drawing/2014/main" id="{A4CB0122-852F-051D-54FD-9EC853AB98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3174" y="4264112"/>
            <a:ext cx="3810000" cy="2381250"/>
          </a:xfrm>
          <a:prstGeom prst="rect">
            <a:avLst/>
          </a:prstGeom>
        </p:spPr>
      </p:pic>
    </p:spTree>
    <p:extLst>
      <p:ext uri="{BB962C8B-B14F-4D97-AF65-F5344CB8AC3E}">
        <p14:creationId xmlns:p14="http://schemas.microsoft.com/office/powerpoint/2010/main" val="341418135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B8213574-D64D-163E-2F1F-622D7554D88C}"/>
              </a:ext>
            </a:extLst>
          </p:cNvPr>
          <p:cNvSpPr/>
          <p:nvPr/>
        </p:nvSpPr>
        <p:spPr>
          <a:xfrm>
            <a:off x="924161" y="481782"/>
            <a:ext cx="10985582" cy="50046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descr="Foto editada de rosto de homem&#10;&#10;Descrição gerada automaticamente com confiança média">
            <a:extLst>
              <a:ext uri="{FF2B5EF4-FFF2-40B4-BE49-F238E27FC236}">
                <a16:creationId xmlns:a16="http://schemas.microsoft.com/office/drawing/2014/main" id="{4A853C0A-3B14-8733-FC8C-84B26D248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339790" y="2072188"/>
            <a:ext cx="6497053" cy="2352675"/>
          </a:xfrm>
          <a:prstGeom prst="rect">
            <a:avLst/>
          </a:prstGeom>
        </p:spPr>
      </p:pic>
      <p:sp>
        <p:nvSpPr>
          <p:cNvPr id="39" name="矩形 38"/>
          <p:cNvSpPr/>
          <p:nvPr/>
        </p:nvSpPr>
        <p:spPr>
          <a:xfrm>
            <a:off x="2152769" y="873526"/>
            <a:ext cx="2724907" cy="1539239"/>
          </a:xfrm>
          <a:prstGeom prst="rect">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32" name="矩形 31"/>
          <p:cNvSpPr/>
          <p:nvPr/>
        </p:nvSpPr>
        <p:spPr>
          <a:xfrm>
            <a:off x="2665446" y="1096462"/>
            <a:ext cx="1699552" cy="384810"/>
          </a:xfrm>
          <a:prstGeom prst="rect">
            <a:avLst/>
          </a:prstGeom>
        </p:spPr>
        <p:txBody>
          <a:bodyPr wrap="none">
            <a:normAutofit/>
          </a:bodyPr>
          <a:lstStyle/>
          <a:p>
            <a:pPr algn="ctr"/>
            <a:r>
              <a:rPr lang="pt-PT" altLang="pt-PT" sz="1900" dirty="0">
                <a:solidFill>
                  <a:schemeClr val="bg1"/>
                </a:solidFill>
                <a:latin typeface="Montserrat"/>
                <a:ea typeface="Montserrat"/>
                <a:cs typeface="+mn-ea"/>
                <a:sym typeface="Source Han Serif SC" panose="02020700000000000000" pitchFamily="18" charset="-122"/>
              </a:rPr>
              <a:t>Capítulo 01</a:t>
            </a:r>
          </a:p>
        </p:txBody>
      </p:sp>
      <p:sp>
        <p:nvSpPr>
          <p:cNvPr id="147" name="副标题 146"/>
          <p:cNvSpPr>
            <a:spLocks noGrp="1"/>
          </p:cNvSpPr>
          <p:nvPr>
            <p:ph type="subTitle" idx="1"/>
          </p:nvPr>
        </p:nvSpPr>
        <p:spPr>
          <a:xfrm>
            <a:off x="3598545" y="2526665"/>
            <a:ext cx="7810500" cy="1109345"/>
          </a:xfrm>
        </p:spPr>
        <p:txBody>
          <a:bodyPr>
            <a:normAutofit fontScale="85000" lnSpcReduction="10000"/>
          </a:bodyPr>
          <a:lstStyle/>
          <a:p>
            <a:pPr marL="0" indent="0" algn="ctr">
              <a:lnSpc>
                <a:spcPct val="100000"/>
              </a:lnSpc>
              <a:buNone/>
            </a:pPr>
            <a:r>
              <a:rPr lang="pt-PT" altLang="pt-PT" sz="6600" b="1" dirty="0">
                <a:solidFill>
                  <a:srgbClr val="0973DD"/>
                </a:solidFill>
                <a:effectLst/>
                <a:latin typeface="Montserrat"/>
                <a:ea typeface="Montserrat"/>
                <a:cs typeface="+mn-ea"/>
                <a:sym typeface="Source Han Serif SC" panose="02020700000000000000" pitchFamily="18" charset="-122"/>
              </a:rPr>
              <a:t>Análise Financeira</a:t>
            </a:r>
          </a:p>
        </p:txBody>
      </p:sp>
      <p:sp>
        <p:nvSpPr>
          <p:cNvPr id="7" name="直角三角形 6"/>
          <p:cNvSpPr/>
          <p:nvPr/>
        </p:nvSpPr>
        <p:spPr>
          <a:xfrm>
            <a:off x="-7951" y="5257800"/>
            <a:ext cx="3931920" cy="1600200"/>
          </a:xfrm>
          <a:prstGeom prst="rtTriangle">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54" name="直角三角形 53"/>
          <p:cNvSpPr/>
          <p:nvPr/>
        </p:nvSpPr>
        <p:spPr>
          <a:xfrm flipH="1">
            <a:off x="24765" y="5486400"/>
            <a:ext cx="12167235" cy="1371600"/>
          </a:xfrm>
          <a:prstGeom prst="rtTriangle">
            <a:avLst/>
          </a:prstGeom>
          <a:solidFill>
            <a:srgbClr val="429DF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6" name="直角三角形 5"/>
          <p:cNvSpPr/>
          <p:nvPr/>
        </p:nvSpPr>
        <p:spPr>
          <a:xfrm>
            <a:off x="-7951" y="5867400"/>
            <a:ext cx="1135711" cy="990600"/>
          </a:xfrm>
          <a:prstGeom prst="rtTriangle">
            <a:avLst/>
          </a:prstGeom>
          <a:solidFill>
            <a:srgbClr val="429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pic>
        <p:nvPicPr>
          <p:cNvPr id="3" name="Google Shape;136;p13">
            <a:extLst>
              <a:ext uri="{FF2B5EF4-FFF2-40B4-BE49-F238E27FC236}">
                <a16:creationId xmlns:a16="http://schemas.microsoft.com/office/drawing/2014/main" id="{6216A787-C315-0DED-7CF0-305F150BF5DF}"/>
              </a:ext>
            </a:extLst>
          </p:cNvPr>
          <p:cNvPicPr preferRelativeResize="0"/>
          <p:nvPr/>
        </p:nvPicPr>
        <p:blipFill>
          <a:blip r:embed="rId3">
            <a:alphaModFix/>
          </a:blip>
          <a:stretch>
            <a:fillRect/>
          </a:stretch>
        </p:blipFill>
        <p:spPr>
          <a:xfrm>
            <a:off x="8372592" y="581199"/>
            <a:ext cx="3537151" cy="79040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4D873BEA-94A9-A40A-4A65-4EDA5ECC3F19}"/>
            </a:ext>
          </a:extLst>
        </p:cNvPr>
        <p:cNvGrpSpPr/>
        <p:nvPr/>
      </p:nvGrpSpPr>
      <p:grpSpPr>
        <a:xfrm>
          <a:off x="0" y="0"/>
          <a:ext cx="0" cy="0"/>
          <a:chOff x="0" y="0"/>
          <a:chExt cx="0" cy="0"/>
        </a:xfrm>
      </p:grpSpPr>
      <p:sp>
        <p:nvSpPr>
          <p:cNvPr id="29" name="Shape 20">
            <a:extLst>
              <a:ext uri="{FF2B5EF4-FFF2-40B4-BE49-F238E27FC236}">
                <a16:creationId xmlns:a16="http://schemas.microsoft.com/office/drawing/2014/main" id="{AF60707D-1532-BA3E-F50D-103713B95496}"/>
              </a:ext>
            </a:extLst>
          </p:cNvPr>
          <p:cNvSpPr/>
          <p:nvPr/>
        </p:nvSpPr>
        <p:spPr>
          <a:xfrm>
            <a:off x="196643" y="561037"/>
            <a:ext cx="11798713" cy="6109363"/>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946DF2B4-1102-EC3E-0F97-C519D6A7F3D6}"/>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Acompanhamento dos Indicadores - SIOPE</a:t>
            </a:r>
            <a:endParaRPr lang="pt-BR" sz="2250" noProof="0" dirty="0"/>
          </a:p>
        </p:txBody>
      </p:sp>
      <p:sp>
        <p:nvSpPr>
          <p:cNvPr id="91" name="Shape 1">
            <a:extLst>
              <a:ext uri="{FF2B5EF4-FFF2-40B4-BE49-F238E27FC236}">
                <a16:creationId xmlns:a16="http://schemas.microsoft.com/office/drawing/2014/main" id="{B1E0E583-C354-CD92-F49C-0438DB2708C2}"/>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E56B07DF-1F2D-DBB8-1040-E94FC4FB2914}"/>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14" name="Image 5" descr="preencoded.png">
            <a:extLst>
              <a:ext uri="{FF2B5EF4-FFF2-40B4-BE49-F238E27FC236}">
                <a16:creationId xmlns:a16="http://schemas.microsoft.com/office/drawing/2014/main" id="{59F6A770-163C-4B36-7489-CE2A3FBFDB2B}"/>
              </a:ext>
            </a:extLst>
          </p:cNvPr>
          <p:cNvPicPr>
            <a:picLocks noChangeAspect="1"/>
          </p:cNvPicPr>
          <p:nvPr/>
        </p:nvPicPr>
        <p:blipFill>
          <a:blip r:embed="rId2"/>
          <a:stretch>
            <a:fillRect/>
          </a:stretch>
        </p:blipFill>
        <p:spPr>
          <a:xfrm>
            <a:off x="438788" y="697775"/>
            <a:ext cx="142875" cy="142875"/>
          </a:xfrm>
          <a:prstGeom prst="rect">
            <a:avLst/>
          </a:prstGeom>
        </p:spPr>
      </p:pic>
      <p:sp>
        <p:nvSpPr>
          <p:cNvPr id="15" name="Text 29">
            <a:extLst>
              <a:ext uri="{FF2B5EF4-FFF2-40B4-BE49-F238E27FC236}">
                <a16:creationId xmlns:a16="http://schemas.microsoft.com/office/drawing/2014/main" id="{64FE3C63-8A91-0D35-564B-EBDB4949DFA8}"/>
              </a:ext>
            </a:extLst>
          </p:cNvPr>
          <p:cNvSpPr/>
          <p:nvPr/>
        </p:nvSpPr>
        <p:spPr>
          <a:xfrm>
            <a:off x="638813" y="715634"/>
            <a:ext cx="686553" cy="142875"/>
          </a:xfrm>
          <a:prstGeom prst="rect">
            <a:avLst/>
          </a:prstGeom>
          <a:noFill/>
          <a:ln/>
        </p:spPr>
        <p:txBody>
          <a:bodyPr wrap="non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Base Legal</a:t>
            </a:r>
            <a:endParaRPr lang="pt-BR" sz="1125" noProof="0" dirty="0"/>
          </a:p>
        </p:txBody>
      </p:sp>
      <p:sp>
        <p:nvSpPr>
          <p:cNvPr id="16" name="Shape 30">
            <a:extLst>
              <a:ext uri="{FF2B5EF4-FFF2-40B4-BE49-F238E27FC236}">
                <a16:creationId xmlns:a16="http://schemas.microsoft.com/office/drawing/2014/main" id="{A1ED62BB-55AE-EA46-84F6-0F5245BAC8DB}"/>
              </a:ext>
            </a:extLst>
          </p:cNvPr>
          <p:cNvSpPr/>
          <p:nvPr/>
        </p:nvSpPr>
        <p:spPr>
          <a:xfrm>
            <a:off x="237383" y="1004528"/>
            <a:ext cx="3800475" cy="1371600"/>
          </a:xfrm>
          <a:prstGeom prst="rect">
            <a:avLst/>
          </a:prstGeom>
          <a:solidFill>
            <a:srgbClr val="EFF6FF"/>
          </a:solidFill>
          <a:ln/>
        </p:spPr>
        <p:txBody>
          <a:bodyPr/>
          <a:lstStyle/>
          <a:p>
            <a:endParaRPr lang="pt-BR" noProof="0" dirty="0"/>
          </a:p>
        </p:txBody>
      </p:sp>
      <p:sp>
        <p:nvSpPr>
          <p:cNvPr id="17" name="Text 31">
            <a:extLst>
              <a:ext uri="{FF2B5EF4-FFF2-40B4-BE49-F238E27FC236}">
                <a16:creationId xmlns:a16="http://schemas.microsoft.com/office/drawing/2014/main" id="{277035C8-B250-962B-E8E9-BD699AF353D9}"/>
              </a:ext>
            </a:extLst>
          </p:cNvPr>
          <p:cNvSpPr/>
          <p:nvPr/>
        </p:nvSpPr>
        <p:spPr>
          <a:xfrm>
            <a:off x="351683" y="1118828"/>
            <a:ext cx="3643313" cy="171450"/>
          </a:xfrm>
          <a:prstGeom prst="rect">
            <a:avLst/>
          </a:prstGeom>
          <a:noFill/>
          <a:ln/>
        </p:spPr>
        <p:txBody>
          <a:bodyPr wrap="square" lIns="0" tIns="0" rIns="0" bIns="0" rtlCol="0" anchor="ctr">
            <a:spAutoFit/>
          </a:bodyPr>
          <a:lstStyle/>
          <a:p>
            <a:pPr marL="0" indent="0">
              <a:buNone/>
            </a:pPr>
            <a:r>
              <a:rPr lang="pt-BR" sz="900" b="1" noProof="0" dirty="0">
                <a:solidFill>
                  <a:srgbClr val="1E40AF"/>
                </a:solidFill>
                <a:latin typeface="Calibri" pitchFamily="34" charset="0"/>
                <a:ea typeface="Calibri" pitchFamily="34" charset="-122"/>
                <a:cs typeface="Calibri" pitchFamily="34" charset="-120"/>
              </a:rPr>
              <a:t>Remuneração dos Profissionais (70%)</a:t>
            </a:r>
            <a:endParaRPr lang="pt-BR" sz="900" noProof="0" dirty="0"/>
          </a:p>
        </p:txBody>
      </p:sp>
      <p:sp>
        <p:nvSpPr>
          <p:cNvPr id="18" name="Text 32">
            <a:extLst>
              <a:ext uri="{FF2B5EF4-FFF2-40B4-BE49-F238E27FC236}">
                <a16:creationId xmlns:a16="http://schemas.microsoft.com/office/drawing/2014/main" id="{064D19CD-2109-759D-7F4F-485FEBFFBA44}"/>
              </a:ext>
            </a:extLst>
          </p:cNvPr>
          <p:cNvSpPr/>
          <p:nvPr/>
        </p:nvSpPr>
        <p:spPr>
          <a:xfrm>
            <a:off x="351683" y="1347428"/>
            <a:ext cx="3643313" cy="428625"/>
          </a:xfrm>
          <a:prstGeom prst="rect">
            <a:avLst/>
          </a:prstGeom>
          <a:noFill/>
          <a:ln/>
        </p:spPr>
        <p:txBody>
          <a:bodyPr wrap="square" lIns="0" tIns="0" rIns="0" bIns="0" rtlCol="0" anchor="ctr">
            <a:spAutoFit/>
          </a:bodyPr>
          <a:lstStyle/>
          <a:p>
            <a:pPr marL="0" indent="0">
              <a:buNone/>
            </a:pPr>
            <a:r>
              <a:rPr lang="pt-BR" sz="788" noProof="0" dirty="0">
                <a:solidFill>
                  <a:srgbClr val="374151"/>
                </a:solidFill>
                <a:latin typeface="Calibri" pitchFamily="34" charset="0"/>
                <a:ea typeface="Calibri" pitchFamily="34" charset="-122"/>
                <a:cs typeface="Calibri" pitchFamily="34" charset="-120"/>
              </a:rPr>
              <a:t>Conforme a Lei 14.113/2020, no mínimo 70% dos recursos anuais do FUNDEB devem ser destinados ao pagamento da remuneração dos profissionais da educação básica em efetivo exercício.</a:t>
            </a:r>
            <a:endParaRPr lang="pt-BR" sz="788" noProof="0" dirty="0"/>
          </a:p>
        </p:txBody>
      </p:sp>
      <p:sp>
        <p:nvSpPr>
          <p:cNvPr id="20" name="Text 33">
            <a:extLst>
              <a:ext uri="{FF2B5EF4-FFF2-40B4-BE49-F238E27FC236}">
                <a16:creationId xmlns:a16="http://schemas.microsoft.com/office/drawing/2014/main" id="{1A37EA30-6610-172F-A3C1-A7017C7AB677}"/>
              </a:ext>
            </a:extLst>
          </p:cNvPr>
          <p:cNvSpPr/>
          <p:nvPr/>
        </p:nvSpPr>
        <p:spPr>
          <a:xfrm>
            <a:off x="351683" y="1833203"/>
            <a:ext cx="3643313" cy="428625"/>
          </a:xfrm>
          <a:prstGeom prst="rect">
            <a:avLst/>
          </a:prstGeom>
          <a:noFill/>
          <a:ln/>
        </p:spPr>
        <p:txBody>
          <a:bodyPr wrap="square" lIns="0" tIns="0" rIns="0" bIns="0" rtlCol="0" anchor="ctr">
            <a:spAutoFit/>
          </a:bodyPr>
          <a:lstStyle/>
          <a:p>
            <a:pPr marL="0" indent="0">
              <a:buNone/>
            </a:pPr>
            <a:r>
              <a:rPr lang="pt-BR" sz="788" noProof="0" dirty="0">
                <a:solidFill>
                  <a:srgbClr val="374151"/>
                </a:solidFill>
                <a:latin typeface="Calibri" pitchFamily="34" charset="0"/>
                <a:ea typeface="Calibri" pitchFamily="34" charset="-122"/>
                <a:cs typeface="Calibri" pitchFamily="34" charset="-120"/>
              </a:rPr>
              <a:t>A Lei nº 14.276/2021 ampliou o conceito de profissionais da educação básica, incluindo docentes, profissionais de suporte pedagógico e funções de apoio técnico, administrativo ou operacional.</a:t>
            </a:r>
            <a:endParaRPr lang="pt-BR" sz="788" noProof="0" dirty="0"/>
          </a:p>
        </p:txBody>
      </p:sp>
      <p:sp>
        <p:nvSpPr>
          <p:cNvPr id="21" name="Shape 34">
            <a:extLst>
              <a:ext uri="{FF2B5EF4-FFF2-40B4-BE49-F238E27FC236}">
                <a16:creationId xmlns:a16="http://schemas.microsoft.com/office/drawing/2014/main" id="{930F4A62-521F-82EB-BC96-808681236515}"/>
              </a:ext>
            </a:extLst>
          </p:cNvPr>
          <p:cNvSpPr/>
          <p:nvPr/>
        </p:nvSpPr>
        <p:spPr>
          <a:xfrm>
            <a:off x="4209308" y="1004528"/>
            <a:ext cx="3800475" cy="1371600"/>
          </a:xfrm>
          <a:prstGeom prst="rect">
            <a:avLst/>
          </a:prstGeom>
          <a:solidFill>
            <a:srgbClr val="ECFDF5"/>
          </a:solidFill>
          <a:ln/>
        </p:spPr>
        <p:txBody>
          <a:bodyPr/>
          <a:lstStyle/>
          <a:p>
            <a:endParaRPr lang="pt-BR" noProof="0" dirty="0"/>
          </a:p>
        </p:txBody>
      </p:sp>
      <p:sp>
        <p:nvSpPr>
          <p:cNvPr id="22" name="Text 35">
            <a:extLst>
              <a:ext uri="{FF2B5EF4-FFF2-40B4-BE49-F238E27FC236}">
                <a16:creationId xmlns:a16="http://schemas.microsoft.com/office/drawing/2014/main" id="{BBB81DE4-BCD2-D6A6-C7B5-A99B8E905CD4}"/>
              </a:ext>
            </a:extLst>
          </p:cNvPr>
          <p:cNvSpPr/>
          <p:nvPr/>
        </p:nvSpPr>
        <p:spPr>
          <a:xfrm>
            <a:off x="4323608" y="1118828"/>
            <a:ext cx="3643313" cy="171450"/>
          </a:xfrm>
          <a:prstGeom prst="rect">
            <a:avLst/>
          </a:prstGeom>
          <a:noFill/>
          <a:ln/>
        </p:spPr>
        <p:txBody>
          <a:bodyPr wrap="square" lIns="0" tIns="0" rIns="0" bIns="0" rtlCol="0" anchor="ctr">
            <a:spAutoFit/>
          </a:bodyPr>
          <a:lstStyle/>
          <a:p>
            <a:pPr marL="0" indent="0">
              <a:buNone/>
            </a:pPr>
            <a:r>
              <a:rPr lang="pt-BR" sz="900" b="1" noProof="0" dirty="0">
                <a:solidFill>
                  <a:srgbClr val="065F46"/>
                </a:solidFill>
                <a:latin typeface="Calibri" pitchFamily="34" charset="0"/>
                <a:ea typeface="Calibri" pitchFamily="34" charset="-122"/>
                <a:cs typeface="Calibri" pitchFamily="34" charset="-120"/>
              </a:rPr>
              <a:t>Outras Despesas (30%)</a:t>
            </a:r>
            <a:endParaRPr lang="pt-BR" sz="900" noProof="0" dirty="0"/>
          </a:p>
        </p:txBody>
      </p:sp>
      <p:sp>
        <p:nvSpPr>
          <p:cNvPr id="23" name="Text 36">
            <a:extLst>
              <a:ext uri="{FF2B5EF4-FFF2-40B4-BE49-F238E27FC236}">
                <a16:creationId xmlns:a16="http://schemas.microsoft.com/office/drawing/2014/main" id="{844E23A3-3DA2-72B1-DC61-3F8662BFF108}"/>
              </a:ext>
            </a:extLst>
          </p:cNvPr>
          <p:cNvSpPr/>
          <p:nvPr/>
        </p:nvSpPr>
        <p:spPr>
          <a:xfrm>
            <a:off x="4323608" y="1347428"/>
            <a:ext cx="3643313" cy="285750"/>
          </a:xfrm>
          <a:prstGeom prst="rect">
            <a:avLst/>
          </a:prstGeom>
          <a:noFill/>
          <a:ln/>
        </p:spPr>
        <p:txBody>
          <a:bodyPr wrap="square" lIns="0" tIns="0" rIns="0" bIns="0" rtlCol="0" anchor="ctr">
            <a:spAutoFit/>
          </a:bodyPr>
          <a:lstStyle/>
          <a:p>
            <a:pPr marL="0" indent="0">
              <a:buNone/>
            </a:pPr>
            <a:r>
              <a:rPr lang="pt-BR" sz="788" noProof="0" dirty="0">
                <a:solidFill>
                  <a:srgbClr val="374151"/>
                </a:solidFill>
                <a:latin typeface="Calibri" pitchFamily="34" charset="0"/>
                <a:ea typeface="Calibri" pitchFamily="34" charset="-122"/>
                <a:cs typeface="Calibri" pitchFamily="34" charset="-120"/>
              </a:rPr>
              <a:t>O máximo de 30% dos recursos pode ser aplicado nas demais ações de manutenção e desenvolvimento da educação básica pública, conforme o art. 70 da LDB.</a:t>
            </a:r>
            <a:endParaRPr lang="pt-BR" sz="788" noProof="0" dirty="0"/>
          </a:p>
        </p:txBody>
      </p:sp>
      <p:sp>
        <p:nvSpPr>
          <p:cNvPr id="24" name="Text 37">
            <a:extLst>
              <a:ext uri="{FF2B5EF4-FFF2-40B4-BE49-F238E27FC236}">
                <a16:creationId xmlns:a16="http://schemas.microsoft.com/office/drawing/2014/main" id="{2145DB1E-1754-886C-5D90-FB7A22025B32}"/>
              </a:ext>
            </a:extLst>
          </p:cNvPr>
          <p:cNvSpPr/>
          <p:nvPr/>
        </p:nvSpPr>
        <p:spPr>
          <a:xfrm>
            <a:off x="4323608" y="1690328"/>
            <a:ext cx="3643313" cy="428625"/>
          </a:xfrm>
          <a:prstGeom prst="rect">
            <a:avLst/>
          </a:prstGeom>
          <a:noFill/>
          <a:ln/>
        </p:spPr>
        <p:txBody>
          <a:bodyPr wrap="square" lIns="0" tIns="0" rIns="0" bIns="0" rtlCol="0" anchor="ctr">
            <a:spAutoFit/>
          </a:bodyPr>
          <a:lstStyle/>
          <a:p>
            <a:pPr marL="0" indent="0">
              <a:buNone/>
            </a:pPr>
            <a:r>
              <a:rPr lang="pt-BR" sz="788" noProof="0" dirty="0">
                <a:solidFill>
                  <a:srgbClr val="374151"/>
                </a:solidFill>
                <a:latin typeface="Calibri" pitchFamily="34" charset="0"/>
                <a:ea typeface="Calibri" pitchFamily="34" charset="-122"/>
                <a:cs typeface="Calibri" pitchFamily="34" charset="-120"/>
              </a:rPr>
              <a:t>A Lei nº 14.276/2021 também permite remunerar, com a parcela dos 30%, os portadores de diploma de curso superior na área de psicologia ou de serviço social, desde que integrantes de equipes multiprofissionais.</a:t>
            </a:r>
            <a:endParaRPr lang="pt-BR" sz="788" noProof="0" dirty="0"/>
          </a:p>
        </p:txBody>
      </p:sp>
      <p:sp>
        <p:nvSpPr>
          <p:cNvPr id="25" name="Shape 30">
            <a:extLst>
              <a:ext uri="{FF2B5EF4-FFF2-40B4-BE49-F238E27FC236}">
                <a16:creationId xmlns:a16="http://schemas.microsoft.com/office/drawing/2014/main" id="{F464FC5C-5859-1CE4-678B-D917878E0BC5}"/>
              </a:ext>
            </a:extLst>
          </p:cNvPr>
          <p:cNvSpPr/>
          <p:nvPr/>
        </p:nvSpPr>
        <p:spPr>
          <a:xfrm>
            <a:off x="8181233" y="1004528"/>
            <a:ext cx="3800475" cy="1371600"/>
          </a:xfrm>
          <a:prstGeom prst="rect">
            <a:avLst/>
          </a:prstGeom>
          <a:solidFill>
            <a:srgbClr val="EFF6FF"/>
          </a:solidFill>
          <a:ln/>
        </p:spPr>
        <p:txBody>
          <a:bodyPr/>
          <a:lstStyle/>
          <a:p>
            <a:endParaRPr lang="pt-BR" noProof="0" dirty="0"/>
          </a:p>
        </p:txBody>
      </p:sp>
      <p:sp>
        <p:nvSpPr>
          <p:cNvPr id="26" name="Text 31">
            <a:extLst>
              <a:ext uri="{FF2B5EF4-FFF2-40B4-BE49-F238E27FC236}">
                <a16:creationId xmlns:a16="http://schemas.microsoft.com/office/drawing/2014/main" id="{F979BB95-7F7A-5D09-52C0-E85B3D84AF9D}"/>
              </a:ext>
            </a:extLst>
          </p:cNvPr>
          <p:cNvSpPr/>
          <p:nvPr/>
        </p:nvSpPr>
        <p:spPr>
          <a:xfrm>
            <a:off x="8295533" y="1135303"/>
            <a:ext cx="3643313" cy="138499"/>
          </a:xfrm>
          <a:prstGeom prst="rect">
            <a:avLst/>
          </a:prstGeom>
          <a:noFill/>
          <a:ln/>
        </p:spPr>
        <p:txBody>
          <a:bodyPr wrap="square" lIns="0" tIns="0" rIns="0" bIns="0" rtlCol="0" anchor="ctr">
            <a:spAutoFit/>
          </a:bodyPr>
          <a:lstStyle/>
          <a:p>
            <a:pPr marL="0" indent="0">
              <a:buNone/>
            </a:pPr>
            <a:r>
              <a:rPr lang="pt-BR" sz="900" b="1" dirty="0">
                <a:solidFill>
                  <a:srgbClr val="1E40AF"/>
                </a:solidFill>
                <a:latin typeface="Calibri" pitchFamily="34" charset="0"/>
                <a:ea typeface="Calibri" pitchFamily="34" charset="-122"/>
                <a:cs typeface="Calibri" pitchFamily="34" charset="-120"/>
              </a:rPr>
              <a:t>Recursos Não Aplicados (1</a:t>
            </a:r>
            <a:r>
              <a:rPr lang="pt-BR" sz="900" b="1" noProof="0" dirty="0">
                <a:solidFill>
                  <a:srgbClr val="1E40AF"/>
                </a:solidFill>
                <a:latin typeface="Calibri" pitchFamily="34" charset="0"/>
                <a:ea typeface="Calibri" pitchFamily="34" charset="-122"/>
                <a:cs typeface="Calibri" pitchFamily="34" charset="-120"/>
              </a:rPr>
              <a:t>0%)</a:t>
            </a:r>
            <a:endParaRPr lang="pt-BR" sz="900" noProof="0" dirty="0"/>
          </a:p>
        </p:txBody>
      </p:sp>
      <p:sp>
        <p:nvSpPr>
          <p:cNvPr id="27" name="Text 32">
            <a:extLst>
              <a:ext uri="{FF2B5EF4-FFF2-40B4-BE49-F238E27FC236}">
                <a16:creationId xmlns:a16="http://schemas.microsoft.com/office/drawing/2014/main" id="{3924BDA4-EF8C-750C-EE74-A70F9BCC06DB}"/>
              </a:ext>
            </a:extLst>
          </p:cNvPr>
          <p:cNvSpPr/>
          <p:nvPr/>
        </p:nvSpPr>
        <p:spPr>
          <a:xfrm>
            <a:off x="8295533" y="1377074"/>
            <a:ext cx="3643313" cy="369332"/>
          </a:xfrm>
          <a:prstGeom prst="rect">
            <a:avLst/>
          </a:prstGeom>
          <a:noFill/>
          <a:ln/>
        </p:spPr>
        <p:txBody>
          <a:bodyPr wrap="square" lIns="0" tIns="0" rIns="0" bIns="0" rtlCol="0" anchor="ctr">
            <a:spAutoFit/>
          </a:bodyPr>
          <a:lstStyle/>
          <a:p>
            <a:r>
              <a:rPr lang="pt-BR" sz="800" dirty="0">
                <a:solidFill>
                  <a:srgbClr val="374151"/>
                </a:solidFill>
                <a:latin typeface="Calibri" pitchFamily="34" charset="0"/>
                <a:ea typeface="Calibri" pitchFamily="34" charset="-122"/>
                <a:cs typeface="Calibri" pitchFamily="34" charset="-120"/>
              </a:rPr>
              <a:t>De acordo com a Lei 14.113/2020, os recursos do FUNDEB, inclusive eventual complementação da União, devem ser distribuídos e utilizados no mesmo ano em que computados.</a:t>
            </a:r>
            <a:endParaRPr lang="pt-BR" sz="800" dirty="0"/>
          </a:p>
        </p:txBody>
      </p:sp>
      <p:sp>
        <p:nvSpPr>
          <p:cNvPr id="28" name="Text 33">
            <a:extLst>
              <a:ext uri="{FF2B5EF4-FFF2-40B4-BE49-F238E27FC236}">
                <a16:creationId xmlns:a16="http://schemas.microsoft.com/office/drawing/2014/main" id="{23698606-CF5E-769D-A3BC-B4702320F119}"/>
              </a:ext>
            </a:extLst>
          </p:cNvPr>
          <p:cNvSpPr/>
          <p:nvPr/>
        </p:nvSpPr>
        <p:spPr>
          <a:xfrm>
            <a:off x="8295533" y="1924405"/>
            <a:ext cx="3643313" cy="246221"/>
          </a:xfrm>
          <a:prstGeom prst="rect">
            <a:avLst/>
          </a:prstGeom>
          <a:noFill/>
          <a:ln/>
        </p:spPr>
        <p:txBody>
          <a:bodyPr wrap="square" lIns="0" tIns="0" rIns="0" bIns="0" rtlCol="0" anchor="ctr">
            <a:spAutoFit/>
          </a:bodyPr>
          <a:lstStyle/>
          <a:p>
            <a:r>
              <a:rPr lang="pt-BR" sz="800" dirty="0">
                <a:solidFill>
                  <a:srgbClr val="374151"/>
                </a:solidFill>
                <a:latin typeface="Calibri" pitchFamily="34" charset="0"/>
                <a:ea typeface="Calibri" pitchFamily="34" charset="-122"/>
                <a:cs typeface="Calibri" pitchFamily="34" charset="-120"/>
              </a:rPr>
              <a:t>É possível a utilização de até 10% dos recursos do FUNDEB nos primeiros 4 meses do ano seguinte, mediante abertura de crédito adicional.</a:t>
            </a:r>
            <a:endParaRPr lang="pt-BR" sz="800" dirty="0"/>
          </a:p>
        </p:txBody>
      </p:sp>
      <p:sp>
        <p:nvSpPr>
          <p:cNvPr id="9" name="Text 42">
            <a:extLst>
              <a:ext uri="{FF2B5EF4-FFF2-40B4-BE49-F238E27FC236}">
                <a16:creationId xmlns:a16="http://schemas.microsoft.com/office/drawing/2014/main" id="{BDFB63C6-2DE8-185C-28FA-7D2E0DC44CE6}"/>
              </a:ext>
            </a:extLst>
          </p:cNvPr>
          <p:cNvSpPr/>
          <p:nvPr/>
        </p:nvSpPr>
        <p:spPr>
          <a:xfrm>
            <a:off x="8299404" y="1746406"/>
            <a:ext cx="472380" cy="138499"/>
          </a:xfrm>
          <a:prstGeom prst="rect">
            <a:avLst/>
          </a:prstGeom>
          <a:noFill/>
          <a:ln/>
        </p:spPr>
        <p:txBody>
          <a:bodyPr wrap="square" lIns="0" tIns="0" rIns="0" bIns="0" rtlCol="0" anchor="ctr">
            <a:spAutoFit/>
          </a:bodyPr>
          <a:lstStyle/>
          <a:p>
            <a:pPr marL="0" indent="0">
              <a:buNone/>
            </a:pPr>
            <a:r>
              <a:rPr lang="pt-BR" sz="900" b="1" noProof="0" dirty="0">
                <a:solidFill>
                  <a:srgbClr val="374151"/>
                </a:solidFill>
                <a:latin typeface="Calibri" pitchFamily="34" charset="0"/>
                <a:ea typeface="Calibri" pitchFamily="34" charset="-122"/>
                <a:cs typeface="Calibri" pitchFamily="34" charset="-120"/>
              </a:rPr>
              <a:t>Exceção:</a:t>
            </a:r>
            <a:endParaRPr lang="pt-BR" sz="900" noProof="0" dirty="0"/>
          </a:p>
        </p:txBody>
      </p:sp>
      <p:pic>
        <p:nvPicPr>
          <p:cNvPr id="2" name="Imagem 1" descr="Tabela&#10;&#10;O conteúdo gerado por IA pode estar incorreto.">
            <a:extLst>
              <a:ext uri="{FF2B5EF4-FFF2-40B4-BE49-F238E27FC236}">
                <a16:creationId xmlns:a16="http://schemas.microsoft.com/office/drawing/2014/main" id="{B970F6DE-4047-9DF5-F553-98F4FD4655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99" y="2479400"/>
            <a:ext cx="11430000" cy="4191000"/>
          </a:xfrm>
          <a:prstGeom prst="rect">
            <a:avLst/>
          </a:prstGeom>
        </p:spPr>
      </p:pic>
    </p:spTree>
    <p:extLst>
      <p:ext uri="{BB962C8B-B14F-4D97-AF65-F5344CB8AC3E}">
        <p14:creationId xmlns:p14="http://schemas.microsoft.com/office/powerpoint/2010/main" val="201954552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AA11898E-0E10-EF3A-6BE2-6031F1F52C7A}"/>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2F9A8529-7B44-F9CA-4E2B-7E72E32D16B6}"/>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Acompanhamento dos Indicadores - SIOPE</a:t>
            </a:r>
            <a:endParaRPr lang="pt-BR" sz="2250" noProof="0" dirty="0"/>
          </a:p>
        </p:txBody>
      </p:sp>
      <p:sp>
        <p:nvSpPr>
          <p:cNvPr id="91" name="Shape 1">
            <a:extLst>
              <a:ext uri="{FF2B5EF4-FFF2-40B4-BE49-F238E27FC236}">
                <a16:creationId xmlns:a16="http://schemas.microsoft.com/office/drawing/2014/main" id="{F652A5A2-FD12-A0D2-17F0-9358A0BD8128}"/>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AD8FB380-7C3F-1447-EE78-5614ED6BFD49}"/>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6" name="Imagem 5" descr="Interface gráfica do usuário, Aplicativo&#10;&#10;O conteúdo gerado por IA pode estar incorreto.">
            <a:extLst>
              <a:ext uri="{FF2B5EF4-FFF2-40B4-BE49-F238E27FC236}">
                <a16:creationId xmlns:a16="http://schemas.microsoft.com/office/drawing/2014/main" id="{E1BBB27D-C6F5-2E55-B3CB-CA4AA2A0C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58887"/>
            <a:ext cx="11430000" cy="3333750"/>
          </a:xfrm>
          <a:prstGeom prst="rect">
            <a:avLst/>
          </a:prstGeom>
        </p:spPr>
      </p:pic>
      <p:pic>
        <p:nvPicPr>
          <p:cNvPr id="2" name="Image 1" descr="preencoded.png">
            <a:extLst>
              <a:ext uri="{FF2B5EF4-FFF2-40B4-BE49-F238E27FC236}">
                <a16:creationId xmlns:a16="http://schemas.microsoft.com/office/drawing/2014/main" id="{B65A05FE-FB4E-76A0-A314-848C3EA6129C}"/>
              </a:ext>
            </a:extLst>
          </p:cNvPr>
          <p:cNvPicPr>
            <a:picLocks noChangeAspect="1"/>
          </p:cNvPicPr>
          <p:nvPr/>
        </p:nvPicPr>
        <p:blipFill>
          <a:blip r:embed="rId3"/>
          <a:stretch>
            <a:fillRect/>
          </a:stretch>
        </p:blipFill>
        <p:spPr>
          <a:xfrm>
            <a:off x="1291624" y="3665257"/>
            <a:ext cx="357188" cy="285750"/>
          </a:xfrm>
          <a:prstGeom prst="rect">
            <a:avLst/>
          </a:prstGeom>
        </p:spPr>
      </p:pic>
      <p:sp>
        <p:nvSpPr>
          <p:cNvPr id="3" name="Shape 10">
            <a:extLst>
              <a:ext uri="{FF2B5EF4-FFF2-40B4-BE49-F238E27FC236}">
                <a16:creationId xmlns:a16="http://schemas.microsoft.com/office/drawing/2014/main" id="{1C4AE350-B1F0-E4AF-00EF-B967FF89F487}"/>
              </a:ext>
            </a:extLst>
          </p:cNvPr>
          <p:cNvSpPr/>
          <p:nvPr/>
        </p:nvSpPr>
        <p:spPr>
          <a:xfrm>
            <a:off x="381000" y="4288950"/>
            <a:ext cx="11430000" cy="2010163"/>
          </a:xfrm>
          <a:prstGeom prst="rect">
            <a:avLst/>
          </a:prstGeom>
          <a:solidFill>
            <a:srgbClr val="FFFBEB"/>
          </a:solidFill>
          <a:ln/>
        </p:spPr>
        <p:txBody>
          <a:bodyPr/>
          <a:lstStyle/>
          <a:p>
            <a:endParaRPr lang="pt-BR" noProof="0" dirty="0"/>
          </a:p>
        </p:txBody>
      </p:sp>
      <p:pic>
        <p:nvPicPr>
          <p:cNvPr id="4" name="Image 6" descr="preencoded.png">
            <a:extLst>
              <a:ext uri="{FF2B5EF4-FFF2-40B4-BE49-F238E27FC236}">
                <a16:creationId xmlns:a16="http://schemas.microsoft.com/office/drawing/2014/main" id="{3F8C48F0-DAC2-5700-A709-F5A863532275}"/>
              </a:ext>
            </a:extLst>
          </p:cNvPr>
          <p:cNvPicPr>
            <a:picLocks noChangeAspect="1"/>
          </p:cNvPicPr>
          <p:nvPr/>
        </p:nvPicPr>
        <p:blipFill>
          <a:blip r:embed="rId4"/>
          <a:stretch>
            <a:fillRect/>
          </a:stretch>
        </p:blipFill>
        <p:spPr>
          <a:xfrm>
            <a:off x="523875" y="4337311"/>
            <a:ext cx="114300" cy="114300"/>
          </a:xfrm>
          <a:prstGeom prst="rect">
            <a:avLst/>
          </a:prstGeom>
        </p:spPr>
      </p:pic>
      <p:sp>
        <p:nvSpPr>
          <p:cNvPr id="5" name="Text 11">
            <a:extLst>
              <a:ext uri="{FF2B5EF4-FFF2-40B4-BE49-F238E27FC236}">
                <a16:creationId xmlns:a16="http://schemas.microsoft.com/office/drawing/2014/main" id="{BFB732F3-0A72-66D7-A1A0-3D775B9C701C}"/>
              </a:ext>
            </a:extLst>
          </p:cNvPr>
          <p:cNvSpPr/>
          <p:nvPr/>
        </p:nvSpPr>
        <p:spPr>
          <a:xfrm>
            <a:off x="695325" y="4308736"/>
            <a:ext cx="956146" cy="171450"/>
          </a:xfrm>
          <a:prstGeom prst="rect">
            <a:avLst/>
          </a:prstGeom>
          <a:noFill/>
          <a:ln/>
        </p:spPr>
        <p:txBody>
          <a:bodyPr wrap="none" lIns="0" tIns="0" rIns="0" bIns="0" rtlCol="0" anchor="ctr">
            <a:spAutoFit/>
          </a:bodyPr>
          <a:lstStyle/>
          <a:p>
            <a:pPr marL="0" indent="0">
              <a:buNone/>
            </a:pPr>
            <a:r>
              <a:rPr lang="pt-BR" sz="900" b="1" noProof="0" dirty="0">
                <a:solidFill>
                  <a:srgbClr val="92400E"/>
                </a:solidFill>
                <a:latin typeface="Calibri" pitchFamily="34" charset="0"/>
                <a:ea typeface="Calibri" pitchFamily="34" charset="-122"/>
                <a:cs typeface="Calibri" pitchFamily="34" charset="-120"/>
              </a:rPr>
              <a:t>Pontos de Atenção</a:t>
            </a:r>
            <a:endParaRPr lang="pt-BR" sz="900" noProof="0" dirty="0"/>
          </a:p>
        </p:txBody>
      </p:sp>
      <p:pic>
        <p:nvPicPr>
          <p:cNvPr id="7" name="Image 7" descr="preencoded.png">
            <a:extLst>
              <a:ext uri="{FF2B5EF4-FFF2-40B4-BE49-F238E27FC236}">
                <a16:creationId xmlns:a16="http://schemas.microsoft.com/office/drawing/2014/main" id="{6F1588A1-94E9-9AF0-7A45-C36CEAF36B5A}"/>
              </a:ext>
            </a:extLst>
          </p:cNvPr>
          <p:cNvPicPr>
            <a:picLocks noChangeAspect="1"/>
          </p:cNvPicPr>
          <p:nvPr/>
        </p:nvPicPr>
        <p:blipFill>
          <a:blip r:embed="rId5"/>
          <a:stretch>
            <a:fillRect/>
          </a:stretch>
        </p:blipFill>
        <p:spPr>
          <a:xfrm>
            <a:off x="523875" y="4589821"/>
            <a:ext cx="28575" cy="114300"/>
          </a:xfrm>
          <a:prstGeom prst="rect">
            <a:avLst/>
          </a:prstGeom>
        </p:spPr>
      </p:pic>
      <p:sp>
        <p:nvSpPr>
          <p:cNvPr id="15" name="Text 12">
            <a:extLst>
              <a:ext uri="{FF2B5EF4-FFF2-40B4-BE49-F238E27FC236}">
                <a16:creationId xmlns:a16="http://schemas.microsoft.com/office/drawing/2014/main" id="{8D223EC5-81DA-E3DD-F6A9-91785BC27968}"/>
              </a:ext>
            </a:extLst>
          </p:cNvPr>
          <p:cNvSpPr/>
          <p:nvPr/>
        </p:nvSpPr>
        <p:spPr>
          <a:xfrm>
            <a:off x="641683" y="4497449"/>
            <a:ext cx="10858500" cy="1107996"/>
          </a:xfrm>
          <a:prstGeom prst="rect">
            <a:avLst/>
          </a:prstGeom>
          <a:noFill/>
          <a:ln/>
        </p:spPr>
        <p:txBody>
          <a:bodyPr wrap="square" lIns="0" tIns="0" rIns="0" bIns="0" rtlCol="0" anchor="ctr">
            <a:spAutoFit/>
          </a:bodyPr>
          <a:lstStyle/>
          <a:p>
            <a:r>
              <a:rPr lang="pt-BR" sz="900" dirty="0"/>
              <a:t>• GERENTE, PRESIDÊNCIA e RESONSÁVEL</a:t>
            </a:r>
            <a:r>
              <a:rPr lang="pt-BR" sz="900" noProof="0" dirty="0"/>
              <a:t>: Os cargos de gerente e presidente são cargos comissionados devidamente cadastrados no SIGRH. No entanto, é necessário habilitar a funcionalidade de filtro "não FUNDEB" no momento da lotação desses servidores, o que ainda não está operando corretamente no sistema.</a:t>
            </a:r>
          </a:p>
          <a:p>
            <a:pPr marL="0" indent="0" algn="l">
              <a:buNone/>
            </a:pPr>
            <a:r>
              <a:rPr lang="pt-BR" sz="900" noProof="0" dirty="0"/>
              <a:t>• GRATIFICAÇÃO DESTINO: Esta nomenclatura foi criada pela Secretaria de Administração (SEAD) para identificar servidores que recebem exclusivamente uma gratificação, como os bolsistas (formadores e coordenadores) e servidores federais que atuam no sistema modular estadual. Ressalta-se que esses profissionais não possuem vínculo formal com o Estado e, portanto, não devem constar como FUNDEB.</a:t>
            </a:r>
          </a:p>
          <a:p>
            <a:pPr marL="0" indent="0" algn="l">
              <a:buNone/>
            </a:pPr>
            <a:r>
              <a:rPr lang="pt-BR" sz="900" noProof="0" dirty="0"/>
              <a:t>• SEM DESCRIÇÃO: De acordo com as explicações dos técnicos da secretária de educação, refere-se a servidores cujo vínculo com o Estado foi encerrado (por aposentadoria, exoneração ou falecimento). Nessas situações, ainda ocorre pagamento proporcional aos dias trabalhados, de acordo com a data de encerramento do vínculo.</a:t>
            </a:r>
          </a:p>
          <a:p>
            <a:pPr marL="0" indent="0" algn="l">
              <a:buNone/>
            </a:pPr>
            <a:endParaRPr lang="pt-BR" sz="900" noProof="0" dirty="0"/>
          </a:p>
        </p:txBody>
      </p:sp>
    </p:spTree>
    <p:extLst>
      <p:ext uri="{BB962C8B-B14F-4D97-AF65-F5344CB8AC3E}">
        <p14:creationId xmlns:p14="http://schemas.microsoft.com/office/powerpoint/2010/main" val="2266133626"/>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BF1CEC93-8F95-1819-AA70-DBA9E9D41849}"/>
            </a:ext>
          </a:extLst>
        </p:cNvPr>
        <p:cNvGrpSpPr/>
        <p:nvPr/>
      </p:nvGrpSpPr>
      <p:grpSpPr>
        <a:xfrm>
          <a:off x="0" y="0"/>
          <a:ext cx="0" cy="0"/>
          <a:chOff x="0" y="0"/>
          <a:chExt cx="0" cy="0"/>
        </a:xfrm>
      </p:grpSpPr>
      <p:sp>
        <p:nvSpPr>
          <p:cNvPr id="29" name="Shape 20">
            <a:extLst>
              <a:ext uri="{FF2B5EF4-FFF2-40B4-BE49-F238E27FC236}">
                <a16:creationId xmlns:a16="http://schemas.microsoft.com/office/drawing/2014/main" id="{140B3325-89BB-6C35-D78B-C37AF61EB70C}"/>
              </a:ext>
            </a:extLst>
          </p:cNvPr>
          <p:cNvSpPr/>
          <p:nvPr/>
        </p:nvSpPr>
        <p:spPr>
          <a:xfrm>
            <a:off x="196643" y="561037"/>
            <a:ext cx="11798713" cy="6109363"/>
          </a:xfrm>
          <a:prstGeom prst="rect">
            <a:avLst/>
          </a:prstGeom>
          <a:solidFill>
            <a:srgbClr val="FFFFFF"/>
          </a:solidFill>
          <a:ln/>
        </p:spPr>
        <p:txBody>
          <a:bodyPr/>
          <a:lstStyle/>
          <a:p>
            <a:endParaRPr lang="pt-BR" noProof="0" dirty="0"/>
          </a:p>
        </p:txBody>
      </p:sp>
      <p:sp>
        <p:nvSpPr>
          <p:cNvPr id="10" name="Text 2">
            <a:extLst>
              <a:ext uri="{FF2B5EF4-FFF2-40B4-BE49-F238E27FC236}">
                <a16:creationId xmlns:a16="http://schemas.microsoft.com/office/drawing/2014/main" id="{20CC9247-D6BA-980F-6726-36E551EDFEAC}"/>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Acompanhamento dos Indicadores - SIOPE</a:t>
            </a:r>
            <a:endParaRPr lang="pt-BR" sz="2250" noProof="0" dirty="0"/>
          </a:p>
        </p:txBody>
      </p:sp>
      <p:sp>
        <p:nvSpPr>
          <p:cNvPr id="91" name="Shape 1">
            <a:extLst>
              <a:ext uri="{FF2B5EF4-FFF2-40B4-BE49-F238E27FC236}">
                <a16:creationId xmlns:a16="http://schemas.microsoft.com/office/drawing/2014/main" id="{70E191C5-7D50-1DE4-A993-36A017047E9A}"/>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918B7A9E-626D-C3F6-9656-547A597CAD80}"/>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14" name="Image 5" descr="preencoded.png">
            <a:extLst>
              <a:ext uri="{FF2B5EF4-FFF2-40B4-BE49-F238E27FC236}">
                <a16:creationId xmlns:a16="http://schemas.microsoft.com/office/drawing/2014/main" id="{119592DC-A267-73E8-07E2-B4E1EE3E93F0}"/>
              </a:ext>
            </a:extLst>
          </p:cNvPr>
          <p:cNvPicPr>
            <a:picLocks noChangeAspect="1"/>
          </p:cNvPicPr>
          <p:nvPr/>
        </p:nvPicPr>
        <p:blipFill>
          <a:blip r:embed="rId2"/>
          <a:stretch>
            <a:fillRect/>
          </a:stretch>
        </p:blipFill>
        <p:spPr>
          <a:xfrm>
            <a:off x="438788" y="697775"/>
            <a:ext cx="142875" cy="142875"/>
          </a:xfrm>
          <a:prstGeom prst="rect">
            <a:avLst/>
          </a:prstGeom>
        </p:spPr>
      </p:pic>
      <p:sp>
        <p:nvSpPr>
          <p:cNvPr id="15" name="Text 29">
            <a:extLst>
              <a:ext uri="{FF2B5EF4-FFF2-40B4-BE49-F238E27FC236}">
                <a16:creationId xmlns:a16="http://schemas.microsoft.com/office/drawing/2014/main" id="{277D8F3F-CD64-6809-A2DF-2CE1831DA8E9}"/>
              </a:ext>
            </a:extLst>
          </p:cNvPr>
          <p:cNvSpPr/>
          <p:nvPr/>
        </p:nvSpPr>
        <p:spPr>
          <a:xfrm>
            <a:off x="638813" y="715634"/>
            <a:ext cx="686553" cy="142875"/>
          </a:xfrm>
          <a:prstGeom prst="rect">
            <a:avLst/>
          </a:prstGeom>
          <a:noFill/>
          <a:ln/>
        </p:spPr>
        <p:txBody>
          <a:bodyPr wrap="non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Base Legal</a:t>
            </a:r>
            <a:endParaRPr lang="pt-BR" sz="1125" noProof="0" dirty="0"/>
          </a:p>
        </p:txBody>
      </p:sp>
      <p:sp>
        <p:nvSpPr>
          <p:cNvPr id="16" name="Shape 30">
            <a:extLst>
              <a:ext uri="{FF2B5EF4-FFF2-40B4-BE49-F238E27FC236}">
                <a16:creationId xmlns:a16="http://schemas.microsoft.com/office/drawing/2014/main" id="{AF28A06A-F57A-1530-A752-1F3CD25E5B3A}"/>
              </a:ext>
            </a:extLst>
          </p:cNvPr>
          <p:cNvSpPr/>
          <p:nvPr/>
        </p:nvSpPr>
        <p:spPr>
          <a:xfrm>
            <a:off x="237383" y="1004528"/>
            <a:ext cx="3800475" cy="1371600"/>
          </a:xfrm>
          <a:prstGeom prst="rect">
            <a:avLst/>
          </a:prstGeom>
          <a:solidFill>
            <a:srgbClr val="EFF6FF"/>
          </a:solidFill>
          <a:ln/>
        </p:spPr>
        <p:txBody>
          <a:bodyPr/>
          <a:lstStyle/>
          <a:p>
            <a:endParaRPr lang="pt-BR" noProof="0" dirty="0"/>
          </a:p>
        </p:txBody>
      </p:sp>
      <p:sp>
        <p:nvSpPr>
          <p:cNvPr id="17" name="Text 31">
            <a:extLst>
              <a:ext uri="{FF2B5EF4-FFF2-40B4-BE49-F238E27FC236}">
                <a16:creationId xmlns:a16="http://schemas.microsoft.com/office/drawing/2014/main" id="{7F0DA7AC-1AFD-A5E8-F403-20D2F5466B5D}"/>
              </a:ext>
            </a:extLst>
          </p:cNvPr>
          <p:cNvSpPr/>
          <p:nvPr/>
        </p:nvSpPr>
        <p:spPr>
          <a:xfrm>
            <a:off x="351683" y="1118828"/>
            <a:ext cx="3643313" cy="171450"/>
          </a:xfrm>
          <a:prstGeom prst="rect">
            <a:avLst/>
          </a:prstGeom>
          <a:noFill/>
          <a:ln/>
        </p:spPr>
        <p:txBody>
          <a:bodyPr wrap="square" lIns="0" tIns="0" rIns="0" bIns="0" rtlCol="0" anchor="ctr">
            <a:spAutoFit/>
          </a:bodyPr>
          <a:lstStyle/>
          <a:p>
            <a:pPr marL="0" indent="0">
              <a:buNone/>
            </a:pPr>
            <a:r>
              <a:rPr lang="pt-BR" sz="900" b="1" noProof="0" dirty="0">
                <a:solidFill>
                  <a:srgbClr val="1E40AF"/>
                </a:solidFill>
                <a:latin typeface="Calibri" pitchFamily="34" charset="0"/>
                <a:ea typeface="Calibri" pitchFamily="34" charset="-122"/>
                <a:cs typeface="Calibri" pitchFamily="34" charset="-120"/>
              </a:rPr>
              <a:t>Remuneração dos Profissionais (70%)</a:t>
            </a:r>
            <a:endParaRPr lang="pt-BR" sz="900" noProof="0" dirty="0"/>
          </a:p>
        </p:txBody>
      </p:sp>
      <p:sp>
        <p:nvSpPr>
          <p:cNvPr id="18" name="Text 32">
            <a:extLst>
              <a:ext uri="{FF2B5EF4-FFF2-40B4-BE49-F238E27FC236}">
                <a16:creationId xmlns:a16="http://schemas.microsoft.com/office/drawing/2014/main" id="{0D217224-ADBD-35A5-BD55-A9F0E7CA674B}"/>
              </a:ext>
            </a:extLst>
          </p:cNvPr>
          <p:cNvSpPr/>
          <p:nvPr/>
        </p:nvSpPr>
        <p:spPr>
          <a:xfrm>
            <a:off x="351683" y="1347428"/>
            <a:ext cx="3643313" cy="428625"/>
          </a:xfrm>
          <a:prstGeom prst="rect">
            <a:avLst/>
          </a:prstGeom>
          <a:noFill/>
          <a:ln/>
        </p:spPr>
        <p:txBody>
          <a:bodyPr wrap="square" lIns="0" tIns="0" rIns="0" bIns="0" rtlCol="0" anchor="ctr">
            <a:spAutoFit/>
          </a:bodyPr>
          <a:lstStyle/>
          <a:p>
            <a:pPr marL="0" indent="0">
              <a:buNone/>
            </a:pPr>
            <a:r>
              <a:rPr lang="pt-BR" sz="788" noProof="0" dirty="0">
                <a:solidFill>
                  <a:srgbClr val="374151"/>
                </a:solidFill>
                <a:latin typeface="Calibri" pitchFamily="34" charset="0"/>
                <a:ea typeface="Calibri" pitchFamily="34" charset="-122"/>
                <a:cs typeface="Calibri" pitchFamily="34" charset="-120"/>
              </a:rPr>
              <a:t>Conforme a Lei 14.113/2020, no mínimo 70% dos recursos anuais do FUNDEB devem ser destinados ao pagamento da remuneração dos profissionais da educação básica em efetivo exercício.</a:t>
            </a:r>
            <a:endParaRPr lang="pt-BR" sz="788" noProof="0" dirty="0"/>
          </a:p>
        </p:txBody>
      </p:sp>
      <p:sp>
        <p:nvSpPr>
          <p:cNvPr id="20" name="Text 33">
            <a:extLst>
              <a:ext uri="{FF2B5EF4-FFF2-40B4-BE49-F238E27FC236}">
                <a16:creationId xmlns:a16="http://schemas.microsoft.com/office/drawing/2014/main" id="{BF088EF4-D3FF-4BA3-A28F-79E2EEF19A46}"/>
              </a:ext>
            </a:extLst>
          </p:cNvPr>
          <p:cNvSpPr/>
          <p:nvPr/>
        </p:nvSpPr>
        <p:spPr>
          <a:xfrm>
            <a:off x="351683" y="1833203"/>
            <a:ext cx="3643313" cy="428625"/>
          </a:xfrm>
          <a:prstGeom prst="rect">
            <a:avLst/>
          </a:prstGeom>
          <a:noFill/>
          <a:ln/>
        </p:spPr>
        <p:txBody>
          <a:bodyPr wrap="square" lIns="0" tIns="0" rIns="0" bIns="0" rtlCol="0" anchor="ctr">
            <a:spAutoFit/>
          </a:bodyPr>
          <a:lstStyle/>
          <a:p>
            <a:pPr marL="0" indent="0">
              <a:buNone/>
            </a:pPr>
            <a:r>
              <a:rPr lang="pt-BR" sz="788" noProof="0" dirty="0">
                <a:solidFill>
                  <a:srgbClr val="374151"/>
                </a:solidFill>
                <a:latin typeface="Calibri" pitchFamily="34" charset="0"/>
                <a:ea typeface="Calibri" pitchFamily="34" charset="-122"/>
                <a:cs typeface="Calibri" pitchFamily="34" charset="-120"/>
              </a:rPr>
              <a:t>A Lei nº 14.276/2021 ampliou o conceito de profissionais da educação básica, incluindo docentes, profissionais de suporte pedagógico e funções de apoio técnico, administrativo ou operacional.</a:t>
            </a:r>
            <a:endParaRPr lang="pt-BR" sz="788" noProof="0" dirty="0"/>
          </a:p>
        </p:txBody>
      </p:sp>
      <p:sp>
        <p:nvSpPr>
          <p:cNvPr id="21" name="Shape 34">
            <a:extLst>
              <a:ext uri="{FF2B5EF4-FFF2-40B4-BE49-F238E27FC236}">
                <a16:creationId xmlns:a16="http://schemas.microsoft.com/office/drawing/2014/main" id="{8F8A799E-7CE2-D6D6-E87E-5A25F816273F}"/>
              </a:ext>
            </a:extLst>
          </p:cNvPr>
          <p:cNvSpPr/>
          <p:nvPr/>
        </p:nvSpPr>
        <p:spPr>
          <a:xfrm>
            <a:off x="4209308" y="1004528"/>
            <a:ext cx="3800475" cy="1371600"/>
          </a:xfrm>
          <a:prstGeom prst="rect">
            <a:avLst/>
          </a:prstGeom>
          <a:solidFill>
            <a:srgbClr val="ECFDF5"/>
          </a:solidFill>
          <a:ln/>
        </p:spPr>
        <p:txBody>
          <a:bodyPr/>
          <a:lstStyle/>
          <a:p>
            <a:endParaRPr lang="pt-BR" noProof="0" dirty="0"/>
          </a:p>
        </p:txBody>
      </p:sp>
      <p:sp>
        <p:nvSpPr>
          <p:cNvPr id="22" name="Text 35">
            <a:extLst>
              <a:ext uri="{FF2B5EF4-FFF2-40B4-BE49-F238E27FC236}">
                <a16:creationId xmlns:a16="http://schemas.microsoft.com/office/drawing/2014/main" id="{B8A0826B-751E-2881-7464-17BACCCD59B4}"/>
              </a:ext>
            </a:extLst>
          </p:cNvPr>
          <p:cNvSpPr/>
          <p:nvPr/>
        </p:nvSpPr>
        <p:spPr>
          <a:xfrm>
            <a:off x="4323608" y="1118828"/>
            <a:ext cx="3643313" cy="171450"/>
          </a:xfrm>
          <a:prstGeom prst="rect">
            <a:avLst/>
          </a:prstGeom>
          <a:noFill/>
          <a:ln/>
        </p:spPr>
        <p:txBody>
          <a:bodyPr wrap="square" lIns="0" tIns="0" rIns="0" bIns="0" rtlCol="0" anchor="ctr">
            <a:spAutoFit/>
          </a:bodyPr>
          <a:lstStyle/>
          <a:p>
            <a:pPr marL="0" indent="0">
              <a:buNone/>
            </a:pPr>
            <a:r>
              <a:rPr lang="pt-BR" sz="900" b="1" noProof="0" dirty="0">
                <a:solidFill>
                  <a:srgbClr val="065F46"/>
                </a:solidFill>
                <a:latin typeface="Calibri" pitchFamily="34" charset="0"/>
                <a:ea typeface="Calibri" pitchFamily="34" charset="-122"/>
                <a:cs typeface="Calibri" pitchFamily="34" charset="-120"/>
              </a:rPr>
              <a:t>Outras Despesas (30%)</a:t>
            </a:r>
            <a:endParaRPr lang="pt-BR" sz="900" noProof="0" dirty="0"/>
          </a:p>
        </p:txBody>
      </p:sp>
      <p:sp>
        <p:nvSpPr>
          <p:cNvPr id="23" name="Text 36">
            <a:extLst>
              <a:ext uri="{FF2B5EF4-FFF2-40B4-BE49-F238E27FC236}">
                <a16:creationId xmlns:a16="http://schemas.microsoft.com/office/drawing/2014/main" id="{0757DFBF-36FC-165F-E46B-70724D48232A}"/>
              </a:ext>
            </a:extLst>
          </p:cNvPr>
          <p:cNvSpPr/>
          <p:nvPr/>
        </p:nvSpPr>
        <p:spPr>
          <a:xfrm>
            <a:off x="4323608" y="1347428"/>
            <a:ext cx="3643313" cy="285750"/>
          </a:xfrm>
          <a:prstGeom prst="rect">
            <a:avLst/>
          </a:prstGeom>
          <a:noFill/>
          <a:ln/>
        </p:spPr>
        <p:txBody>
          <a:bodyPr wrap="square" lIns="0" tIns="0" rIns="0" bIns="0" rtlCol="0" anchor="ctr">
            <a:spAutoFit/>
          </a:bodyPr>
          <a:lstStyle/>
          <a:p>
            <a:pPr marL="0" indent="0">
              <a:buNone/>
            </a:pPr>
            <a:r>
              <a:rPr lang="pt-BR" sz="788" noProof="0" dirty="0">
                <a:solidFill>
                  <a:srgbClr val="374151"/>
                </a:solidFill>
                <a:latin typeface="Calibri" pitchFamily="34" charset="0"/>
                <a:ea typeface="Calibri" pitchFamily="34" charset="-122"/>
                <a:cs typeface="Calibri" pitchFamily="34" charset="-120"/>
              </a:rPr>
              <a:t>O máximo de 30% dos recursos pode ser aplicado nas demais ações de manutenção e desenvolvimento da educação básica pública, conforme o art. 70 da LDB.</a:t>
            </a:r>
            <a:endParaRPr lang="pt-BR" sz="788" noProof="0" dirty="0"/>
          </a:p>
        </p:txBody>
      </p:sp>
      <p:sp>
        <p:nvSpPr>
          <p:cNvPr id="24" name="Text 37">
            <a:extLst>
              <a:ext uri="{FF2B5EF4-FFF2-40B4-BE49-F238E27FC236}">
                <a16:creationId xmlns:a16="http://schemas.microsoft.com/office/drawing/2014/main" id="{409DF210-BE01-DAA1-03A1-41C2B4A5A666}"/>
              </a:ext>
            </a:extLst>
          </p:cNvPr>
          <p:cNvSpPr/>
          <p:nvPr/>
        </p:nvSpPr>
        <p:spPr>
          <a:xfrm>
            <a:off x="4323608" y="1690328"/>
            <a:ext cx="3643313" cy="428625"/>
          </a:xfrm>
          <a:prstGeom prst="rect">
            <a:avLst/>
          </a:prstGeom>
          <a:noFill/>
          <a:ln/>
        </p:spPr>
        <p:txBody>
          <a:bodyPr wrap="square" lIns="0" tIns="0" rIns="0" bIns="0" rtlCol="0" anchor="ctr">
            <a:spAutoFit/>
          </a:bodyPr>
          <a:lstStyle/>
          <a:p>
            <a:pPr marL="0" indent="0">
              <a:buNone/>
            </a:pPr>
            <a:r>
              <a:rPr lang="pt-BR" sz="788" noProof="0" dirty="0">
                <a:solidFill>
                  <a:srgbClr val="374151"/>
                </a:solidFill>
                <a:latin typeface="Calibri" pitchFamily="34" charset="0"/>
                <a:ea typeface="Calibri" pitchFamily="34" charset="-122"/>
                <a:cs typeface="Calibri" pitchFamily="34" charset="-120"/>
              </a:rPr>
              <a:t>A Lei nº 14.276/2021 também permite remunerar, com a parcela dos 30%, os portadores de diploma de curso superior na área de psicologia ou de serviço social, desde que integrantes de equipes multiprofissionais.</a:t>
            </a:r>
            <a:endParaRPr lang="pt-BR" sz="788" noProof="0" dirty="0"/>
          </a:p>
        </p:txBody>
      </p:sp>
      <p:sp>
        <p:nvSpPr>
          <p:cNvPr id="25" name="Shape 30">
            <a:extLst>
              <a:ext uri="{FF2B5EF4-FFF2-40B4-BE49-F238E27FC236}">
                <a16:creationId xmlns:a16="http://schemas.microsoft.com/office/drawing/2014/main" id="{816C9052-2AB7-12B4-4BCC-4F4B3B9A68C8}"/>
              </a:ext>
            </a:extLst>
          </p:cNvPr>
          <p:cNvSpPr/>
          <p:nvPr/>
        </p:nvSpPr>
        <p:spPr>
          <a:xfrm>
            <a:off x="8181233" y="1004528"/>
            <a:ext cx="3800475" cy="1371600"/>
          </a:xfrm>
          <a:prstGeom prst="rect">
            <a:avLst/>
          </a:prstGeom>
          <a:solidFill>
            <a:srgbClr val="EFF6FF"/>
          </a:solidFill>
          <a:ln/>
        </p:spPr>
        <p:txBody>
          <a:bodyPr/>
          <a:lstStyle/>
          <a:p>
            <a:endParaRPr lang="pt-BR" noProof="0" dirty="0"/>
          </a:p>
        </p:txBody>
      </p:sp>
      <p:sp>
        <p:nvSpPr>
          <p:cNvPr id="26" name="Text 31">
            <a:extLst>
              <a:ext uri="{FF2B5EF4-FFF2-40B4-BE49-F238E27FC236}">
                <a16:creationId xmlns:a16="http://schemas.microsoft.com/office/drawing/2014/main" id="{5A7DD141-5962-0F34-8874-1B781D52F8DD}"/>
              </a:ext>
            </a:extLst>
          </p:cNvPr>
          <p:cNvSpPr/>
          <p:nvPr/>
        </p:nvSpPr>
        <p:spPr>
          <a:xfrm>
            <a:off x="8295533" y="1135303"/>
            <a:ext cx="3643313" cy="138499"/>
          </a:xfrm>
          <a:prstGeom prst="rect">
            <a:avLst/>
          </a:prstGeom>
          <a:noFill/>
          <a:ln/>
        </p:spPr>
        <p:txBody>
          <a:bodyPr wrap="square" lIns="0" tIns="0" rIns="0" bIns="0" rtlCol="0" anchor="ctr">
            <a:spAutoFit/>
          </a:bodyPr>
          <a:lstStyle/>
          <a:p>
            <a:pPr marL="0" indent="0">
              <a:buNone/>
            </a:pPr>
            <a:r>
              <a:rPr lang="pt-BR" sz="900" b="1" dirty="0">
                <a:solidFill>
                  <a:srgbClr val="1E40AF"/>
                </a:solidFill>
                <a:latin typeface="Calibri" pitchFamily="34" charset="0"/>
                <a:ea typeface="Calibri" pitchFamily="34" charset="-122"/>
                <a:cs typeface="Calibri" pitchFamily="34" charset="-120"/>
              </a:rPr>
              <a:t>Recursos Não Aplicados (1</a:t>
            </a:r>
            <a:r>
              <a:rPr lang="pt-BR" sz="900" b="1" noProof="0" dirty="0">
                <a:solidFill>
                  <a:srgbClr val="1E40AF"/>
                </a:solidFill>
                <a:latin typeface="Calibri" pitchFamily="34" charset="0"/>
                <a:ea typeface="Calibri" pitchFamily="34" charset="-122"/>
                <a:cs typeface="Calibri" pitchFamily="34" charset="-120"/>
              </a:rPr>
              <a:t>0%)</a:t>
            </a:r>
            <a:endParaRPr lang="pt-BR" sz="900" noProof="0" dirty="0"/>
          </a:p>
        </p:txBody>
      </p:sp>
      <p:sp>
        <p:nvSpPr>
          <p:cNvPr id="27" name="Text 32">
            <a:extLst>
              <a:ext uri="{FF2B5EF4-FFF2-40B4-BE49-F238E27FC236}">
                <a16:creationId xmlns:a16="http://schemas.microsoft.com/office/drawing/2014/main" id="{F0C8D056-EFA6-E271-7258-F469E8EE7AC1}"/>
              </a:ext>
            </a:extLst>
          </p:cNvPr>
          <p:cNvSpPr/>
          <p:nvPr/>
        </p:nvSpPr>
        <p:spPr>
          <a:xfrm>
            <a:off x="8295533" y="1377074"/>
            <a:ext cx="3643313" cy="369332"/>
          </a:xfrm>
          <a:prstGeom prst="rect">
            <a:avLst/>
          </a:prstGeom>
          <a:noFill/>
          <a:ln/>
        </p:spPr>
        <p:txBody>
          <a:bodyPr wrap="square" lIns="0" tIns="0" rIns="0" bIns="0" rtlCol="0" anchor="ctr">
            <a:spAutoFit/>
          </a:bodyPr>
          <a:lstStyle/>
          <a:p>
            <a:r>
              <a:rPr lang="pt-BR" sz="800" dirty="0">
                <a:solidFill>
                  <a:srgbClr val="374151"/>
                </a:solidFill>
                <a:latin typeface="Calibri" pitchFamily="34" charset="0"/>
                <a:ea typeface="Calibri" pitchFamily="34" charset="-122"/>
                <a:cs typeface="Calibri" pitchFamily="34" charset="-120"/>
              </a:rPr>
              <a:t>De acordo com a Lei 14.113/2020, os recursos do FUNDEB, inclusive eventual complementação da União, devem ser distribuídos e utilizados no mesmo ano em que computados.</a:t>
            </a:r>
            <a:endParaRPr lang="pt-BR" sz="800" dirty="0"/>
          </a:p>
        </p:txBody>
      </p:sp>
      <p:sp>
        <p:nvSpPr>
          <p:cNvPr id="28" name="Text 33">
            <a:extLst>
              <a:ext uri="{FF2B5EF4-FFF2-40B4-BE49-F238E27FC236}">
                <a16:creationId xmlns:a16="http://schemas.microsoft.com/office/drawing/2014/main" id="{B700E011-E11B-9241-06AC-1B3D29416897}"/>
              </a:ext>
            </a:extLst>
          </p:cNvPr>
          <p:cNvSpPr/>
          <p:nvPr/>
        </p:nvSpPr>
        <p:spPr>
          <a:xfrm>
            <a:off x="8295533" y="1924405"/>
            <a:ext cx="3643313" cy="246221"/>
          </a:xfrm>
          <a:prstGeom prst="rect">
            <a:avLst/>
          </a:prstGeom>
          <a:noFill/>
          <a:ln/>
        </p:spPr>
        <p:txBody>
          <a:bodyPr wrap="square" lIns="0" tIns="0" rIns="0" bIns="0" rtlCol="0" anchor="ctr">
            <a:spAutoFit/>
          </a:bodyPr>
          <a:lstStyle/>
          <a:p>
            <a:r>
              <a:rPr lang="pt-BR" sz="800" dirty="0">
                <a:solidFill>
                  <a:srgbClr val="374151"/>
                </a:solidFill>
                <a:latin typeface="Calibri" pitchFamily="34" charset="0"/>
                <a:ea typeface="Calibri" pitchFamily="34" charset="-122"/>
                <a:cs typeface="Calibri" pitchFamily="34" charset="-120"/>
              </a:rPr>
              <a:t>É possível a utilização de até 10% dos recursos do FUNDEB nos primeiros 4 meses do ano seguinte, mediante abertura de crédito adicional.</a:t>
            </a:r>
            <a:endParaRPr lang="pt-BR" sz="800" dirty="0"/>
          </a:p>
        </p:txBody>
      </p:sp>
      <p:sp>
        <p:nvSpPr>
          <p:cNvPr id="9" name="Text 42">
            <a:extLst>
              <a:ext uri="{FF2B5EF4-FFF2-40B4-BE49-F238E27FC236}">
                <a16:creationId xmlns:a16="http://schemas.microsoft.com/office/drawing/2014/main" id="{E128FFD7-ABEF-38E1-28D5-39B0C4A3236A}"/>
              </a:ext>
            </a:extLst>
          </p:cNvPr>
          <p:cNvSpPr/>
          <p:nvPr/>
        </p:nvSpPr>
        <p:spPr>
          <a:xfrm>
            <a:off x="8299404" y="1746406"/>
            <a:ext cx="472380" cy="138499"/>
          </a:xfrm>
          <a:prstGeom prst="rect">
            <a:avLst/>
          </a:prstGeom>
          <a:noFill/>
          <a:ln/>
        </p:spPr>
        <p:txBody>
          <a:bodyPr wrap="square" lIns="0" tIns="0" rIns="0" bIns="0" rtlCol="0" anchor="ctr">
            <a:spAutoFit/>
          </a:bodyPr>
          <a:lstStyle/>
          <a:p>
            <a:pPr marL="0" indent="0">
              <a:buNone/>
            </a:pPr>
            <a:r>
              <a:rPr lang="pt-BR" sz="900" b="1" noProof="0" dirty="0">
                <a:solidFill>
                  <a:srgbClr val="374151"/>
                </a:solidFill>
                <a:latin typeface="Calibri" pitchFamily="34" charset="0"/>
                <a:ea typeface="Calibri" pitchFamily="34" charset="-122"/>
                <a:cs typeface="Calibri" pitchFamily="34" charset="-120"/>
              </a:rPr>
              <a:t>Exceção:</a:t>
            </a:r>
            <a:endParaRPr lang="pt-BR" sz="900" noProof="0" dirty="0"/>
          </a:p>
        </p:txBody>
      </p:sp>
      <p:pic>
        <p:nvPicPr>
          <p:cNvPr id="7" name="Imagem 6" descr="Tabela&#10;&#10;O conteúdo gerado por IA pode estar incorreto.">
            <a:extLst>
              <a:ext uri="{FF2B5EF4-FFF2-40B4-BE49-F238E27FC236}">
                <a16:creationId xmlns:a16="http://schemas.microsoft.com/office/drawing/2014/main" id="{371455CF-8EB7-4F16-D1DC-FA5921C4C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545" y="2488285"/>
            <a:ext cx="11430000" cy="4191000"/>
          </a:xfrm>
          <a:prstGeom prst="rect">
            <a:avLst/>
          </a:prstGeom>
        </p:spPr>
      </p:pic>
    </p:spTree>
    <p:extLst>
      <p:ext uri="{BB962C8B-B14F-4D97-AF65-F5344CB8AC3E}">
        <p14:creationId xmlns:p14="http://schemas.microsoft.com/office/powerpoint/2010/main" val="323531607"/>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0A90D036-C523-8B0E-BF9D-680C8634F5A1}"/>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771C3208-7419-7B9C-4729-0199E65A6E5D}"/>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Acompanhamento dos Indicadores - SIOPE</a:t>
            </a:r>
            <a:endParaRPr lang="pt-BR" sz="2250" noProof="0" dirty="0"/>
          </a:p>
        </p:txBody>
      </p:sp>
      <p:sp>
        <p:nvSpPr>
          <p:cNvPr id="91" name="Shape 1">
            <a:extLst>
              <a:ext uri="{FF2B5EF4-FFF2-40B4-BE49-F238E27FC236}">
                <a16:creationId xmlns:a16="http://schemas.microsoft.com/office/drawing/2014/main" id="{EFDF47C9-919C-5EC5-D61C-D97556556C91}"/>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878BDA7D-ADDC-83A0-F98A-74E96CB7574C}"/>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11" name="Imagem 10" descr="Interface gráfica do usuário, Texto, Aplicativo, Email&#10;&#10;O conteúdo gerado por IA pode estar incorreto.">
            <a:extLst>
              <a:ext uri="{FF2B5EF4-FFF2-40B4-BE49-F238E27FC236}">
                <a16:creationId xmlns:a16="http://schemas.microsoft.com/office/drawing/2014/main" id="{D95A937E-9EFA-4741-0B06-4D45B0418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58887"/>
            <a:ext cx="11430000" cy="3333750"/>
          </a:xfrm>
          <a:prstGeom prst="rect">
            <a:avLst/>
          </a:prstGeom>
        </p:spPr>
      </p:pic>
      <p:sp>
        <p:nvSpPr>
          <p:cNvPr id="2" name="Shape 10">
            <a:extLst>
              <a:ext uri="{FF2B5EF4-FFF2-40B4-BE49-F238E27FC236}">
                <a16:creationId xmlns:a16="http://schemas.microsoft.com/office/drawing/2014/main" id="{4D8B2AFE-9F09-8C23-0ED2-760A6BF8A245}"/>
              </a:ext>
            </a:extLst>
          </p:cNvPr>
          <p:cNvSpPr/>
          <p:nvPr/>
        </p:nvSpPr>
        <p:spPr>
          <a:xfrm>
            <a:off x="381000" y="4000822"/>
            <a:ext cx="11430000" cy="2453044"/>
          </a:xfrm>
          <a:prstGeom prst="rect">
            <a:avLst/>
          </a:prstGeom>
          <a:solidFill>
            <a:srgbClr val="FFFBEB"/>
          </a:solidFill>
          <a:ln/>
        </p:spPr>
        <p:txBody>
          <a:bodyPr/>
          <a:lstStyle/>
          <a:p>
            <a:endParaRPr lang="pt-BR" noProof="0" dirty="0"/>
          </a:p>
        </p:txBody>
      </p:sp>
      <p:pic>
        <p:nvPicPr>
          <p:cNvPr id="3" name="Image 6" descr="preencoded.png">
            <a:extLst>
              <a:ext uri="{FF2B5EF4-FFF2-40B4-BE49-F238E27FC236}">
                <a16:creationId xmlns:a16="http://schemas.microsoft.com/office/drawing/2014/main" id="{EB7C6E64-4862-BE07-66F8-E8C114B1ECB0}"/>
              </a:ext>
            </a:extLst>
          </p:cNvPr>
          <p:cNvPicPr>
            <a:picLocks noChangeAspect="1"/>
          </p:cNvPicPr>
          <p:nvPr/>
        </p:nvPicPr>
        <p:blipFill>
          <a:blip r:embed="rId3"/>
          <a:stretch>
            <a:fillRect/>
          </a:stretch>
        </p:blipFill>
        <p:spPr>
          <a:xfrm>
            <a:off x="523875" y="4049183"/>
            <a:ext cx="114300" cy="114300"/>
          </a:xfrm>
          <a:prstGeom prst="rect">
            <a:avLst/>
          </a:prstGeom>
        </p:spPr>
      </p:pic>
      <p:sp>
        <p:nvSpPr>
          <p:cNvPr id="4" name="Text 11">
            <a:extLst>
              <a:ext uri="{FF2B5EF4-FFF2-40B4-BE49-F238E27FC236}">
                <a16:creationId xmlns:a16="http://schemas.microsoft.com/office/drawing/2014/main" id="{E024E94D-6335-9CB5-794E-C90754D20777}"/>
              </a:ext>
            </a:extLst>
          </p:cNvPr>
          <p:cNvSpPr/>
          <p:nvPr/>
        </p:nvSpPr>
        <p:spPr>
          <a:xfrm>
            <a:off x="695325" y="4020608"/>
            <a:ext cx="956146" cy="171450"/>
          </a:xfrm>
          <a:prstGeom prst="rect">
            <a:avLst/>
          </a:prstGeom>
          <a:noFill/>
          <a:ln/>
        </p:spPr>
        <p:txBody>
          <a:bodyPr wrap="none" lIns="0" tIns="0" rIns="0" bIns="0" rtlCol="0" anchor="ctr">
            <a:spAutoFit/>
          </a:bodyPr>
          <a:lstStyle/>
          <a:p>
            <a:pPr marL="0" indent="0">
              <a:buNone/>
            </a:pPr>
            <a:r>
              <a:rPr lang="pt-BR" sz="900" b="1" noProof="0" dirty="0">
                <a:solidFill>
                  <a:srgbClr val="92400E"/>
                </a:solidFill>
                <a:latin typeface="Calibri" pitchFamily="34" charset="0"/>
                <a:ea typeface="Calibri" pitchFamily="34" charset="-122"/>
                <a:cs typeface="Calibri" pitchFamily="34" charset="-120"/>
              </a:rPr>
              <a:t>Pontos de Atenção</a:t>
            </a:r>
            <a:endParaRPr lang="pt-BR" sz="900" noProof="0" dirty="0"/>
          </a:p>
        </p:txBody>
      </p:sp>
      <p:pic>
        <p:nvPicPr>
          <p:cNvPr id="5" name="Image 7" descr="preencoded.png">
            <a:extLst>
              <a:ext uri="{FF2B5EF4-FFF2-40B4-BE49-F238E27FC236}">
                <a16:creationId xmlns:a16="http://schemas.microsoft.com/office/drawing/2014/main" id="{0DA652FC-20B0-66D8-BE69-DCD286D78261}"/>
              </a:ext>
            </a:extLst>
          </p:cNvPr>
          <p:cNvPicPr>
            <a:picLocks noChangeAspect="1"/>
          </p:cNvPicPr>
          <p:nvPr/>
        </p:nvPicPr>
        <p:blipFill>
          <a:blip r:embed="rId4"/>
          <a:stretch>
            <a:fillRect/>
          </a:stretch>
        </p:blipFill>
        <p:spPr>
          <a:xfrm>
            <a:off x="523875" y="4301693"/>
            <a:ext cx="28575" cy="114300"/>
          </a:xfrm>
          <a:prstGeom prst="rect">
            <a:avLst/>
          </a:prstGeom>
        </p:spPr>
      </p:pic>
      <p:sp>
        <p:nvSpPr>
          <p:cNvPr id="6" name="Text 12">
            <a:extLst>
              <a:ext uri="{FF2B5EF4-FFF2-40B4-BE49-F238E27FC236}">
                <a16:creationId xmlns:a16="http://schemas.microsoft.com/office/drawing/2014/main" id="{7B824E43-7884-BF6D-DC1A-B0FC5B2A8F7E}"/>
              </a:ext>
            </a:extLst>
          </p:cNvPr>
          <p:cNvSpPr/>
          <p:nvPr/>
        </p:nvSpPr>
        <p:spPr>
          <a:xfrm>
            <a:off x="695325" y="4300243"/>
            <a:ext cx="10858500" cy="1246495"/>
          </a:xfrm>
          <a:prstGeom prst="rect">
            <a:avLst/>
          </a:prstGeom>
          <a:noFill/>
          <a:ln/>
        </p:spPr>
        <p:txBody>
          <a:bodyPr wrap="square" lIns="0" tIns="0" rIns="0" bIns="0" rtlCol="0" anchor="ctr">
            <a:spAutoFit/>
          </a:bodyPr>
          <a:lstStyle/>
          <a:p>
            <a:r>
              <a:rPr lang="pt-BR" sz="900" noProof="0" dirty="0"/>
              <a:t>• CENTRO EDUCACIONAIS, CONSELHOS, COORDENADORIAS</a:t>
            </a:r>
            <a:r>
              <a:rPr lang="pt-BR" sz="900" dirty="0"/>
              <a:t>, NUCLEOS e SECRETARIA : </a:t>
            </a:r>
            <a:r>
              <a:rPr lang="pt-BR" sz="900" noProof="0" dirty="0"/>
              <a:t>Estes não aparentam ser escolas ou afins, sendo assim, geram dúvidas quanto a oferta de educação básica pública (Voltadas ao ensino infantil, fundamental, médio).</a:t>
            </a:r>
          </a:p>
          <a:p>
            <a:pPr marL="0" indent="0" algn="l">
              <a:buNone/>
            </a:pPr>
            <a:r>
              <a:rPr lang="pt-BR" sz="900" noProof="0" dirty="0"/>
              <a:t>• POLO UNIVERSITARIO EQUADOR- MACAPA: Estes não aparentam ser escolas ou afins, sendo assim, geram dúvidas quanto a oferta de educação básica pública (Voltadas ao ensino infantil, fundamental, médio).</a:t>
            </a:r>
          </a:p>
          <a:p>
            <a:pPr marL="0" indent="0" algn="l">
              <a:buNone/>
            </a:pPr>
            <a:r>
              <a:rPr lang="pt-BR" sz="900" noProof="0" dirty="0"/>
              <a:t>• SEM DESCRIÇÃO: Refere-se a servidores cujo vínculo com o Estado foi encerrado (por aposentadoria, exoneração ou falecimento). Nessas situações, ainda ocorre pagamento proporcional aos dias trabalhados, de acordo com a data de encerramento do vínculo.</a:t>
            </a:r>
          </a:p>
          <a:p>
            <a:pPr marL="0" indent="0" algn="l">
              <a:buNone/>
            </a:pPr>
            <a:r>
              <a:rPr lang="pt-BR" sz="900" noProof="0" dirty="0"/>
              <a:t>• UNIDADE DE CONTROLE DE LOTAÇÃO E MOVIMENTAÇÃO – CEDIDOS, À DISPOSIÇÃO E MOVIMENTAÇÃO TEMPORÁRIA: Servidores cedidos são aqueles que estão atuando fora da administração estadual. Já os à disposição permanecem dentro de órgãos do próprio Governo do Estado. Ambos os grupos são classificados como não FUNDEB. Referem-se aos profissionais temporários que estão em processo de movimentação. Atualmente, pode haver ainda inconsistências no SIGRH, o que também será corrigido.</a:t>
            </a:r>
          </a:p>
        </p:txBody>
      </p:sp>
    </p:spTree>
    <p:extLst>
      <p:ext uri="{BB962C8B-B14F-4D97-AF65-F5344CB8AC3E}">
        <p14:creationId xmlns:p14="http://schemas.microsoft.com/office/powerpoint/2010/main" val="119256587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864B4-1179-BA50-4F08-254D1BBAB4BE}"/>
            </a:ext>
          </a:extLst>
        </p:cNvPr>
        <p:cNvGrpSpPr/>
        <p:nvPr/>
      </p:nvGrpSpPr>
      <p:grpSpPr>
        <a:xfrm>
          <a:off x="0" y="0"/>
          <a:ext cx="0" cy="0"/>
          <a:chOff x="0" y="0"/>
          <a:chExt cx="0" cy="0"/>
        </a:xfrm>
      </p:grpSpPr>
      <p:pic>
        <p:nvPicPr>
          <p:cNvPr id="5" name="Imagem 4" descr="Foto editada de rosto de homem&#10;&#10;Descrição gerada automaticamente com confiança média">
            <a:extLst>
              <a:ext uri="{FF2B5EF4-FFF2-40B4-BE49-F238E27FC236}">
                <a16:creationId xmlns:a16="http://schemas.microsoft.com/office/drawing/2014/main" id="{9C7F82F5-11C9-3954-F60D-C4229351B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339790" y="2072188"/>
            <a:ext cx="6497053" cy="2352675"/>
          </a:xfrm>
          <a:prstGeom prst="rect">
            <a:avLst/>
          </a:prstGeom>
        </p:spPr>
      </p:pic>
      <p:sp>
        <p:nvSpPr>
          <p:cNvPr id="39" name="矩形 38">
            <a:extLst>
              <a:ext uri="{FF2B5EF4-FFF2-40B4-BE49-F238E27FC236}">
                <a16:creationId xmlns:a16="http://schemas.microsoft.com/office/drawing/2014/main" id="{0A69FE0D-82F8-C106-818E-F98ADA1924FF}"/>
              </a:ext>
            </a:extLst>
          </p:cNvPr>
          <p:cNvSpPr/>
          <p:nvPr/>
        </p:nvSpPr>
        <p:spPr>
          <a:xfrm>
            <a:off x="2152769" y="873526"/>
            <a:ext cx="2724907" cy="1539239"/>
          </a:xfrm>
          <a:prstGeom prst="rect">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32" name="矩形 31">
            <a:extLst>
              <a:ext uri="{FF2B5EF4-FFF2-40B4-BE49-F238E27FC236}">
                <a16:creationId xmlns:a16="http://schemas.microsoft.com/office/drawing/2014/main" id="{8127DFF4-4BB5-1894-43E3-29B887A0361F}"/>
              </a:ext>
            </a:extLst>
          </p:cNvPr>
          <p:cNvSpPr/>
          <p:nvPr/>
        </p:nvSpPr>
        <p:spPr>
          <a:xfrm>
            <a:off x="2665446" y="1096462"/>
            <a:ext cx="1699552" cy="384810"/>
          </a:xfrm>
          <a:prstGeom prst="rect">
            <a:avLst/>
          </a:prstGeom>
        </p:spPr>
        <p:txBody>
          <a:bodyPr wrap="none">
            <a:normAutofit/>
          </a:bodyPr>
          <a:lstStyle/>
          <a:p>
            <a:pPr algn="ctr"/>
            <a:r>
              <a:rPr lang="pt-PT" altLang="pt-PT" sz="1900" dirty="0">
                <a:solidFill>
                  <a:schemeClr val="bg1"/>
                </a:solidFill>
                <a:latin typeface="Montserrat"/>
                <a:ea typeface="Montserrat"/>
                <a:cs typeface="+mn-ea"/>
                <a:sym typeface="Source Han Serif SC" panose="02020700000000000000" pitchFamily="18" charset="-122"/>
              </a:rPr>
              <a:t>Capítulo 04</a:t>
            </a:r>
          </a:p>
        </p:txBody>
      </p:sp>
      <p:sp>
        <p:nvSpPr>
          <p:cNvPr id="147" name="副标题 146">
            <a:extLst>
              <a:ext uri="{FF2B5EF4-FFF2-40B4-BE49-F238E27FC236}">
                <a16:creationId xmlns:a16="http://schemas.microsoft.com/office/drawing/2014/main" id="{82D95AF5-519D-1479-40FA-E51D86EDD6AA}"/>
              </a:ext>
            </a:extLst>
          </p:cNvPr>
          <p:cNvSpPr>
            <a:spLocks noGrp="1"/>
          </p:cNvSpPr>
          <p:nvPr>
            <p:ph type="subTitle" idx="1"/>
          </p:nvPr>
        </p:nvSpPr>
        <p:spPr>
          <a:xfrm>
            <a:off x="3598545" y="2526665"/>
            <a:ext cx="7810500" cy="1109345"/>
          </a:xfrm>
        </p:spPr>
        <p:txBody>
          <a:bodyPr>
            <a:normAutofit fontScale="77500" lnSpcReduction="20000"/>
          </a:bodyPr>
          <a:lstStyle/>
          <a:p>
            <a:pPr marL="0" indent="0" algn="ctr">
              <a:lnSpc>
                <a:spcPct val="100000"/>
              </a:lnSpc>
              <a:buNone/>
            </a:pPr>
            <a:r>
              <a:rPr lang="pt-PT" altLang="pt-PT" sz="6600" b="1" dirty="0">
                <a:solidFill>
                  <a:srgbClr val="0973DD"/>
                </a:solidFill>
                <a:effectLst/>
                <a:latin typeface="Montserrat"/>
                <a:ea typeface="Montserrat"/>
                <a:cs typeface="+mn-ea"/>
                <a:sym typeface="Source Han Serif SC" panose="02020700000000000000" pitchFamily="18" charset="-122"/>
              </a:rPr>
              <a:t>Considerações Finais</a:t>
            </a:r>
          </a:p>
        </p:txBody>
      </p:sp>
      <p:sp>
        <p:nvSpPr>
          <p:cNvPr id="7" name="直角三角形 6">
            <a:extLst>
              <a:ext uri="{FF2B5EF4-FFF2-40B4-BE49-F238E27FC236}">
                <a16:creationId xmlns:a16="http://schemas.microsoft.com/office/drawing/2014/main" id="{DED43A48-BDDE-E9EA-EDE6-A279263E4135}"/>
              </a:ext>
            </a:extLst>
          </p:cNvPr>
          <p:cNvSpPr/>
          <p:nvPr/>
        </p:nvSpPr>
        <p:spPr>
          <a:xfrm>
            <a:off x="-7951" y="5257800"/>
            <a:ext cx="3931920" cy="1600200"/>
          </a:xfrm>
          <a:prstGeom prst="rtTriangle">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54" name="直角三角形 53">
            <a:extLst>
              <a:ext uri="{FF2B5EF4-FFF2-40B4-BE49-F238E27FC236}">
                <a16:creationId xmlns:a16="http://schemas.microsoft.com/office/drawing/2014/main" id="{5509F6E7-03E8-E043-13C7-0C3862E83485}"/>
              </a:ext>
            </a:extLst>
          </p:cNvPr>
          <p:cNvSpPr/>
          <p:nvPr/>
        </p:nvSpPr>
        <p:spPr>
          <a:xfrm flipH="1">
            <a:off x="24765" y="5486400"/>
            <a:ext cx="12167235" cy="1371600"/>
          </a:xfrm>
          <a:prstGeom prst="rtTriangle">
            <a:avLst/>
          </a:prstGeom>
          <a:solidFill>
            <a:srgbClr val="429DF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6" name="直角三角形 5">
            <a:extLst>
              <a:ext uri="{FF2B5EF4-FFF2-40B4-BE49-F238E27FC236}">
                <a16:creationId xmlns:a16="http://schemas.microsoft.com/office/drawing/2014/main" id="{469D687B-16E6-39C8-8577-BB1E6649B24A}"/>
              </a:ext>
            </a:extLst>
          </p:cNvPr>
          <p:cNvSpPr/>
          <p:nvPr/>
        </p:nvSpPr>
        <p:spPr>
          <a:xfrm>
            <a:off x="-7951" y="5867400"/>
            <a:ext cx="1135711" cy="990600"/>
          </a:xfrm>
          <a:prstGeom prst="rtTriangle">
            <a:avLst/>
          </a:prstGeom>
          <a:solidFill>
            <a:srgbClr val="429D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pic>
        <p:nvPicPr>
          <p:cNvPr id="3" name="Google Shape;136;p13">
            <a:extLst>
              <a:ext uri="{FF2B5EF4-FFF2-40B4-BE49-F238E27FC236}">
                <a16:creationId xmlns:a16="http://schemas.microsoft.com/office/drawing/2014/main" id="{6BB7810F-3FC8-C7B4-5603-E43C729D304A}"/>
              </a:ext>
            </a:extLst>
          </p:cNvPr>
          <p:cNvPicPr preferRelativeResize="0"/>
          <p:nvPr/>
        </p:nvPicPr>
        <p:blipFill>
          <a:blip r:embed="rId3">
            <a:alphaModFix/>
          </a:blip>
          <a:stretch>
            <a:fillRect/>
          </a:stretch>
        </p:blipFill>
        <p:spPr>
          <a:xfrm>
            <a:off x="8372592" y="0"/>
            <a:ext cx="3537151" cy="790401"/>
          </a:xfrm>
          <a:prstGeom prst="rect">
            <a:avLst/>
          </a:prstGeom>
          <a:noFill/>
          <a:ln>
            <a:noFill/>
          </a:ln>
        </p:spPr>
      </p:pic>
      <p:sp>
        <p:nvSpPr>
          <p:cNvPr id="2" name="文本框 17">
            <a:extLst>
              <a:ext uri="{FF2B5EF4-FFF2-40B4-BE49-F238E27FC236}">
                <a16:creationId xmlns:a16="http://schemas.microsoft.com/office/drawing/2014/main" id="{E0CDC7DC-3E65-5334-E319-F8104C57C903}"/>
              </a:ext>
            </a:extLst>
          </p:cNvPr>
          <p:cNvSpPr txBox="1"/>
          <p:nvPr/>
        </p:nvSpPr>
        <p:spPr>
          <a:xfrm>
            <a:off x="4626428" y="3928745"/>
            <a:ext cx="5569131" cy="441960"/>
          </a:xfrm>
          <a:prstGeom prst="rect">
            <a:avLst/>
          </a:prstGeom>
          <a:noFill/>
        </p:spPr>
        <p:txBody>
          <a:bodyPr wrap="square" rtlCol="0">
            <a:normAutofit/>
          </a:bodyPr>
          <a:lstStyle/>
          <a:p>
            <a:pPr algn="ctr"/>
            <a:endParaRPr lang="pt-PT" altLang="pt-PT" sz="2300" spc="400" dirty="0">
              <a:solidFill>
                <a:schemeClr val="bg1">
                  <a:lumMod val="50000"/>
                </a:schemeClr>
              </a:solidFill>
              <a:effectLst/>
              <a:uFillTx/>
              <a:latin typeface="Montserrat"/>
              <a:ea typeface="Montserrat"/>
              <a:cs typeface="+mn-ea"/>
              <a:sym typeface="Source Han Serif SC" panose="02020700000000000000" pitchFamily="18" charset="-122"/>
            </a:endParaRPr>
          </a:p>
        </p:txBody>
      </p:sp>
    </p:spTree>
    <p:extLst>
      <p:ext uri="{BB962C8B-B14F-4D97-AF65-F5344CB8AC3E}">
        <p14:creationId xmlns:p14="http://schemas.microsoft.com/office/powerpoint/2010/main" val="4194436608"/>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468BDE85-6787-4336-F255-035EDB24A25E}"/>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1AA7A7D5-7F4B-3125-7B57-7E09CF5F8813}"/>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Considerações Finais</a:t>
            </a:r>
            <a:endParaRPr lang="pt-BR" sz="2250" noProof="0" dirty="0"/>
          </a:p>
        </p:txBody>
      </p:sp>
      <p:sp>
        <p:nvSpPr>
          <p:cNvPr id="91" name="Shape 1">
            <a:extLst>
              <a:ext uri="{FF2B5EF4-FFF2-40B4-BE49-F238E27FC236}">
                <a16:creationId xmlns:a16="http://schemas.microsoft.com/office/drawing/2014/main" id="{5C2CE425-53C9-9B92-1DC5-860AAFA34C3C}"/>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923C21AA-675E-5487-B52F-BD661FD8F48A}"/>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sp>
        <p:nvSpPr>
          <p:cNvPr id="3" name="Shape 3">
            <a:extLst>
              <a:ext uri="{FF2B5EF4-FFF2-40B4-BE49-F238E27FC236}">
                <a16:creationId xmlns:a16="http://schemas.microsoft.com/office/drawing/2014/main" id="{7B9653E8-3F0B-6A83-DFF1-E4A6647B79B2}"/>
              </a:ext>
            </a:extLst>
          </p:cNvPr>
          <p:cNvSpPr/>
          <p:nvPr/>
        </p:nvSpPr>
        <p:spPr>
          <a:xfrm>
            <a:off x="457200" y="636590"/>
            <a:ext cx="11479161" cy="4400550"/>
          </a:xfrm>
          <a:prstGeom prst="rect">
            <a:avLst/>
          </a:prstGeom>
          <a:solidFill>
            <a:srgbClr val="FFFFFF"/>
          </a:solidFill>
          <a:ln/>
        </p:spPr>
        <p:txBody>
          <a:bodyPr/>
          <a:lstStyle/>
          <a:p>
            <a:endParaRPr lang="pt-BR" noProof="0" dirty="0"/>
          </a:p>
        </p:txBody>
      </p:sp>
      <p:pic>
        <p:nvPicPr>
          <p:cNvPr id="4" name="Image 1" descr="preencoded.png">
            <a:extLst>
              <a:ext uri="{FF2B5EF4-FFF2-40B4-BE49-F238E27FC236}">
                <a16:creationId xmlns:a16="http://schemas.microsoft.com/office/drawing/2014/main" id="{C24B7336-D8F6-BF90-BF43-567AF5964BD1}"/>
              </a:ext>
            </a:extLst>
          </p:cNvPr>
          <p:cNvPicPr>
            <a:picLocks noChangeAspect="1"/>
          </p:cNvPicPr>
          <p:nvPr/>
        </p:nvPicPr>
        <p:blipFill>
          <a:blip r:embed="rId2"/>
          <a:stretch>
            <a:fillRect/>
          </a:stretch>
        </p:blipFill>
        <p:spPr>
          <a:xfrm>
            <a:off x="5484269" y="712403"/>
            <a:ext cx="357188" cy="285750"/>
          </a:xfrm>
          <a:prstGeom prst="rect">
            <a:avLst/>
          </a:prstGeom>
        </p:spPr>
      </p:pic>
      <p:sp>
        <p:nvSpPr>
          <p:cNvPr id="5" name="Text 4">
            <a:extLst>
              <a:ext uri="{FF2B5EF4-FFF2-40B4-BE49-F238E27FC236}">
                <a16:creationId xmlns:a16="http://schemas.microsoft.com/office/drawing/2014/main" id="{BCEB846D-3279-8063-1E9B-C35630E01404}"/>
              </a:ext>
            </a:extLst>
          </p:cNvPr>
          <p:cNvSpPr/>
          <p:nvPr/>
        </p:nvSpPr>
        <p:spPr>
          <a:xfrm>
            <a:off x="1776663" y="1043629"/>
            <a:ext cx="7843838" cy="228600"/>
          </a:xfrm>
          <a:prstGeom prst="rect">
            <a:avLst/>
          </a:prstGeom>
          <a:noFill/>
          <a:ln/>
        </p:spPr>
        <p:txBody>
          <a:bodyPr wrap="square" lIns="0" tIns="0" rIns="0" bIns="0" rtlCol="0" anchor="ctr">
            <a:spAutoFit/>
          </a:bodyPr>
          <a:lstStyle/>
          <a:p>
            <a:pPr marL="0" indent="0" algn="ctr">
              <a:buNone/>
            </a:pPr>
            <a:r>
              <a:rPr lang="pt-BR" sz="1350" b="1" noProof="0" dirty="0">
                <a:solidFill>
                  <a:srgbClr val="1D4ED8"/>
                </a:solidFill>
                <a:latin typeface="Calibri" pitchFamily="34" charset="0"/>
                <a:ea typeface="Calibri" pitchFamily="34" charset="-122"/>
                <a:cs typeface="Calibri" pitchFamily="34" charset="-120"/>
              </a:rPr>
              <a:t>Resumo da Análise</a:t>
            </a:r>
            <a:endParaRPr lang="pt-BR" sz="1350" noProof="0" dirty="0"/>
          </a:p>
        </p:txBody>
      </p:sp>
      <p:sp>
        <p:nvSpPr>
          <p:cNvPr id="6" name="Shape 5">
            <a:extLst>
              <a:ext uri="{FF2B5EF4-FFF2-40B4-BE49-F238E27FC236}">
                <a16:creationId xmlns:a16="http://schemas.microsoft.com/office/drawing/2014/main" id="{6A191281-87D7-125E-2DBC-6EACD8A8ABA4}"/>
              </a:ext>
            </a:extLst>
          </p:cNvPr>
          <p:cNvSpPr/>
          <p:nvPr/>
        </p:nvSpPr>
        <p:spPr>
          <a:xfrm>
            <a:off x="658761" y="1341052"/>
            <a:ext cx="3239921" cy="2010162"/>
          </a:xfrm>
          <a:prstGeom prst="rect">
            <a:avLst/>
          </a:prstGeom>
          <a:solidFill>
            <a:srgbClr val="ECFDF5"/>
          </a:solidFill>
          <a:ln/>
        </p:spPr>
        <p:txBody>
          <a:bodyPr/>
          <a:lstStyle/>
          <a:p>
            <a:endParaRPr lang="pt-BR" noProof="0" dirty="0"/>
          </a:p>
        </p:txBody>
      </p:sp>
      <p:pic>
        <p:nvPicPr>
          <p:cNvPr id="8" name="Image 2" descr="preencoded.png">
            <a:extLst>
              <a:ext uri="{FF2B5EF4-FFF2-40B4-BE49-F238E27FC236}">
                <a16:creationId xmlns:a16="http://schemas.microsoft.com/office/drawing/2014/main" id="{DC69DBB8-F0BC-4C7C-802F-54A9595446D4}"/>
              </a:ext>
            </a:extLst>
          </p:cNvPr>
          <p:cNvPicPr>
            <a:picLocks noChangeAspect="1"/>
          </p:cNvPicPr>
          <p:nvPr/>
        </p:nvPicPr>
        <p:blipFill>
          <a:blip r:embed="rId3"/>
          <a:stretch>
            <a:fillRect/>
          </a:stretch>
        </p:blipFill>
        <p:spPr>
          <a:xfrm>
            <a:off x="801636" y="1384456"/>
            <a:ext cx="114300" cy="114300"/>
          </a:xfrm>
          <a:prstGeom prst="rect">
            <a:avLst/>
          </a:prstGeom>
        </p:spPr>
      </p:pic>
      <p:sp>
        <p:nvSpPr>
          <p:cNvPr id="9" name="Text 6">
            <a:extLst>
              <a:ext uri="{FF2B5EF4-FFF2-40B4-BE49-F238E27FC236}">
                <a16:creationId xmlns:a16="http://schemas.microsoft.com/office/drawing/2014/main" id="{7A792242-C069-6002-7B50-C088EBCBF0D1}"/>
              </a:ext>
            </a:extLst>
          </p:cNvPr>
          <p:cNvSpPr/>
          <p:nvPr/>
        </p:nvSpPr>
        <p:spPr>
          <a:xfrm>
            <a:off x="973086" y="1355881"/>
            <a:ext cx="844637" cy="171450"/>
          </a:xfrm>
          <a:prstGeom prst="rect">
            <a:avLst/>
          </a:prstGeom>
          <a:noFill/>
          <a:ln/>
        </p:spPr>
        <p:txBody>
          <a:bodyPr wrap="none" lIns="0" tIns="0" rIns="0" bIns="0" rtlCol="0" anchor="ctr">
            <a:spAutoFit/>
          </a:bodyPr>
          <a:lstStyle/>
          <a:p>
            <a:pPr marL="0" indent="0">
              <a:buNone/>
            </a:pPr>
            <a:r>
              <a:rPr lang="pt-BR" sz="900" b="1" noProof="0" dirty="0">
                <a:solidFill>
                  <a:srgbClr val="065F46"/>
                </a:solidFill>
                <a:latin typeface="Calibri" pitchFamily="34" charset="0"/>
                <a:ea typeface="Calibri" pitchFamily="34" charset="-122"/>
                <a:cs typeface="Calibri" pitchFamily="34" charset="-120"/>
              </a:rPr>
              <a:t>Pontos Positivos</a:t>
            </a:r>
            <a:endParaRPr lang="pt-BR" sz="900" noProof="0" dirty="0"/>
          </a:p>
        </p:txBody>
      </p:sp>
      <p:pic>
        <p:nvPicPr>
          <p:cNvPr id="11" name="Image 3" descr="preencoded.png">
            <a:extLst>
              <a:ext uri="{FF2B5EF4-FFF2-40B4-BE49-F238E27FC236}">
                <a16:creationId xmlns:a16="http://schemas.microsoft.com/office/drawing/2014/main" id="{76E3A684-6C47-D239-5839-884D0CA700CF}"/>
              </a:ext>
            </a:extLst>
          </p:cNvPr>
          <p:cNvPicPr>
            <a:picLocks noChangeAspect="1"/>
          </p:cNvPicPr>
          <p:nvPr/>
        </p:nvPicPr>
        <p:blipFill>
          <a:blip r:embed="rId4"/>
          <a:stretch>
            <a:fillRect/>
          </a:stretch>
        </p:blipFill>
        <p:spPr>
          <a:xfrm>
            <a:off x="812499" y="1932230"/>
            <a:ext cx="114300" cy="114300"/>
          </a:xfrm>
          <a:prstGeom prst="rect">
            <a:avLst/>
          </a:prstGeom>
        </p:spPr>
      </p:pic>
      <p:pic>
        <p:nvPicPr>
          <p:cNvPr id="13" name="Image 4" descr="preencoded.png">
            <a:extLst>
              <a:ext uri="{FF2B5EF4-FFF2-40B4-BE49-F238E27FC236}">
                <a16:creationId xmlns:a16="http://schemas.microsoft.com/office/drawing/2014/main" id="{02BF0591-7738-2FDD-2781-385FBB271AA3}"/>
              </a:ext>
            </a:extLst>
          </p:cNvPr>
          <p:cNvPicPr>
            <a:picLocks noChangeAspect="1"/>
          </p:cNvPicPr>
          <p:nvPr/>
        </p:nvPicPr>
        <p:blipFill>
          <a:blip r:embed="rId4"/>
          <a:stretch>
            <a:fillRect/>
          </a:stretch>
        </p:blipFill>
        <p:spPr>
          <a:xfrm>
            <a:off x="801636" y="2296715"/>
            <a:ext cx="114300" cy="114300"/>
          </a:xfrm>
          <a:prstGeom prst="rect">
            <a:avLst/>
          </a:prstGeom>
        </p:spPr>
      </p:pic>
      <p:sp>
        <p:nvSpPr>
          <p:cNvPr id="17" name="Shape 10">
            <a:extLst>
              <a:ext uri="{FF2B5EF4-FFF2-40B4-BE49-F238E27FC236}">
                <a16:creationId xmlns:a16="http://schemas.microsoft.com/office/drawing/2014/main" id="{486EED09-02FA-0E7F-FDE1-41015FA41679}"/>
              </a:ext>
            </a:extLst>
          </p:cNvPr>
          <p:cNvSpPr/>
          <p:nvPr/>
        </p:nvSpPr>
        <p:spPr>
          <a:xfrm>
            <a:off x="4573645" y="1336096"/>
            <a:ext cx="3239921" cy="2010163"/>
          </a:xfrm>
          <a:prstGeom prst="rect">
            <a:avLst/>
          </a:prstGeom>
          <a:solidFill>
            <a:srgbClr val="FFFBEB"/>
          </a:solidFill>
          <a:ln/>
        </p:spPr>
        <p:txBody>
          <a:bodyPr/>
          <a:lstStyle/>
          <a:p>
            <a:endParaRPr lang="pt-BR" noProof="0" dirty="0"/>
          </a:p>
        </p:txBody>
      </p:sp>
      <p:pic>
        <p:nvPicPr>
          <p:cNvPr id="18" name="Image 6" descr="preencoded.png">
            <a:extLst>
              <a:ext uri="{FF2B5EF4-FFF2-40B4-BE49-F238E27FC236}">
                <a16:creationId xmlns:a16="http://schemas.microsoft.com/office/drawing/2014/main" id="{11EC5183-C961-1C0F-5551-D75278E94EB4}"/>
              </a:ext>
            </a:extLst>
          </p:cNvPr>
          <p:cNvPicPr>
            <a:picLocks noChangeAspect="1"/>
          </p:cNvPicPr>
          <p:nvPr/>
        </p:nvPicPr>
        <p:blipFill>
          <a:blip r:embed="rId5"/>
          <a:stretch>
            <a:fillRect/>
          </a:stretch>
        </p:blipFill>
        <p:spPr>
          <a:xfrm>
            <a:off x="4716520" y="1384457"/>
            <a:ext cx="114300" cy="114300"/>
          </a:xfrm>
          <a:prstGeom prst="rect">
            <a:avLst/>
          </a:prstGeom>
        </p:spPr>
      </p:pic>
      <p:sp>
        <p:nvSpPr>
          <p:cNvPr id="20" name="Text 11">
            <a:extLst>
              <a:ext uri="{FF2B5EF4-FFF2-40B4-BE49-F238E27FC236}">
                <a16:creationId xmlns:a16="http://schemas.microsoft.com/office/drawing/2014/main" id="{BA5F86B7-D8ED-2FA6-1714-709A5F844226}"/>
              </a:ext>
            </a:extLst>
          </p:cNvPr>
          <p:cNvSpPr/>
          <p:nvPr/>
        </p:nvSpPr>
        <p:spPr>
          <a:xfrm>
            <a:off x="4887970" y="1355882"/>
            <a:ext cx="956146" cy="171450"/>
          </a:xfrm>
          <a:prstGeom prst="rect">
            <a:avLst/>
          </a:prstGeom>
          <a:noFill/>
          <a:ln/>
        </p:spPr>
        <p:txBody>
          <a:bodyPr wrap="none" lIns="0" tIns="0" rIns="0" bIns="0" rtlCol="0" anchor="ctr">
            <a:spAutoFit/>
          </a:bodyPr>
          <a:lstStyle/>
          <a:p>
            <a:pPr marL="0" indent="0">
              <a:buNone/>
            </a:pPr>
            <a:r>
              <a:rPr lang="pt-BR" sz="900" b="1" noProof="0" dirty="0">
                <a:solidFill>
                  <a:srgbClr val="92400E"/>
                </a:solidFill>
                <a:latin typeface="Calibri" pitchFamily="34" charset="0"/>
                <a:ea typeface="Calibri" pitchFamily="34" charset="-122"/>
                <a:cs typeface="Calibri" pitchFamily="34" charset="-120"/>
              </a:rPr>
              <a:t>Pontos de Atenção</a:t>
            </a:r>
            <a:endParaRPr lang="pt-BR" sz="900" noProof="0" dirty="0"/>
          </a:p>
        </p:txBody>
      </p:sp>
      <p:pic>
        <p:nvPicPr>
          <p:cNvPr id="21" name="Image 7" descr="preencoded.png">
            <a:extLst>
              <a:ext uri="{FF2B5EF4-FFF2-40B4-BE49-F238E27FC236}">
                <a16:creationId xmlns:a16="http://schemas.microsoft.com/office/drawing/2014/main" id="{AD5A686D-CDC6-4F2B-C13D-1AD7B3F763AE}"/>
              </a:ext>
            </a:extLst>
          </p:cNvPr>
          <p:cNvPicPr>
            <a:picLocks noChangeAspect="1"/>
          </p:cNvPicPr>
          <p:nvPr/>
        </p:nvPicPr>
        <p:blipFill>
          <a:blip r:embed="rId6"/>
          <a:stretch>
            <a:fillRect/>
          </a:stretch>
        </p:blipFill>
        <p:spPr>
          <a:xfrm>
            <a:off x="4704108" y="1911970"/>
            <a:ext cx="28575" cy="114300"/>
          </a:xfrm>
          <a:prstGeom prst="rect">
            <a:avLst/>
          </a:prstGeom>
        </p:spPr>
      </p:pic>
      <p:sp>
        <p:nvSpPr>
          <p:cNvPr id="22" name="Text 12">
            <a:extLst>
              <a:ext uri="{FF2B5EF4-FFF2-40B4-BE49-F238E27FC236}">
                <a16:creationId xmlns:a16="http://schemas.microsoft.com/office/drawing/2014/main" id="{3760D089-9F5F-38B6-41A7-D3B6A51974E5}"/>
              </a:ext>
            </a:extLst>
          </p:cNvPr>
          <p:cNvSpPr/>
          <p:nvPr/>
        </p:nvSpPr>
        <p:spPr>
          <a:xfrm>
            <a:off x="4802244" y="1881387"/>
            <a:ext cx="3000457" cy="138499"/>
          </a:xfrm>
          <a:prstGeom prst="rect">
            <a:avLst/>
          </a:prstGeom>
          <a:noFill/>
          <a:ln/>
        </p:spPr>
        <p:txBody>
          <a:bodyPr wrap="square" lIns="0" tIns="0" rIns="0" bIns="0" rtlCol="0" anchor="ctr">
            <a:spAutoFit/>
          </a:bodyPr>
          <a:lstStyle/>
          <a:p>
            <a:pPr marL="0" indent="0" algn="l">
              <a:buNone/>
            </a:pPr>
            <a:r>
              <a:rPr lang="pt-BR" sz="900" dirty="0">
                <a:solidFill>
                  <a:srgbClr val="374151"/>
                </a:solidFill>
                <a:latin typeface="Calibri" pitchFamily="34" charset="0"/>
                <a:ea typeface="Calibri" pitchFamily="34" charset="-122"/>
                <a:cs typeface="Calibri" pitchFamily="34" charset="-120"/>
              </a:rPr>
              <a:t>Diferenças de centavos nos registros do SIOPE.</a:t>
            </a:r>
            <a:endParaRPr lang="pt-BR" sz="900" noProof="0" dirty="0"/>
          </a:p>
        </p:txBody>
      </p:sp>
      <p:pic>
        <p:nvPicPr>
          <p:cNvPr id="23" name="Image 8" descr="preencoded.png">
            <a:extLst>
              <a:ext uri="{FF2B5EF4-FFF2-40B4-BE49-F238E27FC236}">
                <a16:creationId xmlns:a16="http://schemas.microsoft.com/office/drawing/2014/main" id="{81615058-66CF-188D-87CA-3AEB5D25DD3C}"/>
              </a:ext>
            </a:extLst>
          </p:cNvPr>
          <p:cNvPicPr>
            <a:picLocks noChangeAspect="1"/>
          </p:cNvPicPr>
          <p:nvPr/>
        </p:nvPicPr>
        <p:blipFill>
          <a:blip r:embed="rId6"/>
          <a:stretch>
            <a:fillRect/>
          </a:stretch>
        </p:blipFill>
        <p:spPr>
          <a:xfrm>
            <a:off x="4704109" y="1620201"/>
            <a:ext cx="28575" cy="114300"/>
          </a:xfrm>
          <a:prstGeom prst="rect">
            <a:avLst/>
          </a:prstGeom>
        </p:spPr>
      </p:pic>
      <p:sp>
        <p:nvSpPr>
          <p:cNvPr id="24" name="Text 13">
            <a:extLst>
              <a:ext uri="{FF2B5EF4-FFF2-40B4-BE49-F238E27FC236}">
                <a16:creationId xmlns:a16="http://schemas.microsoft.com/office/drawing/2014/main" id="{CC2DBF1A-95C8-8779-DD0C-08D903B5D767}"/>
              </a:ext>
            </a:extLst>
          </p:cNvPr>
          <p:cNvSpPr/>
          <p:nvPr/>
        </p:nvSpPr>
        <p:spPr>
          <a:xfrm>
            <a:off x="4802244" y="1574027"/>
            <a:ext cx="2997033" cy="276999"/>
          </a:xfrm>
          <a:prstGeom prst="rect">
            <a:avLst/>
          </a:prstGeom>
          <a:noFill/>
          <a:ln/>
        </p:spPr>
        <p:txBody>
          <a:bodyPr wrap="square" lIns="0" tIns="0" rIns="0" bIns="0" rtlCol="0" anchor="ctr">
            <a:spAutoFit/>
          </a:bodyPr>
          <a:lstStyle/>
          <a:p>
            <a:pPr marL="0" indent="0" algn="l">
              <a:buNone/>
            </a:pPr>
            <a:r>
              <a:rPr lang="pt-BR" sz="900" noProof="0" dirty="0">
                <a:solidFill>
                  <a:srgbClr val="374151"/>
                </a:solidFill>
                <a:latin typeface="Calibri" pitchFamily="34" charset="0"/>
                <a:ea typeface="Calibri" pitchFamily="34" charset="-122"/>
                <a:cs typeface="Calibri" pitchFamily="34" charset="-120"/>
              </a:rPr>
              <a:t>Ajustes Positivos e Negativos Financeiros extraorçamentários significativos no SIOPE.</a:t>
            </a:r>
            <a:endParaRPr lang="pt-BR" sz="900" noProof="0" dirty="0"/>
          </a:p>
        </p:txBody>
      </p:sp>
      <p:pic>
        <p:nvPicPr>
          <p:cNvPr id="25" name="Image 9" descr="preencoded.png">
            <a:extLst>
              <a:ext uri="{FF2B5EF4-FFF2-40B4-BE49-F238E27FC236}">
                <a16:creationId xmlns:a16="http://schemas.microsoft.com/office/drawing/2014/main" id="{9C3731C2-A54B-7598-5924-E02944A09FA7}"/>
              </a:ext>
            </a:extLst>
          </p:cNvPr>
          <p:cNvPicPr>
            <a:picLocks noChangeAspect="1"/>
          </p:cNvPicPr>
          <p:nvPr/>
        </p:nvPicPr>
        <p:blipFill>
          <a:blip r:embed="rId6"/>
          <a:stretch>
            <a:fillRect/>
          </a:stretch>
        </p:blipFill>
        <p:spPr>
          <a:xfrm>
            <a:off x="4696876" y="2107069"/>
            <a:ext cx="28575" cy="114300"/>
          </a:xfrm>
          <a:prstGeom prst="rect">
            <a:avLst/>
          </a:prstGeom>
        </p:spPr>
      </p:pic>
      <p:sp>
        <p:nvSpPr>
          <p:cNvPr id="26" name="Text 14">
            <a:extLst>
              <a:ext uri="{FF2B5EF4-FFF2-40B4-BE49-F238E27FC236}">
                <a16:creationId xmlns:a16="http://schemas.microsoft.com/office/drawing/2014/main" id="{5167B875-C62A-B7F9-1DBE-D0875AE7BBAF}"/>
              </a:ext>
            </a:extLst>
          </p:cNvPr>
          <p:cNvSpPr/>
          <p:nvPr/>
        </p:nvSpPr>
        <p:spPr>
          <a:xfrm>
            <a:off x="4802244" y="2095777"/>
            <a:ext cx="3004035" cy="138499"/>
          </a:xfrm>
          <a:prstGeom prst="rect">
            <a:avLst/>
          </a:prstGeom>
          <a:noFill/>
          <a:ln/>
        </p:spPr>
        <p:txBody>
          <a:bodyPr wrap="square" lIns="0" tIns="0" rIns="0" bIns="0" rtlCol="0" anchor="ctr">
            <a:spAutoFit/>
          </a:bodyPr>
          <a:lstStyle/>
          <a:p>
            <a:pPr marL="0" indent="0" algn="l">
              <a:buNone/>
            </a:pPr>
            <a:r>
              <a:rPr lang="pt-BR" sz="900" noProof="0" dirty="0">
                <a:solidFill>
                  <a:srgbClr val="374151"/>
                </a:solidFill>
                <a:latin typeface="Calibri" pitchFamily="34" charset="0"/>
                <a:ea typeface="Calibri" pitchFamily="34" charset="-122"/>
                <a:cs typeface="Calibri" pitchFamily="34" charset="-120"/>
              </a:rPr>
              <a:t>Pagamentos de Tarifas Bancárias.</a:t>
            </a:r>
            <a:endParaRPr lang="pt-BR" sz="900" noProof="0" dirty="0"/>
          </a:p>
        </p:txBody>
      </p:sp>
      <p:sp>
        <p:nvSpPr>
          <p:cNvPr id="27" name="Shape 15">
            <a:extLst>
              <a:ext uri="{FF2B5EF4-FFF2-40B4-BE49-F238E27FC236}">
                <a16:creationId xmlns:a16="http://schemas.microsoft.com/office/drawing/2014/main" id="{6AD819BF-1696-2D99-5312-2A9413DC36C4}"/>
              </a:ext>
            </a:extLst>
          </p:cNvPr>
          <p:cNvSpPr/>
          <p:nvPr/>
        </p:nvSpPr>
        <p:spPr>
          <a:xfrm>
            <a:off x="8488529" y="1354206"/>
            <a:ext cx="3239921" cy="2010163"/>
          </a:xfrm>
          <a:prstGeom prst="rect">
            <a:avLst/>
          </a:prstGeom>
          <a:solidFill>
            <a:srgbClr val="FEF2F2"/>
          </a:solidFill>
          <a:ln/>
        </p:spPr>
        <p:txBody>
          <a:bodyPr/>
          <a:lstStyle/>
          <a:p>
            <a:endParaRPr lang="pt-BR" noProof="0" dirty="0"/>
          </a:p>
        </p:txBody>
      </p:sp>
      <p:pic>
        <p:nvPicPr>
          <p:cNvPr id="28" name="Image 10" descr="preencoded.png">
            <a:extLst>
              <a:ext uri="{FF2B5EF4-FFF2-40B4-BE49-F238E27FC236}">
                <a16:creationId xmlns:a16="http://schemas.microsoft.com/office/drawing/2014/main" id="{4ACA4BA2-A478-AE1C-B64B-5CDF8D08BA7A}"/>
              </a:ext>
            </a:extLst>
          </p:cNvPr>
          <p:cNvPicPr>
            <a:picLocks noChangeAspect="1"/>
          </p:cNvPicPr>
          <p:nvPr/>
        </p:nvPicPr>
        <p:blipFill>
          <a:blip r:embed="rId7"/>
          <a:stretch>
            <a:fillRect/>
          </a:stretch>
        </p:blipFill>
        <p:spPr>
          <a:xfrm>
            <a:off x="8629651" y="1407655"/>
            <a:ext cx="114300" cy="114300"/>
          </a:xfrm>
          <a:prstGeom prst="rect">
            <a:avLst/>
          </a:prstGeom>
        </p:spPr>
      </p:pic>
      <p:sp>
        <p:nvSpPr>
          <p:cNvPr id="29" name="Text 16">
            <a:extLst>
              <a:ext uri="{FF2B5EF4-FFF2-40B4-BE49-F238E27FC236}">
                <a16:creationId xmlns:a16="http://schemas.microsoft.com/office/drawing/2014/main" id="{1B4DEB93-CC64-F4E8-5C0C-F9FB71ACD99D}"/>
              </a:ext>
            </a:extLst>
          </p:cNvPr>
          <p:cNvSpPr/>
          <p:nvPr/>
        </p:nvSpPr>
        <p:spPr>
          <a:xfrm>
            <a:off x="8801101" y="1379080"/>
            <a:ext cx="773981" cy="171450"/>
          </a:xfrm>
          <a:prstGeom prst="rect">
            <a:avLst/>
          </a:prstGeom>
          <a:noFill/>
          <a:ln/>
        </p:spPr>
        <p:txBody>
          <a:bodyPr wrap="none" lIns="0" tIns="0" rIns="0" bIns="0" rtlCol="0" anchor="ctr">
            <a:spAutoFit/>
          </a:bodyPr>
          <a:lstStyle/>
          <a:p>
            <a:pPr marL="0" indent="0">
              <a:buNone/>
            </a:pPr>
            <a:r>
              <a:rPr lang="pt-BR" sz="900" b="1" noProof="0" dirty="0">
                <a:solidFill>
                  <a:srgbClr val="991B1B"/>
                </a:solidFill>
                <a:latin typeface="Calibri" pitchFamily="34" charset="0"/>
                <a:ea typeface="Calibri" pitchFamily="34" charset="-122"/>
                <a:cs typeface="Calibri" pitchFamily="34" charset="-120"/>
              </a:rPr>
              <a:t>Pontos Críticos</a:t>
            </a:r>
            <a:endParaRPr lang="pt-BR" sz="900" noProof="0" dirty="0"/>
          </a:p>
        </p:txBody>
      </p:sp>
      <p:pic>
        <p:nvPicPr>
          <p:cNvPr id="30" name="Image 11" descr="preencoded.png">
            <a:extLst>
              <a:ext uri="{FF2B5EF4-FFF2-40B4-BE49-F238E27FC236}">
                <a16:creationId xmlns:a16="http://schemas.microsoft.com/office/drawing/2014/main" id="{2E9A81E7-7418-2154-A9BF-9A201B1A97D6}"/>
              </a:ext>
            </a:extLst>
          </p:cNvPr>
          <p:cNvPicPr>
            <a:picLocks noChangeAspect="1"/>
          </p:cNvPicPr>
          <p:nvPr/>
        </p:nvPicPr>
        <p:blipFill>
          <a:blip r:embed="rId8"/>
          <a:stretch>
            <a:fillRect/>
          </a:stretch>
        </p:blipFill>
        <p:spPr>
          <a:xfrm>
            <a:off x="8629651" y="1604648"/>
            <a:ext cx="71438" cy="114300"/>
          </a:xfrm>
          <a:prstGeom prst="rect">
            <a:avLst/>
          </a:prstGeom>
        </p:spPr>
      </p:pic>
      <p:sp>
        <p:nvSpPr>
          <p:cNvPr id="31" name="Text 17">
            <a:extLst>
              <a:ext uri="{FF2B5EF4-FFF2-40B4-BE49-F238E27FC236}">
                <a16:creationId xmlns:a16="http://schemas.microsoft.com/office/drawing/2014/main" id="{E1234B54-AE37-0D23-A127-60E7A8C9347F}"/>
              </a:ext>
            </a:extLst>
          </p:cNvPr>
          <p:cNvSpPr/>
          <p:nvPr/>
        </p:nvSpPr>
        <p:spPr>
          <a:xfrm>
            <a:off x="8758238" y="1609023"/>
            <a:ext cx="2898774" cy="276999"/>
          </a:xfrm>
          <a:prstGeom prst="rect">
            <a:avLst/>
          </a:prstGeom>
          <a:noFill/>
          <a:ln/>
        </p:spPr>
        <p:txBody>
          <a:bodyPr wrap="square" lIns="0" tIns="0" rIns="0" bIns="0" rtlCol="0" anchor="ctr">
            <a:spAutoFit/>
          </a:bodyPr>
          <a:lstStyle/>
          <a:p>
            <a:pPr marL="0" indent="0" algn="l">
              <a:buNone/>
            </a:pPr>
            <a:r>
              <a:rPr lang="pt-BR" sz="900" noProof="0" dirty="0">
                <a:solidFill>
                  <a:srgbClr val="374151"/>
                </a:solidFill>
                <a:latin typeface="Calibri" pitchFamily="34" charset="0"/>
                <a:ea typeface="Calibri" pitchFamily="34" charset="-122"/>
                <a:cs typeface="Calibri" pitchFamily="34" charset="-120"/>
              </a:rPr>
              <a:t>Pagamentos a servidores lotados em POLO UNIVERSITARIO EQUADOR- MACAPA</a:t>
            </a:r>
            <a:endParaRPr lang="pt-BR" sz="900" noProof="0" dirty="0"/>
          </a:p>
        </p:txBody>
      </p:sp>
      <p:sp>
        <p:nvSpPr>
          <p:cNvPr id="34" name="Shape 19">
            <a:extLst>
              <a:ext uri="{FF2B5EF4-FFF2-40B4-BE49-F238E27FC236}">
                <a16:creationId xmlns:a16="http://schemas.microsoft.com/office/drawing/2014/main" id="{330AB4D9-56E0-718F-6B23-9E0505EF33F6}"/>
              </a:ext>
            </a:extLst>
          </p:cNvPr>
          <p:cNvSpPr/>
          <p:nvPr/>
        </p:nvSpPr>
        <p:spPr>
          <a:xfrm>
            <a:off x="658761" y="3579815"/>
            <a:ext cx="11076038" cy="1228725"/>
          </a:xfrm>
          <a:prstGeom prst="rect">
            <a:avLst/>
          </a:prstGeom>
          <a:solidFill>
            <a:srgbClr val="EFF6FF"/>
          </a:solidFill>
          <a:ln/>
        </p:spPr>
        <p:txBody>
          <a:bodyPr/>
          <a:lstStyle/>
          <a:p>
            <a:endParaRPr lang="pt-BR" noProof="0" dirty="0"/>
          </a:p>
        </p:txBody>
      </p:sp>
      <p:sp>
        <p:nvSpPr>
          <p:cNvPr id="35" name="Text 20">
            <a:extLst>
              <a:ext uri="{FF2B5EF4-FFF2-40B4-BE49-F238E27FC236}">
                <a16:creationId xmlns:a16="http://schemas.microsoft.com/office/drawing/2014/main" id="{D269EA5F-8C6A-03C7-A064-4ED761F0A8FB}"/>
              </a:ext>
            </a:extLst>
          </p:cNvPr>
          <p:cNvSpPr/>
          <p:nvPr/>
        </p:nvSpPr>
        <p:spPr>
          <a:xfrm>
            <a:off x="762492" y="3608498"/>
            <a:ext cx="7558088" cy="138499"/>
          </a:xfrm>
          <a:prstGeom prst="rect">
            <a:avLst/>
          </a:prstGeom>
          <a:noFill/>
          <a:ln/>
        </p:spPr>
        <p:txBody>
          <a:bodyPr wrap="square" lIns="0" tIns="0" rIns="0" bIns="0" rtlCol="0" anchor="ctr">
            <a:spAutoFit/>
          </a:bodyPr>
          <a:lstStyle/>
          <a:p>
            <a:pPr marL="0" indent="0">
              <a:buNone/>
            </a:pPr>
            <a:r>
              <a:rPr lang="pt-BR" sz="900" b="1" dirty="0">
                <a:solidFill>
                  <a:srgbClr val="1E40AF"/>
                </a:solidFill>
                <a:latin typeface="Calibri" pitchFamily="34" charset="0"/>
                <a:ea typeface="Calibri" pitchFamily="34" charset="-122"/>
                <a:cs typeface="Calibri" pitchFamily="34" charset="-120"/>
              </a:rPr>
              <a:t>A</a:t>
            </a:r>
            <a:r>
              <a:rPr lang="pt-BR" sz="900" b="1" noProof="0" dirty="0">
                <a:solidFill>
                  <a:srgbClr val="1E40AF"/>
                </a:solidFill>
                <a:latin typeface="Calibri" pitchFamily="34" charset="0"/>
                <a:ea typeface="Calibri" pitchFamily="34" charset="-122"/>
                <a:cs typeface="Calibri" pitchFamily="34" charset="-120"/>
              </a:rPr>
              <a:t>o CACS FUNDEB</a:t>
            </a:r>
            <a:endParaRPr lang="pt-BR" sz="900" noProof="0" dirty="0"/>
          </a:p>
        </p:txBody>
      </p:sp>
      <p:pic>
        <p:nvPicPr>
          <p:cNvPr id="36" name="Image 13" descr="preencoded.png">
            <a:extLst>
              <a:ext uri="{FF2B5EF4-FFF2-40B4-BE49-F238E27FC236}">
                <a16:creationId xmlns:a16="http://schemas.microsoft.com/office/drawing/2014/main" id="{F234E1B2-833E-51B3-8077-07CD125D5AF6}"/>
              </a:ext>
            </a:extLst>
          </p:cNvPr>
          <p:cNvPicPr>
            <a:picLocks noChangeAspect="1"/>
          </p:cNvPicPr>
          <p:nvPr/>
        </p:nvPicPr>
        <p:blipFill>
          <a:blip r:embed="rId9"/>
          <a:stretch>
            <a:fillRect/>
          </a:stretch>
        </p:blipFill>
        <p:spPr>
          <a:xfrm>
            <a:off x="762492" y="3863486"/>
            <a:ext cx="100013" cy="114300"/>
          </a:xfrm>
          <a:prstGeom prst="rect">
            <a:avLst/>
          </a:prstGeom>
        </p:spPr>
      </p:pic>
      <p:sp>
        <p:nvSpPr>
          <p:cNvPr id="37" name="Text 21">
            <a:extLst>
              <a:ext uri="{FF2B5EF4-FFF2-40B4-BE49-F238E27FC236}">
                <a16:creationId xmlns:a16="http://schemas.microsoft.com/office/drawing/2014/main" id="{0CBB042B-8797-C957-3462-1913DB50A7BF}"/>
              </a:ext>
            </a:extLst>
          </p:cNvPr>
          <p:cNvSpPr/>
          <p:nvPr/>
        </p:nvSpPr>
        <p:spPr>
          <a:xfrm>
            <a:off x="919655" y="3865673"/>
            <a:ext cx="10737357" cy="138499"/>
          </a:xfrm>
          <a:prstGeom prst="rect">
            <a:avLst/>
          </a:prstGeom>
          <a:noFill/>
          <a:ln/>
        </p:spPr>
        <p:txBody>
          <a:bodyPr wrap="square" lIns="0" tIns="0" rIns="0" bIns="0" rtlCol="0" anchor="ctr">
            <a:spAutoFit/>
          </a:bodyPr>
          <a:lstStyle/>
          <a:p>
            <a:pPr marL="0" indent="0">
              <a:buNone/>
            </a:pPr>
            <a:r>
              <a:rPr lang="pt-BR" sz="900" dirty="0">
                <a:solidFill>
                  <a:srgbClr val="374151"/>
                </a:solidFill>
                <a:latin typeface="Calibri" pitchFamily="34" charset="0"/>
                <a:ea typeface="Calibri" pitchFamily="34" charset="-122"/>
                <a:cs typeface="Calibri" pitchFamily="34" charset="-120"/>
              </a:rPr>
              <a:t>A</a:t>
            </a:r>
            <a:r>
              <a:rPr lang="pt-BR" sz="900" noProof="0" dirty="0">
                <a:solidFill>
                  <a:srgbClr val="374151"/>
                </a:solidFill>
                <a:latin typeface="Calibri" pitchFamily="34" charset="0"/>
                <a:ea typeface="Calibri" pitchFamily="34" charset="-122"/>
                <a:cs typeface="Calibri" pitchFamily="34" charset="-120"/>
              </a:rPr>
              <a:t> análise considera os dados acumulados do ano até o bimestre em questão, ou seja, pode ser que algumas das observações ou críticas apontadas já terem sido sanadas após o encerramento do período analisado.</a:t>
            </a:r>
            <a:endParaRPr lang="pt-BR" sz="900" noProof="0" dirty="0"/>
          </a:p>
        </p:txBody>
      </p:sp>
      <p:pic>
        <p:nvPicPr>
          <p:cNvPr id="40" name="Image 15" descr="preencoded.png">
            <a:extLst>
              <a:ext uri="{FF2B5EF4-FFF2-40B4-BE49-F238E27FC236}">
                <a16:creationId xmlns:a16="http://schemas.microsoft.com/office/drawing/2014/main" id="{ED1591A5-41F0-6F3D-D7A6-83DD243B2F28}"/>
              </a:ext>
            </a:extLst>
          </p:cNvPr>
          <p:cNvPicPr>
            <a:picLocks noChangeAspect="1"/>
          </p:cNvPicPr>
          <p:nvPr/>
        </p:nvPicPr>
        <p:blipFill>
          <a:blip r:embed="rId9"/>
          <a:stretch>
            <a:fillRect/>
          </a:stretch>
        </p:blipFill>
        <p:spPr>
          <a:xfrm>
            <a:off x="768868" y="4092512"/>
            <a:ext cx="100013" cy="114300"/>
          </a:xfrm>
          <a:prstGeom prst="rect">
            <a:avLst/>
          </a:prstGeom>
        </p:spPr>
      </p:pic>
      <p:sp>
        <p:nvSpPr>
          <p:cNvPr id="41" name="Text 23">
            <a:extLst>
              <a:ext uri="{FF2B5EF4-FFF2-40B4-BE49-F238E27FC236}">
                <a16:creationId xmlns:a16="http://schemas.microsoft.com/office/drawing/2014/main" id="{DEC54B79-4E24-BC90-F1A4-6AACB9313030}"/>
              </a:ext>
            </a:extLst>
          </p:cNvPr>
          <p:cNvSpPr/>
          <p:nvPr/>
        </p:nvSpPr>
        <p:spPr>
          <a:xfrm>
            <a:off x="919655" y="4066124"/>
            <a:ext cx="10808795" cy="140688"/>
          </a:xfrm>
          <a:prstGeom prst="rect">
            <a:avLst/>
          </a:prstGeom>
          <a:noFill/>
          <a:ln/>
        </p:spPr>
        <p:txBody>
          <a:bodyPr wrap="square" lIns="0" tIns="0" rIns="0" bIns="0" rtlCol="0" anchor="ctr">
            <a:spAutoFit/>
          </a:bodyPr>
          <a:lstStyle/>
          <a:p>
            <a:pPr marL="0" indent="0">
              <a:buNone/>
            </a:pPr>
            <a:r>
              <a:rPr lang="pt-BR" sz="900" noProof="0" dirty="0">
                <a:solidFill>
                  <a:srgbClr val="374151"/>
                </a:solidFill>
                <a:latin typeface="Calibri" pitchFamily="34" charset="0"/>
                <a:ea typeface="Calibri" pitchFamily="34" charset="-122"/>
                <a:cs typeface="Calibri" pitchFamily="34" charset="-120"/>
              </a:rPr>
              <a:t>Solicitação </a:t>
            </a:r>
            <a:r>
              <a:rPr lang="pt-BR" sz="900" dirty="0">
                <a:solidFill>
                  <a:srgbClr val="374151"/>
                </a:solidFill>
                <a:latin typeface="Calibri" pitchFamily="34" charset="0"/>
                <a:ea typeface="Calibri" pitchFamily="34" charset="-122"/>
                <a:cs typeface="Calibri" pitchFamily="34" charset="-120"/>
              </a:rPr>
              <a:t>a </a:t>
            </a:r>
            <a:r>
              <a:rPr lang="pt-BR" sz="900" noProof="0" dirty="0">
                <a:solidFill>
                  <a:srgbClr val="374151"/>
                </a:solidFill>
                <a:latin typeface="Calibri" pitchFamily="34" charset="0"/>
                <a:ea typeface="Calibri" pitchFamily="34" charset="-122"/>
                <a:cs typeface="Calibri" pitchFamily="34" charset="-120"/>
              </a:rPr>
              <a:t>SEED-AP de ações corretivas e preventivas ou notas explicativas pertinentes aos pontos de atenção e pontos críticos abordados neste documento. </a:t>
            </a:r>
            <a:endParaRPr lang="pt-BR" sz="900" noProof="0" dirty="0"/>
          </a:p>
        </p:txBody>
      </p:sp>
      <p:sp>
        <p:nvSpPr>
          <p:cNvPr id="42" name="Shape 24">
            <a:extLst>
              <a:ext uri="{FF2B5EF4-FFF2-40B4-BE49-F238E27FC236}">
                <a16:creationId xmlns:a16="http://schemas.microsoft.com/office/drawing/2014/main" id="{28F68148-1B9D-2396-5024-5BC0D55B98E0}"/>
              </a:ext>
            </a:extLst>
          </p:cNvPr>
          <p:cNvSpPr/>
          <p:nvPr/>
        </p:nvSpPr>
        <p:spPr>
          <a:xfrm>
            <a:off x="457200" y="5208590"/>
            <a:ext cx="11479161" cy="1371600"/>
          </a:xfrm>
          <a:prstGeom prst="rect">
            <a:avLst/>
          </a:prstGeom>
          <a:solidFill>
            <a:srgbClr val="FFFFFF"/>
          </a:solidFill>
          <a:ln/>
        </p:spPr>
        <p:txBody>
          <a:bodyPr/>
          <a:lstStyle/>
          <a:p>
            <a:endParaRPr lang="pt-BR" noProof="0" dirty="0"/>
          </a:p>
        </p:txBody>
      </p:sp>
      <p:sp>
        <p:nvSpPr>
          <p:cNvPr id="43" name="Text 25">
            <a:extLst>
              <a:ext uri="{FF2B5EF4-FFF2-40B4-BE49-F238E27FC236}">
                <a16:creationId xmlns:a16="http://schemas.microsoft.com/office/drawing/2014/main" id="{66BC0B10-7DE1-7298-D5A9-755C34AA8E18}"/>
              </a:ext>
            </a:extLst>
          </p:cNvPr>
          <p:cNvSpPr/>
          <p:nvPr/>
        </p:nvSpPr>
        <p:spPr>
          <a:xfrm>
            <a:off x="658761" y="5470140"/>
            <a:ext cx="11076038" cy="276999"/>
          </a:xfrm>
          <a:prstGeom prst="rect">
            <a:avLst/>
          </a:prstGeom>
          <a:noFill/>
          <a:ln/>
        </p:spPr>
        <p:txBody>
          <a:bodyPr wrap="square" lIns="0" tIns="0" rIns="0" bIns="0" rtlCol="0" anchor="ctr">
            <a:spAutoFit/>
          </a:bodyPr>
          <a:lstStyle/>
          <a:p>
            <a:pPr marL="0" indent="0" algn="ctr">
              <a:buNone/>
            </a:pPr>
            <a:r>
              <a:rPr lang="pt-BR" sz="900" noProof="0" dirty="0">
                <a:solidFill>
                  <a:srgbClr val="374151"/>
                </a:solidFill>
                <a:latin typeface="Calibri" pitchFamily="34" charset="0"/>
                <a:ea typeface="Calibri" pitchFamily="34" charset="-122"/>
                <a:cs typeface="Calibri" pitchFamily="34" charset="-120"/>
              </a:rPr>
              <a:t>Esta análise técnica serve como ferramenta de apoio para a tomada de decisão do colegiado, não sendo vinculativa. O CACS FUNDEB deve considerar todas as informações relevantes e tomar a decisão final com base em seus próprios julgamentos e critérios.</a:t>
            </a:r>
            <a:endParaRPr lang="pt-BR" sz="900" noProof="0" dirty="0"/>
          </a:p>
        </p:txBody>
      </p:sp>
      <p:sp>
        <p:nvSpPr>
          <p:cNvPr id="44" name="Shape 26">
            <a:extLst>
              <a:ext uri="{FF2B5EF4-FFF2-40B4-BE49-F238E27FC236}">
                <a16:creationId xmlns:a16="http://schemas.microsoft.com/office/drawing/2014/main" id="{829EAF53-FAD1-1AEB-4756-B311255BB8D6}"/>
              </a:ext>
            </a:extLst>
          </p:cNvPr>
          <p:cNvSpPr/>
          <p:nvPr/>
        </p:nvSpPr>
        <p:spPr>
          <a:xfrm>
            <a:off x="658761" y="5951540"/>
            <a:ext cx="11076039" cy="400050"/>
          </a:xfrm>
          <a:prstGeom prst="rect">
            <a:avLst/>
          </a:prstGeom>
          <a:solidFill>
            <a:srgbClr val="DBEAFE"/>
          </a:solidFill>
          <a:ln/>
        </p:spPr>
        <p:txBody>
          <a:bodyPr/>
          <a:lstStyle/>
          <a:p>
            <a:endParaRPr lang="pt-BR" noProof="0" dirty="0"/>
          </a:p>
        </p:txBody>
      </p:sp>
      <p:pic>
        <p:nvPicPr>
          <p:cNvPr id="45" name="Image 16" descr="preencoded.png">
            <a:extLst>
              <a:ext uri="{FF2B5EF4-FFF2-40B4-BE49-F238E27FC236}">
                <a16:creationId xmlns:a16="http://schemas.microsoft.com/office/drawing/2014/main" id="{53BA9FF0-B25B-5F98-1DCD-254C7752A486}"/>
              </a:ext>
            </a:extLst>
          </p:cNvPr>
          <p:cNvPicPr>
            <a:picLocks noChangeAspect="1"/>
          </p:cNvPicPr>
          <p:nvPr/>
        </p:nvPicPr>
        <p:blipFill>
          <a:blip r:embed="rId10"/>
          <a:stretch>
            <a:fillRect/>
          </a:stretch>
        </p:blipFill>
        <p:spPr>
          <a:xfrm>
            <a:off x="2520701" y="6065840"/>
            <a:ext cx="128588" cy="171450"/>
          </a:xfrm>
          <a:prstGeom prst="rect">
            <a:avLst/>
          </a:prstGeom>
        </p:spPr>
      </p:pic>
      <p:sp>
        <p:nvSpPr>
          <p:cNvPr id="46" name="Text 27">
            <a:extLst>
              <a:ext uri="{FF2B5EF4-FFF2-40B4-BE49-F238E27FC236}">
                <a16:creationId xmlns:a16="http://schemas.microsoft.com/office/drawing/2014/main" id="{C5CDFA5C-52F2-A636-12C6-0C953973CB01}"/>
              </a:ext>
            </a:extLst>
          </p:cNvPr>
          <p:cNvSpPr/>
          <p:nvPr/>
        </p:nvSpPr>
        <p:spPr>
          <a:xfrm>
            <a:off x="2735013" y="6074375"/>
            <a:ext cx="6742583" cy="138499"/>
          </a:xfrm>
          <a:prstGeom prst="rect">
            <a:avLst/>
          </a:prstGeom>
          <a:noFill/>
          <a:ln/>
        </p:spPr>
        <p:txBody>
          <a:bodyPr wrap="square" lIns="0" tIns="0" rIns="0" bIns="0" rtlCol="0" anchor="ctr">
            <a:spAutoFit/>
          </a:bodyPr>
          <a:lstStyle/>
          <a:p>
            <a:pPr marL="0" indent="0" algn="ctr">
              <a:buNone/>
            </a:pPr>
            <a:r>
              <a:rPr lang="pt-BR" sz="900" b="1" noProof="0" dirty="0">
                <a:solidFill>
                  <a:srgbClr val="1E40AF"/>
                </a:solidFill>
                <a:latin typeface="Calibri" pitchFamily="34" charset="0"/>
                <a:ea typeface="Calibri" pitchFamily="34" charset="-122"/>
                <a:cs typeface="Calibri" pitchFamily="34" charset="-120"/>
              </a:rPr>
              <a:t>O acompanhamento e controle social dos recursos do FUNDEB são essenciais para garantir a qualidade da educação básica pública.</a:t>
            </a:r>
            <a:endParaRPr lang="pt-BR" sz="900" noProof="0" dirty="0"/>
          </a:p>
        </p:txBody>
      </p:sp>
      <p:pic>
        <p:nvPicPr>
          <p:cNvPr id="2" name="Image 3" descr="preencoded.png">
            <a:extLst>
              <a:ext uri="{FF2B5EF4-FFF2-40B4-BE49-F238E27FC236}">
                <a16:creationId xmlns:a16="http://schemas.microsoft.com/office/drawing/2014/main" id="{CF8B21A9-DE19-3019-2D7A-9A3D53C83F84}"/>
              </a:ext>
            </a:extLst>
          </p:cNvPr>
          <p:cNvPicPr>
            <a:picLocks noChangeAspect="1"/>
          </p:cNvPicPr>
          <p:nvPr/>
        </p:nvPicPr>
        <p:blipFill>
          <a:blip r:embed="rId4"/>
          <a:stretch>
            <a:fillRect/>
          </a:stretch>
        </p:blipFill>
        <p:spPr>
          <a:xfrm>
            <a:off x="812499" y="1605955"/>
            <a:ext cx="114300" cy="114300"/>
          </a:xfrm>
          <a:prstGeom prst="rect">
            <a:avLst/>
          </a:prstGeom>
        </p:spPr>
      </p:pic>
      <p:sp>
        <p:nvSpPr>
          <p:cNvPr id="7" name="Text 7">
            <a:extLst>
              <a:ext uri="{FF2B5EF4-FFF2-40B4-BE49-F238E27FC236}">
                <a16:creationId xmlns:a16="http://schemas.microsoft.com/office/drawing/2014/main" id="{43BA0C77-940E-E403-AB23-478A05596448}"/>
              </a:ext>
            </a:extLst>
          </p:cNvPr>
          <p:cNvSpPr/>
          <p:nvPr/>
        </p:nvSpPr>
        <p:spPr>
          <a:xfrm>
            <a:off x="983949" y="1580834"/>
            <a:ext cx="2830967" cy="276999"/>
          </a:xfrm>
          <a:prstGeom prst="rect">
            <a:avLst/>
          </a:prstGeom>
          <a:noFill/>
          <a:ln/>
        </p:spPr>
        <p:txBody>
          <a:bodyPr wrap="square" lIns="0" tIns="0" rIns="0" bIns="0" rtlCol="0" anchor="ctr">
            <a:spAutoFit/>
          </a:bodyPr>
          <a:lstStyle/>
          <a:p>
            <a:pPr marL="0" indent="0" algn="l">
              <a:buNone/>
            </a:pPr>
            <a:r>
              <a:rPr lang="pt-BR" sz="900" noProof="0" dirty="0">
                <a:solidFill>
                  <a:srgbClr val="374151"/>
                </a:solidFill>
                <a:latin typeface="Calibri" pitchFamily="34" charset="0"/>
                <a:ea typeface="Calibri" pitchFamily="34" charset="-122"/>
                <a:cs typeface="Calibri" pitchFamily="34" charset="-120"/>
              </a:rPr>
              <a:t>Consistência entre registros do SIOPE, SIAFE, SIGRH </a:t>
            </a:r>
            <a:r>
              <a:rPr lang="pt-BR" sz="900" dirty="0">
                <a:solidFill>
                  <a:srgbClr val="374151"/>
                </a:solidFill>
                <a:latin typeface="Calibri" pitchFamily="34" charset="0"/>
                <a:ea typeface="Calibri" pitchFamily="34" charset="-122"/>
                <a:cs typeface="Calibri" pitchFamily="34" charset="-120"/>
              </a:rPr>
              <a:t>com os dados dos</a:t>
            </a:r>
            <a:r>
              <a:rPr lang="pt-BR" sz="900" noProof="0" dirty="0">
                <a:solidFill>
                  <a:srgbClr val="374151"/>
                </a:solidFill>
                <a:latin typeface="Calibri" pitchFamily="34" charset="0"/>
                <a:ea typeface="Calibri" pitchFamily="34" charset="-122"/>
                <a:cs typeface="Calibri" pitchFamily="34" charset="-120"/>
              </a:rPr>
              <a:t> extratos bancários.</a:t>
            </a:r>
            <a:endParaRPr lang="pt-BR" sz="900" noProof="0" dirty="0"/>
          </a:p>
        </p:txBody>
      </p:sp>
      <p:sp>
        <p:nvSpPr>
          <p:cNvPr id="48" name="Text 7">
            <a:extLst>
              <a:ext uri="{FF2B5EF4-FFF2-40B4-BE49-F238E27FC236}">
                <a16:creationId xmlns:a16="http://schemas.microsoft.com/office/drawing/2014/main" id="{794BFCE3-FA88-82C2-5AF2-C27E61351013}"/>
              </a:ext>
            </a:extLst>
          </p:cNvPr>
          <p:cNvSpPr/>
          <p:nvPr/>
        </p:nvSpPr>
        <p:spPr>
          <a:xfrm>
            <a:off x="983949" y="1903247"/>
            <a:ext cx="2830967" cy="276999"/>
          </a:xfrm>
          <a:prstGeom prst="rect">
            <a:avLst/>
          </a:prstGeom>
          <a:noFill/>
          <a:ln/>
        </p:spPr>
        <p:txBody>
          <a:bodyPr wrap="square" lIns="0" tIns="0" rIns="0" bIns="0" rtlCol="0" anchor="ctr">
            <a:spAutoFit/>
          </a:bodyPr>
          <a:lstStyle/>
          <a:p>
            <a:r>
              <a:rPr lang="pt-BR" sz="900" dirty="0">
                <a:solidFill>
                  <a:srgbClr val="374151"/>
                </a:solidFill>
                <a:latin typeface="Calibri" pitchFamily="34" charset="0"/>
                <a:ea typeface="Calibri" pitchFamily="34" charset="-122"/>
                <a:cs typeface="Calibri" pitchFamily="34" charset="-120"/>
              </a:rPr>
              <a:t>Aplicação de 84,39% em remuneração dos profissionais (respeitando o mínimo de 70%)</a:t>
            </a:r>
            <a:endParaRPr lang="pt-BR" sz="900" dirty="0"/>
          </a:p>
        </p:txBody>
      </p:sp>
      <p:sp>
        <p:nvSpPr>
          <p:cNvPr id="49" name="Text 8">
            <a:extLst>
              <a:ext uri="{FF2B5EF4-FFF2-40B4-BE49-F238E27FC236}">
                <a16:creationId xmlns:a16="http://schemas.microsoft.com/office/drawing/2014/main" id="{9F4EBEAE-57ED-77CF-E37D-0E9206EA4C93}"/>
              </a:ext>
            </a:extLst>
          </p:cNvPr>
          <p:cNvSpPr/>
          <p:nvPr/>
        </p:nvSpPr>
        <p:spPr>
          <a:xfrm>
            <a:off x="973085" y="2271686"/>
            <a:ext cx="2841831" cy="276999"/>
          </a:xfrm>
          <a:prstGeom prst="rect">
            <a:avLst/>
          </a:prstGeom>
          <a:noFill/>
          <a:ln/>
        </p:spPr>
        <p:txBody>
          <a:bodyPr wrap="square" lIns="0" tIns="0" rIns="0" bIns="0" rtlCol="0" anchor="ctr">
            <a:spAutoFit/>
          </a:bodyPr>
          <a:lstStyle/>
          <a:p>
            <a:r>
              <a:rPr lang="pt-BR" sz="900" dirty="0">
                <a:solidFill>
                  <a:srgbClr val="374151"/>
                </a:solidFill>
                <a:latin typeface="Calibri" pitchFamily="34" charset="0"/>
                <a:ea typeface="Calibri" pitchFamily="34" charset="-122"/>
                <a:cs typeface="Calibri" pitchFamily="34" charset="-120"/>
              </a:rPr>
              <a:t>Aplicação de apenas 3,28% em outras despesas (respeitando o máximo de 30%)</a:t>
            </a:r>
            <a:endParaRPr lang="pt-BR" sz="900" dirty="0"/>
          </a:p>
        </p:txBody>
      </p:sp>
      <p:pic>
        <p:nvPicPr>
          <p:cNvPr id="50" name="Image 9" descr="preencoded.png">
            <a:extLst>
              <a:ext uri="{FF2B5EF4-FFF2-40B4-BE49-F238E27FC236}">
                <a16:creationId xmlns:a16="http://schemas.microsoft.com/office/drawing/2014/main" id="{F7EBB9E6-A19C-5686-A568-1720B4011980}"/>
              </a:ext>
            </a:extLst>
          </p:cNvPr>
          <p:cNvPicPr>
            <a:picLocks noChangeAspect="1"/>
          </p:cNvPicPr>
          <p:nvPr/>
        </p:nvPicPr>
        <p:blipFill>
          <a:blip r:embed="rId6"/>
          <a:stretch>
            <a:fillRect/>
          </a:stretch>
        </p:blipFill>
        <p:spPr>
          <a:xfrm>
            <a:off x="4711163" y="2373815"/>
            <a:ext cx="28575" cy="114300"/>
          </a:xfrm>
          <a:prstGeom prst="rect">
            <a:avLst/>
          </a:prstGeom>
        </p:spPr>
      </p:pic>
      <p:sp>
        <p:nvSpPr>
          <p:cNvPr id="51" name="Text 14">
            <a:extLst>
              <a:ext uri="{FF2B5EF4-FFF2-40B4-BE49-F238E27FC236}">
                <a16:creationId xmlns:a16="http://schemas.microsoft.com/office/drawing/2014/main" id="{5C45B054-7426-F373-9748-3B0EAFEA3D4F}"/>
              </a:ext>
            </a:extLst>
          </p:cNvPr>
          <p:cNvSpPr/>
          <p:nvPr/>
        </p:nvSpPr>
        <p:spPr>
          <a:xfrm>
            <a:off x="4809530" y="2270975"/>
            <a:ext cx="3004035" cy="276999"/>
          </a:xfrm>
          <a:prstGeom prst="rect">
            <a:avLst/>
          </a:prstGeom>
          <a:noFill/>
          <a:ln/>
        </p:spPr>
        <p:txBody>
          <a:bodyPr wrap="square" lIns="0" tIns="0" rIns="0" bIns="0" rtlCol="0" anchor="ctr">
            <a:spAutoFit/>
          </a:bodyPr>
          <a:lstStyle/>
          <a:p>
            <a:pPr marL="0" indent="0" algn="l">
              <a:buNone/>
            </a:pPr>
            <a:r>
              <a:rPr lang="pt-BR" sz="900" dirty="0">
                <a:solidFill>
                  <a:srgbClr val="374151"/>
                </a:solidFill>
                <a:latin typeface="Calibri" pitchFamily="34" charset="0"/>
                <a:ea typeface="Calibri" pitchFamily="34" charset="-122"/>
                <a:cs typeface="Calibri" pitchFamily="34" charset="-120"/>
              </a:rPr>
              <a:t>Possibilidade de Inadequações </a:t>
            </a:r>
            <a:r>
              <a:rPr lang="pt-BR" sz="900" noProof="0" dirty="0">
                <a:solidFill>
                  <a:srgbClr val="374151"/>
                </a:solidFill>
                <a:latin typeface="Calibri" pitchFamily="34" charset="0"/>
                <a:ea typeface="Calibri" pitchFamily="34" charset="-122"/>
                <a:cs typeface="Calibri" pitchFamily="34" charset="-120"/>
              </a:rPr>
              <a:t>nos registros de cargos e lotação de servidores.</a:t>
            </a:r>
            <a:endParaRPr lang="pt-BR" sz="900" noProof="0" dirty="0"/>
          </a:p>
        </p:txBody>
      </p:sp>
      <p:sp>
        <p:nvSpPr>
          <p:cNvPr id="54" name="Text 18">
            <a:extLst>
              <a:ext uri="{FF2B5EF4-FFF2-40B4-BE49-F238E27FC236}">
                <a16:creationId xmlns:a16="http://schemas.microsoft.com/office/drawing/2014/main" id="{0F093B28-4BCD-3CFB-EB36-3AABB18C0668}"/>
              </a:ext>
            </a:extLst>
          </p:cNvPr>
          <p:cNvSpPr/>
          <p:nvPr/>
        </p:nvSpPr>
        <p:spPr>
          <a:xfrm>
            <a:off x="4773670" y="2588439"/>
            <a:ext cx="2996545" cy="276999"/>
          </a:xfrm>
          <a:prstGeom prst="rect">
            <a:avLst/>
          </a:prstGeom>
          <a:noFill/>
          <a:ln/>
        </p:spPr>
        <p:txBody>
          <a:bodyPr wrap="square" lIns="0" tIns="0" rIns="0" bIns="0" rtlCol="0" anchor="ctr">
            <a:spAutoFit/>
          </a:bodyPr>
          <a:lstStyle/>
          <a:p>
            <a:r>
              <a:rPr lang="pt-BR" sz="900" dirty="0">
                <a:solidFill>
                  <a:srgbClr val="374151"/>
                </a:solidFill>
                <a:latin typeface="Calibri" pitchFamily="34" charset="0"/>
                <a:ea typeface="Calibri" pitchFamily="34" charset="-122"/>
                <a:cs typeface="Calibri" pitchFamily="34" charset="-120"/>
              </a:rPr>
              <a:t>Não Aplicabilidade de 12,55% dos recursos do Fundo (Não respeitando o máximo de 10% até o momento)</a:t>
            </a:r>
            <a:endParaRPr lang="pt-BR" sz="900" dirty="0"/>
          </a:p>
        </p:txBody>
      </p:sp>
      <p:pic>
        <p:nvPicPr>
          <p:cNvPr id="55" name="Image 9" descr="preencoded.png">
            <a:extLst>
              <a:ext uri="{FF2B5EF4-FFF2-40B4-BE49-F238E27FC236}">
                <a16:creationId xmlns:a16="http://schemas.microsoft.com/office/drawing/2014/main" id="{12609D0A-EC0C-C8AF-70D8-A021570FC348}"/>
              </a:ext>
            </a:extLst>
          </p:cNvPr>
          <p:cNvPicPr>
            <a:picLocks noChangeAspect="1"/>
          </p:cNvPicPr>
          <p:nvPr/>
        </p:nvPicPr>
        <p:blipFill>
          <a:blip r:embed="rId6"/>
          <a:stretch>
            <a:fillRect/>
          </a:stretch>
        </p:blipFill>
        <p:spPr>
          <a:xfrm>
            <a:off x="4704512" y="2624228"/>
            <a:ext cx="28575" cy="114300"/>
          </a:xfrm>
          <a:prstGeom prst="rect">
            <a:avLst/>
          </a:prstGeom>
        </p:spPr>
      </p:pic>
      <p:pic>
        <p:nvPicPr>
          <p:cNvPr id="56" name="Image 4" descr="preencoded.png">
            <a:extLst>
              <a:ext uri="{FF2B5EF4-FFF2-40B4-BE49-F238E27FC236}">
                <a16:creationId xmlns:a16="http://schemas.microsoft.com/office/drawing/2014/main" id="{7143A4C2-BFAD-267C-A3F2-B0C15F3A1242}"/>
              </a:ext>
            </a:extLst>
          </p:cNvPr>
          <p:cNvPicPr>
            <a:picLocks noChangeAspect="1"/>
          </p:cNvPicPr>
          <p:nvPr/>
        </p:nvPicPr>
        <p:blipFill>
          <a:blip r:embed="rId4"/>
          <a:stretch>
            <a:fillRect/>
          </a:stretch>
        </p:blipFill>
        <p:spPr>
          <a:xfrm>
            <a:off x="805355" y="2686229"/>
            <a:ext cx="114300" cy="114300"/>
          </a:xfrm>
          <a:prstGeom prst="rect">
            <a:avLst/>
          </a:prstGeom>
        </p:spPr>
      </p:pic>
      <p:sp>
        <p:nvSpPr>
          <p:cNvPr id="57" name="Text 8">
            <a:extLst>
              <a:ext uri="{FF2B5EF4-FFF2-40B4-BE49-F238E27FC236}">
                <a16:creationId xmlns:a16="http://schemas.microsoft.com/office/drawing/2014/main" id="{1E1458FA-3841-18EC-D0E0-188856E73AF9}"/>
              </a:ext>
            </a:extLst>
          </p:cNvPr>
          <p:cNvSpPr/>
          <p:nvPr/>
        </p:nvSpPr>
        <p:spPr>
          <a:xfrm>
            <a:off x="976804" y="2661200"/>
            <a:ext cx="2838112" cy="276999"/>
          </a:xfrm>
          <a:prstGeom prst="rect">
            <a:avLst/>
          </a:prstGeom>
          <a:noFill/>
          <a:ln/>
        </p:spPr>
        <p:txBody>
          <a:bodyPr wrap="square" lIns="0" tIns="0" rIns="0" bIns="0" rtlCol="0" anchor="ctr">
            <a:spAutoFit/>
          </a:bodyPr>
          <a:lstStyle/>
          <a:p>
            <a:r>
              <a:rPr lang="pt-BR" sz="900" dirty="0">
                <a:solidFill>
                  <a:srgbClr val="374151"/>
                </a:solidFill>
                <a:latin typeface="Calibri" pitchFamily="34" charset="0"/>
                <a:ea typeface="Calibri" pitchFamily="34" charset="-122"/>
                <a:cs typeface="Calibri" pitchFamily="34" charset="-120"/>
              </a:rPr>
              <a:t>Evolução do quadro de envio do SIOPE. Maior confiabilidade dos dados Financeiros e contábeis ao logo do tempo.</a:t>
            </a:r>
            <a:endParaRPr lang="pt-BR" sz="900" dirty="0"/>
          </a:p>
        </p:txBody>
      </p:sp>
      <p:pic>
        <p:nvPicPr>
          <p:cNvPr id="58" name="Image 3" descr="preencoded.png">
            <a:extLst>
              <a:ext uri="{FF2B5EF4-FFF2-40B4-BE49-F238E27FC236}">
                <a16:creationId xmlns:a16="http://schemas.microsoft.com/office/drawing/2014/main" id="{206C00F1-846E-EA99-F10A-873A69D36EC3}"/>
              </a:ext>
            </a:extLst>
          </p:cNvPr>
          <p:cNvPicPr>
            <a:picLocks noChangeAspect="1"/>
          </p:cNvPicPr>
          <p:nvPr/>
        </p:nvPicPr>
        <p:blipFill>
          <a:blip r:embed="rId4"/>
          <a:stretch>
            <a:fillRect/>
          </a:stretch>
        </p:blipFill>
        <p:spPr>
          <a:xfrm>
            <a:off x="812499" y="3010845"/>
            <a:ext cx="114300" cy="114300"/>
          </a:xfrm>
          <a:prstGeom prst="rect">
            <a:avLst/>
          </a:prstGeom>
        </p:spPr>
      </p:pic>
      <p:sp>
        <p:nvSpPr>
          <p:cNvPr id="59" name="Text 7">
            <a:extLst>
              <a:ext uri="{FF2B5EF4-FFF2-40B4-BE49-F238E27FC236}">
                <a16:creationId xmlns:a16="http://schemas.microsoft.com/office/drawing/2014/main" id="{C06E34DA-3C49-D0C4-82A9-43527A7A9A09}"/>
              </a:ext>
            </a:extLst>
          </p:cNvPr>
          <p:cNvSpPr/>
          <p:nvPr/>
        </p:nvSpPr>
        <p:spPr>
          <a:xfrm>
            <a:off x="983949" y="2981862"/>
            <a:ext cx="2830967" cy="276999"/>
          </a:xfrm>
          <a:prstGeom prst="rect">
            <a:avLst/>
          </a:prstGeom>
          <a:noFill/>
          <a:ln/>
        </p:spPr>
        <p:txBody>
          <a:bodyPr wrap="square" lIns="0" tIns="0" rIns="0" bIns="0" rtlCol="0" anchor="ctr">
            <a:spAutoFit/>
          </a:bodyPr>
          <a:lstStyle/>
          <a:p>
            <a:r>
              <a:rPr lang="pt-BR" sz="900" dirty="0">
                <a:solidFill>
                  <a:srgbClr val="374151"/>
                </a:solidFill>
                <a:latin typeface="Calibri" pitchFamily="34" charset="0"/>
                <a:ea typeface="Calibri" pitchFamily="34" charset="-122"/>
                <a:cs typeface="Calibri" pitchFamily="34" charset="-120"/>
              </a:rPr>
              <a:t>A SEED informou que está adotando medidas corretivas para sanar as pendências e ajustar o sistema SIGRH.</a:t>
            </a:r>
            <a:endParaRPr lang="pt-BR" sz="900" dirty="0"/>
          </a:p>
        </p:txBody>
      </p:sp>
    </p:spTree>
    <p:extLst>
      <p:ext uri="{BB962C8B-B14F-4D97-AF65-F5344CB8AC3E}">
        <p14:creationId xmlns:p14="http://schemas.microsoft.com/office/powerpoint/2010/main" val="4034831550"/>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descr="Pessoa na frente de um laptop&#10;&#10;Descrição gerada automaticamente">
            <a:extLst>
              <a:ext uri="{FF2B5EF4-FFF2-40B4-BE49-F238E27FC236}">
                <a16:creationId xmlns:a16="http://schemas.microsoft.com/office/drawing/2014/main" id="{008B5766-52E6-C4D3-1C21-6AFCB88E33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5" y="-21731"/>
            <a:ext cx="5747812" cy="6219165"/>
          </a:xfrm>
          <a:prstGeom prst="rect">
            <a:avLst/>
          </a:prstGeom>
        </p:spPr>
      </p:pic>
      <p:grpSp>
        <p:nvGrpSpPr>
          <p:cNvPr id="5" name="组合 4"/>
          <p:cNvGrpSpPr/>
          <p:nvPr/>
        </p:nvGrpSpPr>
        <p:grpSpPr>
          <a:xfrm>
            <a:off x="3871924" y="-383540"/>
            <a:ext cx="6922689" cy="8069436"/>
            <a:chOff x="6928" y="-630"/>
            <a:chExt cx="12269" cy="12708"/>
          </a:xfrm>
        </p:grpSpPr>
        <p:sp>
          <p:nvSpPr>
            <p:cNvPr id="20" name="矩形 1"/>
            <p:cNvSpPr/>
            <p:nvPr/>
          </p:nvSpPr>
          <p:spPr>
            <a:xfrm>
              <a:off x="6990" y="-26"/>
              <a:ext cx="12207" cy="10827"/>
            </a:xfrm>
            <a:custGeom>
              <a:avLst/>
              <a:gdLst>
                <a:gd name="connsiteX0" fmla="*/ 0 w 5591151"/>
                <a:gd name="connsiteY0" fmla="*/ 0 h 6858000"/>
                <a:gd name="connsiteX1" fmla="*/ 5591151 w 5591151"/>
                <a:gd name="connsiteY1" fmla="*/ 0 h 6858000"/>
                <a:gd name="connsiteX2" fmla="*/ 5591151 w 5591151"/>
                <a:gd name="connsiteY2" fmla="*/ 6858000 h 6858000"/>
                <a:gd name="connsiteX3" fmla="*/ 0 w 5591151"/>
                <a:gd name="connsiteY3" fmla="*/ 6858000 h 6858000"/>
                <a:gd name="connsiteX4" fmla="*/ 0 w 5591151"/>
                <a:gd name="connsiteY4" fmla="*/ 0 h 6858000"/>
                <a:gd name="connsiteX0-1" fmla="*/ 1783080 w 7374231"/>
                <a:gd name="connsiteY0-2" fmla="*/ 0 h 6873240"/>
                <a:gd name="connsiteX1-3" fmla="*/ 7374231 w 7374231"/>
                <a:gd name="connsiteY1-4" fmla="*/ 0 h 6873240"/>
                <a:gd name="connsiteX2-5" fmla="*/ 7374231 w 7374231"/>
                <a:gd name="connsiteY2-6" fmla="*/ 6858000 h 6873240"/>
                <a:gd name="connsiteX3-7" fmla="*/ 0 w 7374231"/>
                <a:gd name="connsiteY3-8" fmla="*/ 6873240 h 6873240"/>
                <a:gd name="connsiteX4-9" fmla="*/ 1783080 w 7374231"/>
                <a:gd name="connsiteY4-10" fmla="*/ 0 h 6873240"/>
                <a:gd name="connsiteX0-11" fmla="*/ 3370313 w 8961464"/>
                <a:gd name="connsiteY0-12" fmla="*/ 0 h 6858000"/>
                <a:gd name="connsiteX1-13" fmla="*/ 8961464 w 8961464"/>
                <a:gd name="connsiteY1-14" fmla="*/ 0 h 6858000"/>
                <a:gd name="connsiteX2-15" fmla="*/ 8961464 w 8961464"/>
                <a:gd name="connsiteY2-16" fmla="*/ 6858000 h 6858000"/>
                <a:gd name="connsiteX3-17" fmla="*/ 0 w 8961464"/>
                <a:gd name="connsiteY3-18" fmla="*/ 6827520 h 6858000"/>
                <a:gd name="connsiteX4-19" fmla="*/ 3370313 w 8961464"/>
                <a:gd name="connsiteY4-20" fmla="*/ 0 h 6858000"/>
                <a:gd name="connsiteX0-21" fmla="*/ 3468290 w 9059441"/>
                <a:gd name="connsiteY0-22" fmla="*/ 0 h 6858000"/>
                <a:gd name="connsiteX1-23" fmla="*/ 9059441 w 9059441"/>
                <a:gd name="connsiteY1-24" fmla="*/ 0 h 6858000"/>
                <a:gd name="connsiteX2-25" fmla="*/ 9059441 w 9059441"/>
                <a:gd name="connsiteY2-26" fmla="*/ 6858000 h 6858000"/>
                <a:gd name="connsiteX3-27" fmla="*/ 0 w 9059441"/>
                <a:gd name="connsiteY3-28" fmla="*/ 6842760 h 6858000"/>
                <a:gd name="connsiteX4-29" fmla="*/ 3468290 w 9059441"/>
                <a:gd name="connsiteY4-30" fmla="*/ 0 h 6858000"/>
                <a:gd name="connsiteX0-31" fmla="*/ 3484848 w 9075999"/>
                <a:gd name="connsiteY0-32" fmla="*/ 0 h 6868518"/>
                <a:gd name="connsiteX1-33" fmla="*/ 9075999 w 9075999"/>
                <a:gd name="connsiteY1-34" fmla="*/ 0 h 6868518"/>
                <a:gd name="connsiteX2-35" fmla="*/ 9075999 w 9075999"/>
                <a:gd name="connsiteY2-36" fmla="*/ 6858000 h 6868518"/>
                <a:gd name="connsiteX3-37" fmla="*/ 0 w 9075999"/>
                <a:gd name="connsiteY3-38" fmla="*/ 6868518 h 6868518"/>
                <a:gd name="connsiteX4-39" fmla="*/ 3484848 w 9075999"/>
                <a:gd name="connsiteY4-40" fmla="*/ 0 h 6868518"/>
                <a:gd name="connsiteX0-41" fmla="*/ 3392550 w 9075999"/>
                <a:gd name="connsiteY0-42" fmla="*/ 0 h 6868518"/>
                <a:gd name="connsiteX1-43" fmla="*/ 9075999 w 9075999"/>
                <a:gd name="connsiteY1-44" fmla="*/ 0 h 6868518"/>
                <a:gd name="connsiteX2-45" fmla="*/ 9075999 w 9075999"/>
                <a:gd name="connsiteY2-46" fmla="*/ 6858000 h 6868518"/>
                <a:gd name="connsiteX3-47" fmla="*/ 0 w 9075999"/>
                <a:gd name="connsiteY3-48" fmla="*/ 6868518 h 6868518"/>
                <a:gd name="connsiteX4-49" fmla="*/ 3392550 w 9075999"/>
                <a:gd name="connsiteY4-50" fmla="*/ 0 h 6868518"/>
                <a:gd name="connsiteX0-51" fmla="*/ 3244873 w 9075999"/>
                <a:gd name="connsiteY0-52" fmla="*/ 0 h 6868518"/>
                <a:gd name="connsiteX1-53" fmla="*/ 9075999 w 9075999"/>
                <a:gd name="connsiteY1-54" fmla="*/ 0 h 6868518"/>
                <a:gd name="connsiteX2-55" fmla="*/ 9075999 w 9075999"/>
                <a:gd name="connsiteY2-56" fmla="*/ 6858000 h 6868518"/>
                <a:gd name="connsiteX3-57" fmla="*/ 0 w 9075999"/>
                <a:gd name="connsiteY3-58" fmla="*/ 6868518 h 6868518"/>
                <a:gd name="connsiteX4-59" fmla="*/ 3244873 w 9075999"/>
                <a:gd name="connsiteY4-60" fmla="*/ 0 h 686851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9075999" h="6868518">
                  <a:moveTo>
                    <a:pt x="3244873" y="0"/>
                  </a:moveTo>
                  <a:lnTo>
                    <a:pt x="9075999" y="0"/>
                  </a:lnTo>
                  <a:lnTo>
                    <a:pt x="9075999" y="6858000"/>
                  </a:lnTo>
                  <a:lnTo>
                    <a:pt x="0" y="6868518"/>
                  </a:lnTo>
                  <a:lnTo>
                    <a:pt x="324487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1" name="矩形 19"/>
            <p:cNvSpPr/>
            <p:nvPr/>
          </p:nvSpPr>
          <p:spPr>
            <a:xfrm rot="12283493" flipH="1">
              <a:off x="6928" y="5068"/>
              <a:ext cx="1724" cy="7010"/>
            </a:xfrm>
            <a:custGeom>
              <a:avLst/>
              <a:gdLst>
                <a:gd name="connsiteX0" fmla="*/ 0 w 1080120"/>
                <a:gd name="connsiteY0" fmla="*/ 0 h 4908462"/>
                <a:gd name="connsiteX1" fmla="*/ 1080120 w 1080120"/>
                <a:gd name="connsiteY1" fmla="*/ 0 h 4908462"/>
                <a:gd name="connsiteX2" fmla="*/ 1080120 w 1080120"/>
                <a:gd name="connsiteY2" fmla="*/ 4908462 h 4908462"/>
                <a:gd name="connsiteX3" fmla="*/ 0 w 1080120"/>
                <a:gd name="connsiteY3" fmla="*/ 4908462 h 4908462"/>
                <a:gd name="connsiteX4" fmla="*/ 0 w 1080120"/>
                <a:gd name="connsiteY4" fmla="*/ 0 h 4908462"/>
                <a:gd name="connsiteX0-1" fmla="*/ 0 w 1086762"/>
                <a:gd name="connsiteY0-2" fmla="*/ 428885 h 4908462"/>
                <a:gd name="connsiteX1-3" fmla="*/ 1086762 w 1086762"/>
                <a:gd name="connsiteY1-4" fmla="*/ 0 h 4908462"/>
                <a:gd name="connsiteX2-5" fmla="*/ 1086762 w 1086762"/>
                <a:gd name="connsiteY2-6" fmla="*/ 4908462 h 4908462"/>
                <a:gd name="connsiteX3-7" fmla="*/ 6642 w 1086762"/>
                <a:gd name="connsiteY3-8" fmla="*/ 4908462 h 4908462"/>
                <a:gd name="connsiteX4-9" fmla="*/ 0 w 1086762"/>
                <a:gd name="connsiteY4-10" fmla="*/ 428885 h 4908462"/>
                <a:gd name="connsiteX0-11" fmla="*/ 0 w 1089940"/>
                <a:gd name="connsiteY0-12" fmla="*/ 0 h 4479577"/>
                <a:gd name="connsiteX1-13" fmla="*/ 1089940 w 1089940"/>
                <a:gd name="connsiteY1-14" fmla="*/ 826801 h 4479577"/>
                <a:gd name="connsiteX2-15" fmla="*/ 1086762 w 1089940"/>
                <a:gd name="connsiteY2-16" fmla="*/ 4479577 h 4479577"/>
                <a:gd name="connsiteX3-17" fmla="*/ 6642 w 1089940"/>
                <a:gd name="connsiteY3-18" fmla="*/ 4479577 h 4479577"/>
                <a:gd name="connsiteX4-19" fmla="*/ 0 w 1089940"/>
                <a:gd name="connsiteY4-20" fmla="*/ 0 h 4479577"/>
                <a:gd name="connsiteX0-21" fmla="*/ 0 w 1095020"/>
                <a:gd name="connsiteY0-22" fmla="*/ 0 h 4451231"/>
                <a:gd name="connsiteX1-23" fmla="*/ 1095020 w 1095020"/>
                <a:gd name="connsiteY1-24" fmla="*/ 798455 h 4451231"/>
                <a:gd name="connsiteX2-25" fmla="*/ 1091842 w 1095020"/>
                <a:gd name="connsiteY2-26" fmla="*/ 4451231 h 4451231"/>
                <a:gd name="connsiteX3-27" fmla="*/ 11722 w 1095020"/>
                <a:gd name="connsiteY3-28" fmla="*/ 4451231 h 4451231"/>
                <a:gd name="connsiteX4-29" fmla="*/ 0 w 1095020"/>
                <a:gd name="connsiteY4-30" fmla="*/ 0 h 44512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95020" h="4451231">
                  <a:moveTo>
                    <a:pt x="0" y="0"/>
                  </a:moveTo>
                  <a:lnTo>
                    <a:pt x="1095020" y="798455"/>
                  </a:lnTo>
                  <a:cubicBezTo>
                    <a:pt x="1093961" y="2016047"/>
                    <a:pt x="1092901" y="3233639"/>
                    <a:pt x="1091842" y="4451231"/>
                  </a:cubicBezTo>
                  <a:lnTo>
                    <a:pt x="11722" y="4451231"/>
                  </a:lnTo>
                  <a:cubicBezTo>
                    <a:pt x="7815" y="2967487"/>
                    <a:pt x="3907" y="1483744"/>
                    <a:pt x="0" y="0"/>
                  </a:cubicBezTo>
                  <a:close/>
                </a:path>
              </a:pathLst>
            </a:custGeom>
            <a:solidFill>
              <a:srgbClr val="1988F5">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23" name="矩形 2"/>
            <p:cNvSpPr/>
            <p:nvPr/>
          </p:nvSpPr>
          <p:spPr>
            <a:xfrm rot="1210606">
              <a:off x="8435" y="-630"/>
              <a:ext cx="1704" cy="7614"/>
            </a:xfrm>
            <a:custGeom>
              <a:avLst/>
              <a:gdLst>
                <a:gd name="connsiteX0" fmla="*/ 0 w 1080120"/>
                <a:gd name="connsiteY0" fmla="*/ 0 h 5749572"/>
                <a:gd name="connsiteX1" fmla="*/ 1080120 w 1080120"/>
                <a:gd name="connsiteY1" fmla="*/ 0 h 5749572"/>
                <a:gd name="connsiteX2" fmla="*/ 1080120 w 1080120"/>
                <a:gd name="connsiteY2" fmla="*/ 5749572 h 5749572"/>
                <a:gd name="connsiteX3" fmla="*/ 0 w 1080120"/>
                <a:gd name="connsiteY3" fmla="*/ 5749572 h 5749572"/>
                <a:gd name="connsiteX4" fmla="*/ 0 w 1080120"/>
                <a:gd name="connsiteY4" fmla="*/ 0 h 5749572"/>
                <a:gd name="connsiteX0-1" fmla="*/ 0 w 1080120"/>
                <a:gd name="connsiteY0-2" fmla="*/ 0 h 6404054"/>
                <a:gd name="connsiteX1-3" fmla="*/ 1080120 w 1080120"/>
                <a:gd name="connsiteY1-4" fmla="*/ 0 h 6404054"/>
                <a:gd name="connsiteX2-5" fmla="*/ 1062305 w 1080120"/>
                <a:gd name="connsiteY2-6" fmla="*/ 6404054 h 6404054"/>
                <a:gd name="connsiteX3-7" fmla="*/ 0 w 1080120"/>
                <a:gd name="connsiteY3-8" fmla="*/ 5749572 h 6404054"/>
                <a:gd name="connsiteX4-9" fmla="*/ 0 w 1080120"/>
                <a:gd name="connsiteY4-10" fmla="*/ 0 h 6404054"/>
                <a:gd name="connsiteX0-11" fmla="*/ 0 w 1086693"/>
                <a:gd name="connsiteY0-12" fmla="*/ 1480384 h 6404054"/>
                <a:gd name="connsiteX1-13" fmla="*/ 1086693 w 1086693"/>
                <a:gd name="connsiteY1-14" fmla="*/ 0 h 6404054"/>
                <a:gd name="connsiteX2-15" fmla="*/ 1068878 w 1086693"/>
                <a:gd name="connsiteY2-16" fmla="*/ 6404054 h 6404054"/>
                <a:gd name="connsiteX3-17" fmla="*/ 6573 w 1086693"/>
                <a:gd name="connsiteY3-18" fmla="*/ 5749572 h 6404054"/>
                <a:gd name="connsiteX4-19" fmla="*/ 0 w 1086693"/>
                <a:gd name="connsiteY4-20" fmla="*/ 1480384 h 6404054"/>
                <a:gd name="connsiteX0-21" fmla="*/ 0 w 1082330"/>
                <a:gd name="connsiteY0-22" fmla="*/ 422109 h 5345779"/>
                <a:gd name="connsiteX1-23" fmla="*/ 1082330 w 1082330"/>
                <a:gd name="connsiteY1-24" fmla="*/ 0 h 5345779"/>
                <a:gd name="connsiteX2-25" fmla="*/ 1068878 w 1082330"/>
                <a:gd name="connsiteY2-26" fmla="*/ 5345779 h 5345779"/>
                <a:gd name="connsiteX3-27" fmla="*/ 6573 w 1082330"/>
                <a:gd name="connsiteY3-28" fmla="*/ 4691297 h 5345779"/>
                <a:gd name="connsiteX4-29" fmla="*/ 0 w 1082330"/>
                <a:gd name="connsiteY4-30" fmla="*/ 422109 h 534577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82330" h="5345779">
                  <a:moveTo>
                    <a:pt x="0" y="422109"/>
                  </a:moveTo>
                  <a:lnTo>
                    <a:pt x="1082330" y="0"/>
                  </a:lnTo>
                  <a:cubicBezTo>
                    <a:pt x="1076392" y="2134685"/>
                    <a:pt x="1074816" y="3211094"/>
                    <a:pt x="1068878" y="5345779"/>
                  </a:cubicBezTo>
                  <a:lnTo>
                    <a:pt x="6573" y="4691297"/>
                  </a:lnTo>
                  <a:lnTo>
                    <a:pt x="0" y="422109"/>
                  </a:lnTo>
                  <a:close/>
                </a:path>
              </a:pathLst>
            </a:cu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cxnSp>
          <p:nvCxnSpPr>
            <p:cNvPr id="3" name="直接连接符 2"/>
            <p:cNvCxnSpPr/>
            <p:nvPr/>
          </p:nvCxnSpPr>
          <p:spPr>
            <a:xfrm flipV="1">
              <a:off x="9441" y="-47"/>
              <a:ext cx="2174" cy="5373"/>
            </a:xfrm>
            <a:prstGeom prst="line">
              <a:avLst/>
            </a:prstGeom>
            <a:ln>
              <a:solidFill>
                <a:srgbClr val="0973DD"/>
              </a:solidFill>
            </a:ln>
          </p:spPr>
          <p:style>
            <a:lnRef idx="1">
              <a:schemeClr val="accent1"/>
            </a:lnRef>
            <a:fillRef idx="0">
              <a:schemeClr val="accent1"/>
            </a:fillRef>
            <a:effectRef idx="0">
              <a:schemeClr val="accent1"/>
            </a:effectRef>
            <a:fontRef idx="minor">
              <a:schemeClr val="tx1"/>
            </a:fontRef>
          </p:style>
        </p:cxnSp>
      </p:grpSp>
      <p:sp>
        <p:nvSpPr>
          <p:cNvPr id="40" name="TextBox 59"/>
          <p:cNvSpPr>
            <a:spLocks noChangeArrowheads="1"/>
          </p:cNvSpPr>
          <p:nvPr/>
        </p:nvSpPr>
        <p:spPr bwMode="auto">
          <a:xfrm flipH="1">
            <a:off x="5508285" y="5213342"/>
            <a:ext cx="5678170" cy="74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normAutofit fontScale="77500" lnSpcReduction="20000"/>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a:r>
              <a:rPr lang="pt-PT" altLang="pt-PT" sz="4300" b="1" dirty="0">
                <a:solidFill>
                  <a:srgbClr val="0973DD"/>
                </a:solidFill>
                <a:latin typeface="Montserrat"/>
                <a:ea typeface="Montserrat"/>
                <a:cs typeface="+mn-ea"/>
                <a:sym typeface="Source Han Serif SC" panose="02020700000000000000" pitchFamily="18" charset="-122"/>
              </a:rPr>
              <a:t>Obrigado pala atenção!</a:t>
            </a:r>
          </a:p>
        </p:txBody>
      </p:sp>
      <p:sp>
        <p:nvSpPr>
          <p:cNvPr id="6" name="直角三角形 5"/>
          <p:cNvSpPr/>
          <p:nvPr/>
        </p:nvSpPr>
        <p:spPr>
          <a:xfrm>
            <a:off x="-37147" y="5213342"/>
            <a:ext cx="8010495" cy="1661804"/>
          </a:xfrm>
          <a:prstGeom prst="rtTriangle">
            <a:avLst/>
          </a:prstGeom>
          <a:solidFill>
            <a:srgbClr val="0973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sp>
        <p:nvSpPr>
          <p:cNvPr id="54" name="直角三角形 53"/>
          <p:cNvSpPr/>
          <p:nvPr/>
        </p:nvSpPr>
        <p:spPr>
          <a:xfrm flipH="1">
            <a:off x="24765" y="5486400"/>
            <a:ext cx="12167235" cy="1371600"/>
          </a:xfrm>
          <a:prstGeom prst="rtTriangle">
            <a:avLst/>
          </a:prstGeom>
          <a:solidFill>
            <a:srgbClr val="429DF7">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Source Han Serif SC" panose="02020700000000000000" pitchFamily="18" charset="-122"/>
              <a:ea typeface="Source Han Serif SC" panose="02020700000000000000" pitchFamily="18" charset="-122"/>
              <a:cs typeface="+mn-ea"/>
              <a:sym typeface="Source Han Serif SC" panose="02020700000000000000" pitchFamily="18" charset="-122"/>
            </a:endParaRPr>
          </a:p>
        </p:txBody>
      </p:sp>
      <p:pic>
        <p:nvPicPr>
          <p:cNvPr id="2" name="Google Shape;136;p13">
            <a:extLst>
              <a:ext uri="{FF2B5EF4-FFF2-40B4-BE49-F238E27FC236}">
                <a16:creationId xmlns:a16="http://schemas.microsoft.com/office/drawing/2014/main" id="{ABAE15A9-7790-B80F-371E-3546C56CD62C}"/>
              </a:ext>
            </a:extLst>
          </p:cNvPr>
          <p:cNvPicPr preferRelativeResize="0"/>
          <p:nvPr/>
        </p:nvPicPr>
        <p:blipFill>
          <a:blip r:embed="rId4">
            <a:alphaModFix/>
          </a:blip>
          <a:stretch>
            <a:fillRect/>
          </a:stretch>
        </p:blipFill>
        <p:spPr>
          <a:xfrm>
            <a:off x="7785853" y="53745"/>
            <a:ext cx="2645427" cy="790401"/>
          </a:xfrm>
          <a:prstGeom prst="rect">
            <a:avLst/>
          </a:prstGeom>
          <a:noFill/>
          <a:ln>
            <a:noFill/>
          </a:ln>
        </p:spPr>
      </p:pic>
      <p:sp>
        <p:nvSpPr>
          <p:cNvPr id="4" name="Google Shape;350;p44">
            <a:extLst>
              <a:ext uri="{FF2B5EF4-FFF2-40B4-BE49-F238E27FC236}">
                <a16:creationId xmlns:a16="http://schemas.microsoft.com/office/drawing/2014/main" id="{3621F2CC-75B0-A0A3-6303-8BB78EE2D3E3}"/>
              </a:ext>
            </a:extLst>
          </p:cNvPr>
          <p:cNvSpPr txBox="1">
            <a:spLocks/>
          </p:cNvSpPr>
          <p:nvPr/>
        </p:nvSpPr>
        <p:spPr>
          <a:xfrm>
            <a:off x="6096000" y="897898"/>
            <a:ext cx="5910781" cy="4298297"/>
          </a:xfrm>
          <a:prstGeom prst="rect">
            <a:avLst/>
          </a:prstGeom>
        </p:spPr>
        <p:txBody>
          <a:bodyPr spcFirstLastPara="1" wrap="square" lIns="91425" tIns="91425" rIns="91425" bIns="91425" anchor="t" anchorCtr="0">
            <a:normAutofit fontScale="92500" lnSpcReduction="10000"/>
          </a:bodyPr>
          <a:lstStyle>
            <a:lvl1pPr marL="228600" indent="-228600" algn="l" defTabSz="914400" rtl="0" eaLnBrk="1" fontAlgn="auto" latinLnBrk="0" hangingPunct="1">
              <a:lnSpc>
                <a:spcPct val="130000"/>
              </a:lnSpc>
              <a:spcBef>
                <a:spcPct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ct val="0"/>
              </a:spcBef>
              <a:spcAft>
                <a:spcPts val="600"/>
              </a:spcAft>
              <a:buFont typeface="Arial" panose="020B0604020202020204" pitchFamily="34" charset="0"/>
              <a:buChar char="●"/>
              <a:tabLst>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ct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ct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ct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spcAft>
                <a:spcPts val="0"/>
              </a:spcAft>
              <a:buFont typeface="Arial" panose="020B0604020202020204" pitchFamily="34" charset="0"/>
              <a:buNone/>
            </a:pPr>
            <a:r>
              <a:rPr lang="pt-BR" dirty="0"/>
              <a:t>	Considerações quanto ao tipo de decisão:</a:t>
            </a:r>
          </a:p>
          <a:p>
            <a:pPr marL="457200" lvl="0" indent="-311150" algn="just" rtl="0">
              <a:spcBef>
                <a:spcPts val="1200"/>
              </a:spcBef>
              <a:spcAft>
                <a:spcPts val="0"/>
              </a:spcAft>
              <a:buSzPts val="1300"/>
              <a:buChar char="●"/>
            </a:pPr>
            <a:r>
              <a:rPr lang="pt-BR" b="1" dirty="0">
                <a:highlight>
                  <a:srgbClr val="FF9900"/>
                </a:highlight>
              </a:rPr>
              <a:t>Aprovação</a:t>
            </a:r>
            <a:r>
              <a:rPr lang="pt-BR" dirty="0">
                <a:highlight>
                  <a:srgbClr val="0000FF"/>
                </a:highlight>
              </a:rPr>
              <a:t>:</a:t>
            </a:r>
            <a:r>
              <a:rPr lang="pt-BR" dirty="0"/>
              <a:t> Quando não há irregularidades ou erros dentre as informações, concluindo-se a plena conformidade/veracidade das informações.</a:t>
            </a:r>
          </a:p>
          <a:p>
            <a:pPr marL="457200" lvl="0" indent="-311150" algn="just" rtl="0">
              <a:spcBef>
                <a:spcPts val="0"/>
              </a:spcBef>
              <a:spcAft>
                <a:spcPts val="0"/>
              </a:spcAft>
              <a:buSzPts val="1300"/>
              <a:buChar char="●"/>
            </a:pPr>
            <a:r>
              <a:rPr lang="pt-BR" b="1" dirty="0">
                <a:highlight>
                  <a:srgbClr val="FF9900"/>
                </a:highlight>
              </a:rPr>
              <a:t>Aprovação com ressalva</a:t>
            </a:r>
            <a:r>
              <a:rPr lang="pt-BR" dirty="0">
                <a:highlight>
                  <a:srgbClr val="0000FF"/>
                </a:highlight>
              </a:rPr>
              <a:t>:</a:t>
            </a:r>
            <a:r>
              <a:rPr lang="pt-BR" dirty="0"/>
              <a:t> Quando são detectadas irregularidades ou erros dentre as informações que não provoquem danos ao erário.</a:t>
            </a:r>
          </a:p>
          <a:p>
            <a:pPr marL="457200" lvl="0" indent="-311150" algn="just" rtl="0">
              <a:spcBef>
                <a:spcPts val="0"/>
              </a:spcBef>
              <a:spcAft>
                <a:spcPts val="0"/>
              </a:spcAft>
              <a:buSzPts val="1300"/>
              <a:buChar char="●"/>
            </a:pPr>
            <a:r>
              <a:rPr lang="pt-BR" b="1" dirty="0">
                <a:highlight>
                  <a:srgbClr val="FF9900"/>
                </a:highlight>
              </a:rPr>
              <a:t>Reprovação</a:t>
            </a:r>
            <a:r>
              <a:rPr lang="pt-BR" dirty="0">
                <a:highlight>
                  <a:srgbClr val="0000FF"/>
                </a:highlight>
              </a:rPr>
              <a:t>:</a:t>
            </a:r>
            <a:r>
              <a:rPr lang="pt-BR" dirty="0"/>
              <a:t> Quando são detectadas irregularidades ou erros dentre as informações que provoquem danos ao erário.</a:t>
            </a:r>
          </a:p>
        </p:txBody>
      </p:sp>
    </p:spTree>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D82EBD3D-98B7-C262-5DF2-C54D4A9A2E73}"/>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D787C62B-3524-3F36-283A-00531A6D094C}"/>
              </a:ext>
            </a:extLst>
          </p:cNvPr>
          <p:cNvSpPr/>
          <p:nvPr/>
        </p:nvSpPr>
        <p:spPr>
          <a:xfrm>
            <a:off x="457200" y="171450"/>
            <a:ext cx="8301038" cy="428625"/>
          </a:xfrm>
          <a:prstGeom prst="rect">
            <a:avLst/>
          </a:prstGeom>
          <a:noFill/>
          <a:ln/>
        </p:spPr>
        <p:txBody>
          <a:bodyPr wrap="square" lIns="0" tIns="0" rIns="0" bIns="0" rtlCol="0" anchor="ctr">
            <a:spAutoFit/>
          </a:bodyPr>
          <a:lstStyle/>
          <a:p>
            <a:pPr marL="0" indent="0">
              <a:buNone/>
            </a:pPr>
            <a:r>
              <a:rPr lang="pt-BR" sz="2250" b="1" noProof="0" dirty="0">
                <a:solidFill>
                  <a:srgbClr val="1E40AF"/>
                </a:solidFill>
                <a:latin typeface="Calibri" pitchFamily="34" charset="0"/>
                <a:ea typeface="Calibri" pitchFamily="34" charset="-122"/>
                <a:cs typeface="Calibri" pitchFamily="34" charset="-120"/>
              </a:rPr>
              <a:t>Panorama Financeiro Geral</a:t>
            </a:r>
            <a:endParaRPr lang="pt-BR" sz="2250" noProof="0" dirty="0"/>
          </a:p>
        </p:txBody>
      </p:sp>
      <p:sp>
        <p:nvSpPr>
          <p:cNvPr id="19" name="Shape 0">
            <a:extLst>
              <a:ext uri="{FF2B5EF4-FFF2-40B4-BE49-F238E27FC236}">
                <a16:creationId xmlns:a16="http://schemas.microsoft.com/office/drawing/2014/main" id="{496E7588-4BAB-17A2-47DF-FE09341BEFC6}"/>
              </a:ext>
            </a:extLst>
          </p:cNvPr>
          <p:cNvSpPr/>
          <p:nvPr/>
        </p:nvSpPr>
        <p:spPr>
          <a:xfrm>
            <a:off x="10891587" y="-685801"/>
            <a:ext cx="2143125" cy="2143125"/>
          </a:xfrm>
          <a:prstGeom prst="ellipse">
            <a:avLst/>
          </a:prstGeom>
          <a:solidFill>
            <a:srgbClr val="3B82F6">
              <a:alpha val="5000"/>
            </a:srgbClr>
          </a:solidFill>
          <a:ln/>
        </p:spPr>
        <p:txBody>
          <a:bodyPr/>
          <a:lstStyle/>
          <a:p>
            <a:endParaRPr lang="pt-BR" noProof="0" dirty="0"/>
          </a:p>
        </p:txBody>
      </p:sp>
      <p:sp>
        <p:nvSpPr>
          <p:cNvPr id="44" name="Shape 1">
            <a:extLst>
              <a:ext uri="{FF2B5EF4-FFF2-40B4-BE49-F238E27FC236}">
                <a16:creationId xmlns:a16="http://schemas.microsoft.com/office/drawing/2014/main" id="{7739019B-E199-8E69-8F16-21B6AF169920}"/>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pic>
        <p:nvPicPr>
          <p:cNvPr id="5" name="Imagem 4" descr="Interface gráfica do usuário, Aplicativo&#10;&#10;O conteúdo gerado por IA pode estar incorreto.">
            <a:extLst>
              <a:ext uri="{FF2B5EF4-FFF2-40B4-BE49-F238E27FC236}">
                <a16:creationId xmlns:a16="http://schemas.microsoft.com/office/drawing/2014/main" id="{26CA5B26-9321-BA22-0708-3FC6BD0E6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81050"/>
            <a:ext cx="11430000" cy="5905500"/>
          </a:xfrm>
          <a:prstGeom prst="rect">
            <a:avLst/>
          </a:prstGeom>
        </p:spPr>
      </p:pic>
      <p:pic>
        <p:nvPicPr>
          <p:cNvPr id="2" name="Image 3" descr="preencoded.png">
            <a:extLst>
              <a:ext uri="{FF2B5EF4-FFF2-40B4-BE49-F238E27FC236}">
                <a16:creationId xmlns:a16="http://schemas.microsoft.com/office/drawing/2014/main" id="{68D5D7CB-5254-1251-81F6-BD80ED350184}"/>
              </a:ext>
            </a:extLst>
          </p:cNvPr>
          <p:cNvPicPr>
            <a:picLocks noChangeAspect="1"/>
          </p:cNvPicPr>
          <p:nvPr/>
        </p:nvPicPr>
        <p:blipFill>
          <a:blip r:embed="rId3"/>
          <a:stretch>
            <a:fillRect/>
          </a:stretch>
        </p:blipFill>
        <p:spPr>
          <a:xfrm>
            <a:off x="381000" y="600075"/>
            <a:ext cx="142875" cy="142875"/>
          </a:xfrm>
          <a:prstGeom prst="rect">
            <a:avLst/>
          </a:prstGeom>
        </p:spPr>
      </p:pic>
      <p:sp>
        <p:nvSpPr>
          <p:cNvPr id="3" name="Text 21">
            <a:extLst>
              <a:ext uri="{FF2B5EF4-FFF2-40B4-BE49-F238E27FC236}">
                <a16:creationId xmlns:a16="http://schemas.microsoft.com/office/drawing/2014/main" id="{31B8B3BB-EE70-9142-1D8D-DCB2F29BE7BD}"/>
              </a:ext>
            </a:extLst>
          </p:cNvPr>
          <p:cNvSpPr/>
          <p:nvPr/>
        </p:nvSpPr>
        <p:spPr>
          <a:xfrm>
            <a:off x="581025" y="602811"/>
            <a:ext cx="5091112"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Detalhamento da </a:t>
            </a:r>
            <a:r>
              <a:rPr lang="pt-BR" sz="1125" b="1" dirty="0">
                <a:solidFill>
                  <a:srgbClr val="1D4ED8"/>
                </a:solidFill>
                <a:latin typeface="Calibri" pitchFamily="34" charset="0"/>
                <a:ea typeface="Calibri" pitchFamily="34" charset="-122"/>
                <a:cs typeface="Calibri" pitchFamily="34" charset="-120"/>
              </a:rPr>
              <a:t>Movimentação Financeira (Extratos Bancários)</a:t>
            </a:r>
            <a:endParaRPr lang="pt-BR" sz="1125" noProof="0" dirty="0"/>
          </a:p>
        </p:txBody>
      </p:sp>
    </p:spTree>
    <p:extLst>
      <p:ext uri="{BB962C8B-B14F-4D97-AF65-F5344CB8AC3E}">
        <p14:creationId xmlns:p14="http://schemas.microsoft.com/office/powerpoint/2010/main" val="402410183"/>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92A77623-7684-E42A-9983-D5F32008582F}"/>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141AB07C-5ADE-1FB6-D7FD-B1BE335F7942}"/>
              </a:ext>
            </a:extLst>
          </p:cNvPr>
          <p:cNvSpPr/>
          <p:nvPr/>
        </p:nvSpPr>
        <p:spPr>
          <a:xfrm>
            <a:off x="457200" y="171450"/>
            <a:ext cx="8301038" cy="428625"/>
          </a:xfrm>
          <a:prstGeom prst="rect">
            <a:avLst/>
          </a:prstGeom>
          <a:noFill/>
          <a:ln/>
        </p:spPr>
        <p:txBody>
          <a:bodyPr wrap="square" lIns="0" tIns="0" rIns="0" bIns="0" rtlCol="0" anchor="ctr">
            <a:spAutoFit/>
          </a:bodyPr>
          <a:lstStyle/>
          <a:p>
            <a:pPr marL="0" indent="0">
              <a:buNone/>
            </a:pPr>
            <a:r>
              <a:rPr lang="pt-BR" sz="2250" b="1" noProof="0" dirty="0">
                <a:solidFill>
                  <a:srgbClr val="1E40AF"/>
                </a:solidFill>
                <a:latin typeface="Calibri" pitchFamily="34" charset="0"/>
                <a:ea typeface="Calibri" pitchFamily="34" charset="-122"/>
                <a:cs typeface="Calibri" pitchFamily="34" charset="-120"/>
              </a:rPr>
              <a:t>Panorama Financeiro Geral</a:t>
            </a:r>
            <a:endParaRPr lang="pt-BR" sz="2250" noProof="0" dirty="0"/>
          </a:p>
        </p:txBody>
      </p:sp>
      <p:sp>
        <p:nvSpPr>
          <p:cNvPr id="11" name="Shape 3">
            <a:extLst>
              <a:ext uri="{FF2B5EF4-FFF2-40B4-BE49-F238E27FC236}">
                <a16:creationId xmlns:a16="http://schemas.microsoft.com/office/drawing/2014/main" id="{F56E1492-AC4B-90CF-B655-D635A2DA6089}"/>
              </a:ext>
            </a:extLst>
          </p:cNvPr>
          <p:cNvSpPr/>
          <p:nvPr/>
        </p:nvSpPr>
        <p:spPr>
          <a:xfrm>
            <a:off x="242103" y="789676"/>
            <a:ext cx="11338346" cy="1668653"/>
          </a:xfrm>
          <a:prstGeom prst="rect">
            <a:avLst/>
          </a:prstGeom>
          <a:solidFill>
            <a:srgbClr val="FFFFFF"/>
          </a:solidFill>
          <a:ln/>
        </p:spPr>
        <p:txBody>
          <a:bodyPr/>
          <a:lstStyle/>
          <a:p>
            <a:endParaRPr lang="pt-BR" noProof="0" dirty="0">
              <a:solidFill>
                <a:srgbClr val="1E40AF"/>
              </a:solidFill>
            </a:endParaRPr>
          </a:p>
        </p:txBody>
      </p:sp>
      <p:pic>
        <p:nvPicPr>
          <p:cNvPr id="12" name="Image 1" descr="preencoded.png">
            <a:extLst>
              <a:ext uri="{FF2B5EF4-FFF2-40B4-BE49-F238E27FC236}">
                <a16:creationId xmlns:a16="http://schemas.microsoft.com/office/drawing/2014/main" id="{3EF4AD5D-B29F-5689-DC31-1A71E197A8B7}"/>
              </a:ext>
            </a:extLst>
          </p:cNvPr>
          <p:cNvPicPr>
            <a:picLocks noChangeAspect="1"/>
          </p:cNvPicPr>
          <p:nvPr/>
        </p:nvPicPr>
        <p:blipFill>
          <a:blip r:embed="rId2"/>
          <a:stretch>
            <a:fillRect/>
          </a:stretch>
        </p:blipFill>
        <p:spPr>
          <a:xfrm>
            <a:off x="677035" y="851861"/>
            <a:ext cx="160734" cy="118028"/>
          </a:xfrm>
          <a:prstGeom prst="rect">
            <a:avLst/>
          </a:prstGeom>
        </p:spPr>
      </p:pic>
      <p:sp>
        <p:nvSpPr>
          <p:cNvPr id="13" name="Text 4">
            <a:extLst>
              <a:ext uri="{FF2B5EF4-FFF2-40B4-BE49-F238E27FC236}">
                <a16:creationId xmlns:a16="http://schemas.microsoft.com/office/drawing/2014/main" id="{342F4852-F47D-A674-792C-920F616AECEF}"/>
              </a:ext>
            </a:extLst>
          </p:cNvPr>
          <p:cNvSpPr/>
          <p:nvPr/>
        </p:nvSpPr>
        <p:spPr>
          <a:xfrm>
            <a:off x="903684" y="824287"/>
            <a:ext cx="3744516"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Arial" panose="020B0604020202020204" pitchFamily="34" charset="0"/>
                <a:ea typeface="Calibri" pitchFamily="34" charset="-122"/>
                <a:cs typeface="Arial" panose="020B0604020202020204" pitchFamily="34" charset="0"/>
              </a:rPr>
              <a:t>Movimentação Financeira (Extratos)</a:t>
            </a:r>
            <a:endParaRPr lang="pt-BR" sz="1125" noProof="0" dirty="0">
              <a:latin typeface="Arial" panose="020B0604020202020204" pitchFamily="34" charset="0"/>
              <a:cs typeface="Arial" panose="020B0604020202020204" pitchFamily="34" charset="0"/>
            </a:endParaRPr>
          </a:p>
        </p:txBody>
      </p:sp>
      <p:sp>
        <p:nvSpPr>
          <p:cNvPr id="19" name="Shape 0">
            <a:extLst>
              <a:ext uri="{FF2B5EF4-FFF2-40B4-BE49-F238E27FC236}">
                <a16:creationId xmlns:a16="http://schemas.microsoft.com/office/drawing/2014/main" id="{D82452ED-3990-7834-2815-C42BB31510AB}"/>
              </a:ext>
            </a:extLst>
          </p:cNvPr>
          <p:cNvSpPr/>
          <p:nvPr/>
        </p:nvSpPr>
        <p:spPr>
          <a:xfrm>
            <a:off x="10891587" y="-685801"/>
            <a:ext cx="2143125" cy="2143125"/>
          </a:xfrm>
          <a:prstGeom prst="ellipse">
            <a:avLst/>
          </a:prstGeom>
          <a:solidFill>
            <a:srgbClr val="3B82F6">
              <a:alpha val="5000"/>
            </a:srgbClr>
          </a:solidFill>
          <a:ln/>
        </p:spPr>
        <p:txBody>
          <a:bodyPr/>
          <a:lstStyle/>
          <a:p>
            <a:endParaRPr lang="pt-BR" noProof="0" dirty="0"/>
          </a:p>
        </p:txBody>
      </p:sp>
      <p:pic>
        <p:nvPicPr>
          <p:cNvPr id="6" name="Imagem 5" descr="Gráfico, Gráfico de barras&#10;&#10;O conteúdo gerado por IA pode estar incorreto.">
            <a:extLst>
              <a:ext uri="{FF2B5EF4-FFF2-40B4-BE49-F238E27FC236}">
                <a16:creationId xmlns:a16="http://schemas.microsoft.com/office/drawing/2014/main" id="{D683F3CA-3248-0BD9-B6FD-9A41AA3C31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76" y="2808372"/>
            <a:ext cx="11430000" cy="3539803"/>
          </a:xfrm>
          <a:prstGeom prst="rect">
            <a:avLst/>
          </a:prstGeom>
        </p:spPr>
      </p:pic>
      <p:pic>
        <p:nvPicPr>
          <p:cNvPr id="18" name="Imagem 17" descr="Logotipo, nome da empresa&#10;&#10;O conteúdo gerado por IA pode estar incorreto.">
            <a:extLst>
              <a:ext uri="{FF2B5EF4-FFF2-40B4-BE49-F238E27FC236}">
                <a16:creationId xmlns:a16="http://schemas.microsoft.com/office/drawing/2014/main" id="{9D684CA0-8F76-C78B-A601-876CD26408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551" y="1139720"/>
            <a:ext cx="2381250" cy="1143000"/>
          </a:xfrm>
          <a:prstGeom prst="rect">
            <a:avLst/>
          </a:prstGeom>
        </p:spPr>
      </p:pic>
      <p:pic>
        <p:nvPicPr>
          <p:cNvPr id="21" name="Imagem 20" descr="Logotipo, nome da empresa&#10;&#10;O conteúdo gerado por IA pode estar incorreto.">
            <a:extLst>
              <a:ext uri="{FF2B5EF4-FFF2-40B4-BE49-F238E27FC236}">
                <a16:creationId xmlns:a16="http://schemas.microsoft.com/office/drawing/2014/main" id="{21D82E20-3EA3-7639-89DF-991250F063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0702" y="1140759"/>
            <a:ext cx="2381250" cy="1143000"/>
          </a:xfrm>
          <a:prstGeom prst="rect">
            <a:avLst/>
          </a:prstGeom>
        </p:spPr>
      </p:pic>
      <p:pic>
        <p:nvPicPr>
          <p:cNvPr id="23" name="Imagem 22" descr="Logotipo, nome da empresa&#10;&#10;O conteúdo gerado por IA pode estar incorreto.">
            <a:extLst>
              <a:ext uri="{FF2B5EF4-FFF2-40B4-BE49-F238E27FC236}">
                <a16:creationId xmlns:a16="http://schemas.microsoft.com/office/drawing/2014/main" id="{99208398-5860-CF64-6CA8-93CCEA3A474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09853" y="1139720"/>
            <a:ext cx="2381250" cy="1143000"/>
          </a:xfrm>
          <a:prstGeom prst="rect">
            <a:avLst/>
          </a:prstGeom>
        </p:spPr>
      </p:pic>
      <p:pic>
        <p:nvPicPr>
          <p:cNvPr id="25" name="Imagem 24" descr="Logotipo, nome da empresa&#10;&#10;O conteúdo gerado por IA pode estar incorreto.">
            <a:extLst>
              <a:ext uri="{FF2B5EF4-FFF2-40B4-BE49-F238E27FC236}">
                <a16:creationId xmlns:a16="http://schemas.microsoft.com/office/drawing/2014/main" id="{F36ACAD3-8F8A-385B-1EEE-20EEAC5DB3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9004" y="1139720"/>
            <a:ext cx="2381250" cy="1143000"/>
          </a:xfrm>
          <a:prstGeom prst="rect">
            <a:avLst/>
          </a:prstGeom>
        </p:spPr>
      </p:pic>
      <p:sp>
        <p:nvSpPr>
          <p:cNvPr id="44" name="Shape 1">
            <a:extLst>
              <a:ext uri="{FF2B5EF4-FFF2-40B4-BE49-F238E27FC236}">
                <a16:creationId xmlns:a16="http://schemas.microsoft.com/office/drawing/2014/main" id="{86877748-C525-030E-B4B9-3CE9EB75E34D}"/>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Tree>
    <p:extLst>
      <p:ext uri="{BB962C8B-B14F-4D97-AF65-F5344CB8AC3E}">
        <p14:creationId xmlns:p14="http://schemas.microsoft.com/office/powerpoint/2010/main" val="97785462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FFD4A78E-8474-D7C9-8B20-0B1FE94BECB5}"/>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08D0FD9D-90A7-FD30-B47D-B7091EF81B6F}"/>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Panorama geral dos Ingressos de Recursos</a:t>
            </a:r>
            <a:endParaRPr lang="pt-BR" sz="2250" noProof="0" dirty="0"/>
          </a:p>
        </p:txBody>
      </p:sp>
      <p:sp>
        <p:nvSpPr>
          <p:cNvPr id="91" name="Shape 1">
            <a:extLst>
              <a:ext uri="{FF2B5EF4-FFF2-40B4-BE49-F238E27FC236}">
                <a16:creationId xmlns:a16="http://schemas.microsoft.com/office/drawing/2014/main" id="{1FCB45F4-3D43-64BD-B50D-E3A427BC9A2E}"/>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C1B711BA-8D37-2843-3E30-4F43B5BD64A9}"/>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17" name="Imagem 16" descr="Diagrama&#10;&#10;O conteúdo gerado por IA pode estar incorreto.">
            <a:extLst>
              <a:ext uri="{FF2B5EF4-FFF2-40B4-BE49-F238E27FC236}">
                <a16:creationId xmlns:a16="http://schemas.microsoft.com/office/drawing/2014/main" id="{78BC19CE-0B1D-CD01-63BB-FDAFB1DF2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1" y="653923"/>
            <a:ext cx="5715000" cy="3810000"/>
          </a:xfrm>
          <a:prstGeom prst="rect">
            <a:avLst/>
          </a:prstGeom>
        </p:spPr>
      </p:pic>
      <p:pic>
        <p:nvPicPr>
          <p:cNvPr id="20" name="Imagem 19" descr="Uma imagem contendo Gráfico&#10;&#10;O conteúdo gerado por IA pode estar incorreto.">
            <a:extLst>
              <a:ext uri="{FF2B5EF4-FFF2-40B4-BE49-F238E27FC236}">
                <a16:creationId xmlns:a16="http://schemas.microsoft.com/office/drawing/2014/main" id="{87AF7DC0-BC28-6C72-6090-61AFBA726B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243" y="2835362"/>
            <a:ext cx="5715000" cy="3810000"/>
          </a:xfrm>
          <a:prstGeom prst="rect">
            <a:avLst/>
          </a:prstGeom>
        </p:spPr>
      </p:pic>
      <p:sp>
        <p:nvSpPr>
          <p:cNvPr id="3" name="Shape 42">
            <a:extLst>
              <a:ext uri="{FF2B5EF4-FFF2-40B4-BE49-F238E27FC236}">
                <a16:creationId xmlns:a16="http://schemas.microsoft.com/office/drawing/2014/main" id="{ADABE5E4-D1C7-43DF-B45C-2DDE1AFE7F9B}"/>
              </a:ext>
            </a:extLst>
          </p:cNvPr>
          <p:cNvSpPr/>
          <p:nvPr/>
        </p:nvSpPr>
        <p:spPr>
          <a:xfrm>
            <a:off x="6321243" y="653923"/>
            <a:ext cx="5715000" cy="809365"/>
          </a:xfrm>
          <a:prstGeom prst="rect">
            <a:avLst/>
          </a:prstGeom>
          <a:solidFill>
            <a:srgbClr val="FFFFFF"/>
          </a:solidFill>
          <a:ln/>
        </p:spPr>
        <p:txBody>
          <a:bodyPr/>
          <a:lstStyle/>
          <a:p>
            <a:endParaRPr lang="pt-BR" noProof="0" dirty="0"/>
          </a:p>
        </p:txBody>
      </p:sp>
      <p:sp>
        <p:nvSpPr>
          <p:cNvPr id="5" name="Text 43">
            <a:extLst>
              <a:ext uri="{FF2B5EF4-FFF2-40B4-BE49-F238E27FC236}">
                <a16:creationId xmlns:a16="http://schemas.microsoft.com/office/drawing/2014/main" id="{88A2CE16-1F13-E5D8-4EFA-9A826F3D6FCF}"/>
              </a:ext>
            </a:extLst>
          </p:cNvPr>
          <p:cNvSpPr/>
          <p:nvPr/>
        </p:nvSpPr>
        <p:spPr>
          <a:xfrm>
            <a:off x="6655925" y="676499"/>
            <a:ext cx="1780635"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Informativo</a:t>
            </a:r>
            <a:endParaRPr lang="pt-BR" sz="1125" noProof="0" dirty="0"/>
          </a:p>
        </p:txBody>
      </p:sp>
      <p:pic>
        <p:nvPicPr>
          <p:cNvPr id="6" name="Image 16" descr="preencoded.png">
            <a:extLst>
              <a:ext uri="{FF2B5EF4-FFF2-40B4-BE49-F238E27FC236}">
                <a16:creationId xmlns:a16="http://schemas.microsoft.com/office/drawing/2014/main" id="{ECF9E88E-1595-0D90-F328-A2C7139C21C6}"/>
              </a:ext>
            </a:extLst>
          </p:cNvPr>
          <p:cNvPicPr>
            <a:picLocks noChangeAspect="1"/>
          </p:cNvPicPr>
          <p:nvPr/>
        </p:nvPicPr>
        <p:blipFill>
          <a:blip r:embed="rId4"/>
          <a:stretch>
            <a:fillRect/>
          </a:stretch>
        </p:blipFill>
        <p:spPr>
          <a:xfrm>
            <a:off x="6460627" y="693292"/>
            <a:ext cx="128588" cy="171450"/>
          </a:xfrm>
          <a:prstGeom prst="rect">
            <a:avLst/>
          </a:prstGeom>
        </p:spPr>
      </p:pic>
      <p:sp>
        <p:nvSpPr>
          <p:cNvPr id="7" name="Text 41">
            <a:extLst>
              <a:ext uri="{FF2B5EF4-FFF2-40B4-BE49-F238E27FC236}">
                <a16:creationId xmlns:a16="http://schemas.microsoft.com/office/drawing/2014/main" id="{A7F01794-4C84-5435-0C79-CA3F1F378BCA}"/>
              </a:ext>
            </a:extLst>
          </p:cNvPr>
          <p:cNvSpPr/>
          <p:nvPr/>
        </p:nvSpPr>
        <p:spPr>
          <a:xfrm>
            <a:off x="6460627" y="938297"/>
            <a:ext cx="5518011" cy="415498"/>
          </a:xfrm>
          <a:prstGeom prst="rect">
            <a:avLst/>
          </a:prstGeom>
          <a:noFill/>
          <a:ln/>
        </p:spPr>
        <p:txBody>
          <a:bodyPr wrap="square" lIns="0" tIns="0" rIns="0" bIns="0" rtlCol="0" anchor="ctr">
            <a:spAutoFit/>
          </a:bodyPr>
          <a:lstStyle/>
          <a:p>
            <a:pPr algn="just"/>
            <a:r>
              <a:rPr lang="pt-BR" sz="900" b="1" u="sng" noProof="0" dirty="0"/>
              <a:t>Entradas Correntes</a:t>
            </a:r>
            <a:r>
              <a:rPr lang="pt-BR" sz="900" noProof="0" dirty="0"/>
              <a:t> são ingressos financeiros compostos por Repasses </a:t>
            </a:r>
            <a:r>
              <a:rPr lang="pt-BR" sz="900" dirty="0"/>
              <a:t>de Impostos</a:t>
            </a:r>
            <a:r>
              <a:rPr lang="pt-BR" sz="900" noProof="0" dirty="0"/>
              <a:t>, Repasses de Complementação da União e os Rendimentos Financeiros. Vale destacar que, apenas as entradas correntes são </a:t>
            </a:r>
            <a:r>
              <a:rPr lang="pt-BR" sz="900" dirty="0"/>
              <a:t>apresentadas e registradas no SIOPE.</a:t>
            </a:r>
            <a:endParaRPr lang="pt-BR" sz="900" noProof="0" dirty="0"/>
          </a:p>
        </p:txBody>
      </p:sp>
      <p:sp>
        <p:nvSpPr>
          <p:cNvPr id="12" name="Shape 42">
            <a:extLst>
              <a:ext uri="{FF2B5EF4-FFF2-40B4-BE49-F238E27FC236}">
                <a16:creationId xmlns:a16="http://schemas.microsoft.com/office/drawing/2014/main" id="{781F03E2-7230-136C-FDBA-99B6208C9702}"/>
              </a:ext>
            </a:extLst>
          </p:cNvPr>
          <p:cNvSpPr/>
          <p:nvPr/>
        </p:nvSpPr>
        <p:spPr>
          <a:xfrm>
            <a:off x="196641" y="5835997"/>
            <a:ext cx="5715000" cy="809365"/>
          </a:xfrm>
          <a:prstGeom prst="rect">
            <a:avLst/>
          </a:prstGeom>
          <a:solidFill>
            <a:srgbClr val="FFFFFF"/>
          </a:solidFill>
          <a:ln/>
        </p:spPr>
        <p:txBody>
          <a:bodyPr/>
          <a:lstStyle/>
          <a:p>
            <a:endParaRPr lang="pt-BR" noProof="0" dirty="0"/>
          </a:p>
        </p:txBody>
      </p:sp>
      <p:sp>
        <p:nvSpPr>
          <p:cNvPr id="13" name="Text 43">
            <a:extLst>
              <a:ext uri="{FF2B5EF4-FFF2-40B4-BE49-F238E27FC236}">
                <a16:creationId xmlns:a16="http://schemas.microsoft.com/office/drawing/2014/main" id="{DFD297E8-15C0-7215-4185-C2511D162DB5}"/>
              </a:ext>
            </a:extLst>
          </p:cNvPr>
          <p:cNvSpPr/>
          <p:nvPr/>
        </p:nvSpPr>
        <p:spPr>
          <a:xfrm>
            <a:off x="531323" y="5858573"/>
            <a:ext cx="1780635" cy="173124"/>
          </a:xfrm>
          <a:prstGeom prst="rect">
            <a:avLst/>
          </a:prstGeom>
          <a:noFill/>
          <a:ln/>
        </p:spPr>
        <p:txBody>
          <a:bodyPr wrap="square" lIns="0" tIns="0" rIns="0" bIns="0" rtlCol="0" anchor="ctr">
            <a:spAutoFit/>
          </a:bodyPr>
          <a:lstStyle/>
          <a:p>
            <a:pPr marL="0" indent="0">
              <a:buNone/>
            </a:pPr>
            <a:r>
              <a:rPr lang="pt-BR" sz="1125" b="1" noProof="0" dirty="0">
                <a:solidFill>
                  <a:srgbClr val="1D4ED8"/>
                </a:solidFill>
                <a:latin typeface="Calibri" pitchFamily="34" charset="0"/>
                <a:ea typeface="Calibri" pitchFamily="34" charset="-122"/>
                <a:cs typeface="Calibri" pitchFamily="34" charset="-120"/>
              </a:rPr>
              <a:t>Informativo</a:t>
            </a:r>
            <a:endParaRPr lang="pt-BR" sz="1125" noProof="0" dirty="0"/>
          </a:p>
        </p:txBody>
      </p:sp>
      <p:pic>
        <p:nvPicPr>
          <p:cNvPr id="14" name="Image 16" descr="preencoded.png">
            <a:extLst>
              <a:ext uri="{FF2B5EF4-FFF2-40B4-BE49-F238E27FC236}">
                <a16:creationId xmlns:a16="http://schemas.microsoft.com/office/drawing/2014/main" id="{64EA7D27-31FB-F99C-9E65-EB330829290B}"/>
              </a:ext>
            </a:extLst>
          </p:cNvPr>
          <p:cNvPicPr>
            <a:picLocks noChangeAspect="1"/>
          </p:cNvPicPr>
          <p:nvPr/>
        </p:nvPicPr>
        <p:blipFill>
          <a:blip r:embed="rId4"/>
          <a:stretch>
            <a:fillRect/>
          </a:stretch>
        </p:blipFill>
        <p:spPr>
          <a:xfrm>
            <a:off x="336025" y="5875366"/>
            <a:ext cx="128588" cy="171450"/>
          </a:xfrm>
          <a:prstGeom prst="rect">
            <a:avLst/>
          </a:prstGeom>
        </p:spPr>
      </p:pic>
      <p:sp>
        <p:nvSpPr>
          <p:cNvPr id="15" name="Text 41">
            <a:extLst>
              <a:ext uri="{FF2B5EF4-FFF2-40B4-BE49-F238E27FC236}">
                <a16:creationId xmlns:a16="http://schemas.microsoft.com/office/drawing/2014/main" id="{B33720C3-5D68-8926-CE3B-59F651221810}"/>
              </a:ext>
            </a:extLst>
          </p:cNvPr>
          <p:cNvSpPr/>
          <p:nvPr/>
        </p:nvSpPr>
        <p:spPr>
          <a:xfrm>
            <a:off x="336025" y="6120371"/>
            <a:ext cx="5518011" cy="415498"/>
          </a:xfrm>
          <a:prstGeom prst="rect">
            <a:avLst/>
          </a:prstGeom>
          <a:noFill/>
          <a:ln/>
        </p:spPr>
        <p:txBody>
          <a:bodyPr wrap="square" lIns="0" tIns="0" rIns="0" bIns="0" rtlCol="0" anchor="ctr">
            <a:spAutoFit/>
          </a:bodyPr>
          <a:lstStyle/>
          <a:p>
            <a:pPr algn="just"/>
            <a:r>
              <a:rPr lang="pt-BR" sz="900" b="1" u="sng" noProof="0" dirty="0"/>
              <a:t>Outras Entradas </a:t>
            </a:r>
            <a:r>
              <a:rPr lang="pt-BR" sz="900" noProof="0" dirty="0"/>
              <a:t> são os demais ingressos financeiros não enquadrados em correntes, como, por exemplo, ingressos oriundos de estornos de despesas canceladas ou recebimento de valores de ajustes. Vale observar que estes valores não são </a:t>
            </a:r>
            <a:r>
              <a:rPr lang="pt-BR" sz="900" dirty="0"/>
              <a:t>apresentadas e registradas no SIOPE.</a:t>
            </a:r>
            <a:endParaRPr lang="pt-BR" sz="900" noProof="0" dirty="0"/>
          </a:p>
        </p:txBody>
      </p:sp>
    </p:spTree>
    <p:extLst>
      <p:ext uri="{BB962C8B-B14F-4D97-AF65-F5344CB8AC3E}">
        <p14:creationId xmlns:p14="http://schemas.microsoft.com/office/powerpoint/2010/main" val="1855476815"/>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5D6AFFA5-8145-2E5C-7D3C-2EDC358970A1}"/>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7897E829-2535-4BFC-52B7-0AC3AF10259C}"/>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Análise dos Ingressos de Recursos – Repasses</a:t>
            </a:r>
            <a:endParaRPr lang="pt-BR" sz="2250" noProof="0" dirty="0"/>
          </a:p>
        </p:txBody>
      </p:sp>
      <p:sp>
        <p:nvSpPr>
          <p:cNvPr id="91" name="Shape 1">
            <a:extLst>
              <a:ext uri="{FF2B5EF4-FFF2-40B4-BE49-F238E27FC236}">
                <a16:creationId xmlns:a16="http://schemas.microsoft.com/office/drawing/2014/main" id="{E075473A-13CE-3C5F-0808-165A449ED7FE}"/>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77876C9E-5661-835B-E350-3011EB8F844D}"/>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3" name="Imagem 2" descr="Gráfico, Gráfico de barras&#10;&#10;O conteúdo gerado por IA pode estar incorreto.">
            <a:extLst>
              <a:ext uri="{FF2B5EF4-FFF2-40B4-BE49-F238E27FC236}">
                <a16:creationId xmlns:a16="http://schemas.microsoft.com/office/drawing/2014/main" id="{641643C1-2EF8-E8C2-6ABC-FF9AA6140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44624"/>
            <a:ext cx="11430000" cy="2857500"/>
          </a:xfrm>
          <a:prstGeom prst="rect">
            <a:avLst/>
          </a:prstGeom>
        </p:spPr>
      </p:pic>
      <p:pic>
        <p:nvPicPr>
          <p:cNvPr id="5" name="Imagem 4" descr="Gráfico, Gráfico de barras&#10;&#10;O conteúdo gerado por IA pode estar incorreto.">
            <a:extLst>
              <a:ext uri="{FF2B5EF4-FFF2-40B4-BE49-F238E27FC236}">
                <a16:creationId xmlns:a16="http://schemas.microsoft.com/office/drawing/2014/main" id="{208F0D37-E821-9A36-8DC1-DBBE35BBA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787862"/>
            <a:ext cx="11430000" cy="2857500"/>
          </a:xfrm>
          <a:prstGeom prst="rect">
            <a:avLst/>
          </a:prstGeom>
        </p:spPr>
      </p:pic>
    </p:spTree>
    <p:extLst>
      <p:ext uri="{BB962C8B-B14F-4D97-AF65-F5344CB8AC3E}">
        <p14:creationId xmlns:p14="http://schemas.microsoft.com/office/powerpoint/2010/main" val="3648706022"/>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9B10CE4A-0175-4ED4-10E3-749C747E68E6}"/>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D4A1C9E9-3A66-A37C-51F3-7BC0431C5105}"/>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Análise dos Ingressos de Recursos – Repasses</a:t>
            </a:r>
            <a:endParaRPr lang="pt-BR" sz="2250" noProof="0" dirty="0"/>
          </a:p>
        </p:txBody>
      </p:sp>
      <p:sp>
        <p:nvSpPr>
          <p:cNvPr id="91" name="Shape 1">
            <a:extLst>
              <a:ext uri="{FF2B5EF4-FFF2-40B4-BE49-F238E27FC236}">
                <a16:creationId xmlns:a16="http://schemas.microsoft.com/office/drawing/2014/main" id="{AB17C572-5A26-3DD4-D689-3B39FA5FDC9E}"/>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84C26AEA-4B94-3764-FC64-64D173B04E82}"/>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4" name="Imagem 3" descr="Gráfico, Gráfico de explosão solar&#10;&#10;O conteúdo gerado por IA pode estar incorreto.">
            <a:extLst>
              <a:ext uri="{FF2B5EF4-FFF2-40B4-BE49-F238E27FC236}">
                <a16:creationId xmlns:a16="http://schemas.microsoft.com/office/drawing/2014/main" id="{3D86A214-631D-A345-751A-2571105788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930362"/>
            <a:ext cx="5715000" cy="5715000"/>
          </a:xfrm>
          <a:prstGeom prst="rect">
            <a:avLst/>
          </a:prstGeom>
        </p:spPr>
      </p:pic>
      <p:pic>
        <p:nvPicPr>
          <p:cNvPr id="12" name="Imagem 11" descr="Linha do tempo&#10;&#10;O conteúdo gerado por IA pode estar incorreto.">
            <a:extLst>
              <a:ext uri="{FF2B5EF4-FFF2-40B4-BE49-F238E27FC236}">
                <a16:creationId xmlns:a16="http://schemas.microsoft.com/office/drawing/2014/main" id="{E58C6D0A-24DF-B265-D8C8-0065F7308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2749" y="930362"/>
            <a:ext cx="5715000" cy="5715000"/>
          </a:xfrm>
          <a:prstGeom prst="rect">
            <a:avLst/>
          </a:prstGeom>
        </p:spPr>
      </p:pic>
    </p:spTree>
    <p:extLst>
      <p:ext uri="{BB962C8B-B14F-4D97-AF65-F5344CB8AC3E}">
        <p14:creationId xmlns:p14="http://schemas.microsoft.com/office/powerpoint/2010/main" val="3118950981"/>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0000"/>
          </a:schemeClr>
        </a:solidFill>
        <a:effectLst/>
      </p:bgPr>
    </p:bg>
    <p:spTree>
      <p:nvGrpSpPr>
        <p:cNvPr id="1" name="">
          <a:extLst>
            <a:ext uri="{FF2B5EF4-FFF2-40B4-BE49-F238E27FC236}">
              <a16:creationId xmlns:a16="http://schemas.microsoft.com/office/drawing/2014/main" id="{CBE3328E-30BD-16D3-D060-A8E84D9E1533}"/>
            </a:ext>
          </a:extLst>
        </p:cNvPr>
        <p:cNvGrpSpPr/>
        <p:nvPr/>
      </p:nvGrpSpPr>
      <p:grpSpPr>
        <a:xfrm>
          <a:off x="0" y="0"/>
          <a:ext cx="0" cy="0"/>
          <a:chOff x="0" y="0"/>
          <a:chExt cx="0" cy="0"/>
        </a:xfrm>
      </p:grpSpPr>
      <p:sp>
        <p:nvSpPr>
          <p:cNvPr id="10" name="Text 2">
            <a:extLst>
              <a:ext uri="{FF2B5EF4-FFF2-40B4-BE49-F238E27FC236}">
                <a16:creationId xmlns:a16="http://schemas.microsoft.com/office/drawing/2014/main" id="{546C22F8-D2DE-B089-BEF4-E4DE513DA7BD}"/>
              </a:ext>
            </a:extLst>
          </p:cNvPr>
          <p:cNvSpPr/>
          <p:nvPr/>
        </p:nvSpPr>
        <p:spPr>
          <a:xfrm>
            <a:off x="457200" y="212638"/>
            <a:ext cx="8301038" cy="346249"/>
          </a:xfrm>
          <a:prstGeom prst="rect">
            <a:avLst/>
          </a:prstGeom>
          <a:noFill/>
          <a:ln/>
        </p:spPr>
        <p:txBody>
          <a:bodyPr wrap="square" lIns="0" tIns="0" rIns="0" bIns="0" rtlCol="0" anchor="ctr">
            <a:spAutoFit/>
          </a:bodyPr>
          <a:lstStyle/>
          <a:p>
            <a:pPr marL="0" indent="0">
              <a:buNone/>
            </a:pPr>
            <a:r>
              <a:rPr lang="pt-BR" sz="2250" b="1" dirty="0">
                <a:solidFill>
                  <a:srgbClr val="1E40AF"/>
                </a:solidFill>
                <a:latin typeface="Calibri" pitchFamily="34" charset="0"/>
                <a:ea typeface="Calibri" pitchFamily="34" charset="-122"/>
                <a:cs typeface="Calibri" pitchFamily="34" charset="-120"/>
              </a:rPr>
              <a:t>Análise dos Ingressos de Recursos – Rendimentos Financeiros</a:t>
            </a:r>
            <a:endParaRPr lang="pt-BR" sz="2250" noProof="0" dirty="0"/>
          </a:p>
        </p:txBody>
      </p:sp>
      <p:sp>
        <p:nvSpPr>
          <p:cNvPr id="91" name="Shape 1">
            <a:extLst>
              <a:ext uri="{FF2B5EF4-FFF2-40B4-BE49-F238E27FC236}">
                <a16:creationId xmlns:a16="http://schemas.microsoft.com/office/drawing/2014/main" id="{677CDB9B-C167-46B3-CEDD-50A4D5D4F4F5}"/>
              </a:ext>
            </a:extLst>
          </p:cNvPr>
          <p:cNvSpPr/>
          <p:nvPr/>
        </p:nvSpPr>
        <p:spPr>
          <a:xfrm rot="2700000">
            <a:off x="-508629" y="5965678"/>
            <a:ext cx="2020558" cy="2020558"/>
          </a:xfrm>
          <a:prstGeom prst="rect">
            <a:avLst/>
          </a:prstGeom>
          <a:solidFill>
            <a:srgbClr val="1E40AF">
              <a:alpha val="5000"/>
            </a:srgbClr>
          </a:solidFill>
          <a:ln/>
        </p:spPr>
        <p:txBody>
          <a:bodyPr/>
          <a:lstStyle/>
          <a:p>
            <a:endParaRPr lang="pt-BR" noProof="0" dirty="0"/>
          </a:p>
        </p:txBody>
      </p:sp>
      <p:sp>
        <p:nvSpPr>
          <p:cNvPr id="19" name="Shape 0">
            <a:extLst>
              <a:ext uri="{FF2B5EF4-FFF2-40B4-BE49-F238E27FC236}">
                <a16:creationId xmlns:a16="http://schemas.microsoft.com/office/drawing/2014/main" id="{5205956C-E39E-32D9-7E6C-F7E34DC677BE}"/>
              </a:ext>
            </a:extLst>
          </p:cNvPr>
          <p:cNvSpPr/>
          <p:nvPr/>
        </p:nvSpPr>
        <p:spPr>
          <a:xfrm>
            <a:off x="10866187" y="-685801"/>
            <a:ext cx="2143125" cy="2143125"/>
          </a:xfrm>
          <a:prstGeom prst="ellipse">
            <a:avLst/>
          </a:prstGeom>
          <a:solidFill>
            <a:srgbClr val="3B82F6">
              <a:alpha val="5000"/>
            </a:srgbClr>
          </a:solidFill>
          <a:ln/>
        </p:spPr>
        <p:txBody>
          <a:bodyPr/>
          <a:lstStyle/>
          <a:p>
            <a:endParaRPr lang="pt-BR" noProof="0" dirty="0"/>
          </a:p>
        </p:txBody>
      </p:sp>
      <p:pic>
        <p:nvPicPr>
          <p:cNvPr id="3" name="Imagem 2" descr="Gráfico, Forma, Gráfico de barras&#10;&#10;O conteúdo gerado por IA pode estar incorreto.">
            <a:extLst>
              <a:ext uri="{FF2B5EF4-FFF2-40B4-BE49-F238E27FC236}">
                <a16:creationId xmlns:a16="http://schemas.microsoft.com/office/drawing/2014/main" id="{0ED40C37-C045-1137-D385-ECBDCE9630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44624"/>
            <a:ext cx="11430000" cy="2857500"/>
          </a:xfrm>
          <a:prstGeom prst="rect">
            <a:avLst/>
          </a:prstGeom>
        </p:spPr>
      </p:pic>
      <p:pic>
        <p:nvPicPr>
          <p:cNvPr id="5" name="Imagem 4" descr="Gráfico, Gráfico de barras&#10;&#10;O conteúdo gerado por IA pode estar incorreto.">
            <a:extLst>
              <a:ext uri="{FF2B5EF4-FFF2-40B4-BE49-F238E27FC236}">
                <a16:creationId xmlns:a16="http://schemas.microsoft.com/office/drawing/2014/main" id="{2FC8994F-9D14-5CB5-1F20-9DDE388B7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3787861"/>
            <a:ext cx="11430000" cy="2857500"/>
          </a:xfrm>
          <a:prstGeom prst="rect">
            <a:avLst/>
          </a:prstGeom>
        </p:spPr>
      </p:pic>
    </p:spTree>
    <p:extLst>
      <p:ext uri="{BB962C8B-B14F-4D97-AF65-F5344CB8AC3E}">
        <p14:creationId xmlns:p14="http://schemas.microsoft.com/office/powerpoint/2010/main" val="3064183984"/>
      </p:ext>
    </p:extLst>
  </p:cSld>
  <p:clrMapOvr>
    <a:masterClrMapping/>
  </p:clrMapOvr>
  <mc:AlternateContent xmlns:mc="http://schemas.openxmlformats.org/markup-compatibility/2006" xmlns:p14="http://schemas.microsoft.com/office/powerpoint/2010/main">
    <mc:Choice Requires="p14">
      <p:transition spd="slow" p14:dur="2000">
        <p:random/>
      </p:transition>
    </mc:Choice>
    <mc:Fallback xmlns="">
      <p:transition spd="slow">
        <p:random/>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OS" val="Unix 2.6 unknown"/>
  <p:tag name="AS_RELEASE_DATE" val="2021.11.30"/>
  <p:tag name="AS_TITLE" val="Aspose.Slides for Java"/>
  <p:tag name="AS_VERSION" val="21.11"/>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wticraq2">
      <a:majorFont>
        <a:latin typeface="Source Han Serif SC"/>
        <a:ea typeface="Source Han Serif SC"/>
        <a:cs typeface="Arial"/>
      </a:majorFont>
      <a:minorFont>
        <a:latin typeface="Source Han Serif SC"/>
        <a:ea typeface="Source Han Serif SC"/>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Calibri Light"/>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96108F1-C318-4069-B8C0-A759C27523D9}">
  <we:reference id="wa200005566" version="3.0.0.3" store="pt-BR"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4272</TotalTime>
  <Words>1961</Words>
  <Application>Microsoft Office PowerPoint</Application>
  <PresentationFormat>Widescreen</PresentationFormat>
  <Paragraphs>138</Paragraphs>
  <Slides>36</Slides>
  <Notes>3</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36</vt:i4>
      </vt:variant>
    </vt:vector>
  </HeadingPairs>
  <TitlesOfParts>
    <vt:vector size="42" baseType="lpstr">
      <vt:lpstr>Arial</vt:lpstr>
      <vt:lpstr>Calibri</vt:lpstr>
      <vt:lpstr>Montserrat</vt:lpstr>
      <vt:lpstr>Source Han Serif SC</vt:lpstr>
      <vt:lpstr>Wingdings</vt:lpstr>
      <vt:lpstr>Office 主题​​</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hl</dc:creator>
  <cp:lastModifiedBy>Adrian S Barbosa</cp:lastModifiedBy>
  <cp:revision>77</cp:revision>
  <dcterms:created xsi:type="dcterms:W3CDTF">2021-05-29T13:46:07Z</dcterms:created>
  <dcterms:modified xsi:type="dcterms:W3CDTF">2025-08-25T11:36:26Z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