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via mcp_server_openai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Client-facing deck focusing on achievements and next steps.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Market share +3%</a:t>
            </a:r>
          </a:p>
          <a:p>
            <a:r>
              <a:rPr sz="1800"/>
              <a:t>Beta launched</a:t>
            </a:r>
          </a:p>
          <a:p>
            <a:r>
              <a:rPr sz="1800"/>
              <a:t>4 enterprise wins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(placeholder)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(placeholder)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(placeholder)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