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D249515-8885-422C-A3D8-16576DEAC73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2332800" y="731520"/>
            <a:ext cx="5713920" cy="3974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Compare properties of detected ripples depending on the threshold</a:t>
            </a:r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21 sessions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88720" y="0"/>
            <a:ext cx="9502200" cy="567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288720" y="0"/>
            <a:ext cx="9502200" cy="567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288720" y="0"/>
            <a:ext cx="9502200" cy="567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1005840" y="731520"/>
            <a:ext cx="8138160" cy="3974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c9211e"/>
                </a:solidFill>
                <a:latin typeface="Arial"/>
              </a:rPr>
              <a:t>Statistics</a:t>
            </a:r>
            <a:endParaRPr b="0" lang="en-US" sz="3200" spc="-1" strike="noStrike">
              <a:solidFill>
                <a:srgbClr val="c9211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1005840" y="731520"/>
            <a:ext cx="8138160" cy="3974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c9211e"/>
                </a:solidFill>
                <a:latin typeface="Arial"/>
              </a:rPr>
              <a:t>PROPERTIES x DETECTOR</a:t>
            </a:r>
            <a:endParaRPr b="0" lang="en-US" sz="3200" spc="-1" strike="noStrike">
              <a:solidFill>
                <a:srgbClr val="c9211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1005840" y="731520"/>
            <a:ext cx="8138160" cy="3974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  <a:ea typeface="Noto Sans CJK SC"/>
              </a:rPr>
              <a:t>Mean</a:t>
            </a:r>
            <a:r>
              <a:rPr b="0" lang="en-US" sz="3200" spc="-1" strike="noStrike">
                <a:latin typeface="Arial"/>
              </a:rPr>
              <a:t> value of properties per session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1173960" y="0"/>
            <a:ext cx="7731720" cy="567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1173960" y="0"/>
            <a:ext cx="7731720" cy="567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173960" y="0"/>
            <a:ext cx="7731720" cy="567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173960" y="0"/>
            <a:ext cx="7731720" cy="567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1005840" y="731520"/>
            <a:ext cx="8138160" cy="3974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c9211e"/>
                </a:solidFill>
                <a:latin typeface="Arial"/>
              </a:rPr>
              <a:t>DETECTOR x PROPERTIES</a:t>
            </a:r>
            <a:endParaRPr b="0" lang="en-US" sz="3200" spc="-1" strike="noStrike">
              <a:solidFill>
                <a:srgbClr val="c9211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1005840" y="731520"/>
            <a:ext cx="8046720" cy="3974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Median value of properties per session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173960" y="0"/>
            <a:ext cx="7731720" cy="567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1173960" y="0"/>
            <a:ext cx="7731720" cy="567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1173960" y="0"/>
            <a:ext cx="7731720" cy="567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1173960" y="0"/>
            <a:ext cx="7731720" cy="567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1005840" y="731520"/>
            <a:ext cx="8138160" cy="3974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  <a:ea typeface="Noto Sans CJK SC"/>
              </a:rPr>
              <a:t>Mean</a:t>
            </a:r>
            <a:r>
              <a:rPr b="0" lang="en-US" sz="3200" spc="-1" strike="noStrike">
                <a:latin typeface="Arial"/>
              </a:rPr>
              <a:t> value of properties per session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288720" y="0"/>
            <a:ext cx="9502200" cy="567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288720" y="0"/>
            <a:ext cx="9502200" cy="567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88720" y="0"/>
            <a:ext cx="9502200" cy="567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288720" y="0"/>
            <a:ext cx="9502200" cy="567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1005840" y="731520"/>
            <a:ext cx="8046720" cy="3974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Median value of properties per session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288720" y="0"/>
            <a:ext cx="9502200" cy="567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2022-05-18T16:32:35Z</dcterms:created>
  <dc:creator>Andrea Navas-Olive</dc:creator>
  <dc:description/>
  <dc:language>en-US</dc:language>
  <cp:lastModifiedBy>Andrea Navas-Olive</cp:lastModifiedBy>
  <dcterms:modified xsi:type="dcterms:W3CDTF">2022-05-18T17:24:19Z</dcterms:modified>
  <cp:revision>3</cp:revision>
  <dc:subject/>
  <dc:title/>
</cp:coreProperties>
</file>