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332800" y="731520"/>
            <a:ext cx="57135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Compare properties of detected ripples depending on the threshold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21 sessions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05840" y="731520"/>
            <a:ext cx="804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Good thresholds together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Filters: 4 to 6 SD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CNN: 0.6 to 0.8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05840" y="731520"/>
            <a:ext cx="804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Median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05840" y="731520"/>
            <a:ext cx="813780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  <a:ea typeface="Noto Sans CJK SC"/>
              </a:rPr>
              <a:t>Mean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05840" y="731520"/>
            <a:ext cx="804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All thresholds together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  <p:sp>
        <p:nvSpPr>
          <p:cNvPr id="105" name="Line 1"/>
          <p:cNvSpPr/>
          <p:nvPr/>
        </p:nvSpPr>
        <p:spPr>
          <a:xfrm flipH="1" flipV="1">
            <a:off x="1440720" y="549000"/>
            <a:ext cx="91440" cy="1554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"/>
          <p:cNvSpPr/>
          <p:nvPr/>
        </p:nvSpPr>
        <p:spPr>
          <a:xfrm flipV="1">
            <a:off x="1897920" y="823320"/>
            <a:ext cx="274320" cy="12801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"/>
          <p:cNvSpPr/>
          <p:nvPr/>
        </p:nvSpPr>
        <p:spPr>
          <a:xfrm flipV="1">
            <a:off x="2355120" y="1189080"/>
            <a:ext cx="54864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4"/>
          <p:cNvSpPr txBox="1"/>
          <p:nvPr/>
        </p:nvSpPr>
        <p:spPr>
          <a:xfrm>
            <a:off x="1532160" y="18324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butter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1897920" y="47700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bessel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2446560" y="82332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cnn32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05840" y="731520"/>
            <a:ext cx="804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Good thresholds together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Filters: 4 to 6 SD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CNN: 0.6 to 0.8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18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05840" y="731520"/>
            <a:ext cx="804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All thresholds together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  <p:sp>
        <p:nvSpPr>
          <p:cNvPr id="84" name="Line 1"/>
          <p:cNvSpPr/>
          <p:nvPr/>
        </p:nvSpPr>
        <p:spPr>
          <a:xfrm flipH="1" flipV="1">
            <a:off x="1463040" y="548640"/>
            <a:ext cx="91440" cy="1554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"/>
          <p:cNvSpPr/>
          <p:nvPr/>
        </p:nvSpPr>
        <p:spPr>
          <a:xfrm flipV="1">
            <a:off x="1920240" y="822960"/>
            <a:ext cx="274320" cy="12801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"/>
          <p:cNvSpPr/>
          <p:nvPr/>
        </p:nvSpPr>
        <p:spPr>
          <a:xfrm flipV="1">
            <a:off x="2377440" y="1188720"/>
            <a:ext cx="54864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1554480" y="18288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butter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1920240" y="47664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bessel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2468880" y="82296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cnn32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1603800"/>
            <a:ext cx="1008072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2022-05-18T16:32:35Z</dcterms:created>
  <dc:creator>Andrea Navas-Olive</dc:creator>
  <dc:description/>
  <dc:language>en-US</dc:language>
  <cp:lastModifiedBy>Andrea Navas-Olive</cp:lastModifiedBy>
  <dcterms:modified xsi:type="dcterms:W3CDTF">2022-05-18T17:24:04Z</dcterms:modified>
  <cp:revision>7</cp:revision>
  <dc:subject/>
  <dc:title/>
</cp:coreProperties>
</file>