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10" r:id="rId2"/>
    <p:sldId id="329" r:id="rId3"/>
    <p:sldId id="32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736BBCA1-A2A0-4761-BC86-2A712DAD7352}">
          <p14:sldIdLst>
            <p14:sldId id="310"/>
            <p14:sldId id="311"/>
            <p14:sldId id="341"/>
            <p14:sldId id="313"/>
            <p14:sldId id="314"/>
            <p14:sldId id="330"/>
            <p14:sldId id="329"/>
            <p14:sldId id="331"/>
            <p14:sldId id="344"/>
            <p14:sldId id="333"/>
            <p14:sldId id="315"/>
            <p14:sldId id="345"/>
            <p14:sldId id="336"/>
            <p14:sldId id="337"/>
            <p14:sldId id="317"/>
            <p14:sldId id="339"/>
            <p14:sldId id="340"/>
            <p14:sldId id="318"/>
            <p14:sldId id="319"/>
            <p14:sldId id="346"/>
            <p14:sldId id="347"/>
            <p14:sldId id="338"/>
            <p14:sldId id="342"/>
            <p14:sldId id="323"/>
            <p14:sldId id="343"/>
            <p14:sldId id="325"/>
            <p14:sldId id="335"/>
            <p14:sldId id="326"/>
            <p14:sldId id="334"/>
          </p14:sldIdLst>
        </p14:section>
        <p14:section name="Untitled Section" id="{FF75394A-3C6F-48AB-8887-3DAEA3ADF3D2}">
          <p14:sldIdLst>
            <p14:sldId id="32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F228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316" autoAdjust="0"/>
    <p:restoredTop sz="93792" autoAdjust="0"/>
  </p:normalViewPr>
  <p:slideViewPr>
    <p:cSldViewPr snapToGrid="0">
      <p:cViewPr varScale="1">
        <p:scale>
          <a:sx n="73" d="100"/>
          <a:sy n="73" d="100"/>
        </p:scale>
        <p:origin x="-64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Title of the Project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6B60-78E6-49BD-BA6E-2C9DE0594AFD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FFDBE-F792-4047-874E-E7B53CB87E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553409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Title of the Project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4935-7A95-446E-AB06-C6015C8C2F42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03D9F-5696-42C7-A9C9-8E671FA74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06270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B452-F5CF-40B2-95F1-A6053C66CD57}" type="datetime1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name1_name2_name3_name4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5831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85BD-CEBD-4E64-A26B-D33019D50E27}" type="datetime1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name1_name2_name3_name4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241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1ECB-716F-4FF7-893A-318AD98C9E40}" type="datetime1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name1_name2_name3_name4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16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2A33-CB10-4C07-98C6-D86D06F89527}" type="datetime1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name1_name2_name3_name4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384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F9A5-9A47-470E-9295-FD4D8F2C51BC}" type="datetime1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name1_name2_name3_name4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9235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795E-5B01-4738-8129-CB175515CDE4}" type="datetime1">
              <a:rPr lang="en-US" smtClean="0"/>
              <a:pPr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name1_name2_name3_name4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209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1298-23A2-4621-AE49-C561AB343EA4}" type="datetime1">
              <a:rPr lang="en-US" smtClean="0"/>
              <a:pPr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name1_name2_name3_name4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158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5189-7B3A-4C01-80BF-DD2A6814F5A8}" type="datetime1">
              <a:rPr lang="en-US" smtClean="0"/>
              <a:pPr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name1_name2_name3_name4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987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44DE-6A7D-47B9-BEDB-FB8067F58F4B}" type="datetime1">
              <a:rPr lang="en-US" smtClean="0"/>
              <a:pPr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name1_name2_name3_name4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255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48AF05-8952-451C-AD62-23A321513D12}" type="datetime1">
              <a:rPr lang="en-US" smtClean="0"/>
              <a:pPr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name1_name2_name3_name4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A7E83D-D0ED-4D2D-8278-07767DB0C1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159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C3B2-942B-4428-81EA-74917D81F4DB}" type="datetime1">
              <a:rPr lang="en-US" smtClean="0"/>
              <a:pPr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name1_name2_name3_name4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763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41BF7B-ACA3-4DFF-BB25-DD260A7F51AE}" type="datetime1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name1_name2_name3_name4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5A7E83D-D0ED-4D2D-8278-07767DB0C1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3973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399" y="992777"/>
            <a:ext cx="974489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 smtClean="0">
                <a:latin typeface="Trebuchet MS" pitchFamily="34" charset="0"/>
              </a:rPr>
              <a:t>Subject: Python for Computational Problem </a:t>
            </a:r>
            <a:r>
              <a:rPr lang="en-IN" sz="2800" dirty="0" smtClean="0">
                <a:latin typeface="Trebuchet MS" pitchFamily="34" charset="0"/>
              </a:rPr>
              <a:t>Solving (PCPS)</a:t>
            </a:r>
            <a:endParaRPr lang="en-IN" sz="2800" dirty="0" smtClean="0">
              <a:latin typeface="Trebuchet MS" pitchFamily="34" charset="0"/>
            </a:endParaRPr>
          </a:p>
          <a:p>
            <a:pPr algn="ctr"/>
            <a:r>
              <a:rPr lang="en-IN" sz="2800" dirty="0" smtClean="0">
                <a:latin typeface="Trebuchet MS" pitchFamily="34" charset="0"/>
              </a:rPr>
              <a:t>Subject Code: UE23CS151A</a:t>
            </a:r>
          </a:p>
          <a:p>
            <a:pPr algn="ctr"/>
            <a:endParaRPr lang="en-IN" sz="2800" dirty="0" smtClean="0">
              <a:latin typeface="Trebuchet MS" pitchFamily="34" charset="0"/>
            </a:endParaRPr>
          </a:p>
          <a:p>
            <a:pPr algn="ctr"/>
            <a:r>
              <a:rPr lang="en-IN" sz="2800" dirty="0" err="1" smtClean="0">
                <a:latin typeface="Trebuchet MS" pitchFamily="34" charset="0"/>
              </a:rPr>
              <a:t>MiniProject</a:t>
            </a:r>
            <a:endParaRPr lang="en-US" sz="2800" dirty="0">
              <a:latin typeface="Trebuchet MS" pitchFamily="34" charset="0"/>
            </a:endParaRP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Trebuchet MS" pitchFamily="34" charset="0"/>
              </a:rPr>
              <a:t>SEMESTER - </a:t>
            </a:r>
            <a:r>
              <a:rPr lang="en-US" sz="3200" b="1" dirty="0" smtClean="0">
                <a:solidFill>
                  <a:srgbClr val="FF0000"/>
                </a:solidFill>
                <a:latin typeface="Trebuchet MS" pitchFamily="34" charset="0"/>
              </a:rPr>
              <a:t>I</a:t>
            </a:r>
            <a:endParaRPr lang="en-US" sz="3200" b="1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rebuchet MS" pitchFamily="34" charset="0"/>
              </a:rPr>
              <a:t>“TITLE IN CAPS”</a:t>
            </a:r>
            <a:endParaRPr lang="en-US" sz="3200" b="1" dirty="0">
              <a:solidFill>
                <a:srgbClr val="FF0000"/>
              </a:solidFill>
              <a:latin typeface="Trebuchet MS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601" y="0"/>
            <a:ext cx="1295399" cy="10251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6B6BDD9-D39F-B419-9A6C-7EBD43016E7C}"/>
              </a:ext>
            </a:extLst>
          </p:cNvPr>
          <p:cNvSpPr txBox="1"/>
          <p:nvPr/>
        </p:nvSpPr>
        <p:spPr>
          <a:xfrm>
            <a:off x="781595" y="4315100"/>
            <a:ext cx="49660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 smtClean="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Team details: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dirty="0" smtClean="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Name – SRN(one below the other)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IN" sz="1800" b="0" i="0" u="none" strike="noStrike" cap="none" dirty="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6B6BDD9-D39F-B419-9A6C-7EBD43016E7C}"/>
              </a:ext>
            </a:extLst>
          </p:cNvPr>
          <p:cNvSpPr txBox="1"/>
          <p:nvPr/>
        </p:nvSpPr>
        <p:spPr>
          <a:xfrm>
            <a:off x="7334795" y="4336872"/>
            <a:ext cx="43956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 smtClean="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Under the guidance of,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dirty="0" smtClean="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Your respective theory class faculty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 smtClean="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Ex: Prof. </a:t>
            </a:r>
            <a:r>
              <a:rPr lang="en-IN" sz="1800" b="0" i="0" u="none" strike="noStrike" cap="none" dirty="0" err="1" smtClean="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Sindhu</a:t>
            </a:r>
            <a:r>
              <a:rPr lang="en-IN" sz="1800" b="0" i="0" u="none" strike="noStrike" cap="none" dirty="0" smtClean="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R </a:t>
            </a:r>
            <a:r>
              <a:rPr lang="en-IN" sz="1800" b="0" i="0" u="none" strike="noStrike" cap="none" dirty="0" err="1" smtClean="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Pai</a:t>
            </a:r>
            <a:endParaRPr lang="en-IN" sz="1800" b="0" i="0" u="none" strike="noStrike" cap="none" dirty="0" smtClean="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dirty="0" smtClean="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Asst. Prof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 smtClean="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Dept. of CSE</a:t>
            </a:r>
            <a:br>
              <a:rPr lang="en-IN" sz="1800" b="0" i="0" u="none" strike="noStrike" cap="none" dirty="0" smtClean="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IN" sz="1800" b="0" i="0" u="none" strike="noStrike" cap="none" dirty="0" smtClean="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PES 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38300" y="2514600"/>
            <a:ext cx="8915400" cy="4572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D5292B-CC31-AB47-A74C-67560158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397458"/>
            <a:ext cx="10515600" cy="1325563"/>
          </a:xfrm>
        </p:spPr>
        <p:txBody>
          <a:bodyPr/>
          <a:lstStyle/>
          <a:p>
            <a:pPr algn="r"/>
            <a:r>
              <a:rPr lang="en-US" sz="4000" b="1" dirty="0"/>
              <a:t>Outline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596B33-B7A9-A041-9748-FCC5C6AC8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639887"/>
            <a:ext cx="10515600" cy="4351338"/>
          </a:xfrm>
        </p:spPr>
        <p:txBody>
          <a:bodyPr>
            <a:noAutofit/>
          </a:bodyPr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600" dirty="0" smtClean="0"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600" dirty="0" smtClean="0">
                <a:ea typeface="Trebuchet MS"/>
                <a:cs typeface="Trebuchet MS"/>
                <a:sym typeface="Trebuchet MS"/>
              </a:rPr>
              <a:t>Problem Statement</a:t>
            </a:r>
            <a:endParaRPr lang="en-US" sz="2600" dirty="0"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600" dirty="0">
                <a:ea typeface="Trebuchet MS"/>
                <a:cs typeface="Trebuchet MS"/>
                <a:sym typeface="Trebuchet MS"/>
              </a:rPr>
              <a:t>Team Roles and Responsibilities.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600" dirty="0" smtClean="0">
                <a:ea typeface="Trebuchet MS"/>
                <a:cs typeface="Trebuchet MS"/>
                <a:sym typeface="Trebuchet MS"/>
              </a:rPr>
              <a:t>List of inbuilt modules with its features highlighted for each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600" dirty="0" smtClean="0">
                <a:ea typeface="Trebuchet MS"/>
                <a:cs typeface="Trebuchet MS"/>
                <a:sym typeface="Trebuchet MS"/>
              </a:rPr>
              <a:t>Implementation Details – </a:t>
            </a:r>
            <a:r>
              <a:rPr lang="en-US" sz="2600" dirty="0" err="1" smtClean="0">
                <a:ea typeface="Trebuchet MS"/>
                <a:cs typeface="Trebuchet MS"/>
                <a:sym typeface="Trebuchet MS"/>
              </a:rPr>
              <a:t>Pseudocode</a:t>
            </a:r>
            <a:r>
              <a:rPr lang="en-US" sz="2600" dirty="0" smtClean="0">
                <a:ea typeface="Trebuchet MS"/>
                <a:cs typeface="Trebuchet MS"/>
                <a:sym typeface="Trebuchet MS"/>
              </a:rPr>
              <a:t> / Algorithm</a:t>
            </a:r>
            <a:endParaRPr lang="en-US" sz="2600" dirty="0"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600" dirty="0" smtClean="0">
                <a:ea typeface="Trebuchet MS"/>
                <a:cs typeface="Trebuchet MS"/>
                <a:sym typeface="Trebuchet MS"/>
              </a:rPr>
              <a:t>Results </a:t>
            </a:r>
            <a:r>
              <a:rPr lang="en-US" sz="2600" dirty="0">
                <a:ea typeface="Trebuchet MS"/>
                <a:cs typeface="Trebuchet MS"/>
                <a:sym typeface="Trebuchet MS"/>
              </a:rPr>
              <a:t>and </a:t>
            </a:r>
            <a:r>
              <a:rPr lang="en-US" sz="2600" dirty="0" smtClean="0">
                <a:ea typeface="Trebuchet MS"/>
                <a:cs typeface="Trebuchet MS"/>
                <a:sym typeface="Trebuchet MS"/>
              </a:rPr>
              <a:t>Discussion – Screenshots of outputs</a:t>
            </a:r>
            <a:endParaRPr lang="en-US" sz="2600" dirty="0"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600" dirty="0" smtClean="0">
                <a:ea typeface="Trebuchet MS"/>
                <a:cs typeface="Trebuchet MS"/>
                <a:sym typeface="Trebuchet MS"/>
              </a:rPr>
              <a:t>Learning from this project</a:t>
            </a:r>
            <a:endParaRPr lang="en-US" sz="2600" dirty="0"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600" dirty="0" smtClean="0">
                <a:ea typeface="Trebuchet MS"/>
                <a:cs typeface="Trebuchet MS"/>
                <a:sym typeface="Trebuchet MS"/>
              </a:rPr>
              <a:t>Conclusion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600" dirty="0" smtClean="0">
                <a:ea typeface="Trebuchet MS"/>
                <a:cs typeface="Trebuchet MS"/>
                <a:sym typeface="Trebuchet MS"/>
              </a:rPr>
              <a:t>Future </a:t>
            </a:r>
            <a:r>
              <a:rPr lang="en-US" sz="2600" dirty="0">
                <a:ea typeface="Trebuchet MS"/>
                <a:cs typeface="Trebuchet MS"/>
                <a:sym typeface="Trebuchet MS"/>
              </a:rPr>
              <a:t>Work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600" dirty="0" smtClean="0">
                <a:ea typeface="Trebuchet MS"/>
                <a:cs typeface="Trebuchet MS"/>
                <a:sym typeface="Trebuchet MS"/>
              </a:rPr>
              <a:t>References – Textbooks/ web Links/ Any resource used as reference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IN" sz="2600" dirty="0" smtClean="0"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IN" sz="2600" dirty="0" smtClean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* Please consider above points as different titles in further slides. Include these titled </a:t>
            </a:r>
            <a:r>
              <a:rPr lang="en-IN" sz="2600" smtClean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slides after </a:t>
            </a:r>
            <a:r>
              <a:rPr lang="en-IN" sz="2600" dirty="0" smtClean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this slide till Thank You Slide.</a:t>
            </a:r>
            <a:endParaRPr lang="en-US" sz="2600" dirty="0">
              <a:solidFill>
                <a:srgbClr val="FF0000"/>
              </a:solidFill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0"/>
            <a:ext cx="1295399" cy="10251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5501" y="2971800"/>
            <a:ext cx="31643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800" b="1" dirty="0">
                <a:solidFill>
                  <a:srgbClr val="FF0000"/>
                </a:solidFill>
                <a:latin typeface="Trebuchet MS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1957</TotalTime>
  <Words>136</Words>
  <Application>Microsoft Office PowerPoint</Application>
  <PresentationFormat>Custom</PresentationFormat>
  <Paragraphs>28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Retrospect</vt:lpstr>
      <vt:lpstr>Slide 1</vt:lpstr>
      <vt:lpstr>Outline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Dell</cp:lastModifiedBy>
  <cp:revision>78</cp:revision>
  <dcterms:created xsi:type="dcterms:W3CDTF">2023-02-02T07:40:50Z</dcterms:created>
  <dcterms:modified xsi:type="dcterms:W3CDTF">2023-12-04T11:56:15Z</dcterms:modified>
</cp:coreProperties>
</file>